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0" r:id="rId2"/>
    <p:sldId id="275" r:id="rId3"/>
    <p:sldId id="291" r:id="rId4"/>
    <p:sldId id="276" r:id="rId5"/>
    <p:sldId id="292" r:id="rId6"/>
    <p:sldId id="279" r:id="rId7"/>
    <p:sldId id="293" r:id="rId8"/>
    <p:sldId id="281" r:id="rId9"/>
    <p:sldId id="294" r:id="rId10"/>
    <p:sldId id="283" r:id="rId11"/>
    <p:sldId id="295" r:id="rId12"/>
    <p:sldId id="285" r:id="rId13"/>
    <p:sldId id="296" r:id="rId14"/>
    <p:sldId id="287" r:id="rId15"/>
    <p:sldId id="289" r:id="rId16"/>
  </p:sldIdLst>
  <p:sldSz cx="12192000" cy="6858000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8" autoAdjust="0"/>
    <p:restoredTop sz="94660"/>
  </p:normalViewPr>
  <p:slideViewPr>
    <p:cSldViewPr>
      <p:cViewPr varScale="1">
        <p:scale>
          <a:sx n="64" d="100"/>
          <a:sy n="64" d="100"/>
        </p:scale>
        <p:origin x="73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215BFF3-101A-4580-957A-0F39BB26E266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vi-VN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4E361E5-3A91-4F40-B0D5-1DBC40B1AA16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79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895654-CF11-43C4-AF87-DD4182CD2785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09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10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B10CB16-4B98-42E9-BD51-EDEDADB43A30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6789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69B059-3F9E-4D2C-B708-C227BBADD415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253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253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81BE018-59A4-422E-9254-C4F9085C7720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399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CF6A63-F08D-4A8C-BB74-5E6D9E4591AB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457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458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D7B3464-C4CF-47B9-8DEB-8D3003077EC4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707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19A077-A3B1-4ACD-B41D-DC6A8BDEC8D1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662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662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61318DD-C370-465E-9F4D-65155F3575D8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4875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A3C4089-D6D0-44D1-B53E-08271E54D00F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867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867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311DDCF-3D22-4989-AD68-8D40645A1775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4008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EDA07A4-E772-47BD-A0E6-D9F200911B0C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072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072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3B0DDB4-E957-4435-BD31-4787661219B2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286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AD928ED-CFF5-4CF9-9394-2B7F86A39F43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277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277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4B40452-AE9A-409B-80A5-7BA9E10632D7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413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7DA3DC-4B82-41ED-B96B-A15F4600A534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614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14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F0FFBBB-84E9-40FF-B65C-760A2A487DBF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83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9E89FD-9080-4327-9567-6EDBD19CD73D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819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19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5E00878-C74A-46E9-A05E-3DACC423F114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034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C08E64-25C3-41C1-968D-A19A6B440076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024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24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1A3E0F1-24C5-4555-B587-A58C641ED610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821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BC40DFD-5D9C-4E8C-AFC3-9751FBF63E01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229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29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852574D-7ABC-4471-8A8F-7F056057309B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148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7721318-5853-4A30-9557-D53D643A949F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433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34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15CC5B0-8A8E-4B89-A512-8EAFF4FFD3EB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147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0E6FEB0-CB91-4E43-AEFF-49344BF2A572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638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638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41329CB-CCFF-466F-A6D1-2A03A3E29F16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197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D532D1-F5DB-4860-A204-D3B1F23B46CE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843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843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83326C1-631D-40F0-BAB8-DC620A53C2AF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9759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C90031D-DB4D-4480-BDC5-F9AA51B540AE}" type="slidenum">
              <a:rPr lang="en-US" altLang="en-US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048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048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899EF84-2DF6-4646-BDEF-BA915252C9CD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305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CED1F-437C-4C04-9B7B-873053A9CC64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D2A47-9487-4BBC-9444-0348A40D70B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7089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2E1CF-48CE-4A24-A6CE-F2F0A6DBBA21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72B27-7810-42F4-A143-D2C5BAB3DF58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0027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EB689-F8C1-4410-96CB-2565193A0814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D1352-F14C-4444-A527-C59B31436D0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40067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9C366-04E9-43D3-8D3F-56E5D7F8F0BA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FE769-2683-407F-BA38-2E9812C08F4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18604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6B054-1D30-4FF4-A403-CD5554D6D747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B00E0-9E93-4892-A08F-C7D67ED9EF5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28701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06915-CDDD-42AA-85A3-E150A332EECF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50ACC-CAAE-44D9-ADC0-C021E41FD28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64401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CCD37-5715-4CF7-A8B2-C899166820F7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FD2E7-F07D-4E42-95D0-79DA71EA60F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96044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57852-6A88-4AED-8025-D4F3694032B6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35299-92C9-4316-A239-96B51C9E5E4E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50482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79688-EBB6-4F46-9FE6-F980FAD42DC9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0A7BF-96B0-4674-8023-A45951A2548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57351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80E1A-3207-4E73-BCC9-60A4F9DDFBB4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FEB90-E536-448D-91BA-E11467B832E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91965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A615F-0D4D-4330-B22D-4A8D504959F9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BCD48-10C0-4DBB-B0C5-BA5504B7E606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53807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vi-VN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vi-V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B3B449F-6064-42AA-87D9-B68C09313307}" type="datetimeFigureOut">
              <a:rPr lang="vi-VN"/>
              <a:pPr>
                <a:defRPr/>
              </a:pPr>
              <a:t>09/10/2023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E7629A9-8062-48C9-A16E-B871024EC60C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-60325"/>
            <a:ext cx="12192000" cy="6829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3076" name="TextBox 17"/>
          <p:cNvSpPr txBox="1">
            <a:spLocks noChangeArrowheads="1"/>
          </p:cNvSpPr>
          <p:nvPr/>
        </p:nvSpPr>
        <p:spPr bwMode="auto">
          <a:xfrm>
            <a:off x="3359150" y="6000750"/>
            <a:ext cx="5495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..................,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  <a:endParaRPr lang="vi-VN" altLang="en-US" sz="24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TextBox 24"/>
          <p:cNvSpPr txBox="1">
            <a:spLocks noChangeArrowheads="1"/>
          </p:cNvSpPr>
          <p:nvPr/>
        </p:nvSpPr>
        <p:spPr bwMode="auto">
          <a:xfrm>
            <a:off x="2481263" y="4149725"/>
            <a:ext cx="7477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UTM Cooper Black" pitchFamily="18" charset="0"/>
                <a:cs typeface="Times New Roman" panose="02020603050405020304" pitchFamily="18" charset="0"/>
              </a:rPr>
              <a:t>LỄ KẾT NẠP ĐẢNG VIÊN</a:t>
            </a:r>
            <a:endParaRPr lang="vi-VN" altLang="en-US" sz="48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14" descr="D:\CHI BO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1554" y="285729"/>
            <a:ext cx="2533650" cy="18002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375276" y="2405715"/>
            <a:ext cx="54473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ĐẢNG BỘ XÃ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CHI BỘ TRƯỜNG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524000" y="0"/>
            <a:ext cx="10668000" cy="6829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grpSp>
        <p:nvGrpSpPr>
          <p:cNvPr id="21508" name="Group 3"/>
          <p:cNvGrpSpPr>
            <a:grpSpLocks/>
          </p:cNvGrpSpPr>
          <p:nvPr/>
        </p:nvGrpSpPr>
        <p:grpSpPr bwMode="auto">
          <a:xfrm flipH="1" flipV="1">
            <a:off x="0" y="0"/>
            <a:ext cx="12192000" cy="1285875"/>
            <a:chOff x="912" y="1248"/>
            <a:chExt cx="864" cy="864"/>
          </a:xfrm>
        </p:grpSpPr>
        <p:sp>
          <p:nvSpPr>
            <p:cNvPr id="20" name="AutoShape 7"/>
            <p:cNvSpPr>
              <a:spLocks noChangeArrowheads="1"/>
            </p:cNvSpPr>
            <p:nvPr/>
          </p:nvSpPr>
          <p:spPr bwMode="gray">
            <a:xfrm>
              <a:off x="912" y="1248"/>
              <a:ext cx="864" cy="864"/>
            </a:xfrm>
            <a:prstGeom prst="roundRect">
              <a:avLst>
                <a:gd name="adj" fmla="val 11921"/>
              </a:avLst>
            </a:prstGeom>
            <a:solidFill>
              <a:srgbClr val="FFFF00">
                <a:alpha val="87057"/>
              </a:srgbClr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wrap="none" lIns="94114" tIns="47057" rIns="94114" bIns="47057" anchor="ctr"/>
            <a:lstStyle/>
            <a:p>
              <a:pPr algn="r" defTabSz="939800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solidFill>
                  <a:srgbClr val="FF33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21516" name="Freeform 8"/>
            <p:cNvSpPr>
              <a:spLocks/>
            </p:cNvSpPr>
            <p:nvPr/>
          </p:nvSpPr>
          <p:spPr bwMode="gray">
            <a:xfrm>
              <a:off x="916" y="1296"/>
              <a:ext cx="431" cy="432"/>
            </a:xfrm>
            <a:custGeom>
              <a:avLst/>
              <a:gdLst>
                <a:gd name="T0" fmla="*/ 1 w 596"/>
                <a:gd name="T1" fmla="*/ 0 h 598"/>
                <a:gd name="T2" fmla="*/ 0 w 596"/>
                <a:gd name="T3" fmla="*/ 1 h 598"/>
                <a:gd name="T4" fmla="*/ 0 w 596"/>
                <a:gd name="T5" fmla="*/ 1 h 598"/>
                <a:gd name="T6" fmla="*/ 1 w 596"/>
                <a:gd name="T7" fmla="*/ 1 h 598"/>
                <a:gd name="T8" fmla="*/ 1 w 596"/>
                <a:gd name="T9" fmla="*/ 0 h 598"/>
                <a:gd name="T10" fmla="*/ 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0000">
                <a:alpha val="8705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10800000" lIns="94114" tIns="47057" rIns="94114" bIns="47057"/>
            <a:lstStyle/>
            <a:p>
              <a:endParaRPr lang="en-US"/>
            </a:p>
          </p:txBody>
        </p:sp>
      </p:grpSp>
      <p:pic>
        <p:nvPicPr>
          <p:cNvPr id="21509" name="Picture 6" descr="coda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157163"/>
            <a:ext cx="1571625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071664" y="96292"/>
            <a:ext cx="7174366" cy="917069"/>
          </a:xfrm>
          <a:prstGeom prst="rect">
            <a:avLst/>
          </a:prstGeom>
          <a:noFill/>
          <a:effectLst/>
        </p:spPr>
        <p:txBody>
          <a:bodyPr lIns="64922" tIns="32460" rIns="64922" bIns="3246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8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ĐẢNG BỘ XÃ </a:t>
            </a:r>
            <a:r>
              <a:rPr lang="en-US" sz="28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..................</a:t>
            </a:r>
            <a:endParaRPr lang="en-US" sz="28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BỘ TRƯỜNG </a:t>
            </a:r>
            <a:r>
              <a:rPr lang="en-US" sz="24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..................</a:t>
            </a:r>
            <a:endParaRPr lang="en-US" sz="24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2543175" y="350838"/>
            <a:ext cx="1201738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574925" y="365126"/>
            <a:ext cx="1201737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1331913"/>
            <a:ext cx="12192000" cy="55006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4" name="Hình chữ nhật 21"/>
          <p:cNvSpPr>
            <a:spLocks noChangeArrowheads="1"/>
          </p:cNvSpPr>
          <p:nvPr/>
        </p:nvSpPr>
        <p:spPr bwMode="auto">
          <a:xfrm>
            <a:off x="1614488" y="2996952"/>
            <a:ext cx="8874000" cy="2289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237" tIns="36619" rIns="73237" bIns="36619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sz="4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MS PGothic" pitchFamily="34" charset="-128"/>
                <a:cs typeface="MS PGothic" pitchFamily="34" charset="-128"/>
              </a:rPr>
              <a:t>ĐẢNG VIÊN MỚI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4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MS PGothic" pitchFamily="34" charset="-128"/>
                <a:cs typeface="MS PGothic" pitchFamily="34" charset="-128"/>
              </a:rPr>
              <a:t>ĐỌC LỜI TUYÊN THỆ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-60325"/>
            <a:ext cx="12192000" cy="6829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23556" name="TextBox 17"/>
          <p:cNvSpPr txBox="1">
            <a:spLocks noChangeArrowheads="1"/>
          </p:cNvSpPr>
          <p:nvPr/>
        </p:nvSpPr>
        <p:spPr bwMode="auto">
          <a:xfrm>
            <a:off x="3359150" y="6000750"/>
            <a:ext cx="5495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..................,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  <a:endParaRPr lang="vi-VN" altLang="en-US" sz="24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7" name="TextBox 24"/>
          <p:cNvSpPr txBox="1">
            <a:spLocks noChangeArrowheads="1"/>
          </p:cNvSpPr>
          <p:nvPr/>
        </p:nvSpPr>
        <p:spPr bwMode="auto">
          <a:xfrm>
            <a:off x="2481263" y="4149725"/>
            <a:ext cx="7477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UTM Cooper Black" pitchFamily="18" charset="0"/>
                <a:cs typeface="Times New Roman" panose="02020603050405020304" pitchFamily="18" charset="0"/>
              </a:rPr>
              <a:t>LỄ KẾT NẠP ĐẢNG VIÊN</a:t>
            </a:r>
            <a:endParaRPr lang="vi-VN" altLang="en-US" sz="48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14" descr="D:\CHI BO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1554" y="285729"/>
            <a:ext cx="2533650" cy="18002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322377" y="2405715"/>
            <a:ext cx="555312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ĐẢNG BỘ XÃ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CHI BỘ TRƯỜNG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524000" y="0"/>
            <a:ext cx="9144000" cy="6829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grpSp>
        <p:nvGrpSpPr>
          <p:cNvPr id="25604" name="Group 3"/>
          <p:cNvGrpSpPr>
            <a:grpSpLocks/>
          </p:cNvGrpSpPr>
          <p:nvPr/>
        </p:nvGrpSpPr>
        <p:grpSpPr bwMode="auto">
          <a:xfrm flipH="1" flipV="1">
            <a:off x="0" y="0"/>
            <a:ext cx="12192000" cy="1285875"/>
            <a:chOff x="912" y="1248"/>
            <a:chExt cx="864" cy="864"/>
          </a:xfrm>
        </p:grpSpPr>
        <p:sp>
          <p:nvSpPr>
            <p:cNvPr id="20" name="AutoShape 7"/>
            <p:cNvSpPr>
              <a:spLocks noChangeArrowheads="1"/>
            </p:cNvSpPr>
            <p:nvPr/>
          </p:nvSpPr>
          <p:spPr bwMode="gray">
            <a:xfrm>
              <a:off x="912" y="1248"/>
              <a:ext cx="864" cy="864"/>
            </a:xfrm>
            <a:prstGeom prst="roundRect">
              <a:avLst>
                <a:gd name="adj" fmla="val 11921"/>
              </a:avLst>
            </a:prstGeom>
            <a:solidFill>
              <a:srgbClr val="FFFF00">
                <a:alpha val="87057"/>
              </a:srgbClr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wrap="none" lIns="94114" tIns="47057" rIns="94114" bIns="47057" anchor="ctr"/>
            <a:lstStyle/>
            <a:p>
              <a:pPr algn="r" defTabSz="939800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solidFill>
                  <a:srgbClr val="FF33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25612" name="Freeform 8"/>
            <p:cNvSpPr>
              <a:spLocks/>
            </p:cNvSpPr>
            <p:nvPr/>
          </p:nvSpPr>
          <p:spPr bwMode="gray">
            <a:xfrm>
              <a:off x="916" y="1296"/>
              <a:ext cx="431" cy="432"/>
            </a:xfrm>
            <a:custGeom>
              <a:avLst/>
              <a:gdLst>
                <a:gd name="T0" fmla="*/ 1 w 596"/>
                <a:gd name="T1" fmla="*/ 0 h 598"/>
                <a:gd name="T2" fmla="*/ 0 w 596"/>
                <a:gd name="T3" fmla="*/ 1 h 598"/>
                <a:gd name="T4" fmla="*/ 0 w 596"/>
                <a:gd name="T5" fmla="*/ 1 h 598"/>
                <a:gd name="T6" fmla="*/ 1 w 596"/>
                <a:gd name="T7" fmla="*/ 1 h 598"/>
                <a:gd name="T8" fmla="*/ 1 w 596"/>
                <a:gd name="T9" fmla="*/ 0 h 598"/>
                <a:gd name="T10" fmla="*/ 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0000">
                <a:alpha val="8705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10800000" lIns="94114" tIns="47057" rIns="94114" bIns="47057"/>
            <a:lstStyle/>
            <a:p>
              <a:endParaRPr lang="en-US"/>
            </a:p>
          </p:txBody>
        </p:sp>
      </p:grpSp>
      <p:pic>
        <p:nvPicPr>
          <p:cNvPr id="25605" name="Picture 6" descr="coda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157163"/>
            <a:ext cx="1571625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071664" y="96292"/>
            <a:ext cx="7174366" cy="917069"/>
          </a:xfrm>
          <a:prstGeom prst="rect">
            <a:avLst/>
          </a:prstGeom>
          <a:noFill/>
          <a:effectLst/>
        </p:spPr>
        <p:txBody>
          <a:bodyPr lIns="64922" tIns="32460" rIns="64922" bIns="3246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8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ĐẢNG BỘ XÃ </a:t>
            </a:r>
            <a:r>
              <a:rPr lang="en-US" sz="28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..................</a:t>
            </a:r>
            <a:endParaRPr lang="en-US" sz="28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BỘ TRƯỜNG </a:t>
            </a:r>
            <a:r>
              <a:rPr lang="en-US" sz="24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..................</a:t>
            </a:r>
            <a:endParaRPr lang="en-US" sz="24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2543175" y="350838"/>
            <a:ext cx="1201738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574925" y="365126"/>
            <a:ext cx="1201737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1331913"/>
            <a:ext cx="12192000" cy="55006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4" name="Hình chữ nhật 21"/>
          <p:cNvSpPr>
            <a:spLocks noChangeArrowheads="1"/>
          </p:cNvSpPr>
          <p:nvPr/>
        </p:nvSpPr>
        <p:spPr bwMode="auto">
          <a:xfrm>
            <a:off x="1614488" y="2996952"/>
            <a:ext cx="8874000" cy="2289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237" tIns="36619" rIns="73237" bIns="36619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sz="4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MS PGothic" pitchFamily="34" charset="-128"/>
                <a:cs typeface="MS PGothic" pitchFamily="34" charset="-128"/>
              </a:rPr>
              <a:t>GIAO NHIỆM VỤ CHO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4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MS PGothic" pitchFamily="34" charset="-128"/>
                <a:cs typeface="MS PGothic" pitchFamily="34" charset="-128"/>
              </a:rPr>
              <a:t>ĐẢNG VIÊN MỚI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-60325"/>
            <a:ext cx="12192000" cy="6829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27652" name="TextBox 17"/>
          <p:cNvSpPr txBox="1">
            <a:spLocks noChangeArrowheads="1"/>
          </p:cNvSpPr>
          <p:nvPr/>
        </p:nvSpPr>
        <p:spPr bwMode="auto">
          <a:xfrm>
            <a:off x="3359150" y="6000750"/>
            <a:ext cx="5495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..................,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  <a:endParaRPr lang="vi-VN" altLang="en-US" sz="24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3" name="TextBox 24"/>
          <p:cNvSpPr txBox="1">
            <a:spLocks noChangeArrowheads="1"/>
          </p:cNvSpPr>
          <p:nvPr/>
        </p:nvSpPr>
        <p:spPr bwMode="auto">
          <a:xfrm>
            <a:off x="2481263" y="4149725"/>
            <a:ext cx="7477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UTM Cooper Black" pitchFamily="18" charset="0"/>
                <a:cs typeface="Times New Roman" panose="02020603050405020304" pitchFamily="18" charset="0"/>
              </a:rPr>
              <a:t>LỄ KẾT NẠP ĐẢNG VIÊN</a:t>
            </a:r>
            <a:endParaRPr lang="vi-VN" altLang="en-US" sz="48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14" descr="D:\CHI BO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1554" y="285729"/>
            <a:ext cx="2533650" cy="18002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322377" y="2405715"/>
            <a:ext cx="555312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ĐẢNG BỘ XÃ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CHI BỘ TRƯỜNG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524000" y="0"/>
            <a:ext cx="9144000" cy="6829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grpSp>
        <p:nvGrpSpPr>
          <p:cNvPr id="29700" name="Group 3"/>
          <p:cNvGrpSpPr>
            <a:grpSpLocks/>
          </p:cNvGrpSpPr>
          <p:nvPr/>
        </p:nvGrpSpPr>
        <p:grpSpPr bwMode="auto">
          <a:xfrm flipH="1" flipV="1">
            <a:off x="0" y="0"/>
            <a:ext cx="12192000" cy="1285875"/>
            <a:chOff x="912" y="1248"/>
            <a:chExt cx="864" cy="864"/>
          </a:xfrm>
        </p:grpSpPr>
        <p:sp>
          <p:nvSpPr>
            <p:cNvPr id="20" name="AutoShape 7"/>
            <p:cNvSpPr>
              <a:spLocks noChangeArrowheads="1"/>
            </p:cNvSpPr>
            <p:nvPr/>
          </p:nvSpPr>
          <p:spPr bwMode="gray">
            <a:xfrm>
              <a:off x="912" y="1248"/>
              <a:ext cx="864" cy="864"/>
            </a:xfrm>
            <a:prstGeom prst="roundRect">
              <a:avLst>
                <a:gd name="adj" fmla="val 11921"/>
              </a:avLst>
            </a:prstGeom>
            <a:solidFill>
              <a:srgbClr val="FFFF00">
                <a:alpha val="87057"/>
              </a:srgbClr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wrap="none" lIns="94114" tIns="47057" rIns="94114" bIns="47057" anchor="ctr"/>
            <a:lstStyle/>
            <a:p>
              <a:pPr algn="r" defTabSz="939800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solidFill>
                  <a:srgbClr val="FF33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29708" name="Freeform 8"/>
            <p:cNvSpPr>
              <a:spLocks/>
            </p:cNvSpPr>
            <p:nvPr/>
          </p:nvSpPr>
          <p:spPr bwMode="gray">
            <a:xfrm>
              <a:off x="916" y="1296"/>
              <a:ext cx="431" cy="432"/>
            </a:xfrm>
            <a:custGeom>
              <a:avLst/>
              <a:gdLst>
                <a:gd name="T0" fmla="*/ 1 w 596"/>
                <a:gd name="T1" fmla="*/ 0 h 598"/>
                <a:gd name="T2" fmla="*/ 0 w 596"/>
                <a:gd name="T3" fmla="*/ 1 h 598"/>
                <a:gd name="T4" fmla="*/ 0 w 596"/>
                <a:gd name="T5" fmla="*/ 1 h 598"/>
                <a:gd name="T6" fmla="*/ 1 w 596"/>
                <a:gd name="T7" fmla="*/ 1 h 598"/>
                <a:gd name="T8" fmla="*/ 1 w 596"/>
                <a:gd name="T9" fmla="*/ 0 h 598"/>
                <a:gd name="T10" fmla="*/ 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0000">
                <a:alpha val="8705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10800000" lIns="94114" tIns="47057" rIns="94114" bIns="47057"/>
            <a:lstStyle/>
            <a:p>
              <a:endParaRPr lang="en-US"/>
            </a:p>
          </p:txBody>
        </p:sp>
      </p:grpSp>
      <p:pic>
        <p:nvPicPr>
          <p:cNvPr id="29701" name="Picture 6" descr="coda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157163"/>
            <a:ext cx="1571625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071664" y="96292"/>
            <a:ext cx="7174366" cy="917069"/>
          </a:xfrm>
          <a:prstGeom prst="rect">
            <a:avLst/>
          </a:prstGeom>
          <a:noFill/>
          <a:effectLst/>
        </p:spPr>
        <p:txBody>
          <a:bodyPr lIns="64922" tIns="32460" rIns="64922" bIns="3246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8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ĐẢNG BỘ XÃ </a:t>
            </a:r>
            <a:r>
              <a:rPr lang="en-US" sz="28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..................</a:t>
            </a:r>
            <a:endParaRPr lang="en-US" sz="28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BỘ TRƯỜNG </a:t>
            </a:r>
            <a:r>
              <a:rPr lang="en-US" sz="24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..................</a:t>
            </a:r>
            <a:endParaRPr lang="en-US" sz="24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2543175" y="350838"/>
            <a:ext cx="1201738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574925" y="365126"/>
            <a:ext cx="1201737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1331913"/>
            <a:ext cx="12192000" cy="55006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4" name="Hình chữ nhật 21"/>
          <p:cNvSpPr>
            <a:spLocks noChangeArrowheads="1"/>
          </p:cNvSpPr>
          <p:nvPr/>
        </p:nvSpPr>
        <p:spPr bwMode="auto">
          <a:xfrm>
            <a:off x="1614488" y="2996953"/>
            <a:ext cx="8874000" cy="1597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237" tIns="36619" rIns="73237" bIns="36619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MS PGothic" pitchFamily="34" charset="-128"/>
                <a:cs typeface="MS PGothic" pitchFamily="34" charset="-128"/>
              </a:rPr>
              <a:t>CHÀO CỜ, BẾ MẠC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-60325"/>
            <a:ext cx="12192000" cy="6829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31748" name="TextBox 17"/>
          <p:cNvSpPr txBox="1">
            <a:spLocks noChangeArrowheads="1"/>
          </p:cNvSpPr>
          <p:nvPr/>
        </p:nvSpPr>
        <p:spPr bwMode="auto">
          <a:xfrm>
            <a:off x="3359150" y="6000750"/>
            <a:ext cx="5495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..................,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  <a:endParaRPr lang="vi-VN" altLang="en-US" sz="24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9" name="TextBox 24"/>
          <p:cNvSpPr txBox="1">
            <a:spLocks noChangeArrowheads="1"/>
          </p:cNvSpPr>
          <p:nvPr/>
        </p:nvSpPr>
        <p:spPr bwMode="auto">
          <a:xfrm>
            <a:off x="2481263" y="4149725"/>
            <a:ext cx="7477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UTM Cooper Black" pitchFamily="18" charset="0"/>
                <a:cs typeface="Times New Roman" panose="02020603050405020304" pitchFamily="18" charset="0"/>
              </a:rPr>
              <a:t>LỄ KẾT NẠP ĐẢNG VIÊN</a:t>
            </a:r>
            <a:endParaRPr lang="vi-VN" altLang="en-US" sz="48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14" descr="D:\CHI BO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1554" y="285729"/>
            <a:ext cx="2533650" cy="18002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322377" y="2405715"/>
            <a:ext cx="555312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ĐẢNG BỘ XÃ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CHI BỘ TRƯỜNG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grpSp>
        <p:nvGrpSpPr>
          <p:cNvPr id="5123" name="Group 3"/>
          <p:cNvGrpSpPr>
            <a:grpSpLocks/>
          </p:cNvGrpSpPr>
          <p:nvPr/>
        </p:nvGrpSpPr>
        <p:grpSpPr bwMode="auto">
          <a:xfrm flipH="1" flipV="1">
            <a:off x="-25400" y="26988"/>
            <a:ext cx="12192000" cy="1285875"/>
            <a:chOff x="912" y="1248"/>
            <a:chExt cx="864" cy="864"/>
          </a:xfrm>
        </p:grpSpPr>
        <p:sp>
          <p:nvSpPr>
            <p:cNvPr id="20" name="AutoShape 7"/>
            <p:cNvSpPr>
              <a:spLocks noChangeArrowheads="1"/>
            </p:cNvSpPr>
            <p:nvPr/>
          </p:nvSpPr>
          <p:spPr bwMode="gray">
            <a:xfrm>
              <a:off x="912" y="1248"/>
              <a:ext cx="864" cy="864"/>
            </a:xfrm>
            <a:prstGeom prst="roundRect">
              <a:avLst>
                <a:gd name="adj" fmla="val 11921"/>
              </a:avLst>
            </a:prstGeom>
            <a:solidFill>
              <a:srgbClr val="FFFF00">
                <a:alpha val="87057"/>
              </a:srgbClr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wrap="none" lIns="94114" tIns="47057" rIns="94114" bIns="47057" anchor="ctr"/>
            <a:lstStyle/>
            <a:p>
              <a:pPr algn="r" defTabSz="939800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solidFill>
                  <a:srgbClr val="FF33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5133" name="Freeform 8"/>
            <p:cNvSpPr>
              <a:spLocks/>
            </p:cNvSpPr>
            <p:nvPr/>
          </p:nvSpPr>
          <p:spPr bwMode="gray">
            <a:xfrm>
              <a:off x="916" y="1296"/>
              <a:ext cx="431" cy="432"/>
            </a:xfrm>
            <a:custGeom>
              <a:avLst/>
              <a:gdLst>
                <a:gd name="T0" fmla="*/ 1 w 596"/>
                <a:gd name="T1" fmla="*/ 0 h 598"/>
                <a:gd name="T2" fmla="*/ 0 w 596"/>
                <a:gd name="T3" fmla="*/ 1 h 598"/>
                <a:gd name="T4" fmla="*/ 0 w 596"/>
                <a:gd name="T5" fmla="*/ 1 h 598"/>
                <a:gd name="T6" fmla="*/ 1 w 596"/>
                <a:gd name="T7" fmla="*/ 1 h 598"/>
                <a:gd name="T8" fmla="*/ 1 w 596"/>
                <a:gd name="T9" fmla="*/ 0 h 598"/>
                <a:gd name="T10" fmla="*/ 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0000">
                <a:alpha val="8705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10800000" lIns="94114" tIns="47057" rIns="94114" bIns="47057"/>
            <a:lstStyle/>
            <a:p>
              <a:endParaRPr lang="en-US"/>
            </a:p>
          </p:txBody>
        </p:sp>
      </p:grpSp>
      <p:pic>
        <p:nvPicPr>
          <p:cNvPr id="5124" name="Picture 6" descr="coda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157163"/>
            <a:ext cx="1571625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071664" y="96292"/>
            <a:ext cx="7174366" cy="917069"/>
          </a:xfrm>
          <a:prstGeom prst="rect">
            <a:avLst/>
          </a:prstGeom>
          <a:noFill/>
          <a:effectLst/>
        </p:spPr>
        <p:txBody>
          <a:bodyPr lIns="64922" tIns="32460" rIns="64922" bIns="3246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8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ĐẢNG BỘ XÃ </a:t>
            </a:r>
            <a:r>
              <a:rPr lang="en-US" sz="28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..................</a:t>
            </a:r>
            <a:endParaRPr lang="en-US" sz="28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BỘ TRƯỜNG </a:t>
            </a:r>
            <a:r>
              <a:rPr lang="en-US" sz="24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..................</a:t>
            </a:r>
            <a:endParaRPr lang="en-US" sz="24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2543175" y="350838"/>
            <a:ext cx="1201738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574925" y="365126"/>
            <a:ext cx="1201737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1357313"/>
            <a:ext cx="12134850" cy="55006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4" name="Hình chữ nhật 21"/>
          <p:cNvSpPr>
            <a:spLocks noChangeArrowheads="1"/>
          </p:cNvSpPr>
          <p:nvPr/>
        </p:nvSpPr>
        <p:spPr bwMode="auto">
          <a:xfrm>
            <a:off x="1524001" y="5178295"/>
            <a:ext cx="9226777" cy="1735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237" tIns="36619" rIns="73237" bIns="36619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sz="72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MS PGothic" pitchFamily="34" charset="-128"/>
                <a:cs typeface="MS PGothic" pitchFamily="34" charset="-128"/>
              </a:rPr>
              <a:t>CHÀO CỜ</a:t>
            </a:r>
          </a:p>
        </p:txBody>
      </p:sp>
      <p:pic>
        <p:nvPicPr>
          <p:cNvPr id="5130" name="Picture 17" descr="cotoquoc_thuvientinhoc.vn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188" y="1654175"/>
            <a:ext cx="4086225" cy="35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6" descr="codang_thuvientinhoc.vn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1500188"/>
            <a:ext cx="4348162" cy="363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-60325"/>
            <a:ext cx="12192000" cy="6829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7172" name="TextBox 17"/>
          <p:cNvSpPr txBox="1">
            <a:spLocks noChangeArrowheads="1"/>
          </p:cNvSpPr>
          <p:nvPr/>
        </p:nvSpPr>
        <p:spPr bwMode="auto">
          <a:xfrm>
            <a:off x="3359150" y="6000750"/>
            <a:ext cx="5495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..................,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  <a:endParaRPr lang="vi-VN" altLang="en-US" sz="24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3" name="TextBox 24"/>
          <p:cNvSpPr txBox="1">
            <a:spLocks noChangeArrowheads="1"/>
          </p:cNvSpPr>
          <p:nvPr/>
        </p:nvSpPr>
        <p:spPr bwMode="auto">
          <a:xfrm>
            <a:off x="2481263" y="4149725"/>
            <a:ext cx="7477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UTM Cooper Black" pitchFamily="18" charset="0"/>
                <a:cs typeface="Times New Roman" panose="02020603050405020304" pitchFamily="18" charset="0"/>
              </a:rPr>
              <a:t>LỄ KẾT NẠP ĐẢNG VIÊN</a:t>
            </a:r>
            <a:endParaRPr lang="vi-VN" altLang="en-US" sz="48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14" descr="D:\CHI BO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1554" y="285729"/>
            <a:ext cx="2533650" cy="18002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322377" y="2405715"/>
            <a:ext cx="555312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ĐẢNG BỘ XÃ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CHI BỘ TRƯỜNG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 flipH="1" flipV="1">
            <a:off x="0" y="55563"/>
            <a:ext cx="12192000" cy="1285875"/>
            <a:chOff x="912" y="1211"/>
            <a:chExt cx="864" cy="864"/>
          </a:xfrm>
        </p:grpSpPr>
        <p:sp>
          <p:nvSpPr>
            <p:cNvPr id="20" name="AutoShape 7"/>
            <p:cNvSpPr>
              <a:spLocks noChangeArrowheads="1"/>
            </p:cNvSpPr>
            <p:nvPr/>
          </p:nvSpPr>
          <p:spPr bwMode="gray">
            <a:xfrm>
              <a:off x="912" y="1211"/>
              <a:ext cx="864" cy="864"/>
            </a:xfrm>
            <a:prstGeom prst="roundRect">
              <a:avLst>
                <a:gd name="adj" fmla="val 11921"/>
              </a:avLst>
            </a:prstGeom>
            <a:solidFill>
              <a:srgbClr val="FFFF00">
                <a:alpha val="87057"/>
              </a:srgbClr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wrap="none" lIns="94114" tIns="47057" rIns="94114" bIns="47057" anchor="ctr"/>
            <a:lstStyle/>
            <a:p>
              <a:pPr algn="r" defTabSz="939800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solidFill>
                  <a:srgbClr val="FF33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9227" name="Freeform 8"/>
            <p:cNvSpPr>
              <a:spLocks/>
            </p:cNvSpPr>
            <p:nvPr/>
          </p:nvSpPr>
          <p:spPr bwMode="gray">
            <a:xfrm>
              <a:off x="916" y="1296"/>
              <a:ext cx="431" cy="432"/>
            </a:xfrm>
            <a:custGeom>
              <a:avLst/>
              <a:gdLst>
                <a:gd name="T0" fmla="*/ 1 w 596"/>
                <a:gd name="T1" fmla="*/ 0 h 598"/>
                <a:gd name="T2" fmla="*/ 0 w 596"/>
                <a:gd name="T3" fmla="*/ 1 h 598"/>
                <a:gd name="T4" fmla="*/ 0 w 596"/>
                <a:gd name="T5" fmla="*/ 1 h 598"/>
                <a:gd name="T6" fmla="*/ 1 w 596"/>
                <a:gd name="T7" fmla="*/ 1 h 598"/>
                <a:gd name="T8" fmla="*/ 1 w 596"/>
                <a:gd name="T9" fmla="*/ 0 h 598"/>
                <a:gd name="T10" fmla="*/ 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0000">
                <a:alpha val="8705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10800000" lIns="94114" tIns="47057" rIns="94114" bIns="47057"/>
            <a:lstStyle/>
            <a:p>
              <a:endParaRPr lang="en-US"/>
            </a:p>
          </p:txBody>
        </p:sp>
      </p:grpSp>
      <p:pic>
        <p:nvPicPr>
          <p:cNvPr id="9220" name="Picture 6" descr="coda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157163"/>
            <a:ext cx="1571625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071664" y="96292"/>
            <a:ext cx="7174366" cy="917069"/>
          </a:xfrm>
          <a:prstGeom prst="rect">
            <a:avLst/>
          </a:prstGeom>
          <a:noFill/>
          <a:effectLst/>
        </p:spPr>
        <p:txBody>
          <a:bodyPr lIns="64922" tIns="32460" rIns="64922" bIns="3246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8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ĐẢNG BỘ XÃ </a:t>
            </a:r>
            <a:r>
              <a:rPr lang="en-US" sz="28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..................</a:t>
            </a:r>
            <a:endParaRPr lang="en-US" sz="28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BỘ TRƯỜNG </a:t>
            </a:r>
            <a:r>
              <a:rPr lang="en-US" sz="24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..................</a:t>
            </a:r>
            <a:endParaRPr lang="en-US" sz="24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2543175" y="350838"/>
            <a:ext cx="1201738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574925" y="365126"/>
            <a:ext cx="1201737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1357313"/>
            <a:ext cx="12134850" cy="55006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4" name="Hình chữ nhật 21"/>
          <p:cNvSpPr>
            <a:spLocks noChangeArrowheads="1"/>
          </p:cNvSpPr>
          <p:nvPr/>
        </p:nvSpPr>
        <p:spPr bwMode="auto">
          <a:xfrm>
            <a:off x="1614488" y="2996953"/>
            <a:ext cx="8874000" cy="1597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237" tIns="36619" rIns="73237" bIns="36619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MS PGothic" pitchFamily="34" charset="-128"/>
                <a:cs typeface="MS PGothic" pitchFamily="34" charset="-128"/>
              </a:rPr>
              <a:t>TUYÊN BỐ LÝ 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-60325"/>
            <a:ext cx="12192000" cy="6829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1268" name="TextBox 17"/>
          <p:cNvSpPr txBox="1">
            <a:spLocks noChangeArrowheads="1"/>
          </p:cNvSpPr>
          <p:nvPr/>
        </p:nvSpPr>
        <p:spPr bwMode="auto">
          <a:xfrm>
            <a:off x="3359150" y="6000750"/>
            <a:ext cx="5495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..................,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  <a:endParaRPr lang="vi-VN" altLang="en-US" sz="24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TextBox 24"/>
          <p:cNvSpPr txBox="1">
            <a:spLocks noChangeArrowheads="1"/>
          </p:cNvSpPr>
          <p:nvPr/>
        </p:nvSpPr>
        <p:spPr bwMode="auto">
          <a:xfrm>
            <a:off x="2481263" y="4149725"/>
            <a:ext cx="7477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UTM Cooper Black" pitchFamily="18" charset="0"/>
                <a:cs typeface="Times New Roman" panose="02020603050405020304" pitchFamily="18" charset="0"/>
              </a:rPr>
              <a:t>LỄ KẾT NẠP ĐẢNG VIÊN</a:t>
            </a:r>
            <a:endParaRPr lang="vi-VN" altLang="en-US" sz="48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14" descr="D:\CHI BO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1554" y="285729"/>
            <a:ext cx="2533650" cy="18002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322377" y="2405715"/>
            <a:ext cx="555312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ĐẢNG BỘ XÃ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CHI BỘ TRƯỜNG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 flipH="1" flipV="1">
            <a:off x="0" y="44450"/>
            <a:ext cx="12192000" cy="1285875"/>
            <a:chOff x="912" y="1248"/>
            <a:chExt cx="864" cy="864"/>
          </a:xfrm>
        </p:grpSpPr>
        <p:sp>
          <p:nvSpPr>
            <p:cNvPr id="20" name="AutoShape 7"/>
            <p:cNvSpPr>
              <a:spLocks noChangeArrowheads="1"/>
            </p:cNvSpPr>
            <p:nvPr/>
          </p:nvSpPr>
          <p:spPr bwMode="gray">
            <a:xfrm>
              <a:off x="912" y="1248"/>
              <a:ext cx="864" cy="864"/>
            </a:xfrm>
            <a:prstGeom prst="roundRect">
              <a:avLst>
                <a:gd name="adj" fmla="val 11921"/>
              </a:avLst>
            </a:prstGeom>
            <a:solidFill>
              <a:srgbClr val="FFFF00">
                <a:alpha val="87057"/>
              </a:srgbClr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wrap="none" lIns="94114" tIns="47057" rIns="94114" bIns="47057" anchor="ctr"/>
            <a:lstStyle/>
            <a:p>
              <a:pPr algn="r" defTabSz="939800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solidFill>
                  <a:srgbClr val="FF33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3323" name="Freeform 8"/>
            <p:cNvSpPr>
              <a:spLocks/>
            </p:cNvSpPr>
            <p:nvPr/>
          </p:nvSpPr>
          <p:spPr bwMode="gray">
            <a:xfrm>
              <a:off x="916" y="1296"/>
              <a:ext cx="431" cy="432"/>
            </a:xfrm>
            <a:custGeom>
              <a:avLst/>
              <a:gdLst>
                <a:gd name="T0" fmla="*/ 1 w 596"/>
                <a:gd name="T1" fmla="*/ 0 h 598"/>
                <a:gd name="T2" fmla="*/ 0 w 596"/>
                <a:gd name="T3" fmla="*/ 1 h 598"/>
                <a:gd name="T4" fmla="*/ 0 w 596"/>
                <a:gd name="T5" fmla="*/ 1 h 598"/>
                <a:gd name="T6" fmla="*/ 1 w 596"/>
                <a:gd name="T7" fmla="*/ 1 h 598"/>
                <a:gd name="T8" fmla="*/ 1 w 596"/>
                <a:gd name="T9" fmla="*/ 0 h 598"/>
                <a:gd name="T10" fmla="*/ 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0000">
                <a:alpha val="8705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10800000" lIns="94114" tIns="47057" rIns="94114" bIns="47057"/>
            <a:lstStyle/>
            <a:p>
              <a:endParaRPr lang="en-US"/>
            </a:p>
          </p:txBody>
        </p:sp>
      </p:grpSp>
      <p:pic>
        <p:nvPicPr>
          <p:cNvPr id="13316" name="Picture 6" descr="coda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157163"/>
            <a:ext cx="1571625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071664" y="96292"/>
            <a:ext cx="7174366" cy="917069"/>
          </a:xfrm>
          <a:prstGeom prst="rect">
            <a:avLst/>
          </a:prstGeom>
          <a:noFill/>
          <a:effectLst/>
        </p:spPr>
        <p:txBody>
          <a:bodyPr lIns="64922" tIns="32460" rIns="64922" bIns="3246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8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ĐẢNG BỘ XÃ </a:t>
            </a:r>
            <a:r>
              <a:rPr lang="en-US" sz="28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..................</a:t>
            </a:r>
            <a:endParaRPr lang="en-US" sz="28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BỘ TRƯỜNG </a:t>
            </a:r>
            <a:r>
              <a:rPr lang="en-US" sz="24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..................</a:t>
            </a:r>
            <a:endParaRPr lang="en-US" sz="24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2543175" y="350838"/>
            <a:ext cx="1201738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574925" y="365126"/>
            <a:ext cx="1201737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1357313"/>
            <a:ext cx="12192000" cy="55006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4" name="Hình chữ nhật 21"/>
          <p:cNvSpPr>
            <a:spLocks noChangeArrowheads="1"/>
          </p:cNvSpPr>
          <p:nvPr/>
        </p:nvSpPr>
        <p:spPr bwMode="auto">
          <a:xfrm>
            <a:off x="1614488" y="2996952"/>
            <a:ext cx="8874000" cy="1458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237" tIns="36619" rIns="73237" bIns="36619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MS PGothic" pitchFamily="34" charset="-128"/>
                <a:cs typeface="MS PGothic" pitchFamily="34" charset="-128"/>
              </a:rPr>
              <a:t>GIỚI THIỆU ĐẠI BIỂU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-60325"/>
            <a:ext cx="12192000" cy="6829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5364" name="TextBox 17"/>
          <p:cNvSpPr txBox="1">
            <a:spLocks noChangeArrowheads="1"/>
          </p:cNvSpPr>
          <p:nvPr/>
        </p:nvSpPr>
        <p:spPr bwMode="auto">
          <a:xfrm>
            <a:off x="3359150" y="6000750"/>
            <a:ext cx="5495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..................,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  <a:endParaRPr lang="vi-VN" altLang="en-US" sz="24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5" name="TextBox 24"/>
          <p:cNvSpPr txBox="1">
            <a:spLocks noChangeArrowheads="1"/>
          </p:cNvSpPr>
          <p:nvPr/>
        </p:nvSpPr>
        <p:spPr bwMode="auto">
          <a:xfrm>
            <a:off x="2481263" y="4149725"/>
            <a:ext cx="7477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UTM Cooper Black" pitchFamily="18" charset="0"/>
                <a:cs typeface="Times New Roman" panose="02020603050405020304" pitchFamily="18" charset="0"/>
              </a:rPr>
              <a:t>LỄ KẾT NẠP ĐẢNG VIÊN</a:t>
            </a:r>
            <a:endParaRPr lang="vi-VN" altLang="en-US" sz="48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14" descr="D:\CHI BO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1554" y="285729"/>
            <a:ext cx="2533650" cy="18002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322377" y="2405715"/>
            <a:ext cx="555312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ĐẢNG BỘ XÃ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CHI BỘ TRƯỜNG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grpSp>
        <p:nvGrpSpPr>
          <p:cNvPr id="17411" name="Group 3"/>
          <p:cNvGrpSpPr>
            <a:grpSpLocks/>
          </p:cNvGrpSpPr>
          <p:nvPr/>
        </p:nvGrpSpPr>
        <p:grpSpPr bwMode="auto">
          <a:xfrm flipH="1" flipV="1">
            <a:off x="11113" y="15875"/>
            <a:ext cx="12192000" cy="1285875"/>
            <a:chOff x="912" y="1248"/>
            <a:chExt cx="864" cy="864"/>
          </a:xfrm>
        </p:grpSpPr>
        <p:sp>
          <p:nvSpPr>
            <p:cNvPr id="20" name="AutoShape 7"/>
            <p:cNvSpPr>
              <a:spLocks noChangeArrowheads="1"/>
            </p:cNvSpPr>
            <p:nvPr/>
          </p:nvSpPr>
          <p:spPr bwMode="gray">
            <a:xfrm>
              <a:off x="912" y="1248"/>
              <a:ext cx="864" cy="864"/>
            </a:xfrm>
            <a:prstGeom prst="roundRect">
              <a:avLst>
                <a:gd name="adj" fmla="val 11921"/>
              </a:avLst>
            </a:prstGeom>
            <a:solidFill>
              <a:srgbClr val="FFFF00">
                <a:alpha val="87057"/>
              </a:srgbClr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wrap="none" lIns="94114" tIns="47057" rIns="94114" bIns="47057" anchor="ctr"/>
            <a:lstStyle/>
            <a:p>
              <a:pPr algn="r" defTabSz="939800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solidFill>
                  <a:srgbClr val="FF33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7419" name="Freeform 8"/>
            <p:cNvSpPr>
              <a:spLocks/>
            </p:cNvSpPr>
            <p:nvPr/>
          </p:nvSpPr>
          <p:spPr bwMode="gray">
            <a:xfrm>
              <a:off x="916" y="1296"/>
              <a:ext cx="431" cy="432"/>
            </a:xfrm>
            <a:custGeom>
              <a:avLst/>
              <a:gdLst>
                <a:gd name="T0" fmla="*/ 1 w 596"/>
                <a:gd name="T1" fmla="*/ 0 h 598"/>
                <a:gd name="T2" fmla="*/ 0 w 596"/>
                <a:gd name="T3" fmla="*/ 1 h 598"/>
                <a:gd name="T4" fmla="*/ 0 w 596"/>
                <a:gd name="T5" fmla="*/ 1 h 598"/>
                <a:gd name="T6" fmla="*/ 1 w 596"/>
                <a:gd name="T7" fmla="*/ 1 h 598"/>
                <a:gd name="T8" fmla="*/ 1 w 596"/>
                <a:gd name="T9" fmla="*/ 0 h 598"/>
                <a:gd name="T10" fmla="*/ 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0000">
                <a:alpha val="8705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10800000" lIns="94114" tIns="47057" rIns="94114" bIns="47057"/>
            <a:lstStyle/>
            <a:p>
              <a:endParaRPr lang="en-US"/>
            </a:p>
          </p:txBody>
        </p:sp>
      </p:grpSp>
      <p:pic>
        <p:nvPicPr>
          <p:cNvPr id="17412" name="Picture 6" descr="coda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157163"/>
            <a:ext cx="1571625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071664" y="96292"/>
            <a:ext cx="7174366" cy="917069"/>
          </a:xfrm>
          <a:prstGeom prst="rect">
            <a:avLst/>
          </a:prstGeom>
          <a:noFill/>
          <a:effectLst/>
        </p:spPr>
        <p:txBody>
          <a:bodyPr lIns="64922" tIns="32460" rIns="64922" bIns="3246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8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ĐẢNG BỘ XÃ </a:t>
            </a:r>
            <a:r>
              <a:rPr lang="en-US" sz="28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..................</a:t>
            </a:r>
            <a:endParaRPr lang="en-US" sz="28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b="1" spc="36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BỘ TRƯỜNG </a:t>
            </a:r>
            <a:r>
              <a:rPr lang="en-US" sz="2400" b="1" spc="36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..................</a:t>
            </a:r>
            <a:endParaRPr lang="en-US" sz="2400" b="1" spc="36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2543175" y="350838"/>
            <a:ext cx="1201738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574925" y="365126"/>
            <a:ext cx="1201737" cy="525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1331913"/>
            <a:ext cx="12192000" cy="55006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4" name="Hình chữ nhật 21"/>
          <p:cNvSpPr>
            <a:spLocks noChangeArrowheads="1"/>
          </p:cNvSpPr>
          <p:nvPr/>
        </p:nvSpPr>
        <p:spPr bwMode="auto">
          <a:xfrm>
            <a:off x="1614488" y="2996953"/>
            <a:ext cx="8874000" cy="1181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237" tIns="36619" rIns="73237" bIns="36619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sz="4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MS PGothic" pitchFamily="34" charset="-128"/>
                <a:cs typeface="MS PGothic" pitchFamily="34" charset="-128"/>
              </a:rPr>
              <a:t>ĐỌC VÀ TRAO QUYẾT ĐỊNH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2"/>
          <p:cNvSpPr>
            <a:spLocks noChangeArrowheads="1" noChangeShapeType="1" noTextEdit="1"/>
          </p:cNvSpPr>
          <p:nvPr/>
        </p:nvSpPr>
        <p:spPr bwMode="auto">
          <a:xfrm>
            <a:off x="4191000" y="2438400"/>
            <a:ext cx="441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-60325"/>
            <a:ext cx="12192000" cy="68294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9460" name="TextBox 17"/>
          <p:cNvSpPr txBox="1">
            <a:spLocks noChangeArrowheads="1"/>
          </p:cNvSpPr>
          <p:nvPr/>
        </p:nvSpPr>
        <p:spPr bwMode="auto">
          <a:xfrm>
            <a:off x="3359150" y="6000750"/>
            <a:ext cx="5495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..................,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  <a:endParaRPr lang="vi-VN" altLang="en-US" sz="24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1" name="TextBox 24"/>
          <p:cNvSpPr txBox="1">
            <a:spLocks noChangeArrowheads="1"/>
          </p:cNvSpPr>
          <p:nvPr/>
        </p:nvSpPr>
        <p:spPr bwMode="auto">
          <a:xfrm>
            <a:off x="2481263" y="4149725"/>
            <a:ext cx="7477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UTM Cooper Black" pitchFamily="18" charset="0"/>
                <a:cs typeface="Times New Roman" panose="02020603050405020304" pitchFamily="18" charset="0"/>
              </a:rPr>
              <a:t>LỄ KẾT NẠP ĐẢNG VIÊN</a:t>
            </a:r>
            <a:endParaRPr lang="vi-VN" altLang="en-US" sz="48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14" descr="D:\CHI BO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1554" y="285729"/>
            <a:ext cx="2533650" cy="18002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322377" y="2405715"/>
            <a:ext cx="555312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ĐẢNG BỘ XÃ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CHI BỘ TRƯỜNG </a:t>
            </a:r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..................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</TotalTime>
  <Words>280</Words>
  <Application>Microsoft Office PowerPoint</Application>
  <PresentationFormat>Widescreen</PresentationFormat>
  <Paragraphs>85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UTM Cooper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 PC</dc:creator>
  <cp:lastModifiedBy>MR DANG</cp:lastModifiedBy>
  <cp:revision>45</cp:revision>
  <dcterms:created xsi:type="dcterms:W3CDTF">2015-11-30T14:32:52Z</dcterms:created>
  <dcterms:modified xsi:type="dcterms:W3CDTF">2023-10-09T15:53:41Z</dcterms:modified>
</cp:coreProperties>
</file>