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21" Type="http://schemas.openxmlformats.org/officeDocument/2006/relationships/image" Target="../media/image14.png"/><Relationship Id="rId34" Type="http://schemas.openxmlformats.org/officeDocument/2006/relationships/slide" Target="slide9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37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slide" Target="slide11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0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/>
                <a:ea typeface="Tahoma"/>
                <a:cs typeface="Tahoma"/>
              </a:rPr>
              <a:t>Question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1: 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97</Words>
  <Application>Microsoft Office PowerPoint</Application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Tahoma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84964260227</cp:lastModifiedBy>
  <cp:revision>67</cp:revision>
  <dcterms:created xsi:type="dcterms:W3CDTF">2018-08-09T12:27:57Z</dcterms:created>
  <dcterms:modified xsi:type="dcterms:W3CDTF">2020-03-25T03:00:34Z</dcterms:modified>
</cp:coreProperties>
</file>