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256" r:id="rId3"/>
    <p:sldId id="257" r:id="rId4"/>
    <p:sldId id="260" r:id="rId5"/>
    <p:sldId id="259" r:id="rId6"/>
    <p:sldId id="262" r:id="rId7"/>
    <p:sldId id="261" r:id="rId8"/>
    <p:sldId id="287" r:id="rId9"/>
    <p:sldId id="263" r:id="rId10"/>
    <p:sldId id="266" r:id="rId11"/>
    <p:sldId id="265" r:id="rId12"/>
    <p:sldId id="264" r:id="rId13"/>
    <p:sldId id="268" r:id="rId14"/>
    <p:sldId id="269" r:id="rId15"/>
    <p:sldId id="290" r:id="rId16"/>
    <p:sldId id="271" r:id="rId17"/>
    <p:sldId id="283" r:id="rId18"/>
    <p:sldId id="285" r:id="rId19"/>
    <p:sldId id="288" r:id="rId20"/>
    <p:sldId id="272" r:id="rId21"/>
    <p:sldId id="273" r:id="rId22"/>
    <p:sldId id="274" r:id="rId23"/>
    <p:sldId id="275" r:id="rId24"/>
    <p:sldId id="277" r:id="rId25"/>
    <p:sldId id="276" r:id="rId26"/>
    <p:sldId id="278" r:id="rId27"/>
    <p:sldId id="280" r:id="rId28"/>
    <p:sldId id="281" r:id="rId29"/>
    <p:sldId id="289" r:id="rId30"/>
    <p:sldId id="279" r:id="rId31"/>
    <p:sldId id="282" r:id="rId32"/>
    <p:sldId id="284" r:id="rId33"/>
  </p:sldIdLst>
  <p:sldSz cx="12192000" cy="6858000"/>
  <p:notesSz cx="68580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2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21594-E0D7-4549-B868-CC36942CE3B3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0838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87850"/>
            <a:ext cx="5486400" cy="41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72525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BD81F-4ED1-40DC-8CFF-C076B9F4B2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564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808CCE-2FD2-4A30-8E5B-3BF2D0F9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F7CB26B-80F2-4DE0-AB49-45D007E899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B8BE60-8BC8-4004-B229-856B5E1E8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96F034C-4395-425C-9834-69D7BCC76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1C0CAB0-90C2-4176-B99F-20B0B5EBD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195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A7F0D6-5651-46FD-B8C0-5D248F20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5382806-E987-41E7-B357-F713C9FE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182CCC-3624-445A-9CC1-DA3C130C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91E3781-EA1B-478C-B1E4-43B29EEA2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597DD1-A13C-484D-83F7-93D41C1F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400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D92AFC6-4CDE-4A75-8E6E-3A0EA772EF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E705453-AD9D-4560-8380-CCBF046A63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B87118-E379-4637-BF8F-5FE2C114B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583078-B317-47C3-8F85-DAE05D4D6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C35FBFA-DB2D-40F3-8F32-FB0C81FC6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619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F61C9C-97C8-4951-A0B3-843E2069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22E0812-8424-4966-A48F-87C2C3C8B1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0A30525-C453-4569-AC2A-87BE65AA8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CFBA8D-FF39-45C3-8D68-4CD39CBA2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9E7ADE-60DE-411F-8523-083976DCA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574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31AF29-4A77-40BD-A2A9-7A3FD301C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D258440-5C43-45E1-AF5C-68095EDF8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245EF3-0A6C-461D-B357-485A06A3C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624741-3D00-4DCB-9133-D027E8A8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8CADF0-87EB-4AE0-9EAD-E8E08E1B0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5817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F5F511-7A4E-482B-B7A8-AD420A5A2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75A5F21-B27D-4838-949A-AD92FD1100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6938037-E9CF-4FDA-AA1A-463E6C784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E3E6FAF-BEFF-4F3A-8858-DD9E32661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E8E519D-262F-41E4-A8E7-0F063265E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8CDC8D0-79DD-4F6A-807E-4DCBEC150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8223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8B09EF-001A-45BA-BC94-72E040E1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54F0197-77D0-4108-BE92-200427B83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D619A24-1754-4DAF-A986-210E6E7B1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46AA87F-384A-4EA1-8606-2CD6AB1800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ACF275D-A57D-4DD9-A348-0DAFD5B245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BFEA4E9-D965-4EB5-8171-5179FA89E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03D575F-FCBA-4CF1-8A4B-7441259F4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2754CFB-DDC4-4903-80E5-9C9EADA90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203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F481FF-6624-4458-BD2B-A421CB5C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063471C-B299-4ABE-BE48-51EA12BBF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56DB8DB-3720-453F-8A6E-FE485FD59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8F757B5-924F-47AF-BA6A-8EB6E4AB9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391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AA3BF82-E30E-48B0-A419-ACC3D98E5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A87F9E0-2146-4D1C-B2EC-53AE71D6F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CEE9E02-5927-482A-ABD7-D95F8642E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719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B5610D-4A61-4471-95B9-0CEF4C82E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E3F9861-8981-4332-B862-73145D7C0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1FA4055-15B5-4A7C-8892-6EFB354BE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80C7BD0-D29C-4CCA-A07E-DD710B61D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C433E48-EE6A-47A2-8869-87209EBEF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0F9074E-336A-473C-AC64-C8D99635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95333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22D97A-734E-46DC-BF68-DE4892C05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E0B7C3F7-0F62-4AA1-A67B-20A3BE2F22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05A59BA-CE24-4D37-839A-B6F11E43C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4F0BA0-568D-4753-9322-EBA079656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10376D3-D2B7-4D09-A29B-B93346403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82C707D-A327-4841-91D9-92B8CE0EF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678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BBFEA1D-7373-4867-98C1-95AE62DED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43991EA-5E06-4C25-BBB1-EAB871C25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DAD600B-3C58-4493-BD19-F16775BF81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559BA-FDF5-405E-879C-FDF26F1D17A7}" type="datetimeFigureOut">
              <a:rPr lang="en-US" smtClean="0"/>
              <a:pPr/>
              <a:t>9/9/2021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A5FE8D-94F8-469C-8DCB-F1D4E089A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3BA19A-2346-4350-AEFE-F588250C0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6C9F6-9444-47E7-9064-3D6A1843B3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516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microsoft.com/office/2007/relationships/hdphoto" Target="../media/hdphoto3.wdp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media" Target="../media/media2.mp3"/><Relationship Id="rId3" Type="http://schemas.openxmlformats.org/officeDocument/2006/relationships/image" Target="../media/image43.jpe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6.png"/><Relationship Id="rId11" Type="http://schemas.openxmlformats.org/officeDocument/2006/relationships/slide" Target="slide21.xml"/><Relationship Id="rId5" Type="http://schemas.openxmlformats.org/officeDocument/2006/relationships/image" Target="../media/image45.png"/><Relationship Id="rId15" Type="http://schemas.openxmlformats.org/officeDocument/2006/relationships/image" Target="../media/image51.png"/><Relationship Id="rId10" Type="http://schemas.openxmlformats.org/officeDocument/2006/relationships/image" Target="../media/image48.png"/><Relationship Id="rId4" Type="http://schemas.openxmlformats.org/officeDocument/2006/relationships/image" Target="../media/image44.png"/><Relationship Id="rId9" Type="http://schemas.openxmlformats.org/officeDocument/2006/relationships/image" Target="../media/image47.png"/><Relationship Id="rId1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slide" Target="slide26.xml"/><Relationship Id="rId3" Type="http://schemas.openxmlformats.org/officeDocument/2006/relationships/slide" Target="slide28.xml"/><Relationship Id="rId7" Type="http://schemas.openxmlformats.org/officeDocument/2006/relationships/image" Target="../media/image54.png"/><Relationship Id="rId12" Type="http://schemas.openxmlformats.org/officeDocument/2006/relationships/slide" Target="slide25.xml"/><Relationship Id="rId17" Type="http://schemas.microsoft.com/office/2007/relationships/hdphoto" Target="../media/hdphoto5.wdp"/><Relationship Id="rId2" Type="http://schemas.openxmlformats.org/officeDocument/2006/relationships/image" Target="../media/image43.jpe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slide" Target="slide24.xml"/><Relationship Id="rId5" Type="http://schemas.openxmlformats.org/officeDocument/2006/relationships/slide" Target="slide30.xml"/><Relationship Id="rId15" Type="http://schemas.openxmlformats.org/officeDocument/2006/relationships/image" Target="../media/image47.png"/><Relationship Id="rId10" Type="http://schemas.openxmlformats.org/officeDocument/2006/relationships/image" Target="../media/image57.png"/><Relationship Id="rId4" Type="http://schemas.openxmlformats.org/officeDocument/2006/relationships/image" Target="../media/image44.png"/><Relationship Id="rId9" Type="http://schemas.openxmlformats.org/officeDocument/2006/relationships/image" Target="../media/image56.png"/><Relationship Id="rId1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4.wav"/><Relationship Id="rId7" Type="http://schemas.microsoft.com/office/2007/relationships/hdphoto" Target="../media/hdphoto4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3.png"/><Relationship Id="rId4" Type="http://schemas.openxmlformats.org/officeDocument/2006/relationships/slide" Target="slide23.xml"/><Relationship Id="rId9" Type="http://schemas.openxmlformats.org/officeDocument/2006/relationships/image" Target="../media/image62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audio" Target="../media/audio5.wav"/><Relationship Id="rId7" Type="http://schemas.openxmlformats.org/officeDocument/2006/relationships/image" Target="../media/image6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59.png"/><Relationship Id="rId5" Type="http://schemas.openxmlformats.org/officeDocument/2006/relationships/image" Target="../media/image60.png"/><Relationship Id="rId10" Type="http://schemas.openxmlformats.org/officeDocument/2006/relationships/slide" Target="slide23.xml"/><Relationship Id="rId4" Type="http://schemas.openxmlformats.org/officeDocument/2006/relationships/audio" Target="../media/audio4.wav"/><Relationship Id="rId9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5.wav"/><Relationship Id="rId7" Type="http://schemas.microsoft.com/office/2007/relationships/hdphoto" Target="../media/hdphoto4.wdp"/><Relationship Id="rId12" Type="http://schemas.openxmlformats.org/officeDocument/2006/relationships/image" Target="../media/image5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slide" Target="slide23.xml"/><Relationship Id="rId5" Type="http://schemas.openxmlformats.org/officeDocument/2006/relationships/image" Target="../media/image65.png"/><Relationship Id="rId10" Type="http://schemas.openxmlformats.org/officeDocument/2006/relationships/image" Target="../media/image66.png"/><Relationship Id="rId4" Type="http://schemas.openxmlformats.org/officeDocument/2006/relationships/audio" Target="../media/audio4.wav"/><Relationship Id="rId9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5.wav"/><Relationship Id="rId7" Type="http://schemas.microsoft.com/office/2007/relationships/hdphoto" Target="../media/hdphoto4.wdp"/><Relationship Id="rId12" Type="http://schemas.openxmlformats.org/officeDocument/2006/relationships/image" Target="../media/image5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slide" Target="slide23.xml"/><Relationship Id="rId5" Type="http://schemas.openxmlformats.org/officeDocument/2006/relationships/image" Target="../media/image67.png"/><Relationship Id="rId10" Type="http://schemas.openxmlformats.org/officeDocument/2006/relationships/image" Target="../media/image64.png"/><Relationship Id="rId4" Type="http://schemas.openxmlformats.org/officeDocument/2006/relationships/audio" Target="../media/audio4.wav"/><Relationship Id="rId9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24" Type="http://schemas.openxmlformats.org/officeDocument/2006/relationships/image" Target="../media/image93.png"/><Relationship Id="rId5" Type="http://schemas.openxmlformats.org/officeDocument/2006/relationships/image" Target="../media/image74.png"/><Relationship Id="rId15" Type="http://schemas.openxmlformats.org/officeDocument/2006/relationships/image" Target="../media/image84.jpeg"/><Relationship Id="rId23" Type="http://schemas.openxmlformats.org/officeDocument/2006/relationships/image" Target="../media/image92.png"/><Relationship Id="rId28" Type="http://schemas.openxmlformats.org/officeDocument/2006/relationships/image" Target="../media/image22.emf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jpeg"/><Relationship Id="rId22" Type="http://schemas.openxmlformats.org/officeDocument/2006/relationships/image" Target="../media/image91.png"/><Relationship Id="rId27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microsoft.com/office/2007/relationships/hdphoto" Target="../media/hdphoto1.wdp"/><Relationship Id="rId7" Type="http://schemas.openxmlformats.org/officeDocument/2006/relationships/image" Target="../media/image22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5.emf"/><Relationship Id="rId5" Type="http://schemas.microsoft.com/office/2007/relationships/hdphoto" Target="../media/hdphoto2.wdp"/><Relationship Id="rId10" Type="http://schemas.openxmlformats.org/officeDocument/2006/relationships/image" Target="../media/image25.sv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ello Everyone! song - Easy ESL Games | Kids songs, Music for kids, Text  animation">
            <a:extLst>
              <a:ext uri="{FF2B5EF4-FFF2-40B4-BE49-F238E27FC236}">
                <a16:creationId xmlns="" xmlns:a16="http://schemas.microsoft.com/office/drawing/2014/main" id="{931316D9-A9BA-4733-81D8-9FD0636F0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473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oom_0_(new)">
            <a:hlinkClick r:id="" action="ppaction://media"/>
            <a:extLst>
              <a:ext uri="{FF2B5EF4-FFF2-40B4-BE49-F238E27FC236}">
                <a16:creationId xmlns="" xmlns:a16="http://schemas.microsoft.com/office/drawing/2014/main" id="{87B8D3DE-E146-429F-A212-A20AC37ACD3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166" y="436098"/>
            <a:ext cx="10354951" cy="58246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541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!!9a">
            <a:extLst>
              <a:ext uri="{FF2B5EF4-FFF2-40B4-BE49-F238E27FC236}">
                <a16:creationId xmlns="" xmlns:a16="http://schemas.microsoft.com/office/drawing/2014/main" id="{37AF792C-01B6-4F85-A515-251C2A232D91}"/>
              </a:ext>
            </a:extLst>
          </p:cNvPr>
          <p:cNvSpPr/>
          <p:nvPr/>
        </p:nvSpPr>
        <p:spPr>
          <a:xfrm>
            <a:off x="3280067" y="456115"/>
            <a:ext cx="8597802" cy="5756986"/>
          </a:xfrm>
          <a:prstGeom prst="roundRect">
            <a:avLst>
              <a:gd name="adj" fmla="val 678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ED10681-4715-45BA-B6C7-9BE233A719ED}"/>
              </a:ext>
            </a:extLst>
          </p:cNvPr>
          <p:cNvSpPr txBox="1"/>
          <p:nvPr/>
        </p:nvSpPr>
        <p:spPr>
          <a:xfrm>
            <a:off x="3547894" y="1756247"/>
            <a:ext cx="823193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Dựa vào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các em có nhận xét gì về các cạnh, các góc của tam giác đều?</a:t>
            </a:r>
          </a:p>
          <a:p>
            <a:pPr algn="ctr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……………………………………………………………….</a:t>
            </a:r>
          </a:p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2: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Từ câu hỏi 1 điền từ thích hợp vào chỗ trống.</a:t>
            </a: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Tam giác đều ABC có: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	- Các cạnh AB; BC; CA ……………….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	- Ba góc ở các đỉnh A; B; C ……………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F6B9931-85D2-41A4-94AA-0F8C7A170D8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98106" y="1890873"/>
            <a:ext cx="2797986" cy="252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B0C81061-285B-4543-9C02-3393A63D4893}"/>
              </a:ext>
            </a:extLst>
          </p:cNvPr>
          <p:cNvSpPr txBox="1"/>
          <p:nvPr/>
        </p:nvSpPr>
        <p:spPr>
          <a:xfrm>
            <a:off x="3863885" y="2957298"/>
            <a:ext cx="775077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nhau.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F6CF8C6-2EC9-4EC8-803C-9440828F16A1}"/>
              </a:ext>
            </a:extLst>
          </p:cNvPr>
          <p:cNvSpPr txBox="1"/>
          <p:nvPr/>
        </p:nvSpPr>
        <p:spPr>
          <a:xfrm>
            <a:off x="7578968" y="4575981"/>
            <a:ext cx="23109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nhau.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F4995EE-470E-4B59-A953-730088437DE6}"/>
              </a:ext>
            </a:extLst>
          </p:cNvPr>
          <p:cNvSpPr txBox="1"/>
          <p:nvPr/>
        </p:nvSpPr>
        <p:spPr>
          <a:xfrm>
            <a:off x="8014846" y="5148528"/>
            <a:ext cx="23109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nhau.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93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1783184-0D04-46D1-9EA8-8FA21B2FDFB5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7776724" y="549000"/>
            <a:ext cx="3197698" cy="2880000"/>
          </a:xfrm>
          <a:prstGeom prst="rect">
            <a:avLst/>
          </a:prstGeom>
        </p:spPr>
      </p:pic>
      <p:sp>
        <p:nvSpPr>
          <p:cNvPr id="13" name="!!9a">
            <a:extLst>
              <a:ext uri="{FF2B5EF4-FFF2-40B4-BE49-F238E27FC236}">
                <a16:creationId xmlns="" xmlns:a16="http://schemas.microsoft.com/office/drawing/2014/main" id="{FD7A3C94-6B4B-4E02-B786-8A3A53B41723}"/>
              </a:ext>
            </a:extLst>
          </p:cNvPr>
          <p:cNvSpPr/>
          <p:nvPr/>
        </p:nvSpPr>
        <p:spPr>
          <a:xfrm>
            <a:off x="449581" y="289250"/>
            <a:ext cx="4878199" cy="105435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7672AE1-C7D3-41A9-A0F1-9560648EA51B}"/>
              </a:ext>
            </a:extLst>
          </p:cNvPr>
          <p:cNvSpPr txBox="1"/>
          <p:nvPr/>
        </p:nvSpPr>
        <p:spPr>
          <a:xfrm>
            <a:off x="565760" y="493263"/>
            <a:ext cx="4645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2EBBEBB-82E7-4D90-B4B9-2D6931082375}"/>
              </a:ext>
            </a:extLst>
          </p:cNvPr>
          <p:cNvSpPr txBox="1"/>
          <p:nvPr/>
        </p:nvSpPr>
        <p:spPr>
          <a:xfrm>
            <a:off x="748948" y="1733856"/>
            <a:ext cx="6097904" cy="1695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Tam giác đều ABC có: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Các cạnh AB; BC; CA bằng nhau.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Ba góc ở các đỉnh A; B; C bằng nhau.</a:t>
            </a:r>
            <a:endParaRPr lang="en-US" sz="240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C3C7558-7DF2-470A-A54D-669CCE4679D0}"/>
              </a:ext>
            </a:extLst>
          </p:cNvPr>
          <p:cNvSpPr txBox="1"/>
          <p:nvPr/>
        </p:nvSpPr>
        <p:spPr>
          <a:xfrm>
            <a:off x="415766" y="4577626"/>
            <a:ext cx="11360468" cy="150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Chú ý: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Trong hình học nói chung, tam giác nói riêng, các cạnh bằng nhau 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hay các góc bằng nhau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 thường được chỉ rõ bằng cùng một kí hiệu.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5EA17CB-66F4-4695-A739-16FFAB163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938" y="754216"/>
            <a:ext cx="2901231" cy="27890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DB3E3DA-F1C7-4EF5-96AD-88C2E5ACB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301" y="1729176"/>
            <a:ext cx="2081859" cy="1745544"/>
          </a:xfrm>
          <a:prstGeom prst="rect">
            <a:avLst/>
          </a:prstGeom>
        </p:spPr>
      </p:pic>
      <p:pic>
        <p:nvPicPr>
          <p:cNvPr id="32" name="Graphic 31" descr="Lightbulb and gear">
            <a:extLst>
              <a:ext uri="{FF2B5EF4-FFF2-40B4-BE49-F238E27FC236}">
                <a16:creationId xmlns="" xmlns:a16="http://schemas.microsoft.com/office/drawing/2014/main" id="{35093D24-5546-4322-9841-E381775A09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560" y="40061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032317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="" xmlns:a16="http://schemas.microsoft.com/office/drawing/2014/main" id="{105A3974-F118-4ABF-ABBE-FE1421475C6E}"/>
              </a:ext>
            </a:extLst>
          </p:cNvPr>
          <p:cNvGrpSpPr>
            <a:grpSpLocks/>
          </p:cNvGrpSpPr>
          <p:nvPr/>
        </p:nvGrpSpPr>
        <p:grpSpPr bwMode="auto">
          <a:xfrm rot="19872511">
            <a:off x="6700596" y="2917656"/>
            <a:ext cx="4937760" cy="4663440"/>
            <a:chOff x="576" y="960"/>
            <a:chExt cx="1872" cy="1872"/>
          </a:xfrm>
        </p:grpSpPr>
        <p:sp>
          <p:nvSpPr>
            <p:cNvPr id="5" name="Oval 5">
              <a:extLst>
                <a:ext uri="{FF2B5EF4-FFF2-40B4-BE49-F238E27FC236}">
                  <a16:creationId xmlns="" xmlns:a16="http://schemas.microsoft.com/office/drawing/2014/main" id="{905DC4E5-D975-4A74-9354-4628F6DB7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960"/>
              <a:ext cx="1872" cy="187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6" name="Picture 6">
              <a:extLst>
                <a:ext uri="{FF2B5EF4-FFF2-40B4-BE49-F238E27FC236}">
                  <a16:creationId xmlns="" xmlns:a16="http://schemas.microsoft.com/office/drawing/2014/main" id="{3D484193-551B-43B3-8FE5-6ECF26939D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171188">
              <a:off x="1721" y="1264"/>
              <a:ext cx="431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4">
            <a:extLst>
              <a:ext uri="{FF2B5EF4-FFF2-40B4-BE49-F238E27FC236}">
                <a16:creationId xmlns="" xmlns:a16="http://schemas.microsoft.com/office/drawing/2014/main" id="{E174AEBB-0D74-4CBC-B0AE-490070353450}"/>
              </a:ext>
            </a:extLst>
          </p:cNvPr>
          <p:cNvGrpSpPr>
            <a:grpSpLocks/>
          </p:cNvGrpSpPr>
          <p:nvPr/>
        </p:nvGrpSpPr>
        <p:grpSpPr bwMode="auto">
          <a:xfrm rot="13609068">
            <a:off x="8870392" y="2917655"/>
            <a:ext cx="4937760" cy="4663440"/>
            <a:chOff x="576" y="960"/>
            <a:chExt cx="1872" cy="1872"/>
          </a:xfrm>
        </p:grpSpPr>
        <p:sp>
          <p:nvSpPr>
            <p:cNvPr id="8" name="Oval 5">
              <a:extLst>
                <a:ext uri="{FF2B5EF4-FFF2-40B4-BE49-F238E27FC236}">
                  <a16:creationId xmlns="" xmlns:a16="http://schemas.microsoft.com/office/drawing/2014/main" id="{0F1AAEA1-27E4-4AF0-A7A8-3FCDD8278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960"/>
              <a:ext cx="1872" cy="187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9" name="Picture 6">
              <a:extLst>
                <a:ext uri="{FF2B5EF4-FFF2-40B4-BE49-F238E27FC236}">
                  <a16:creationId xmlns="" xmlns:a16="http://schemas.microsoft.com/office/drawing/2014/main" id="{99E16C31-A62B-4E3E-A6B8-52976EFA9F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428812">
              <a:off x="1721" y="1264"/>
              <a:ext cx="431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rc 7">
            <a:extLst>
              <a:ext uri="{FF2B5EF4-FFF2-40B4-BE49-F238E27FC236}">
                <a16:creationId xmlns="" xmlns:a16="http://schemas.microsoft.com/office/drawing/2014/main" id="{E344167A-BBFF-4F42-80B6-5C99F9E06320}"/>
              </a:ext>
            </a:extLst>
          </p:cNvPr>
          <p:cNvSpPr>
            <a:spLocks/>
          </p:cNvSpPr>
          <p:nvPr/>
        </p:nvSpPr>
        <p:spPr bwMode="auto">
          <a:xfrm>
            <a:off x="9824798" y="3150068"/>
            <a:ext cx="1480184" cy="2059304"/>
          </a:xfrm>
          <a:custGeom>
            <a:avLst/>
            <a:gdLst>
              <a:gd name="T0" fmla="*/ 0 w 15039"/>
              <a:gd name="T1" fmla="*/ 2147483647 h 20927"/>
              <a:gd name="T2" fmla="*/ 2147483647 w 15039"/>
              <a:gd name="T3" fmla="*/ 0 h 20927"/>
              <a:gd name="T4" fmla="*/ 2147483647 w 15039"/>
              <a:gd name="T5" fmla="*/ 2147483647 h 20927"/>
              <a:gd name="T6" fmla="*/ 0 60000 65536"/>
              <a:gd name="T7" fmla="*/ 0 60000 65536"/>
              <a:gd name="T8" fmla="*/ 0 60000 65536"/>
              <a:gd name="T9" fmla="*/ 0 w 15039"/>
              <a:gd name="T10" fmla="*/ 0 h 20927"/>
              <a:gd name="T11" fmla="*/ 15039 w 15039"/>
              <a:gd name="T12" fmla="*/ 20927 h 209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39" h="20927" fill="none" extrusionOk="0">
                <a:moveTo>
                  <a:pt x="0" y="5422"/>
                </a:moveTo>
                <a:cubicBezTo>
                  <a:pt x="2702" y="2801"/>
                  <a:pt x="6043" y="931"/>
                  <a:pt x="9690" y="-1"/>
                </a:cubicBezTo>
              </a:path>
              <a:path w="15039" h="20927" stroke="0" extrusionOk="0">
                <a:moveTo>
                  <a:pt x="0" y="5422"/>
                </a:moveTo>
                <a:cubicBezTo>
                  <a:pt x="2702" y="2801"/>
                  <a:pt x="6043" y="931"/>
                  <a:pt x="9690" y="-1"/>
                </a:cubicBezTo>
                <a:lnTo>
                  <a:pt x="15039" y="20927"/>
                </a:lnTo>
                <a:lnTo>
                  <a:pt x="0" y="5422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9728" tIns="54864" rIns="109728" bIns="54864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Arc 8">
            <a:extLst>
              <a:ext uri="{FF2B5EF4-FFF2-40B4-BE49-F238E27FC236}">
                <a16:creationId xmlns="" xmlns:a16="http://schemas.microsoft.com/office/drawing/2014/main" id="{0110C170-42F9-4CD1-8608-FE9D9BA0F4BE}"/>
              </a:ext>
            </a:extLst>
          </p:cNvPr>
          <p:cNvSpPr>
            <a:spLocks/>
          </p:cNvSpPr>
          <p:nvPr/>
        </p:nvSpPr>
        <p:spPr bwMode="auto">
          <a:xfrm>
            <a:off x="9150426" y="3159590"/>
            <a:ext cx="1531620" cy="2066926"/>
          </a:xfrm>
          <a:custGeom>
            <a:avLst/>
            <a:gdLst>
              <a:gd name="T0" fmla="*/ 2147483647 w 15445"/>
              <a:gd name="T1" fmla="*/ 0 h 20839"/>
              <a:gd name="T2" fmla="*/ 2147483647 w 15445"/>
              <a:gd name="T3" fmla="*/ 2147483647 h 20839"/>
              <a:gd name="T4" fmla="*/ 0 w 15445"/>
              <a:gd name="T5" fmla="*/ 2147483647 h 20839"/>
              <a:gd name="T6" fmla="*/ 0 60000 65536"/>
              <a:gd name="T7" fmla="*/ 0 60000 65536"/>
              <a:gd name="T8" fmla="*/ 0 60000 65536"/>
              <a:gd name="T9" fmla="*/ 0 w 15445"/>
              <a:gd name="T10" fmla="*/ 0 h 20839"/>
              <a:gd name="T11" fmla="*/ 15445 w 15445"/>
              <a:gd name="T12" fmla="*/ 20839 h 208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445" h="20839" fill="none" extrusionOk="0">
                <a:moveTo>
                  <a:pt x="5682" y="0"/>
                </a:moveTo>
                <a:cubicBezTo>
                  <a:pt x="9389" y="1010"/>
                  <a:pt x="12759" y="2991"/>
                  <a:pt x="15445" y="5738"/>
                </a:cubicBezTo>
              </a:path>
              <a:path w="15445" h="20839" stroke="0" extrusionOk="0">
                <a:moveTo>
                  <a:pt x="5682" y="0"/>
                </a:moveTo>
                <a:cubicBezTo>
                  <a:pt x="9389" y="1010"/>
                  <a:pt x="12759" y="2991"/>
                  <a:pt x="15445" y="5738"/>
                </a:cubicBezTo>
                <a:lnTo>
                  <a:pt x="0" y="20839"/>
                </a:lnTo>
                <a:lnTo>
                  <a:pt x="5682" y="0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9728" tIns="54864" rIns="109728" bIns="54864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Line 10">
            <a:extLst>
              <a:ext uri="{FF2B5EF4-FFF2-40B4-BE49-F238E27FC236}">
                <a16:creationId xmlns="" xmlns:a16="http://schemas.microsoft.com/office/drawing/2014/main" id="{6EE08E8E-70B3-49E9-B6AE-935601FF40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156142" y="3357710"/>
            <a:ext cx="1085850" cy="18745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9728" tIns="54864" rIns="109728" bIns="54864"/>
          <a:lstStyle/>
          <a:p>
            <a:endParaRPr lang="en-US"/>
          </a:p>
        </p:txBody>
      </p:sp>
      <p:sp>
        <p:nvSpPr>
          <p:cNvPr id="13" name="Line 11">
            <a:extLst>
              <a:ext uri="{FF2B5EF4-FFF2-40B4-BE49-F238E27FC236}">
                <a16:creationId xmlns="" xmlns:a16="http://schemas.microsoft.com/office/drawing/2014/main" id="{E2C4A81C-C1C0-428A-AE40-4AA41984BFF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45800" y="3357710"/>
            <a:ext cx="1074420" cy="187452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9728" tIns="54864" rIns="109728" bIns="54864"/>
          <a:lstStyle/>
          <a:p>
            <a:endParaRPr lang="en-US"/>
          </a:p>
        </p:txBody>
      </p:sp>
      <p:sp>
        <p:nvSpPr>
          <p:cNvPr id="14" name="Line 12">
            <a:extLst>
              <a:ext uri="{FF2B5EF4-FFF2-40B4-BE49-F238E27FC236}">
                <a16:creationId xmlns="" xmlns:a16="http://schemas.microsoft.com/office/drawing/2014/main" id="{41F8D762-D37B-4759-96C7-27ECD53A07D0}"/>
              </a:ext>
            </a:extLst>
          </p:cNvPr>
          <p:cNvSpPr>
            <a:spLocks noChangeShapeType="1"/>
          </p:cNvSpPr>
          <p:nvPr/>
        </p:nvSpPr>
        <p:spPr bwMode="auto">
          <a:xfrm>
            <a:off x="9613342" y="4283542"/>
            <a:ext cx="125730" cy="8001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9728" tIns="54864" rIns="109728" bIns="54864"/>
          <a:lstStyle/>
          <a:p>
            <a:endParaRPr lang="en-US"/>
          </a:p>
        </p:txBody>
      </p:sp>
      <p:sp>
        <p:nvSpPr>
          <p:cNvPr id="15" name="Line 13">
            <a:extLst>
              <a:ext uri="{FF2B5EF4-FFF2-40B4-BE49-F238E27FC236}">
                <a16:creationId xmlns="" xmlns:a16="http://schemas.microsoft.com/office/drawing/2014/main" id="{CCB277BD-AC39-482D-B85C-DF97F1DB24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722050" y="4260682"/>
            <a:ext cx="114300" cy="8001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9728" tIns="54864" rIns="109728" bIns="54864"/>
          <a:lstStyle/>
          <a:p>
            <a:endParaRPr lang="en-US"/>
          </a:p>
        </p:txBody>
      </p:sp>
      <p:grpSp>
        <p:nvGrpSpPr>
          <p:cNvPr id="16" name="Group 51">
            <a:extLst>
              <a:ext uri="{FF2B5EF4-FFF2-40B4-BE49-F238E27FC236}">
                <a16:creationId xmlns="" xmlns:a16="http://schemas.microsoft.com/office/drawing/2014/main" id="{5BC67E9A-FE2C-4D1B-A4B9-020DE3C030CB}"/>
              </a:ext>
            </a:extLst>
          </p:cNvPr>
          <p:cNvGrpSpPr>
            <a:grpSpLocks/>
          </p:cNvGrpSpPr>
          <p:nvPr/>
        </p:nvGrpSpPr>
        <p:grpSpPr bwMode="auto">
          <a:xfrm>
            <a:off x="9133282" y="5163650"/>
            <a:ext cx="2205990" cy="137160"/>
            <a:chOff x="2228850" y="5029200"/>
            <a:chExt cx="1838325" cy="114300"/>
          </a:xfrm>
        </p:grpSpPr>
        <p:grpSp>
          <p:nvGrpSpPr>
            <p:cNvPr id="17" name="Group 50">
              <a:extLst>
                <a:ext uri="{FF2B5EF4-FFF2-40B4-BE49-F238E27FC236}">
                  <a16:creationId xmlns="" xmlns:a16="http://schemas.microsoft.com/office/drawing/2014/main" id="{B6D0300C-052B-4872-9788-3A6650FAC2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8850" y="5067300"/>
              <a:ext cx="1838325" cy="38100"/>
              <a:chOff x="2228850" y="5067300"/>
              <a:chExt cx="1838325" cy="38100"/>
            </a:xfrm>
          </p:grpSpPr>
          <p:sp>
            <p:nvSpPr>
              <p:cNvPr id="19" name="Line 9">
                <a:extLst>
                  <a:ext uri="{FF2B5EF4-FFF2-40B4-BE49-F238E27FC236}">
                    <a16:creationId xmlns="" xmlns:a16="http://schemas.microsoft.com/office/drawing/2014/main" id="{C9EDA7D3-91B9-4235-A2CD-184F13101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7900" y="5086350"/>
                <a:ext cx="1800225" cy="158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Oval 18">
                <a:extLst>
                  <a:ext uri="{FF2B5EF4-FFF2-40B4-BE49-F238E27FC236}">
                    <a16:creationId xmlns="" xmlns:a16="http://schemas.microsoft.com/office/drawing/2014/main" id="{FB3F48E7-7DAB-4BBB-BAA7-73C68E5B1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8850" y="5067300"/>
                <a:ext cx="38100" cy="3810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1" name="Oval 19">
                <a:extLst>
                  <a:ext uri="{FF2B5EF4-FFF2-40B4-BE49-F238E27FC236}">
                    <a16:creationId xmlns="" xmlns:a16="http://schemas.microsoft.com/office/drawing/2014/main" id="{CF341F27-EA79-49BB-A93D-300E8B1E7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9075" y="5067300"/>
                <a:ext cx="38100" cy="38100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18" name="Line 14">
              <a:extLst>
                <a:ext uri="{FF2B5EF4-FFF2-40B4-BE49-F238E27FC236}">
                  <a16:creationId xmlns="" xmlns:a16="http://schemas.microsoft.com/office/drawing/2014/main" id="{E45E943A-0BCC-480E-8F7C-3BBECB0F7C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2300" y="5029200"/>
              <a:ext cx="1588" cy="1143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Rectangle 15">
            <a:extLst>
              <a:ext uri="{FF2B5EF4-FFF2-40B4-BE49-F238E27FC236}">
                <a16:creationId xmlns="" xmlns:a16="http://schemas.microsoft.com/office/drawing/2014/main" id="{1CFF23C7-0598-4654-BF1D-ACBD6E5A1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07850" y="5072212"/>
            <a:ext cx="1538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endParaRPr lang="en-US" altLang="en-US"/>
          </a:p>
        </p:txBody>
      </p:sp>
      <p:sp>
        <p:nvSpPr>
          <p:cNvPr id="23" name="Rectangle 16">
            <a:extLst>
              <a:ext uri="{FF2B5EF4-FFF2-40B4-BE49-F238E27FC236}">
                <a16:creationId xmlns="" xmlns:a16="http://schemas.microsoft.com/office/drawing/2014/main" id="{DCCC989A-1806-4CA6-A7DA-450A5F469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680" y="5083642"/>
            <a:ext cx="166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en-US" altLang="en-US"/>
          </a:p>
        </p:txBody>
      </p:sp>
      <p:sp>
        <p:nvSpPr>
          <p:cNvPr id="24" name="Rectangle 17">
            <a:extLst>
              <a:ext uri="{FF2B5EF4-FFF2-40B4-BE49-F238E27FC236}">
                <a16:creationId xmlns="" xmlns:a16="http://schemas.microsoft.com/office/drawing/2014/main" id="{5F9B3401-1FB7-45A6-8C86-7028A4087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1981" y="3014812"/>
            <a:ext cx="1538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en-US" altLang="en-US" dirty="0"/>
          </a:p>
        </p:txBody>
      </p:sp>
      <p:sp>
        <p:nvSpPr>
          <p:cNvPr id="25" name="Oval 18">
            <a:extLst>
              <a:ext uri="{FF2B5EF4-FFF2-40B4-BE49-F238E27FC236}">
                <a16:creationId xmlns="" xmlns:a16="http://schemas.microsoft.com/office/drawing/2014/main" id="{F860514E-A09A-4486-B2DE-344B778D0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700" y="3334850"/>
            <a:ext cx="45720" cy="4572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109728" tIns="54864" rIns="109728" bIns="54864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6" name="Group 4">
            <a:extLst>
              <a:ext uri="{FF2B5EF4-FFF2-40B4-BE49-F238E27FC236}">
                <a16:creationId xmlns="" xmlns:a16="http://schemas.microsoft.com/office/drawing/2014/main" id="{85DFB5C8-6E7A-486D-9BC3-0F1609FFE9E6}"/>
              </a:ext>
            </a:extLst>
          </p:cNvPr>
          <p:cNvGrpSpPr>
            <a:grpSpLocks/>
          </p:cNvGrpSpPr>
          <p:nvPr/>
        </p:nvGrpSpPr>
        <p:grpSpPr bwMode="auto">
          <a:xfrm rot="2798637">
            <a:off x="6669165" y="2888129"/>
            <a:ext cx="4973954" cy="4735830"/>
            <a:chOff x="576" y="960"/>
            <a:chExt cx="1872" cy="1872"/>
          </a:xfrm>
        </p:grpSpPr>
        <p:sp>
          <p:nvSpPr>
            <p:cNvPr id="27" name="Oval 5">
              <a:extLst>
                <a:ext uri="{FF2B5EF4-FFF2-40B4-BE49-F238E27FC236}">
                  <a16:creationId xmlns="" xmlns:a16="http://schemas.microsoft.com/office/drawing/2014/main" id="{259BFF99-3FA2-4B81-AEA1-BC58F8568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960"/>
              <a:ext cx="1872" cy="187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28" name="Picture 6">
              <a:extLst>
                <a:ext uri="{FF2B5EF4-FFF2-40B4-BE49-F238E27FC236}">
                  <a16:creationId xmlns="" xmlns:a16="http://schemas.microsoft.com/office/drawing/2014/main" id="{0EB8E05D-5110-48C6-A3D6-491CF7D285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428812">
              <a:off x="1721" y="1264"/>
              <a:ext cx="431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C588154-C710-4C3C-A99E-1F124CF87759}"/>
              </a:ext>
            </a:extLst>
          </p:cNvPr>
          <p:cNvSpPr txBox="1"/>
          <p:nvPr/>
        </p:nvSpPr>
        <p:spPr>
          <a:xfrm>
            <a:off x="0" y="0"/>
            <a:ext cx="6265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Vẽ tam giác đều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D060E101-106F-45C4-8B9B-8E3A207DB28E}"/>
              </a:ext>
            </a:extLst>
          </p:cNvPr>
          <p:cNvGrpSpPr/>
          <p:nvPr/>
        </p:nvGrpSpPr>
        <p:grpSpPr>
          <a:xfrm>
            <a:off x="190607" y="657677"/>
            <a:ext cx="1310010" cy="720000"/>
            <a:chOff x="746760" y="1249680"/>
            <a:chExt cx="1310010" cy="720000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="" xmlns:a16="http://schemas.microsoft.com/office/drawing/2014/main" id="{6B630E67-865F-4B86-9B50-43B1479E06EB}"/>
                </a:ext>
              </a:extLst>
            </p:cNvPr>
            <p:cNvSpPr/>
            <p:nvPr/>
          </p:nvSpPr>
          <p:spPr>
            <a:xfrm>
              <a:off x="1266022" y="1331473"/>
              <a:ext cx="790748" cy="539995"/>
            </a:xfrm>
            <a:prstGeom prst="roundRect">
              <a:avLst/>
            </a:prstGeom>
            <a:solidFill>
              <a:srgbClr val="00B0F0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="" xmlns:a16="http://schemas.microsoft.com/office/drawing/2014/main" id="{66935362-D651-4A59-B4B1-D21CC8DAE3F1}"/>
                </a:ext>
              </a:extLst>
            </p:cNvPr>
            <p:cNvSpPr/>
            <p:nvPr/>
          </p:nvSpPr>
          <p:spPr>
            <a:xfrm>
              <a:off x="746760" y="1249680"/>
              <a:ext cx="720000" cy="72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="" xmlns:a16="http://schemas.microsoft.com/office/drawing/2014/main" id="{ADAE9664-BA2F-4075-927D-6AC29D2339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="" xmlns:a14="http://schemas.microsoft.com/office/drawing/2010/main">
                    <a14:imgLayer r:embed="rId4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 rot="865359">
              <a:off x="1078327" y="1555665"/>
              <a:ext cx="333788" cy="32833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="" xmlns:a16="http://schemas.microsoft.com/office/drawing/2014/main" id="{6C7362B7-DE76-4CEC-8445-19B5754F7C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34253" b="92972" l="8763" r="97165">
                          <a14:foregroundMark x1="35309" y1="91370" x2="35309" y2="91370"/>
                          <a14:foregroundMark x1="51160" y1="93327" x2="51160" y2="93327"/>
                          <a14:foregroundMark x1="93428" y1="76423" x2="93428" y2="76423"/>
                          <a14:foregroundMark x1="93943" y1="64235" x2="93943" y2="64235"/>
                          <a14:foregroundMark x1="97165" y1="62722" x2="97165" y2="62722"/>
                          <a14:foregroundMark x1="71392" y1="36477" x2="71134" y2="36922"/>
                          <a14:foregroundMark x1="48711" y1="34253" x2="48711" y2="34253"/>
                          <a14:foregroundMark x1="15464" y1="50979" x2="15464" y2="50979"/>
                          <a14:foregroundMark x1="12371" y1="63879" x2="12371" y2="63879"/>
                          <a14:foregroundMark x1="8763" y1="62989" x2="8763" y2="629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306" t="31105" b="4475"/>
            <a:stretch/>
          </p:blipFill>
          <p:spPr>
            <a:xfrm flipV="1">
              <a:off x="828399" y="1519269"/>
              <a:ext cx="279570" cy="281428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="" xmlns:a16="http://schemas.microsoft.com/office/drawing/2014/main" id="{F6E7F53C-F976-47AA-8B38-DAE4745771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4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>
              <a:off x="977967" y="1297251"/>
              <a:ext cx="318545" cy="313336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EC3F789A-4985-41E6-A86E-D83C8F658B66}"/>
              </a:ext>
            </a:extLst>
          </p:cNvPr>
          <p:cNvSpPr txBox="1"/>
          <p:nvPr/>
        </p:nvSpPr>
        <p:spPr>
          <a:xfrm>
            <a:off x="1716100" y="713614"/>
            <a:ext cx="8144570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Vẽ tam giác đều bằng thước và compa khi biết độ dài các cạnh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2252775C-06ED-4030-B4C1-9B2B282D77D0}"/>
              </a:ext>
            </a:extLst>
          </p:cNvPr>
          <p:cNvSpPr txBox="1"/>
          <p:nvPr/>
        </p:nvSpPr>
        <p:spPr>
          <a:xfrm>
            <a:off x="223344" y="1520870"/>
            <a:ext cx="11130839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1:</a:t>
            </a:r>
            <a:r>
              <a:rPr lang="en-US" sz="24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Dùng thước và compa vẽ tam giác đều ABC có độ dài cạnh bằng 3cm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8B17CE15-BBB0-41C7-9E30-3467F03D22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25629" y="5239850"/>
            <a:ext cx="7879489" cy="108213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AF289CBB-A003-459A-80F7-2F97EC2AA9A0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2231" y="4256901"/>
            <a:ext cx="1143000" cy="981075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FC30244C-9C33-44B6-BB5E-8196E6BE4CED}"/>
              </a:ext>
            </a:extLst>
          </p:cNvPr>
          <p:cNvSpPr txBox="1"/>
          <p:nvPr/>
        </p:nvSpPr>
        <p:spPr>
          <a:xfrm>
            <a:off x="203838" y="2363241"/>
            <a:ext cx="8243600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Bước 1: </a:t>
            </a:r>
            <a:r>
              <a:rPr lang="en-US" sz="24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thước vẽ đoạn thẳng AB = 3 cm</a:t>
            </a:r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820829F7-52A0-4DAB-ADF2-A5CEBF3923C0}"/>
              </a:ext>
            </a:extLst>
          </p:cNvPr>
          <p:cNvSpPr txBox="1"/>
          <p:nvPr/>
        </p:nvSpPr>
        <p:spPr>
          <a:xfrm>
            <a:off x="218352" y="3107617"/>
            <a:ext cx="8243600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Bước 2: </a:t>
            </a:r>
            <a:r>
              <a:rPr lang="en-US" sz="24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 A làm tâm, dùng compa vẽ một phần đường tròn có bán kính AB.</a:t>
            </a:r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9E063918-68FF-461A-9017-D3F4C5C18AE9}"/>
              </a:ext>
            </a:extLst>
          </p:cNvPr>
          <p:cNvSpPr txBox="1"/>
          <p:nvPr/>
        </p:nvSpPr>
        <p:spPr>
          <a:xfrm>
            <a:off x="194092" y="4209839"/>
            <a:ext cx="85580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Bước 3: </a:t>
            </a:r>
            <a:r>
              <a:rPr lang="en-US" sz="24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 B làm tâm, dùng compa vẽ một phần đường tròn có bán kính BA; gọi C là giao điểm của hai phần đường tròn vừa vẽ</a:t>
            </a:r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F7FC416E-FF3C-4B99-8E23-EA147A503750}"/>
              </a:ext>
            </a:extLst>
          </p:cNvPr>
          <p:cNvSpPr txBox="1"/>
          <p:nvPr/>
        </p:nvSpPr>
        <p:spPr>
          <a:xfrm>
            <a:off x="249482" y="5503462"/>
            <a:ext cx="8243600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Bước 4: </a:t>
            </a:r>
            <a:r>
              <a:rPr lang="en-US" sz="24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thước vẽ các đoạn thẳng AC và BC.</a:t>
            </a:r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28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0.17565 0.0016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6" y="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2" grpId="0"/>
      <p:bldP spid="23" grpId="0"/>
      <p:bldP spid="24" grpId="0"/>
      <p:bldP spid="25" grpId="0" animBg="1"/>
      <p:bldP spid="38" grpId="0"/>
      <p:bldP spid="45" grpId="0"/>
      <p:bldP spid="46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75D7066-85EE-418E-B9E6-88B396506EC1}"/>
              </a:ext>
            </a:extLst>
          </p:cNvPr>
          <p:cNvSpPr txBox="1"/>
          <p:nvPr/>
        </p:nvSpPr>
        <p:spPr>
          <a:xfrm>
            <a:off x="2321168" y="1780440"/>
            <a:ext cx="96645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Hãy dùng thước và compa vẽ tam giác đều EGH có độ dài cạnh bằng 4cm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Vẽ bằng tay png | PNGEgg">
            <a:extLst>
              <a:ext uri="{FF2B5EF4-FFF2-40B4-BE49-F238E27FC236}">
                <a16:creationId xmlns="" xmlns:a16="http://schemas.microsoft.com/office/drawing/2014/main" id="{0C9B7FC7-3AAE-4BBA-A80B-7EDBC95AE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7099" b="89858" l="9770" r="89943">
                        <a14:foregroundMark x1="65517" y1="7099" x2="65517" y2="7099"/>
                        <a14:foregroundMark x1="61782" y1="89452" x2="61782" y2="894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27" y="1603049"/>
            <a:ext cx="1657350" cy="2347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!!9a">
            <a:extLst>
              <a:ext uri="{FF2B5EF4-FFF2-40B4-BE49-F238E27FC236}">
                <a16:creationId xmlns="" xmlns:a16="http://schemas.microsoft.com/office/drawing/2014/main" id="{05A8E0EF-E4BC-44A9-945A-8B5435E43E19}"/>
              </a:ext>
            </a:extLst>
          </p:cNvPr>
          <p:cNvSpPr/>
          <p:nvPr/>
        </p:nvSpPr>
        <p:spPr>
          <a:xfrm>
            <a:off x="449579" y="289250"/>
            <a:ext cx="4878199" cy="105435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E92FE58-B44C-4AFA-9C18-F6CCF6E6F969}"/>
              </a:ext>
            </a:extLst>
          </p:cNvPr>
          <p:cNvSpPr txBox="1"/>
          <p:nvPr/>
        </p:nvSpPr>
        <p:spPr>
          <a:xfrm>
            <a:off x="565760" y="493263"/>
            <a:ext cx="4645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DEA7342-AA8E-434A-83F6-811345EA207E}"/>
              </a:ext>
            </a:extLst>
          </p:cNvPr>
          <p:cNvGrpSpPr/>
          <p:nvPr/>
        </p:nvGrpSpPr>
        <p:grpSpPr>
          <a:xfrm>
            <a:off x="1408902" y="3808071"/>
            <a:ext cx="7191088" cy="2858947"/>
            <a:chOff x="1408902" y="3808071"/>
            <a:chExt cx="7191088" cy="2858947"/>
          </a:xfrm>
        </p:grpSpPr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F7E52F7E-9B62-4E3A-9EC7-1795400FAF79}"/>
                </a:ext>
              </a:extLst>
            </p:cNvPr>
            <p:cNvGrpSpPr/>
            <p:nvPr/>
          </p:nvGrpSpPr>
          <p:grpSpPr>
            <a:xfrm>
              <a:off x="1408902" y="4122777"/>
              <a:ext cx="7005893" cy="2241960"/>
              <a:chOff x="1408902" y="4122777"/>
              <a:chExt cx="7005893" cy="2241960"/>
            </a:xfrm>
          </p:grpSpPr>
          <p:pic>
            <p:nvPicPr>
              <p:cNvPr id="1028" name="Picture 4" descr="color clipart,sticky,note,paper notes,paper,notes,paper clipart,notes  clipart in 2021 | Note paper, Printable planner stickers, Picture templates">
                <a:extLst>
                  <a:ext uri="{FF2B5EF4-FFF2-40B4-BE49-F238E27FC236}">
                    <a16:creationId xmlns="" xmlns:a16="http://schemas.microsoft.com/office/drawing/2014/main" id="{F8416B21-C4CE-46B6-972A-5494DA1818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5F5F5"/>
                  </a:clrFrom>
                  <a:clrTo>
                    <a:srgbClr val="F5F5F5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8902" y="4278085"/>
                <a:ext cx="2086652" cy="20866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6C68A655-D872-471D-8A9D-A68B1604C804}"/>
                  </a:ext>
                </a:extLst>
              </p:cNvPr>
              <p:cNvSpPr txBox="1"/>
              <p:nvPr/>
            </p:nvSpPr>
            <p:spPr>
              <a:xfrm>
                <a:off x="3821346" y="4122777"/>
                <a:ext cx="4593449" cy="2241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Hoạt động cá nhân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 gian làm bài 2 phút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Kiểm tra chéo theo cặp đôi</a:t>
                </a: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Báo cáo kết quả </a:t>
                </a:r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5428B443-13DF-4D47-8A02-E3CD13BAC287}"/>
                </a:ext>
              </a:extLst>
            </p:cNvPr>
            <p:cNvSpPr/>
            <p:nvPr/>
          </p:nvSpPr>
          <p:spPr>
            <a:xfrm>
              <a:off x="3599727" y="3808071"/>
              <a:ext cx="5000263" cy="2858947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ounded Rectangle 127">
            <a:extLst>
              <a:ext uri="{FF2B5EF4-FFF2-40B4-BE49-F238E27FC236}">
                <a16:creationId xmlns="" xmlns:a16="http://schemas.microsoft.com/office/drawing/2014/main" id="{471E16E0-7F62-425D-919B-1115F081BCE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18" name="Rounded Rectangle 128">
            <a:extLst>
              <a:ext uri="{FF2B5EF4-FFF2-40B4-BE49-F238E27FC236}">
                <a16:creationId xmlns="" xmlns:a16="http://schemas.microsoft.com/office/drawing/2014/main" id="{0C76330F-37CB-4DAD-B7ED-36167C148F9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19" name="Rounded Rectangle 129">
            <a:extLst>
              <a:ext uri="{FF2B5EF4-FFF2-40B4-BE49-F238E27FC236}">
                <a16:creationId xmlns="" xmlns:a16="http://schemas.microsoft.com/office/drawing/2014/main" id="{2E86A83C-8A5D-4F9A-8930-FE4A22969CA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20" name="Rounded Rectangle 130">
            <a:extLst>
              <a:ext uri="{FF2B5EF4-FFF2-40B4-BE49-F238E27FC236}">
                <a16:creationId xmlns="" xmlns:a16="http://schemas.microsoft.com/office/drawing/2014/main" id="{A719C3F3-7D42-48DC-ABC4-E17AEDBD4F89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21" name="Rounded Rectangle 131">
            <a:extLst>
              <a:ext uri="{FF2B5EF4-FFF2-40B4-BE49-F238E27FC236}">
                <a16:creationId xmlns="" xmlns:a16="http://schemas.microsoft.com/office/drawing/2014/main" id="{E52D94F5-A97C-448B-98C8-BA50CECB4E1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22" name="Rounded Rectangle 132">
            <a:extLst>
              <a:ext uri="{FF2B5EF4-FFF2-40B4-BE49-F238E27FC236}">
                <a16:creationId xmlns="" xmlns:a16="http://schemas.microsoft.com/office/drawing/2014/main" id="{EBCE19D0-D58B-4D7D-AB16-23D7222DD47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23" name="Rounded Rectangle 133">
            <a:extLst>
              <a:ext uri="{FF2B5EF4-FFF2-40B4-BE49-F238E27FC236}">
                <a16:creationId xmlns="" xmlns:a16="http://schemas.microsoft.com/office/drawing/2014/main" id="{15440E54-B9DD-4A5A-B2EF-B7E8E167933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24" name="Rounded Rectangle 134">
            <a:extLst>
              <a:ext uri="{FF2B5EF4-FFF2-40B4-BE49-F238E27FC236}">
                <a16:creationId xmlns="" xmlns:a16="http://schemas.microsoft.com/office/drawing/2014/main" id="{7ACF2D2E-3E40-4CB3-B661-7FBB3437038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25" name="Rounded Rectangle 135">
            <a:extLst>
              <a:ext uri="{FF2B5EF4-FFF2-40B4-BE49-F238E27FC236}">
                <a16:creationId xmlns="" xmlns:a16="http://schemas.microsoft.com/office/drawing/2014/main" id="{2CE44E7D-7D3F-4CBA-B826-AA4683968C1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26" name="Rounded Rectangle 136">
            <a:extLst>
              <a:ext uri="{FF2B5EF4-FFF2-40B4-BE49-F238E27FC236}">
                <a16:creationId xmlns="" xmlns:a16="http://schemas.microsoft.com/office/drawing/2014/main" id="{5CEA8BD0-6123-4634-B93E-42008B16D09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27" name="Rounded Rectangle 137">
            <a:extLst>
              <a:ext uri="{FF2B5EF4-FFF2-40B4-BE49-F238E27FC236}">
                <a16:creationId xmlns="" xmlns:a16="http://schemas.microsoft.com/office/drawing/2014/main" id="{F9A7EDA1-EF6B-407D-AE3B-AD9DADA4B135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28" name="Rounded Rectangle 138">
            <a:extLst>
              <a:ext uri="{FF2B5EF4-FFF2-40B4-BE49-F238E27FC236}">
                <a16:creationId xmlns="" xmlns:a16="http://schemas.microsoft.com/office/drawing/2014/main" id="{DABD5A60-5D57-43A4-B2D7-0FCD98668E28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29" name="Rounded Rectangle 139">
            <a:extLst>
              <a:ext uri="{FF2B5EF4-FFF2-40B4-BE49-F238E27FC236}">
                <a16:creationId xmlns="" xmlns:a16="http://schemas.microsoft.com/office/drawing/2014/main" id="{1AEB4850-7E06-4913-B43C-3AB5EA4C481C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30" name="Rounded Rectangle 140">
            <a:extLst>
              <a:ext uri="{FF2B5EF4-FFF2-40B4-BE49-F238E27FC236}">
                <a16:creationId xmlns="" xmlns:a16="http://schemas.microsoft.com/office/drawing/2014/main" id="{21DDB1EE-308A-4CC7-801A-6CDC76091DF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31" name="Rounded Rectangle 141">
            <a:extLst>
              <a:ext uri="{FF2B5EF4-FFF2-40B4-BE49-F238E27FC236}">
                <a16:creationId xmlns="" xmlns:a16="http://schemas.microsoft.com/office/drawing/2014/main" id="{11368F48-7577-42B5-9862-BC994C441D3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32" name="Rounded Rectangle 142">
            <a:extLst>
              <a:ext uri="{FF2B5EF4-FFF2-40B4-BE49-F238E27FC236}">
                <a16:creationId xmlns="" xmlns:a16="http://schemas.microsoft.com/office/drawing/2014/main" id="{367E321A-4C5E-4386-987A-7D09D64DD8C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33" name="Rounded Rectangle 143">
            <a:extLst>
              <a:ext uri="{FF2B5EF4-FFF2-40B4-BE49-F238E27FC236}">
                <a16:creationId xmlns="" xmlns:a16="http://schemas.microsoft.com/office/drawing/2014/main" id="{EE5D4910-9E85-4B6F-BED4-5BBB8524D45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34" name="Rounded Rectangle 144">
            <a:extLst>
              <a:ext uri="{FF2B5EF4-FFF2-40B4-BE49-F238E27FC236}">
                <a16:creationId xmlns="" xmlns:a16="http://schemas.microsoft.com/office/drawing/2014/main" id="{9B754FD4-9726-4E7F-B1F2-493057344FA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35" name="Rounded Rectangle 145">
            <a:extLst>
              <a:ext uri="{FF2B5EF4-FFF2-40B4-BE49-F238E27FC236}">
                <a16:creationId xmlns="" xmlns:a16="http://schemas.microsoft.com/office/drawing/2014/main" id="{6138BA06-DAB1-49BD-B913-22EC917E8050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36" name="Rounded Rectangle 146">
            <a:extLst>
              <a:ext uri="{FF2B5EF4-FFF2-40B4-BE49-F238E27FC236}">
                <a16:creationId xmlns="" xmlns:a16="http://schemas.microsoft.com/office/drawing/2014/main" id="{3C3638C9-AC4D-4A28-9F3A-CDC33CA2F53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37" name="Rounded Rectangle 147">
            <a:extLst>
              <a:ext uri="{FF2B5EF4-FFF2-40B4-BE49-F238E27FC236}">
                <a16:creationId xmlns="" xmlns:a16="http://schemas.microsoft.com/office/drawing/2014/main" id="{72AFCE05-F8A8-4AD7-84AF-CFC30BD29A2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38" name="Rounded Rectangle 148">
            <a:extLst>
              <a:ext uri="{FF2B5EF4-FFF2-40B4-BE49-F238E27FC236}">
                <a16:creationId xmlns="" xmlns:a16="http://schemas.microsoft.com/office/drawing/2014/main" id="{17D5F129-DB5E-4571-9207-529D29AB8F3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39" name="Rounded Rectangle 149">
            <a:extLst>
              <a:ext uri="{FF2B5EF4-FFF2-40B4-BE49-F238E27FC236}">
                <a16:creationId xmlns="" xmlns:a16="http://schemas.microsoft.com/office/drawing/2014/main" id="{C45E7A39-2324-4B6B-B2CD-37EADF47E550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40" name="Rounded Rectangle 150">
            <a:extLst>
              <a:ext uri="{FF2B5EF4-FFF2-40B4-BE49-F238E27FC236}">
                <a16:creationId xmlns="" xmlns:a16="http://schemas.microsoft.com/office/drawing/2014/main" id="{1DA7A21F-038F-4C20-AD39-151C7F61BE8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41" name="Rounded Rectangle 151">
            <a:extLst>
              <a:ext uri="{FF2B5EF4-FFF2-40B4-BE49-F238E27FC236}">
                <a16:creationId xmlns="" xmlns:a16="http://schemas.microsoft.com/office/drawing/2014/main" id="{4BDEC341-B719-4D04-B422-033BE445A76C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42" name="Rounded Rectangle 152">
            <a:extLst>
              <a:ext uri="{FF2B5EF4-FFF2-40B4-BE49-F238E27FC236}">
                <a16:creationId xmlns="" xmlns:a16="http://schemas.microsoft.com/office/drawing/2014/main" id="{AD0A7ACD-BB26-45D1-9E6E-8DCCFD1D3E9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43" name="Rounded Rectangle 153">
            <a:extLst>
              <a:ext uri="{FF2B5EF4-FFF2-40B4-BE49-F238E27FC236}">
                <a16:creationId xmlns="" xmlns:a16="http://schemas.microsoft.com/office/drawing/2014/main" id="{27FA6AC0-BAC3-4F7D-80BD-5F377E43C12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44" name="Rounded Rectangle 154">
            <a:extLst>
              <a:ext uri="{FF2B5EF4-FFF2-40B4-BE49-F238E27FC236}">
                <a16:creationId xmlns="" xmlns:a16="http://schemas.microsoft.com/office/drawing/2014/main" id="{B415F71F-20E8-448F-A3BB-E89C58C9FAC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45" name="Rounded Rectangle 155">
            <a:extLst>
              <a:ext uri="{FF2B5EF4-FFF2-40B4-BE49-F238E27FC236}">
                <a16:creationId xmlns="" xmlns:a16="http://schemas.microsoft.com/office/drawing/2014/main" id="{F1935048-C9EB-475B-9075-2E28DD41EF2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46" name="Rounded Rectangle 156">
            <a:extLst>
              <a:ext uri="{FF2B5EF4-FFF2-40B4-BE49-F238E27FC236}">
                <a16:creationId xmlns="" xmlns:a16="http://schemas.microsoft.com/office/drawing/2014/main" id="{787C1F44-3FF1-440C-9A94-02E1DCAEF74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47" name="Rounded Rectangle 157">
            <a:extLst>
              <a:ext uri="{FF2B5EF4-FFF2-40B4-BE49-F238E27FC236}">
                <a16:creationId xmlns="" xmlns:a16="http://schemas.microsoft.com/office/drawing/2014/main" id="{FBA89DF1-3146-4808-87F4-AA93065F703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48" name="Rounded Rectangle 158">
            <a:extLst>
              <a:ext uri="{FF2B5EF4-FFF2-40B4-BE49-F238E27FC236}">
                <a16:creationId xmlns="" xmlns:a16="http://schemas.microsoft.com/office/drawing/2014/main" id="{186E7C4E-6AB3-427A-A39D-79D97DD2D9B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49" name="Rounded Rectangle 159">
            <a:extLst>
              <a:ext uri="{FF2B5EF4-FFF2-40B4-BE49-F238E27FC236}">
                <a16:creationId xmlns="" xmlns:a16="http://schemas.microsoft.com/office/drawing/2014/main" id="{5254CD34-B614-42DD-B2EB-8C01EFE5D89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50" name="Rounded Rectangle 160">
            <a:extLst>
              <a:ext uri="{FF2B5EF4-FFF2-40B4-BE49-F238E27FC236}">
                <a16:creationId xmlns="" xmlns:a16="http://schemas.microsoft.com/office/drawing/2014/main" id="{9C4D2841-EB7B-42BA-B10F-B9DFB7F10539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51" name="Rounded Rectangle 161">
            <a:extLst>
              <a:ext uri="{FF2B5EF4-FFF2-40B4-BE49-F238E27FC236}">
                <a16:creationId xmlns="" xmlns:a16="http://schemas.microsoft.com/office/drawing/2014/main" id="{C8D809B8-3306-4288-8610-2C6973D97D3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52" name="Rounded Rectangle 162">
            <a:extLst>
              <a:ext uri="{FF2B5EF4-FFF2-40B4-BE49-F238E27FC236}">
                <a16:creationId xmlns="" xmlns:a16="http://schemas.microsoft.com/office/drawing/2014/main" id="{205698F8-2BE6-4DE9-88F5-D0F8C267C9C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53" name="Rounded Rectangle 163">
            <a:extLst>
              <a:ext uri="{FF2B5EF4-FFF2-40B4-BE49-F238E27FC236}">
                <a16:creationId xmlns="" xmlns:a16="http://schemas.microsoft.com/office/drawing/2014/main" id="{40DFD0A0-3450-412C-87EA-8A4806B8FC2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54" name="Rounded Rectangle 164">
            <a:extLst>
              <a:ext uri="{FF2B5EF4-FFF2-40B4-BE49-F238E27FC236}">
                <a16:creationId xmlns="" xmlns:a16="http://schemas.microsoft.com/office/drawing/2014/main" id="{F64C76D9-E146-4E61-A7DF-97024FFAFB6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55" name="Rounded Rectangle 165">
            <a:extLst>
              <a:ext uri="{FF2B5EF4-FFF2-40B4-BE49-F238E27FC236}">
                <a16:creationId xmlns="" xmlns:a16="http://schemas.microsoft.com/office/drawing/2014/main" id="{1D1A83BE-589E-40D5-B081-41AD0E51698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56" name="Rounded Rectangle 166">
            <a:extLst>
              <a:ext uri="{FF2B5EF4-FFF2-40B4-BE49-F238E27FC236}">
                <a16:creationId xmlns="" xmlns:a16="http://schemas.microsoft.com/office/drawing/2014/main" id="{1DACCAED-1C17-45F8-A0E0-4E697B67DAA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57" name="Rounded Rectangle 167">
            <a:extLst>
              <a:ext uri="{FF2B5EF4-FFF2-40B4-BE49-F238E27FC236}">
                <a16:creationId xmlns="" xmlns:a16="http://schemas.microsoft.com/office/drawing/2014/main" id="{4951608D-9627-45C7-9132-187EC6555818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58" name="Rounded Rectangle 168">
            <a:extLst>
              <a:ext uri="{FF2B5EF4-FFF2-40B4-BE49-F238E27FC236}">
                <a16:creationId xmlns="" xmlns:a16="http://schemas.microsoft.com/office/drawing/2014/main" id="{591408DA-612C-479C-9443-DFB46878767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59" name="Rounded Rectangle 169">
            <a:extLst>
              <a:ext uri="{FF2B5EF4-FFF2-40B4-BE49-F238E27FC236}">
                <a16:creationId xmlns="" xmlns:a16="http://schemas.microsoft.com/office/drawing/2014/main" id="{651321A9-9E00-485D-B10C-C2464AAEA28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60" name="Rounded Rectangle 170">
            <a:extLst>
              <a:ext uri="{FF2B5EF4-FFF2-40B4-BE49-F238E27FC236}">
                <a16:creationId xmlns="" xmlns:a16="http://schemas.microsoft.com/office/drawing/2014/main" id="{705DD586-EE77-42E1-B7C3-76FE4F98512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61" name="Rounded Rectangle 171">
            <a:extLst>
              <a:ext uri="{FF2B5EF4-FFF2-40B4-BE49-F238E27FC236}">
                <a16:creationId xmlns="" xmlns:a16="http://schemas.microsoft.com/office/drawing/2014/main" id="{7F644A58-7F1A-463C-8B27-2FCB85DB2B1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62" name="Rounded Rectangle 172">
            <a:extLst>
              <a:ext uri="{FF2B5EF4-FFF2-40B4-BE49-F238E27FC236}">
                <a16:creationId xmlns="" xmlns:a16="http://schemas.microsoft.com/office/drawing/2014/main" id="{90BF0823-0353-4BA5-981B-7F9120EF7C6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63" name="Rounded Rectangle 173">
            <a:extLst>
              <a:ext uri="{FF2B5EF4-FFF2-40B4-BE49-F238E27FC236}">
                <a16:creationId xmlns="" xmlns:a16="http://schemas.microsoft.com/office/drawing/2014/main" id="{0A3B08BB-754E-4A3E-BACB-B96CA11EC965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64" name="Rounded Rectangle 174">
            <a:extLst>
              <a:ext uri="{FF2B5EF4-FFF2-40B4-BE49-F238E27FC236}">
                <a16:creationId xmlns="" xmlns:a16="http://schemas.microsoft.com/office/drawing/2014/main" id="{8FED5E7B-D1C6-4639-8857-067B151A4F8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65" name="Rounded Rectangle 175">
            <a:extLst>
              <a:ext uri="{FF2B5EF4-FFF2-40B4-BE49-F238E27FC236}">
                <a16:creationId xmlns="" xmlns:a16="http://schemas.microsoft.com/office/drawing/2014/main" id="{248E4ED9-FDD6-4E6D-BF78-9693894FF98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66" name="Rounded Rectangle 176">
            <a:extLst>
              <a:ext uri="{FF2B5EF4-FFF2-40B4-BE49-F238E27FC236}">
                <a16:creationId xmlns="" xmlns:a16="http://schemas.microsoft.com/office/drawing/2014/main" id="{3F6633D2-9E0E-4C38-B2D0-1C4EE75429E0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67" name="Rounded Rectangle 177">
            <a:extLst>
              <a:ext uri="{FF2B5EF4-FFF2-40B4-BE49-F238E27FC236}">
                <a16:creationId xmlns="" xmlns:a16="http://schemas.microsoft.com/office/drawing/2014/main" id="{D2418E24-C795-423F-8B96-5FCEE543815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68" name="Rounded Rectangle 178">
            <a:extLst>
              <a:ext uri="{FF2B5EF4-FFF2-40B4-BE49-F238E27FC236}">
                <a16:creationId xmlns="" xmlns:a16="http://schemas.microsoft.com/office/drawing/2014/main" id="{95BADD0F-7C47-4069-A499-27608240C04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69" name="Rounded Rectangle 179">
            <a:extLst>
              <a:ext uri="{FF2B5EF4-FFF2-40B4-BE49-F238E27FC236}">
                <a16:creationId xmlns="" xmlns:a16="http://schemas.microsoft.com/office/drawing/2014/main" id="{87A4C645-D831-4531-8A18-4B183F27FCA0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70" name="Rounded Rectangle 180">
            <a:extLst>
              <a:ext uri="{FF2B5EF4-FFF2-40B4-BE49-F238E27FC236}">
                <a16:creationId xmlns="" xmlns:a16="http://schemas.microsoft.com/office/drawing/2014/main" id="{5A6F34E4-3F2A-4E3C-AD86-621C0F73933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71" name="Rounded Rectangle 181">
            <a:extLst>
              <a:ext uri="{FF2B5EF4-FFF2-40B4-BE49-F238E27FC236}">
                <a16:creationId xmlns="" xmlns:a16="http://schemas.microsoft.com/office/drawing/2014/main" id="{FDEB8769-9B33-4813-9C06-9C0FB40A0A7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72" name="Rounded Rectangle 182">
            <a:extLst>
              <a:ext uri="{FF2B5EF4-FFF2-40B4-BE49-F238E27FC236}">
                <a16:creationId xmlns="" xmlns:a16="http://schemas.microsoft.com/office/drawing/2014/main" id="{4A092B87-446A-4806-AD62-41B6E8B17DC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73" name="Rounded Rectangle 183">
            <a:extLst>
              <a:ext uri="{FF2B5EF4-FFF2-40B4-BE49-F238E27FC236}">
                <a16:creationId xmlns="" xmlns:a16="http://schemas.microsoft.com/office/drawing/2014/main" id="{7B06F57A-5A23-4BE8-98E7-7DCB6DB5667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74" name="Rounded Rectangle 184">
            <a:extLst>
              <a:ext uri="{FF2B5EF4-FFF2-40B4-BE49-F238E27FC236}">
                <a16:creationId xmlns="" xmlns:a16="http://schemas.microsoft.com/office/drawing/2014/main" id="{74A86413-7A60-40EC-BA93-D29E444E29A0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75" name="Rounded Rectangle 185">
            <a:extLst>
              <a:ext uri="{FF2B5EF4-FFF2-40B4-BE49-F238E27FC236}">
                <a16:creationId xmlns="" xmlns:a16="http://schemas.microsoft.com/office/drawing/2014/main" id="{6597FF4B-BE3A-4961-8202-719875AA544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76" name="Rounded Rectangle 186">
            <a:extLst>
              <a:ext uri="{FF2B5EF4-FFF2-40B4-BE49-F238E27FC236}">
                <a16:creationId xmlns="" xmlns:a16="http://schemas.microsoft.com/office/drawing/2014/main" id="{7F34FEAD-34BE-4DBC-B172-54F4E8343AF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77" name="Rounded Rectangle 187">
            <a:extLst>
              <a:ext uri="{FF2B5EF4-FFF2-40B4-BE49-F238E27FC236}">
                <a16:creationId xmlns="" xmlns:a16="http://schemas.microsoft.com/office/drawing/2014/main" id="{C3EA45C6-1147-4827-A649-913E7904D04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78" name="Rounded Rectangle 188">
            <a:extLst>
              <a:ext uri="{FF2B5EF4-FFF2-40B4-BE49-F238E27FC236}">
                <a16:creationId xmlns="" xmlns:a16="http://schemas.microsoft.com/office/drawing/2014/main" id="{D4FC87D4-452F-48F5-AB28-1E353B001B8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79" name="Rounded Rectangle 189">
            <a:extLst>
              <a:ext uri="{FF2B5EF4-FFF2-40B4-BE49-F238E27FC236}">
                <a16:creationId xmlns="" xmlns:a16="http://schemas.microsoft.com/office/drawing/2014/main" id="{A7A962AC-0286-4E9F-9D26-19552462D0B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80" name="Rounded Rectangle 190">
            <a:extLst>
              <a:ext uri="{FF2B5EF4-FFF2-40B4-BE49-F238E27FC236}">
                <a16:creationId xmlns="" xmlns:a16="http://schemas.microsoft.com/office/drawing/2014/main" id="{1B6C54FC-81CC-48A1-B25E-692B8920CF4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81" name="Rounded Rectangle 191">
            <a:extLst>
              <a:ext uri="{FF2B5EF4-FFF2-40B4-BE49-F238E27FC236}">
                <a16:creationId xmlns="" xmlns:a16="http://schemas.microsoft.com/office/drawing/2014/main" id="{81BA8604-839C-4E76-A645-537FC32F837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82" name="Rounded Rectangle 192">
            <a:extLst>
              <a:ext uri="{FF2B5EF4-FFF2-40B4-BE49-F238E27FC236}">
                <a16:creationId xmlns="" xmlns:a16="http://schemas.microsoft.com/office/drawing/2014/main" id="{985BBE76-893F-4F31-99E0-08F8FB7E9AA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83" name="Rounded Rectangle 193">
            <a:extLst>
              <a:ext uri="{FF2B5EF4-FFF2-40B4-BE49-F238E27FC236}">
                <a16:creationId xmlns="" xmlns:a16="http://schemas.microsoft.com/office/drawing/2014/main" id="{E0200500-4D94-4808-9AB7-3D1804ACFE3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84" name="Rounded Rectangle 194">
            <a:extLst>
              <a:ext uri="{FF2B5EF4-FFF2-40B4-BE49-F238E27FC236}">
                <a16:creationId xmlns="" xmlns:a16="http://schemas.microsoft.com/office/drawing/2014/main" id="{B09AEF15-BC76-4E4C-A664-25FD88FAF56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85" name="Rounded Rectangle 195">
            <a:extLst>
              <a:ext uri="{FF2B5EF4-FFF2-40B4-BE49-F238E27FC236}">
                <a16:creationId xmlns="" xmlns:a16="http://schemas.microsoft.com/office/drawing/2014/main" id="{4A340E2F-7B77-4F5D-AEBB-106DEE7D106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86" name="Rounded Rectangle 196">
            <a:extLst>
              <a:ext uri="{FF2B5EF4-FFF2-40B4-BE49-F238E27FC236}">
                <a16:creationId xmlns="" xmlns:a16="http://schemas.microsoft.com/office/drawing/2014/main" id="{46495AC9-03EA-4579-998A-38D89905673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87" name="Rounded Rectangle 197">
            <a:extLst>
              <a:ext uri="{FF2B5EF4-FFF2-40B4-BE49-F238E27FC236}">
                <a16:creationId xmlns="" xmlns:a16="http://schemas.microsoft.com/office/drawing/2014/main" id="{DF57E71E-F363-43E0-83DE-B40CB7E474C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88" name="Rounded Rectangle 198">
            <a:extLst>
              <a:ext uri="{FF2B5EF4-FFF2-40B4-BE49-F238E27FC236}">
                <a16:creationId xmlns="" xmlns:a16="http://schemas.microsoft.com/office/drawing/2014/main" id="{D529DA18-F95A-405A-8AF7-1E19DAD165A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89" name="Rounded Rectangle 199">
            <a:extLst>
              <a:ext uri="{FF2B5EF4-FFF2-40B4-BE49-F238E27FC236}">
                <a16:creationId xmlns="" xmlns:a16="http://schemas.microsoft.com/office/drawing/2014/main" id="{5D71D3B8-EC28-4B09-B1E3-8ED8944FEBF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90" name="Rounded Rectangle 200">
            <a:extLst>
              <a:ext uri="{FF2B5EF4-FFF2-40B4-BE49-F238E27FC236}">
                <a16:creationId xmlns="" xmlns:a16="http://schemas.microsoft.com/office/drawing/2014/main" id="{B416D083-C880-4B89-AAEB-D9D2DBDFB2C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91" name="Rounded Rectangle 201">
            <a:extLst>
              <a:ext uri="{FF2B5EF4-FFF2-40B4-BE49-F238E27FC236}">
                <a16:creationId xmlns="" xmlns:a16="http://schemas.microsoft.com/office/drawing/2014/main" id="{89C6D202-D5FF-403B-BB7E-3EC2DD3E712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92" name="Rounded Rectangle 202">
            <a:extLst>
              <a:ext uri="{FF2B5EF4-FFF2-40B4-BE49-F238E27FC236}">
                <a16:creationId xmlns="" xmlns:a16="http://schemas.microsoft.com/office/drawing/2014/main" id="{7E60C4FB-5CB6-4C68-BAD5-BBCBD5356029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93" name="Rounded Rectangle 203">
            <a:extLst>
              <a:ext uri="{FF2B5EF4-FFF2-40B4-BE49-F238E27FC236}">
                <a16:creationId xmlns="" xmlns:a16="http://schemas.microsoft.com/office/drawing/2014/main" id="{29442D7A-448C-4968-8749-4CDB56D6EF5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94" name="Rounded Rectangle 204">
            <a:extLst>
              <a:ext uri="{FF2B5EF4-FFF2-40B4-BE49-F238E27FC236}">
                <a16:creationId xmlns="" xmlns:a16="http://schemas.microsoft.com/office/drawing/2014/main" id="{326A200E-95F2-45BA-A77B-5D2C9AC0F8C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95" name="Rounded Rectangle 205">
            <a:extLst>
              <a:ext uri="{FF2B5EF4-FFF2-40B4-BE49-F238E27FC236}">
                <a16:creationId xmlns="" xmlns:a16="http://schemas.microsoft.com/office/drawing/2014/main" id="{3F1A3A03-12DF-4FB2-A5C1-DA6963FA834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96" name="Rounded Rectangle 206">
            <a:extLst>
              <a:ext uri="{FF2B5EF4-FFF2-40B4-BE49-F238E27FC236}">
                <a16:creationId xmlns="" xmlns:a16="http://schemas.microsoft.com/office/drawing/2014/main" id="{6BD693D8-CCFE-48FA-9A34-CD81A8129C4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97" name="Rounded Rectangle 207">
            <a:extLst>
              <a:ext uri="{FF2B5EF4-FFF2-40B4-BE49-F238E27FC236}">
                <a16:creationId xmlns="" xmlns:a16="http://schemas.microsoft.com/office/drawing/2014/main" id="{F74C13C1-2B91-4C31-829C-876A03F8FC3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98" name="Rounded Rectangle 208">
            <a:extLst>
              <a:ext uri="{FF2B5EF4-FFF2-40B4-BE49-F238E27FC236}">
                <a16:creationId xmlns="" xmlns:a16="http://schemas.microsoft.com/office/drawing/2014/main" id="{DF688841-636E-4330-A996-088368C3307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99" name="Rounded Rectangle 209">
            <a:extLst>
              <a:ext uri="{FF2B5EF4-FFF2-40B4-BE49-F238E27FC236}">
                <a16:creationId xmlns="" xmlns:a16="http://schemas.microsoft.com/office/drawing/2014/main" id="{3F9F8F6D-67BD-4C82-ADD1-F150151328A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100" name="Rounded Rectangle 210">
            <a:extLst>
              <a:ext uri="{FF2B5EF4-FFF2-40B4-BE49-F238E27FC236}">
                <a16:creationId xmlns="" xmlns:a16="http://schemas.microsoft.com/office/drawing/2014/main" id="{E6C80F44-362C-4FBD-A7B6-7565E36610F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101" name="Rounded Rectangle 211">
            <a:extLst>
              <a:ext uri="{FF2B5EF4-FFF2-40B4-BE49-F238E27FC236}">
                <a16:creationId xmlns="" xmlns:a16="http://schemas.microsoft.com/office/drawing/2014/main" id="{61F53F4B-15FA-4B32-8F2F-03891D6C1AB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102" name="Rounded Rectangle 212">
            <a:extLst>
              <a:ext uri="{FF2B5EF4-FFF2-40B4-BE49-F238E27FC236}">
                <a16:creationId xmlns="" xmlns:a16="http://schemas.microsoft.com/office/drawing/2014/main" id="{C0CCC541-64B5-4834-940F-612237DF6175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103" name="Rounded Rectangle 213">
            <a:extLst>
              <a:ext uri="{FF2B5EF4-FFF2-40B4-BE49-F238E27FC236}">
                <a16:creationId xmlns="" xmlns:a16="http://schemas.microsoft.com/office/drawing/2014/main" id="{751BD9C6-3C29-4FB0-8CEB-856441ECD82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104" name="Rounded Rectangle 214">
            <a:extLst>
              <a:ext uri="{FF2B5EF4-FFF2-40B4-BE49-F238E27FC236}">
                <a16:creationId xmlns="" xmlns:a16="http://schemas.microsoft.com/office/drawing/2014/main" id="{9C553DB3-51DB-4D7E-A690-A1F867E861F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105" name="Rounded Rectangle 215">
            <a:extLst>
              <a:ext uri="{FF2B5EF4-FFF2-40B4-BE49-F238E27FC236}">
                <a16:creationId xmlns="" xmlns:a16="http://schemas.microsoft.com/office/drawing/2014/main" id="{802E1DF2-E5F3-4490-9F74-D264F63CEE7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106" name="Rounded Rectangle 216">
            <a:extLst>
              <a:ext uri="{FF2B5EF4-FFF2-40B4-BE49-F238E27FC236}">
                <a16:creationId xmlns="" xmlns:a16="http://schemas.microsoft.com/office/drawing/2014/main" id="{86393CE6-052B-4E73-9688-5AD9DFC47B39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107" name="Rounded Rectangle 217">
            <a:extLst>
              <a:ext uri="{FF2B5EF4-FFF2-40B4-BE49-F238E27FC236}">
                <a16:creationId xmlns="" xmlns:a16="http://schemas.microsoft.com/office/drawing/2014/main" id="{2520993A-E002-44EB-92F2-CB3E88F8E5F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108" name="Rounded Rectangle 218">
            <a:extLst>
              <a:ext uri="{FF2B5EF4-FFF2-40B4-BE49-F238E27FC236}">
                <a16:creationId xmlns="" xmlns:a16="http://schemas.microsoft.com/office/drawing/2014/main" id="{BE20B597-1725-4585-8A14-BEC8F487662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109" name="Rounded Rectangle 219">
            <a:extLst>
              <a:ext uri="{FF2B5EF4-FFF2-40B4-BE49-F238E27FC236}">
                <a16:creationId xmlns="" xmlns:a16="http://schemas.microsoft.com/office/drawing/2014/main" id="{588781C2-E351-441F-8986-A146D702478E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110" name="Rounded Rectangle 220">
            <a:extLst>
              <a:ext uri="{FF2B5EF4-FFF2-40B4-BE49-F238E27FC236}">
                <a16:creationId xmlns="" xmlns:a16="http://schemas.microsoft.com/office/drawing/2014/main" id="{5DBD6938-2CB7-4052-8473-A99DAE5BC14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111" name="Rounded Rectangle 221">
            <a:extLst>
              <a:ext uri="{FF2B5EF4-FFF2-40B4-BE49-F238E27FC236}">
                <a16:creationId xmlns="" xmlns:a16="http://schemas.microsoft.com/office/drawing/2014/main" id="{1C5A6F05-4674-4CA7-A210-4902666275B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112" name="Rounded Rectangle 222">
            <a:extLst>
              <a:ext uri="{FF2B5EF4-FFF2-40B4-BE49-F238E27FC236}">
                <a16:creationId xmlns="" xmlns:a16="http://schemas.microsoft.com/office/drawing/2014/main" id="{ED7B9533-BAC4-401A-87A9-1FF5E0789E3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113" name="Rounded Rectangle 223">
            <a:extLst>
              <a:ext uri="{FF2B5EF4-FFF2-40B4-BE49-F238E27FC236}">
                <a16:creationId xmlns="" xmlns:a16="http://schemas.microsoft.com/office/drawing/2014/main" id="{444ACE3A-D676-45B9-99AA-7C9FE953595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114" name="Rounded Rectangle 224">
            <a:extLst>
              <a:ext uri="{FF2B5EF4-FFF2-40B4-BE49-F238E27FC236}">
                <a16:creationId xmlns="" xmlns:a16="http://schemas.microsoft.com/office/drawing/2014/main" id="{D1A63B08-18E4-49E8-88C4-5156522FE5C6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115" name="Rounded Rectangle 225">
            <a:extLst>
              <a:ext uri="{FF2B5EF4-FFF2-40B4-BE49-F238E27FC236}">
                <a16:creationId xmlns="" xmlns:a16="http://schemas.microsoft.com/office/drawing/2014/main" id="{557B9BE2-60EF-4288-9DC2-907DAE691B5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116" name="Rounded Rectangle 226">
            <a:extLst>
              <a:ext uri="{FF2B5EF4-FFF2-40B4-BE49-F238E27FC236}">
                <a16:creationId xmlns="" xmlns:a16="http://schemas.microsoft.com/office/drawing/2014/main" id="{34F60DB1-3264-423C-BB92-8A91F21503C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117" name="Rounded Rectangle 227">
            <a:extLst>
              <a:ext uri="{FF2B5EF4-FFF2-40B4-BE49-F238E27FC236}">
                <a16:creationId xmlns="" xmlns:a16="http://schemas.microsoft.com/office/drawing/2014/main" id="{941CA946-BD36-4115-832A-6048AEF6763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118" name="Rounded Rectangle 228">
            <a:extLst>
              <a:ext uri="{FF2B5EF4-FFF2-40B4-BE49-F238E27FC236}">
                <a16:creationId xmlns="" xmlns:a16="http://schemas.microsoft.com/office/drawing/2014/main" id="{D68D2E3A-2F43-4DA3-B393-E16F3BC66C3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119" name="Rounded Rectangle 229">
            <a:extLst>
              <a:ext uri="{FF2B5EF4-FFF2-40B4-BE49-F238E27FC236}">
                <a16:creationId xmlns="" xmlns:a16="http://schemas.microsoft.com/office/drawing/2014/main" id="{DB41F09C-CE77-4325-8B78-424A986D483C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120" name="Rounded Rectangle 230">
            <a:extLst>
              <a:ext uri="{FF2B5EF4-FFF2-40B4-BE49-F238E27FC236}">
                <a16:creationId xmlns="" xmlns:a16="http://schemas.microsoft.com/office/drawing/2014/main" id="{8CBF19A9-932B-4FA4-B91F-DE8B9D898369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121" name="Rounded Rectangle 231">
            <a:extLst>
              <a:ext uri="{FF2B5EF4-FFF2-40B4-BE49-F238E27FC236}">
                <a16:creationId xmlns="" xmlns:a16="http://schemas.microsoft.com/office/drawing/2014/main" id="{2B5A9EAB-FE56-4517-B0DD-92990BB23A6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122" name="Rounded Rectangle 232">
            <a:extLst>
              <a:ext uri="{FF2B5EF4-FFF2-40B4-BE49-F238E27FC236}">
                <a16:creationId xmlns="" xmlns:a16="http://schemas.microsoft.com/office/drawing/2014/main" id="{C4FA5C06-909D-4E8B-A8CF-7F64437C6A5D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123" name="Rounded Rectangle 233">
            <a:extLst>
              <a:ext uri="{FF2B5EF4-FFF2-40B4-BE49-F238E27FC236}">
                <a16:creationId xmlns="" xmlns:a16="http://schemas.microsoft.com/office/drawing/2014/main" id="{DDF851F2-2510-4B5D-BE37-DBBC28FE8AB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124" name="Rounded Rectangle 234">
            <a:extLst>
              <a:ext uri="{FF2B5EF4-FFF2-40B4-BE49-F238E27FC236}">
                <a16:creationId xmlns="" xmlns:a16="http://schemas.microsoft.com/office/drawing/2014/main" id="{6C7E9443-8E7F-4B4B-A24C-A3E5899133D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125" name="Rounded Rectangle 235">
            <a:extLst>
              <a:ext uri="{FF2B5EF4-FFF2-40B4-BE49-F238E27FC236}">
                <a16:creationId xmlns="" xmlns:a16="http://schemas.microsoft.com/office/drawing/2014/main" id="{633A265C-AFD1-4633-8691-0CA74ABE24D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126" name="Rounded Rectangle 236">
            <a:extLst>
              <a:ext uri="{FF2B5EF4-FFF2-40B4-BE49-F238E27FC236}">
                <a16:creationId xmlns="" xmlns:a16="http://schemas.microsoft.com/office/drawing/2014/main" id="{249C0154-F40F-41F5-8173-C060976B57D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127" name="Rounded Rectangle 237">
            <a:extLst>
              <a:ext uri="{FF2B5EF4-FFF2-40B4-BE49-F238E27FC236}">
                <a16:creationId xmlns="" xmlns:a16="http://schemas.microsoft.com/office/drawing/2014/main" id="{D02FE678-2A96-4ED0-A0B1-A9CCF8D3D39C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128" name="Rounded Rectangle 238">
            <a:extLst>
              <a:ext uri="{FF2B5EF4-FFF2-40B4-BE49-F238E27FC236}">
                <a16:creationId xmlns="" xmlns:a16="http://schemas.microsoft.com/office/drawing/2014/main" id="{2FDCFCC2-C441-45F6-BE86-B3D396B73F42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129" name="Rounded Rectangle 239">
            <a:extLst>
              <a:ext uri="{FF2B5EF4-FFF2-40B4-BE49-F238E27FC236}">
                <a16:creationId xmlns="" xmlns:a16="http://schemas.microsoft.com/office/drawing/2014/main" id="{8F58B981-9C52-45AE-947E-7F98C08B3A9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130" name="Rounded Rectangle 240">
            <a:extLst>
              <a:ext uri="{FF2B5EF4-FFF2-40B4-BE49-F238E27FC236}">
                <a16:creationId xmlns="" xmlns:a16="http://schemas.microsoft.com/office/drawing/2014/main" id="{14ED6283-D134-4F9E-9E49-4EC38B4A0517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131" name="Rounded Rectangle 241">
            <a:extLst>
              <a:ext uri="{FF2B5EF4-FFF2-40B4-BE49-F238E27FC236}">
                <a16:creationId xmlns="" xmlns:a16="http://schemas.microsoft.com/office/drawing/2014/main" id="{B849798D-1E84-46F7-A84B-547BB5568975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132" name="Rounded Rectangle 242">
            <a:extLst>
              <a:ext uri="{FF2B5EF4-FFF2-40B4-BE49-F238E27FC236}">
                <a16:creationId xmlns="" xmlns:a16="http://schemas.microsoft.com/office/drawing/2014/main" id="{6DF2F081-F241-4546-B0AD-373AA412AF91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133" name="Rounded Rectangle 243">
            <a:extLst>
              <a:ext uri="{FF2B5EF4-FFF2-40B4-BE49-F238E27FC236}">
                <a16:creationId xmlns="" xmlns:a16="http://schemas.microsoft.com/office/drawing/2014/main" id="{D989F155-9785-4415-A0F6-B830D84F8F4F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134" name="Rounded Rectangle 244">
            <a:extLst>
              <a:ext uri="{FF2B5EF4-FFF2-40B4-BE49-F238E27FC236}">
                <a16:creationId xmlns="" xmlns:a16="http://schemas.microsoft.com/office/drawing/2014/main" id="{19A5C0BF-E6E3-4EB3-B326-B1153B842993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135" name="Rounded Rectangle 245">
            <a:extLst>
              <a:ext uri="{FF2B5EF4-FFF2-40B4-BE49-F238E27FC236}">
                <a16:creationId xmlns="" xmlns:a16="http://schemas.microsoft.com/office/drawing/2014/main" id="{E0B230E7-8873-47BD-889F-3CE19238364A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136" name="Rounded Rectangle 246">
            <a:extLst>
              <a:ext uri="{FF2B5EF4-FFF2-40B4-BE49-F238E27FC236}">
                <a16:creationId xmlns="" xmlns:a16="http://schemas.microsoft.com/office/drawing/2014/main" id="{8092F4B3-E2D5-4C78-8D6B-B4FFF6D434AB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137" name="Rounded Rectangle 247">
            <a:extLst>
              <a:ext uri="{FF2B5EF4-FFF2-40B4-BE49-F238E27FC236}">
                <a16:creationId xmlns="" xmlns:a16="http://schemas.microsoft.com/office/drawing/2014/main" id="{24301A51-2160-423D-9A85-80F27C38F664}"/>
              </a:ext>
            </a:extLst>
          </p:cNvPr>
          <p:cNvSpPr/>
          <p:nvPr/>
        </p:nvSpPr>
        <p:spPr>
          <a:xfrm>
            <a:off x="10321724" y="444477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pic>
        <p:nvPicPr>
          <p:cNvPr id="138" name="Picture 2" descr="Káº¿t quáº£ hÃ¬nh áº£nh cho icon Äá»ng há»">
            <a:extLst>
              <a:ext uri="{FF2B5EF4-FFF2-40B4-BE49-F238E27FC236}">
                <a16:creationId xmlns="" xmlns:a16="http://schemas.microsoft.com/office/drawing/2014/main" id="{170C3800-EDF5-4FFD-ACDA-3E73DD914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5F4F2"/>
              </a:clrFrom>
              <a:clrTo>
                <a:srgbClr val="F5F4F2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4924" y="4278085"/>
            <a:ext cx="789361" cy="79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528414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3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4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9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1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9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1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3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4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5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6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7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9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1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2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3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4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5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6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7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8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9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0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1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3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4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5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6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7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8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9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0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1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2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3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4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5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86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7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8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89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0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1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2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3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4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5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96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97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98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99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2616E81-8D08-4FA0-90D3-09D929A0A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 flipH="1" flipV="1">
            <a:off x="3435301" y="0"/>
            <a:ext cx="3317191" cy="57940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484A9FA-15E2-4076-BC7C-EA100EA5E7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8343" y="4800247"/>
            <a:ext cx="1143000" cy="98107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432517" y="5739618"/>
            <a:ext cx="2250831" cy="422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EEC7A66-31AD-4A01-8BDA-C9167133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2849" y="1413806"/>
            <a:ext cx="2564130" cy="4368883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rot="16200000" flipV="1">
            <a:off x="3960055" y="4044462"/>
            <a:ext cx="2222696" cy="1252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CD6377D-0EC9-4647-938B-B8BDD78F43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916660">
            <a:off x="5853817" y="5374416"/>
            <a:ext cx="1143000" cy="981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A665E19D-E618-45DF-8A0B-FB5743B92A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382050" y="1390919"/>
            <a:ext cx="2560541" cy="4362768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rot="5400000" flipH="1" flipV="1">
            <a:off x="3010488" y="4164037"/>
            <a:ext cx="2011681" cy="113948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90C6AC0-17CE-4A5F-A96B-5B3154C14E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93067">
            <a:off x="2632389" y="4579050"/>
            <a:ext cx="1143000" cy="981075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rot="16200000" flipV="1">
            <a:off x="4353952" y="3552091"/>
            <a:ext cx="253220" cy="1266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B54367D-58AE-4FE9-8326-DC2803C269CE}"/>
              </a:ext>
            </a:extLst>
          </p:cNvPr>
          <p:cNvSpPr txBox="1"/>
          <p:nvPr/>
        </p:nvSpPr>
        <p:spPr>
          <a:xfrm>
            <a:off x="4844918" y="175221"/>
            <a:ext cx="6265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tam giác đều bằng eke.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389E-6 -4.06105E-6 L 0.1817 0.0034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9141E-7 -1.43386E-6 L -0.11141 -0.3302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8404E-6 3.36725E-6 L 0.09553 -0.2955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-14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9a">
            <a:extLst>
              <a:ext uri="{FF2B5EF4-FFF2-40B4-BE49-F238E27FC236}">
                <a16:creationId xmlns="" xmlns:a16="http://schemas.microsoft.com/office/drawing/2014/main" id="{F836A2BD-E6E0-4594-ADFA-14DF90FF7360}"/>
              </a:ext>
            </a:extLst>
          </p:cNvPr>
          <p:cNvSpPr/>
          <p:nvPr/>
        </p:nvSpPr>
        <p:spPr>
          <a:xfrm>
            <a:off x="426430" y="632388"/>
            <a:ext cx="11339140" cy="105435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7F54970-2379-4D9F-A7CD-DEB753BDB9F0}"/>
              </a:ext>
            </a:extLst>
          </p:cNvPr>
          <p:cNvSpPr txBox="1"/>
          <p:nvPr/>
        </p:nvSpPr>
        <p:spPr>
          <a:xfrm>
            <a:off x="582408" y="836402"/>
            <a:ext cx="11183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 tên một số đồ vật dạng hình tam giác đều trong cuộc sống</a:t>
            </a:r>
          </a:p>
        </p:txBody>
      </p:sp>
      <p:pic>
        <p:nvPicPr>
          <p:cNvPr id="5124" name="Picture 4" descr="Kệ gỗ tam giác GTT-0186">
            <a:extLst>
              <a:ext uri="{FF2B5EF4-FFF2-40B4-BE49-F238E27FC236}">
                <a16:creationId xmlns="" xmlns:a16="http://schemas.microsoft.com/office/drawing/2014/main" id="{AC7901E4-592E-46F3-819D-83483B886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" y="209550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Kệ Sách Tam Giác, Giá Sách Mini Để Bàn Làm Việc, Gọn Đẹp Và Tiện Lợi, HCM |  Shopee Việt Nam">
            <a:extLst>
              <a:ext uri="{FF2B5EF4-FFF2-40B4-BE49-F238E27FC236}">
                <a16:creationId xmlns="" xmlns:a16="http://schemas.microsoft.com/office/drawing/2014/main" id="{CC089623-87BF-44CD-A2EF-1D482C222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240" y="2773680"/>
            <a:ext cx="4084320" cy="4084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528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ẫu kệ sách treo tường lạ mắt khiến bạn mê ngay từ cái nhìn đầu tiên - GIÁ  SÁCH GỖ, tổng hợp những thiết kế Đẹp, độc 2017">
            <a:extLst>
              <a:ext uri="{FF2B5EF4-FFF2-40B4-BE49-F238E27FC236}">
                <a16:creationId xmlns="" xmlns:a16="http://schemas.microsoft.com/office/drawing/2014/main" id="{A2AA8EDF-7044-475D-8395-812B184F7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Đồng hồ điện tử để bàn đổi màu hình tam giác đều ( Tự động bật tắt, tiết  kiệm pin - Tặng kèm quạt mini cắm cổng USB ngẫu nhiên ) -">
            <a:extLst>
              <a:ext uri="{FF2B5EF4-FFF2-40B4-BE49-F238E27FC236}">
                <a16:creationId xmlns="" xmlns:a16="http://schemas.microsoft.com/office/drawing/2014/main" id="{E853B8F3-5C17-4BCC-96E7-1BE0935E9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731520"/>
            <a:ext cx="4709160" cy="4709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2665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óc nhí - Blog - Nhật ký Sóc Nhí - Biển báo giao thông!">
            <a:extLst>
              <a:ext uri="{FF2B5EF4-FFF2-40B4-BE49-F238E27FC236}">
                <a16:creationId xmlns="" xmlns:a16="http://schemas.microsoft.com/office/drawing/2014/main" id="{AE68A56A-6E37-4F51-BF9D-2AFAE180F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677" y="0"/>
            <a:ext cx="10018646" cy="6033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171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9" descr="Description: 20 mẫu Gạch Ốp Tường Bếp đẹp 2021, giá tốt cho tường nhà &amp; Cách ph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66" y="196493"/>
            <a:ext cx="4370448" cy="3163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174" y="577903"/>
            <a:ext cx="2107951" cy="210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630081C-E41C-4297-916E-68BBA7BF3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990" y="3670070"/>
            <a:ext cx="4816191" cy="32107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E9C2597-99BB-4BF9-82F4-BE73B3F05B73}"/>
              </a:ext>
            </a:extLst>
          </p:cNvPr>
          <p:cNvSpPr/>
          <p:nvPr/>
        </p:nvSpPr>
        <p:spPr>
          <a:xfrm>
            <a:off x="2411914" y="653344"/>
            <a:ext cx="736817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THỬ TÀI BẠN</a:t>
            </a:r>
          </a:p>
        </p:txBody>
      </p:sp>
      <p:sp>
        <p:nvSpPr>
          <p:cNvPr id="8" name="!!1a">
            <a:extLst>
              <a:ext uri="{FF2B5EF4-FFF2-40B4-BE49-F238E27FC236}">
                <a16:creationId xmlns="" xmlns:a16="http://schemas.microsoft.com/office/drawing/2014/main" id="{FA63FA49-9C44-4A8D-9201-3D1025F348DA}"/>
              </a:ext>
            </a:extLst>
          </p:cNvPr>
          <p:cNvSpPr/>
          <p:nvPr/>
        </p:nvSpPr>
        <p:spPr>
          <a:xfrm>
            <a:off x="765110" y="261257"/>
            <a:ext cx="11224727" cy="6354147"/>
          </a:xfrm>
          <a:prstGeom prst="roundRect">
            <a:avLst>
              <a:gd name="adj" fmla="val 7856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图片 6">
            <a:extLst>
              <a:ext uri="{FF2B5EF4-FFF2-40B4-BE49-F238E27FC236}">
                <a16:creationId xmlns="" xmlns:a16="http://schemas.microsoft.com/office/drawing/2014/main" id="{37550D60-E415-476C-B5FA-ABF5C8FD5B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0498">
            <a:off x="189936" y="4584721"/>
            <a:ext cx="1439514" cy="2315244"/>
          </a:xfrm>
          <a:prstGeom prst="rect">
            <a:avLst/>
          </a:prstGeom>
        </p:spPr>
      </p:pic>
      <p:sp>
        <p:nvSpPr>
          <p:cNvPr id="10" name="!!1b">
            <a:extLst>
              <a:ext uri="{FF2B5EF4-FFF2-40B4-BE49-F238E27FC236}">
                <a16:creationId xmlns="" xmlns:a16="http://schemas.microsoft.com/office/drawing/2014/main" id="{B77F1949-C2F9-4F07-9C04-BC7D8230C4CA}"/>
              </a:ext>
            </a:extLst>
          </p:cNvPr>
          <p:cNvSpPr/>
          <p:nvPr/>
        </p:nvSpPr>
        <p:spPr bwMode="auto">
          <a:xfrm>
            <a:off x="1051820" y="906958"/>
            <a:ext cx="540154" cy="540124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28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任意多边形: 形状 30">
            <a:extLst>
              <a:ext uri="{FF2B5EF4-FFF2-40B4-BE49-F238E27FC236}">
                <a16:creationId xmlns="" xmlns:a16="http://schemas.microsoft.com/office/drawing/2014/main" id="{977CAB15-0936-4747-9A46-AC8E2EA21A32}"/>
              </a:ext>
            </a:extLst>
          </p:cNvPr>
          <p:cNvSpPr>
            <a:spLocks/>
          </p:cNvSpPr>
          <p:nvPr/>
        </p:nvSpPr>
        <p:spPr>
          <a:xfrm>
            <a:off x="1173255" y="1025851"/>
            <a:ext cx="287115" cy="28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128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pic>
        <p:nvPicPr>
          <p:cNvPr id="1026" name="Picture 2" descr="Vì sao người Nhật Bản kiêng kỵ số 4?">
            <a:extLst>
              <a:ext uri="{FF2B5EF4-FFF2-40B4-BE49-F238E27FC236}">
                <a16:creationId xmlns="" xmlns:a16="http://schemas.microsoft.com/office/drawing/2014/main" id="{4A2AC3DF-4963-45E5-ABBB-3E9C8844F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370" y="2491981"/>
            <a:ext cx="1128532" cy="1128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1864016-9727-42B6-982F-79E6DE98D110}"/>
              </a:ext>
            </a:extLst>
          </p:cNvPr>
          <p:cNvSpPr txBox="1"/>
          <p:nvPr/>
        </p:nvSpPr>
        <p:spPr>
          <a:xfrm>
            <a:off x="2847195" y="2639028"/>
            <a:ext cx="1817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4B61749-F028-4653-B006-10568CE3390A}"/>
              </a:ext>
            </a:extLst>
          </p:cNvPr>
          <p:cNvSpPr txBox="1"/>
          <p:nvPr/>
        </p:nvSpPr>
        <p:spPr>
          <a:xfrm>
            <a:off x="4065460" y="5192990"/>
            <a:ext cx="150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PHÚT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2607BD09-5078-4943-8D48-E1B72C7F0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39" y="4923061"/>
            <a:ext cx="1307940" cy="13079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2">
            <a:extLst>
              <a:ext uri="{FF2B5EF4-FFF2-40B4-BE49-F238E27FC236}">
                <a16:creationId xmlns="" xmlns:a16="http://schemas.microsoft.com/office/drawing/2014/main" id="{D2D84511-2A1A-4D67-BE4D-28E07CF1F8C7}"/>
              </a:ext>
            </a:extLst>
          </p:cNvPr>
          <p:cNvGrpSpPr/>
          <p:nvPr/>
        </p:nvGrpSpPr>
        <p:grpSpPr>
          <a:xfrm>
            <a:off x="4947744" y="2671624"/>
            <a:ext cx="984362" cy="1100564"/>
            <a:chOff x="1500890" y="1279283"/>
            <a:chExt cx="984937" cy="1100373"/>
          </a:xfrm>
          <a:solidFill>
            <a:srgbClr val="DEA900"/>
          </a:solidFill>
        </p:grpSpPr>
        <p:sp>
          <p:nvSpPr>
            <p:cNvPr id="18" name="矩形 2">
              <a:extLst>
                <a:ext uri="{FF2B5EF4-FFF2-40B4-BE49-F238E27FC236}">
                  <a16:creationId xmlns="" xmlns:a16="http://schemas.microsoft.com/office/drawing/2014/main" id="{9D1E53EF-7AD3-4A66-A134-8CFE1CFD9C95}"/>
                </a:ext>
              </a:extLst>
            </p:cNvPr>
            <p:cNvSpPr/>
            <p:nvPr/>
          </p:nvSpPr>
          <p:spPr>
            <a:xfrm>
              <a:off x="1500890" y="1279283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+mj-ea"/>
                <a:ea typeface="+mj-ea"/>
              </a:endParaRPr>
            </a:p>
          </p:txBody>
        </p:sp>
        <p:sp>
          <p:nvSpPr>
            <p:cNvPr id="19" name="Rectangle 13" descr="FD1DDF730CE4456e89755B07FE1653D0# #Rectangle 13">
              <a:extLst>
                <a:ext uri="{FF2B5EF4-FFF2-40B4-BE49-F238E27FC236}">
                  <a16:creationId xmlns="" xmlns:a16="http://schemas.microsoft.com/office/drawing/2014/main" id="{AFEC2DF6-2DE6-4038-B495-C263B6A03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8539" y="1573162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01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66433399-3928-45C9-8E92-4FBDC6C540D1}"/>
                </a:ext>
              </a:extLst>
            </p:cNvPr>
            <p:cNvSpPr txBox="1"/>
            <p:nvPr/>
          </p:nvSpPr>
          <p:spPr>
            <a:xfrm>
              <a:off x="1554614" y="1356143"/>
              <a:ext cx="444612" cy="5231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N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0">
            <a:extLst>
              <a:ext uri="{FF2B5EF4-FFF2-40B4-BE49-F238E27FC236}">
                <a16:creationId xmlns="" xmlns:a16="http://schemas.microsoft.com/office/drawing/2014/main" id="{9BFFAE1B-FA8E-4CCA-933C-047843ECDD78}"/>
              </a:ext>
            </a:extLst>
          </p:cNvPr>
          <p:cNvGrpSpPr/>
          <p:nvPr/>
        </p:nvGrpSpPr>
        <p:grpSpPr>
          <a:xfrm>
            <a:off x="6388599" y="3687547"/>
            <a:ext cx="984362" cy="1100564"/>
            <a:chOff x="1993813" y="2815696"/>
            <a:chExt cx="984937" cy="1100373"/>
          </a:xfrm>
          <a:solidFill>
            <a:srgbClr val="DEA900"/>
          </a:solidFill>
        </p:grpSpPr>
        <p:sp>
          <p:nvSpPr>
            <p:cNvPr id="26" name="矩形 2">
              <a:extLst>
                <a:ext uri="{FF2B5EF4-FFF2-40B4-BE49-F238E27FC236}">
                  <a16:creationId xmlns="" xmlns:a16="http://schemas.microsoft.com/office/drawing/2014/main" id="{44647B30-5AF2-450A-8A74-E67069673EAA}"/>
                </a:ext>
              </a:extLst>
            </p:cNvPr>
            <p:cNvSpPr/>
            <p:nvPr/>
          </p:nvSpPr>
          <p:spPr>
            <a:xfrm flipV="1">
              <a:off x="1993813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+mj-ea"/>
                <a:ea typeface="+mj-ea"/>
              </a:endParaRPr>
            </a:p>
          </p:txBody>
        </p:sp>
        <p:sp>
          <p:nvSpPr>
            <p:cNvPr id="27" name="Rectangle 13" descr="FD1DDF730CE4456e89755B07FE1653D0# #Rectangle 13">
              <a:extLst>
                <a:ext uri="{FF2B5EF4-FFF2-40B4-BE49-F238E27FC236}">
                  <a16:creationId xmlns="" xmlns:a16="http://schemas.microsoft.com/office/drawing/2014/main" id="{D1029FC7-2AC3-4E1D-A0FF-76038C558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1462" y="3226688"/>
              <a:ext cx="419134" cy="415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385BE6D2-B85E-40EE-85D6-0774BAA20263}"/>
                </a:ext>
              </a:extLst>
            </p:cNvPr>
            <p:cNvSpPr txBox="1"/>
            <p:nvPr/>
          </p:nvSpPr>
          <p:spPr>
            <a:xfrm>
              <a:off x="2047536" y="3009669"/>
              <a:ext cx="444612" cy="5231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N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4">
            <a:extLst>
              <a:ext uri="{FF2B5EF4-FFF2-40B4-BE49-F238E27FC236}">
                <a16:creationId xmlns="" xmlns:a16="http://schemas.microsoft.com/office/drawing/2014/main" id="{1616B4A7-C5EE-4D1F-A242-0788E9CE93C6}"/>
              </a:ext>
            </a:extLst>
          </p:cNvPr>
          <p:cNvGrpSpPr/>
          <p:nvPr/>
        </p:nvGrpSpPr>
        <p:grpSpPr>
          <a:xfrm>
            <a:off x="8328890" y="2848833"/>
            <a:ext cx="984362" cy="1100564"/>
            <a:chOff x="4572000" y="1164069"/>
            <a:chExt cx="984937" cy="1100373"/>
          </a:xfrm>
          <a:solidFill>
            <a:srgbClr val="DEA900"/>
          </a:solidFill>
        </p:grpSpPr>
        <p:sp>
          <p:nvSpPr>
            <p:cNvPr id="30" name="矩形 2">
              <a:extLst>
                <a:ext uri="{FF2B5EF4-FFF2-40B4-BE49-F238E27FC236}">
                  <a16:creationId xmlns="" xmlns:a16="http://schemas.microsoft.com/office/drawing/2014/main" id="{F18CCD33-864E-4574-B45B-57EB9F5379E3}"/>
                </a:ext>
              </a:extLst>
            </p:cNvPr>
            <p:cNvSpPr/>
            <p:nvPr/>
          </p:nvSpPr>
          <p:spPr>
            <a:xfrm>
              <a:off x="4572000" y="1164069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+mj-ea"/>
                <a:ea typeface="+mj-ea"/>
              </a:endParaRPr>
            </a:p>
          </p:txBody>
        </p:sp>
        <p:sp>
          <p:nvSpPr>
            <p:cNvPr id="31" name="Rectangle 13" descr="FD1DDF730CE4456e89755B07FE1653D0# #Rectangle 13">
              <a:extLst>
                <a:ext uri="{FF2B5EF4-FFF2-40B4-BE49-F238E27FC236}">
                  <a16:creationId xmlns="" xmlns:a16="http://schemas.microsoft.com/office/drawing/2014/main" id="{A13686A0-34AB-4755-91F3-7841E7F69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9649" y="1457948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03</a:t>
              </a:r>
              <a:endParaRPr lang="en-US" altLang="zh-CN" sz="4400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17EA03E8-205D-4AE2-A438-454715165A5B}"/>
                </a:ext>
              </a:extLst>
            </p:cNvPr>
            <p:cNvSpPr txBox="1"/>
            <p:nvPr/>
          </p:nvSpPr>
          <p:spPr>
            <a:xfrm>
              <a:off x="4625724" y="1240929"/>
              <a:ext cx="444612" cy="5231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N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41">
            <a:extLst>
              <a:ext uri="{FF2B5EF4-FFF2-40B4-BE49-F238E27FC236}">
                <a16:creationId xmlns="" xmlns:a16="http://schemas.microsoft.com/office/drawing/2014/main" id="{2D64F83B-BEA0-433C-8F54-FF1F0DB78FF4}"/>
              </a:ext>
            </a:extLst>
          </p:cNvPr>
          <p:cNvGrpSpPr/>
          <p:nvPr/>
        </p:nvGrpSpPr>
        <p:grpSpPr>
          <a:xfrm>
            <a:off x="10442528" y="2121342"/>
            <a:ext cx="984362" cy="1100564"/>
            <a:chOff x="5631416" y="2815696"/>
            <a:chExt cx="984937" cy="1100373"/>
          </a:xfrm>
          <a:solidFill>
            <a:srgbClr val="DEA900"/>
          </a:solidFill>
        </p:grpSpPr>
        <p:sp>
          <p:nvSpPr>
            <p:cNvPr id="34" name="矩形 2">
              <a:extLst>
                <a:ext uri="{FF2B5EF4-FFF2-40B4-BE49-F238E27FC236}">
                  <a16:creationId xmlns="" xmlns:a16="http://schemas.microsoft.com/office/drawing/2014/main" id="{B8B46CC0-411C-4D1B-9D27-0992F87D8E7C}"/>
                </a:ext>
              </a:extLst>
            </p:cNvPr>
            <p:cNvSpPr/>
            <p:nvPr/>
          </p:nvSpPr>
          <p:spPr>
            <a:xfrm flipV="1">
              <a:off x="5631416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latin typeface="+mj-ea"/>
                <a:ea typeface="+mj-ea"/>
              </a:endParaRPr>
            </a:p>
          </p:txBody>
        </p:sp>
        <p:sp>
          <p:nvSpPr>
            <p:cNvPr id="35" name="Rectangle 13" descr="FD1DDF730CE4456e89755B07FE1653D0# #Rectangle 13">
              <a:extLst>
                <a:ext uri="{FF2B5EF4-FFF2-40B4-BE49-F238E27FC236}">
                  <a16:creationId xmlns="" xmlns:a16="http://schemas.microsoft.com/office/drawing/2014/main" id="{FC479151-E0B7-470F-AAA3-98B14C517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9065" y="3226688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04</a:t>
              </a:r>
              <a:endParaRPr lang="en-US" altLang="zh-CN" sz="4400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3FB8CA3E-0ADB-45CB-8C35-0D10262F5271}"/>
                </a:ext>
              </a:extLst>
            </p:cNvPr>
            <p:cNvSpPr txBox="1"/>
            <p:nvPr/>
          </p:nvSpPr>
          <p:spPr>
            <a:xfrm>
              <a:off x="5685140" y="3009669"/>
              <a:ext cx="444612" cy="52312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N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1034" name="Picture 10" descr="Hourglass Icon | IconExperience - Professional Icons » O-Collection">
            <a:extLst>
              <a:ext uri="{FF2B5EF4-FFF2-40B4-BE49-F238E27FC236}">
                <a16:creationId xmlns="" xmlns:a16="http://schemas.microsoft.com/office/drawing/2014/main" id="{E8253147-147A-4E18-AF0A-5E626412F0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663"/>
          <a:stretch/>
        </p:blipFill>
        <p:spPr bwMode="auto">
          <a:xfrm>
            <a:off x="1973080" y="4575398"/>
            <a:ext cx="1222840" cy="1400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65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 animBg="1"/>
      <p:bldP spid="12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ết quả hình ảnh cho hình nền màu xanh ngọ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1592927" y="1562100"/>
            <a:ext cx="3744686" cy="5295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6270171" y="2960915"/>
            <a:ext cx="2699657" cy="27867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10432" b="59892" l="42892" r="77349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6270171" y="2079989"/>
            <a:ext cx="986973" cy="1018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8939881" y="261002"/>
            <a:ext cx="1370919" cy="1415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9067769" y="2046515"/>
            <a:ext cx="1659165" cy="1712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8712169" y="5167087"/>
            <a:ext cx="1370919" cy="1415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Kết quả hình ảnh cho virut coro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55" t="7066" r="20597" b="40313"/>
          <a:stretch/>
        </p:blipFill>
        <p:spPr bwMode="auto">
          <a:xfrm>
            <a:off x="7690516" y="1989628"/>
            <a:ext cx="1278627" cy="13198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Kết quả hình ảnh cho bắn súng 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979" y="4444097"/>
            <a:ext cx="1503135" cy="1503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ết quả hình ảnh cho tiêu diệt 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23" t="10158" r="7352" b="9652"/>
          <a:stretch/>
        </p:blipFill>
        <p:spPr bwMode="auto">
          <a:xfrm>
            <a:off x="5643892" y="102475"/>
            <a:ext cx="904216" cy="860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826044" y="302219"/>
            <a:ext cx="3968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TIÊU DIỆT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193554" y="1150239"/>
            <a:ext cx="5539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CORONA VIRUS</a:t>
            </a:r>
            <a:endParaRPr lang="en-US" sz="5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8" name="Picture 6" descr="Kết quả hình ảnh cho play 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539" y="5874659"/>
            <a:ext cx="895817" cy="895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794114" y="6029408"/>
            <a:ext cx="146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</a:p>
        </p:txBody>
      </p:sp>
      <p:pic>
        <p:nvPicPr>
          <p:cNvPr id="2" name="ProtectorsOfTheEarth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8005763" y="1109663"/>
            <a:ext cx="609600" cy="609600"/>
          </a:xfrm>
          <a:prstGeom prst="rect">
            <a:avLst/>
          </a:prstGeom>
        </p:spPr>
      </p:pic>
      <p:pic>
        <p:nvPicPr>
          <p:cNvPr id="1026" name="Picture 2" descr="Kết quả hình ảnh cho virut corrona"/>
          <p:cNvPicPr>
            <a:picLocks noChangeAspect="1" noChangeArrowheads="1"/>
          </p:cNvPicPr>
          <p:nvPr/>
        </p:nvPicPr>
        <p:blipFill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63" y="3098800"/>
            <a:ext cx="739953" cy="739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14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36 -0.42894 L 0.20903 -0.42894 L 0.29184 -0.53033 L 0.3724 -0.42894 L 0.48906 -0.42894 L 0.48906 -0.28611 L 0.56962 -0.18542 L 0.48906 -0.08635 L 0.48906 0.05648 L 0.3724 0.05648 L 0.29184 0.15486 L 0.20903 0.05648 L 0.09236 0.05648 L 0.09236 -0.08635 L 0.00955 -0.18542 L 0.09236 -0.28611 L 0.09236 -0.42894 Z " pathEditMode="relative" rAng="0" ptsTypes="AAAAAAAAAAAAAAAAA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1">
                <p:cTn id="32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67159" y="1964541"/>
            <a:ext cx="11123271" cy="335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b="1" dirty="0">
                <a:latin typeface="+mj-lt"/>
              </a:rPr>
              <a:t>Dịch virus corona Vũ Hán 2019–20</a:t>
            </a:r>
            <a:r>
              <a:rPr lang="vi-VN" sz="2400" dirty="0">
                <a:latin typeface="+mj-lt"/>
              </a:rPr>
              <a:t>, còn được gọi là </a:t>
            </a:r>
            <a:r>
              <a:rPr lang="vi-VN" sz="2400" b="1" dirty="0">
                <a:latin typeface="+mj-lt"/>
              </a:rPr>
              <a:t>dịch viêm phổi cấp do chủng mới của virus corona</a:t>
            </a:r>
            <a:r>
              <a:rPr lang="vi-VN" sz="2400" dirty="0">
                <a:latin typeface="+mj-lt"/>
              </a:rPr>
              <a:t> hay </a:t>
            </a:r>
            <a:r>
              <a:rPr lang="vi-VN" sz="2400" b="1" dirty="0">
                <a:latin typeface="+mj-lt"/>
              </a:rPr>
              <a:t>dịch viêm phổi Vũ Hán</a:t>
            </a:r>
            <a:r>
              <a:rPr lang="vi-VN" sz="2400" dirty="0">
                <a:latin typeface="+mj-lt"/>
              </a:rPr>
              <a:t> (bệnh được gọi chính thức là </a:t>
            </a:r>
            <a:r>
              <a:rPr lang="vi-VN" sz="2400" b="1" dirty="0">
                <a:latin typeface="+mj-lt"/>
              </a:rPr>
              <a:t>COVID-19</a:t>
            </a:r>
            <a:r>
              <a:rPr lang="vi-VN" sz="2400" dirty="0">
                <a:latin typeface="+mj-lt"/>
              </a:rPr>
              <a:t> bởi WHO) là một dịch bệnh truyền nhiễm gây ra bởi virus SARS 2 (SARS-CoV 2) đang ảnh hưởng đến Trung Quốc đại lục, cùng với các trường hợp bị cô lập ở 27 quốc gia và vùng lãnh thổ khác, bắt đầu bùng phát vào giữa tháng 12 năm 2019 tại thành phố Vũ Hán</a:t>
            </a:r>
            <a:r>
              <a:rPr lang="en-US" sz="2400" dirty="0">
                <a:latin typeface="+mj-lt"/>
              </a:rPr>
              <a:t>.</a:t>
            </a:r>
            <a:endParaRPr lang="en-US" sz="2400" b="1" dirty="0">
              <a:solidFill>
                <a:srgbClr val="333333"/>
              </a:solidFill>
              <a:latin typeface="+mj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798920" y="628837"/>
            <a:ext cx="6037943" cy="77690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</a:t>
            </a:r>
          </a:p>
        </p:txBody>
      </p:sp>
      <p:pic>
        <p:nvPicPr>
          <p:cNvPr id="12294" name="Picture 6" descr="Kết quả hình ảnh cho địa cầu 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014" y="289478"/>
            <a:ext cx="1866900" cy="1790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02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2989" y="1930817"/>
            <a:ext cx="11007524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đượ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corona.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180772" y="570269"/>
            <a:ext cx="6037943" cy="77690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CH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Kết quả hình ảnh cho start 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44" y="4927183"/>
            <a:ext cx="2919414" cy="1685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ết quả hình ảnh cho địa cầu 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63372"/>
            <a:ext cx="1866900" cy="1790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57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ết quả hình ảnh cho hình nền màu xanh ngọ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60" y="0"/>
            <a:ext cx="1223056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ết quả hình ảnh cho virut corona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1995479" y="3249637"/>
            <a:ext cx="2551443" cy="3608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ết quả hình ảnh cho tiêu diệt 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23" t="10158" r="7352" b="9652"/>
          <a:stretch/>
        </p:blipFill>
        <p:spPr bwMode="auto">
          <a:xfrm>
            <a:off x="5643892" y="102475"/>
            <a:ext cx="904216" cy="860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826044" y="302219"/>
            <a:ext cx="3968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TIÊU DIỆT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27726" y="1163119"/>
            <a:ext cx="5539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CORONA VIRUS</a:t>
            </a:r>
            <a:endParaRPr lang="en-US" sz="5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8" name="V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383" y="3122926"/>
            <a:ext cx="1987468" cy="1950889"/>
          </a:xfrm>
          <a:prstGeom prst="rect">
            <a:avLst/>
          </a:prstGeom>
        </p:spPr>
      </p:pic>
      <p:pic>
        <p:nvPicPr>
          <p:cNvPr id="19" name="V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895" y="3335694"/>
            <a:ext cx="1553955" cy="1525355"/>
          </a:xfrm>
          <a:prstGeom prst="rect">
            <a:avLst/>
          </a:prstGeom>
        </p:spPr>
      </p:pic>
      <p:pic>
        <p:nvPicPr>
          <p:cNvPr id="21" name="V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147" y="4623855"/>
            <a:ext cx="1881654" cy="1847023"/>
          </a:xfrm>
          <a:prstGeom prst="rect">
            <a:avLst/>
          </a:prstGeom>
        </p:spPr>
      </p:pic>
      <p:pic>
        <p:nvPicPr>
          <p:cNvPr id="22" name="V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861" y="968526"/>
            <a:ext cx="1201062" cy="1178957"/>
          </a:xfrm>
          <a:prstGeom prst="rect">
            <a:avLst/>
          </a:prstGeom>
        </p:spPr>
      </p:pic>
      <p:sp>
        <p:nvSpPr>
          <p:cNvPr id="24" name="Oval 23">
            <a:hlinkClick r:id="rId11" action="ppaction://hlinksldjump"/>
          </p:cNvPr>
          <p:cNvSpPr/>
          <p:nvPr/>
        </p:nvSpPr>
        <p:spPr>
          <a:xfrm>
            <a:off x="506472" y="2171483"/>
            <a:ext cx="892609" cy="92332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</a:p>
        </p:txBody>
      </p:sp>
      <p:sp>
        <p:nvSpPr>
          <p:cNvPr id="31" name="Oval 30">
            <a:hlinkClick r:id="rId12" action="ppaction://hlinksldjump"/>
          </p:cNvPr>
          <p:cNvSpPr/>
          <p:nvPr/>
        </p:nvSpPr>
        <p:spPr>
          <a:xfrm>
            <a:off x="1564868" y="2171483"/>
            <a:ext cx="892609" cy="92332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</a:p>
        </p:txBody>
      </p:sp>
      <p:sp>
        <p:nvSpPr>
          <p:cNvPr id="32" name="Oval 31">
            <a:hlinkClick r:id="rId13" action="ppaction://hlinksldjump"/>
          </p:cNvPr>
          <p:cNvSpPr/>
          <p:nvPr/>
        </p:nvSpPr>
        <p:spPr>
          <a:xfrm>
            <a:off x="2575673" y="2171483"/>
            <a:ext cx="892609" cy="92332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33" name="Oval 32">
            <a:hlinkClick r:id="rId14" action="ppaction://hlinksldjump"/>
          </p:cNvPr>
          <p:cNvSpPr/>
          <p:nvPr/>
        </p:nvSpPr>
        <p:spPr>
          <a:xfrm>
            <a:off x="3576912" y="2171483"/>
            <a:ext cx="892609" cy="92332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pic>
        <p:nvPicPr>
          <p:cNvPr id="38" name="4" descr="Kết quả hình ảnh cho bắn súng pn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649" y="850896"/>
            <a:ext cx="1383250" cy="1383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3" descr="Kết quả hình ảnh cho bắn súng pn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108" y="4852783"/>
            <a:ext cx="1503135" cy="1503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2" descr="Kết quả hình ảnh cho bắn súng pn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754" y="3249568"/>
            <a:ext cx="1503135" cy="1503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1" descr="Kết quả hình ảnh cho bắn súng pn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733" y="3223483"/>
            <a:ext cx="1503135" cy="1503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Ảnh 29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9714" b="100000" l="943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1198" y="-7974"/>
            <a:ext cx="437600" cy="4816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822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24" grpId="0" animBg="1"/>
      <p:bldP spid="3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276">
              <a:srgbClr val="BDD7EE"/>
            </a:gs>
            <a:gs pos="87755">
              <a:schemeClr val="accent5">
                <a:lumMod val="68000"/>
                <a:lumOff val="32000"/>
              </a:schemeClr>
            </a:gs>
            <a:gs pos="72000">
              <a:schemeClr val="accent5">
                <a:lumMod val="40000"/>
                <a:lumOff val="60000"/>
              </a:schemeClr>
            </a:gs>
            <a:gs pos="31000">
              <a:schemeClr val="accent5">
                <a:lumMod val="40000"/>
                <a:lumOff val="60000"/>
              </a:schemeClr>
            </a:gs>
            <a:gs pos="0">
              <a:schemeClr val="accent5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FAD68E2-A43E-46C5-A504-0EE800337CB8}"/>
              </a:ext>
            </a:extLst>
          </p:cNvPr>
          <p:cNvSpPr txBox="1"/>
          <p:nvPr/>
        </p:nvSpPr>
        <p:spPr>
          <a:xfrm>
            <a:off x="1498247" y="1122066"/>
            <a:ext cx="87359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1: Trong các hình sau, hình nào là tam giác đều</a:t>
            </a: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Kết quả hình ảnh cho home png">
            <a:hlinkClick r:id="rId4" action="ppaction://hlinksldjump"/>
            <a:extLst>
              <a:ext uri="{FF2B5EF4-FFF2-40B4-BE49-F238E27FC236}">
                <a16:creationId xmlns="" xmlns:a16="http://schemas.microsoft.com/office/drawing/2014/main" id="{01FEC2D5-C0EA-4F00-8538-26EA05CE7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089" y="390190"/>
            <a:ext cx="783773" cy="783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ết quả hình ảnh cho virut corona">
            <a:extLst>
              <a:ext uri="{FF2B5EF4-FFF2-40B4-BE49-F238E27FC236}">
                <a16:creationId xmlns="" xmlns:a16="http://schemas.microsoft.com/office/drawing/2014/main" id="{113F4A75-1114-4887-AEE3-508E6AF8C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532" b="100000" l="0" r="45422">
                        <a14:foregroundMark x1="36024" y1="22122" x2="36024" y2="22122"/>
                        <a14:foregroundMark x1="41084" y1="37950" x2="41084" y2="3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52156" y="-124955"/>
            <a:ext cx="1282709" cy="1814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ết quả hình ảnh cho virut corona">
            <a:extLst>
              <a:ext uri="{FF2B5EF4-FFF2-40B4-BE49-F238E27FC236}">
                <a16:creationId xmlns="" xmlns:a16="http://schemas.microsoft.com/office/drawing/2014/main" id="{A37109D8-9CDA-4431-84B5-3A7BCEBEE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84" t="20229" r="28889" b="18928"/>
          <a:stretch/>
        </p:blipFill>
        <p:spPr bwMode="auto">
          <a:xfrm>
            <a:off x="1387021" y="209728"/>
            <a:ext cx="635327" cy="613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5">
            <a:extLst>
              <a:ext uri="{FF2B5EF4-FFF2-40B4-BE49-F238E27FC236}">
                <a16:creationId xmlns="" xmlns:a16="http://schemas.microsoft.com/office/drawing/2014/main" id="{58B33AE1-C917-425C-8D33-12F9823A08A2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11" name="Rounded Rectangle 16">
            <a:extLst>
              <a:ext uri="{FF2B5EF4-FFF2-40B4-BE49-F238E27FC236}">
                <a16:creationId xmlns="" xmlns:a16="http://schemas.microsoft.com/office/drawing/2014/main" id="{F011D3B0-A747-4CA1-9A51-5F464B487EC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="" xmlns:a16="http://schemas.microsoft.com/office/drawing/2014/main" id="{BB884863-DB4F-4CC5-96BA-7136575E2AA4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13" name="Rounded Rectangle 18">
            <a:extLst>
              <a:ext uri="{FF2B5EF4-FFF2-40B4-BE49-F238E27FC236}">
                <a16:creationId xmlns="" xmlns:a16="http://schemas.microsoft.com/office/drawing/2014/main" id="{9B25CFB3-48E0-49AC-9936-3F7BB0A3FF01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14" name="Rounded Rectangle 19">
            <a:extLst>
              <a:ext uri="{FF2B5EF4-FFF2-40B4-BE49-F238E27FC236}">
                <a16:creationId xmlns="" xmlns:a16="http://schemas.microsoft.com/office/drawing/2014/main" id="{17A97AFC-4F5E-4426-942D-D7E931F207E5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15" name="Rounded Rectangle 20">
            <a:extLst>
              <a:ext uri="{FF2B5EF4-FFF2-40B4-BE49-F238E27FC236}">
                <a16:creationId xmlns="" xmlns:a16="http://schemas.microsoft.com/office/drawing/2014/main" id="{D06E7DD1-5CF9-4760-80B3-5B53D3CD7A0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16" name="Rounded Rectangle 21">
            <a:extLst>
              <a:ext uri="{FF2B5EF4-FFF2-40B4-BE49-F238E27FC236}">
                <a16:creationId xmlns="" xmlns:a16="http://schemas.microsoft.com/office/drawing/2014/main" id="{605FF446-7F85-45F4-B2F3-091519BEEE86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17" name="Rounded Rectangle 22">
            <a:extLst>
              <a:ext uri="{FF2B5EF4-FFF2-40B4-BE49-F238E27FC236}">
                <a16:creationId xmlns="" xmlns:a16="http://schemas.microsoft.com/office/drawing/2014/main" id="{EE62088E-4C75-4781-B8FA-6A5DD49214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="" xmlns:a16="http://schemas.microsoft.com/office/drawing/2014/main" id="{0B25EAF9-C4C2-48D7-A6B7-C8A152E705C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19" name="Rounded Rectangle 24">
            <a:extLst>
              <a:ext uri="{FF2B5EF4-FFF2-40B4-BE49-F238E27FC236}">
                <a16:creationId xmlns="" xmlns:a16="http://schemas.microsoft.com/office/drawing/2014/main" id="{93CFC0E1-6423-4DBB-8B79-D6428BB8E1D3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20" name="Rounded Rectangle 25">
            <a:extLst>
              <a:ext uri="{FF2B5EF4-FFF2-40B4-BE49-F238E27FC236}">
                <a16:creationId xmlns="" xmlns:a16="http://schemas.microsoft.com/office/drawing/2014/main" id="{D2CC6653-B6BF-4837-9C56-F542C99C3E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21" name="Rounded Rectangle 26">
            <a:extLst>
              <a:ext uri="{FF2B5EF4-FFF2-40B4-BE49-F238E27FC236}">
                <a16:creationId xmlns="" xmlns:a16="http://schemas.microsoft.com/office/drawing/2014/main" id="{2D583ECC-E132-423E-9DDB-4A746567AC9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22" name="Rounded Rectangle 27">
            <a:extLst>
              <a:ext uri="{FF2B5EF4-FFF2-40B4-BE49-F238E27FC236}">
                <a16:creationId xmlns="" xmlns:a16="http://schemas.microsoft.com/office/drawing/2014/main" id="{9B539319-00B7-474F-ADC9-15B693E848ED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23" name="Rounded Rectangle 28">
            <a:extLst>
              <a:ext uri="{FF2B5EF4-FFF2-40B4-BE49-F238E27FC236}">
                <a16:creationId xmlns="" xmlns:a16="http://schemas.microsoft.com/office/drawing/2014/main" id="{C8E1C543-48F4-479C-8F17-252208FE1ABF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24" name="Rounded Rectangle 29">
            <a:extLst>
              <a:ext uri="{FF2B5EF4-FFF2-40B4-BE49-F238E27FC236}">
                <a16:creationId xmlns="" xmlns:a16="http://schemas.microsoft.com/office/drawing/2014/main" id="{1BC517D1-730F-4B16-BD75-616A16F0CD3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25" name="Rounded Rectangle 30">
            <a:extLst>
              <a:ext uri="{FF2B5EF4-FFF2-40B4-BE49-F238E27FC236}">
                <a16:creationId xmlns="" xmlns:a16="http://schemas.microsoft.com/office/drawing/2014/main" id="{37F42E4C-3CEA-44CA-A823-72D9D48C101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26" name="Rounded Rectangle 31">
            <a:extLst>
              <a:ext uri="{FF2B5EF4-FFF2-40B4-BE49-F238E27FC236}">
                <a16:creationId xmlns="" xmlns:a16="http://schemas.microsoft.com/office/drawing/2014/main" id="{BFE0F082-CB09-4E79-9545-B37352CBCDB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27" name="Rounded Rectangle 32">
            <a:extLst>
              <a:ext uri="{FF2B5EF4-FFF2-40B4-BE49-F238E27FC236}">
                <a16:creationId xmlns="" xmlns:a16="http://schemas.microsoft.com/office/drawing/2014/main" id="{C5454973-2AE0-4BA9-8A23-F5D3B993DAC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28" name="Rounded Rectangle 33">
            <a:extLst>
              <a:ext uri="{FF2B5EF4-FFF2-40B4-BE49-F238E27FC236}">
                <a16:creationId xmlns="" xmlns:a16="http://schemas.microsoft.com/office/drawing/2014/main" id="{D1765456-DCFB-4940-84B9-6BE222BE4F3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29" name="Rounded Rectangle 34">
            <a:extLst>
              <a:ext uri="{FF2B5EF4-FFF2-40B4-BE49-F238E27FC236}">
                <a16:creationId xmlns="" xmlns:a16="http://schemas.microsoft.com/office/drawing/2014/main" id="{652FD2D3-6E17-4467-912C-63B20285129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30" name="Rounded Rectangle 35">
            <a:extLst>
              <a:ext uri="{FF2B5EF4-FFF2-40B4-BE49-F238E27FC236}">
                <a16:creationId xmlns="" xmlns:a16="http://schemas.microsoft.com/office/drawing/2014/main" id="{AD1CBB11-B4F1-4800-B587-2AD03B049E1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06390137-9F97-4F06-A7EF-8426A814E19E}"/>
              </a:ext>
            </a:extLst>
          </p:cNvPr>
          <p:cNvGrpSpPr/>
          <p:nvPr/>
        </p:nvGrpSpPr>
        <p:grpSpPr>
          <a:xfrm>
            <a:off x="2593368" y="2219000"/>
            <a:ext cx="6707796" cy="4065286"/>
            <a:chOff x="2593368" y="2219000"/>
            <a:chExt cx="6707796" cy="4065286"/>
          </a:xfrm>
        </p:grpSpPr>
        <p:grpSp>
          <p:nvGrpSpPr>
            <p:cNvPr id="42" name="Group 41">
              <a:extLst>
                <a:ext uri="{FF2B5EF4-FFF2-40B4-BE49-F238E27FC236}">
                  <a16:creationId xmlns="" xmlns:a16="http://schemas.microsoft.com/office/drawing/2014/main" id="{AF531EEC-4222-4C6C-802B-976B53F9373A}"/>
                </a:ext>
              </a:extLst>
            </p:cNvPr>
            <p:cNvGrpSpPr/>
            <p:nvPr/>
          </p:nvGrpSpPr>
          <p:grpSpPr>
            <a:xfrm>
              <a:off x="2593368" y="2219000"/>
              <a:ext cx="6707796" cy="4065286"/>
              <a:chOff x="2512345" y="2410237"/>
              <a:chExt cx="6707796" cy="4065286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="" xmlns:a16="http://schemas.microsoft.com/office/drawing/2014/main" id="{2208D33B-FB82-49A9-9D55-B9086FF216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512345" y="2410237"/>
                <a:ext cx="6707796" cy="3682811"/>
              </a:xfrm>
              <a:prstGeom prst="rect">
                <a:avLst/>
              </a:prstGeom>
            </p:spPr>
          </p:pic>
          <p:sp>
            <p:nvSpPr>
              <p:cNvPr id="49" name="TextBox 48">
                <a:extLst>
                  <a:ext uri="{FF2B5EF4-FFF2-40B4-BE49-F238E27FC236}">
                    <a16:creationId xmlns="" xmlns:a16="http://schemas.microsoft.com/office/drawing/2014/main" id="{43002843-3892-4047-9908-D42DCD482475}"/>
                  </a:ext>
                </a:extLst>
              </p:cNvPr>
              <p:cNvSpPr txBox="1"/>
              <p:nvPr/>
            </p:nvSpPr>
            <p:spPr>
              <a:xfrm>
                <a:off x="3246120" y="3789977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="" xmlns:a16="http://schemas.microsoft.com/office/drawing/2014/main" id="{C3B55BF1-0F48-4848-AC6D-84E343A70C1A}"/>
                  </a:ext>
                </a:extLst>
              </p:cNvPr>
              <p:cNvSpPr txBox="1"/>
              <p:nvPr/>
            </p:nvSpPr>
            <p:spPr>
              <a:xfrm>
                <a:off x="5707350" y="3789977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="" xmlns:a16="http://schemas.microsoft.com/office/drawing/2014/main" id="{77AA59D1-DE7C-4EC8-BDFC-13660CF12AC0}"/>
                  </a:ext>
                </a:extLst>
              </p:cNvPr>
              <p:cNvSpPr txBox="1"/>
              <p:nvPr/>
            </p:nvSpPr>
            <p:spPr>
              <a:xfrm>
                <a:off x="8168580" y="3789977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="" xmlns:a16="http://schemas.microsoft.com/office/drawing/2014/main" id="{F20CC617-0021-4F61-89AE-EA7A52570D03}"/>
                  </a:ext>
                </a:extLst>
              </p:cNvPr>
              <p:cNvSpPr txBox="1"/>
              <p:nvPr/>
            </p:nvSpPr>
            <p:spPr>
              <a:xfrm>
                <a:off x="3246120" y="6013858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d)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="" xmlns:a16="http://schemas.microsoft.com/office/drawing/2014/main" id="{8901B78B-0DAD-4810-98B7-1D0417F4EE14}"/>
                  </a:ext>
                </a:extLst>
              </p:cNvPr>
              <p:cNvSpPr txBox="1"/>
              <p:nvPr/>
            </p:nvSpPr>
            <p:spPr>
              <a:xfrm>
                <a:off x="5707350" y="6013858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e)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="" xmlns:a16="http://schemas.microsoft.com/office/drawing/2014/main" id="{09BA5F49-059C-4CCE-974B-E6ECE3DD0C23}"/>
                  </a:ext>
                </a:extLst>
              </p:cNvPr>
              <p:cNvSpPr txBox="1"/>
              <p:nvPr/>
            </p:nvSpPr>
            <p:spPr>
              <a:xfrm>
                <a:off x="8168580" y="6013858"/>
                <a:ext cx="5105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g)</a:t>
                </a:r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4B9D5136-9650-455F-8054-C8F3BAEC57C2}"/>
                </a:ext>
              </a:extLst>
            </p:cNvPr>
            <p:cNvCxnSpPr/>
            <p:nvPr/>
          </p:nvCxnSpPr>
          <p:spPr>
            <a:xfrm>
              <a:off x="8001000" y="2819400"/>
              <a:ext cx="182880" cy="10800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910B532E-E2CF-4EA8-A55A-CD5E1472C0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0143" y="2908870"/>
              <a:ext cx="180000" cy="11615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A43893E2-24E5-46B8-AE05-5243257BB9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98193" y="3522540"/>
              <a:ext cx="0" cy="20574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Arc 45">
              <a:extLst>
                <a:ext uri="{FF2B5EF4-FFF2-40B4-BE49-F238E27FC236}">
                  <a16:creationId xmlns="" xmlns:a16="http://schemas.microsoft.com/office/drawing/2014/main" id="{05A13F34-C7B2-4C92-85E5-9BE1D409132F}"/>
                </a:ext>
              </a:extLst>
            </p:cNvPr>
            <p:cNvSpPr/>
            <p:nvPr/>
          </p:nvSpPr>
          <p:spPr>
            <a:xfrm>
              <a:off x="5267385" y="5521330"/>
              <a:ext cx="298579" cy="429208"/>
            </a:xfrm>
            <a:prstGeom prst="arc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Arc 46">
              <a:extLst>
                <a:ext uri="{FF2B5EF4-FFF2-40B4-BE49-F238E27FC236}">
                  <a16:creationId xmlns="" xmlns:a16="http://schemas.microsoft.com/office/drawing/2014/main" id="{16FBB874-E12E-4EFA-A549-12D22EA9301F}"/>
                </a:ext>
              </a:extLst>
            </p:cNvPr>
            <p:cNvSpPr/>
            <p:nvPr/>
          </p:nvSpPr>
          <p:spPr>
            <a:xfrm rot="13757322">
              <a:off x="6632078" y="5387532"/>
              <a:ext cx="298579" cy="429208"/>
            </a:xfrm>
            <a:prstGeom prst="arc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5" name="D2" descr="Kết quả hình ảnh cho đúng sai png">
            <a:extLst>
              <a:ext uri="{FF2B5EF4-FFF2-40B4-BE49-F238E27FC236}">
                <a16:creationId xmlns="" xmlns:a16="http://schemas.microsoft.com/office/drawing/2014/main" id="{1F848B93-1895-413A-92C4-3770262B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80032" y="3644577"/>
            <a:ext cx="407011" cy="4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991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276">
              <a:srgbClr val="BDD7EE"/>
            </a:gs>
            <a:gs pos="87755">
              <a:schemeClr val="accent5">
                <a:lumMod val="68000"/>
                <a:lumOff val="32000"/>
              </a:schemeClr>
            </a:gs>
            <a:gs pos="72000">
              <a:schemeClr val="accent5">
                <a:lumMod val="40000"/>
                <a:lumOff val="60000"/>
              </a:schemeClr>
            </a:gs>
            <a:gs pos="31000">
              <a:schemeClr val="accent5">
                <a:lumMod val="40000"/>
                <a:lumOff val="60000"/>
              </a:schemeClr>
            </a:gs>
            <a:gs pos="0">
              <a:schemeClr val="accent5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FAD68E2-A43E-46C5-A504-0EE800337CB8}"/>
              </a:ext>
            </a:extLst>
          </p:cNvPr>
          <p:cNvSpPr txBox="1"/>
          <p:nvPr/>
        </p:nvSpPr>
        <p:spPr>
          <a:xfrm>
            <a:off x="703765" y="1717178"/>
            <a:ext cx="10784469" cy="3673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2: </a:t>
            </a: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 giác MNP đều có cạnh MN = 7cm, NP và MP có độ dài bằng bao nhiêu?</a:t>
            </a:r>
          </a:p>
          <a:p>
            <a:pPr marL="1428750" lvl="2" indent="-514350">
              <a:lnSpc>
                <a:spcPct val="200000"/>
              </a:lnSpc>
              <a:buAutoNum type="alphaUcPeriod"/>
            </a:pP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 = 7 cm, MP = 6 cm.</a:t>
            </a:r>
          </a:p>
          <a:p>
            <a:pPr marL="1428750" lvl="2" indent="-514350">
              <a:lnSpc>
                <a:spcPct val="200000"/>
              </a:lnSpc>
              <a:buFontTx/>
              <a:buAutoNum type="alphaUcPeriod"/>
            </a:pP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 = 6 cm, MP = 7 cm.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28750" lvl="2" indent="-514350">
              <a:lnSpc>
                <a:spcPct val="200000"/>
              </a:lnSpc>
              <a:buFontTx/>
              <a:buAutoNum type="alphaUcPeriod"/>
            </a:pP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 = 6 cm, MP = 6 cm.</a:t>
            </a:r>
          </a:p>
          <a:p>
            <a:pPr marL="1428750" lvl="2" indent="-514350">
              <a:lnSpc>
                <a:spcPct val="200000"/>
              </a:lnSpc>
              <a:buFontTx/>
              <a:buAutoNum type="alphaUcPeriod"/>
            </a:pP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NP = 7 cm, MP = 7 cm.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Kết quả hình ảnh cho virut corona">
            <a:extLst>
              <a:ext uri="{FF2B5EF4-FFF2-40B4-BE49-F238E27FC236}">
                <a16:creationId xmlns="" xmlns:a16="http://schemas.microsoft.com/office/drawing/2014/main" id="{113F4A75-1114-4887-AEE3-508E6AF8C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9532" b="100000" l="0" r="45422">
                        <a14:foregroundMark x1="36024" y1="22122" x2="36024" y2="22122"/>
                        <a14:foregroundMark x1="41084" y1="37950" x2="41084" y2="3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52156" y="-124955"/>
            <a:ext cx="1282709" cy="1814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ết quả hình ảnh cho virut corona">
            <a:extLst>
              <a:ext uri="{FF2B5EF4-FFF2-40B4-BE49-F238E27FC236}">
                <a16:creationId xmlns="" xmlns:a16="http://schemas.microsoft.com/office/drawing/2014/main" id="{A37109D8-9CDA-4431-84B5-3A7BCEBEE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84" t="20229" r="28889" b="18928"/>
          <a:stretch/>
        </p:blipFill>
        <p:spPr bwMode="auto">
          <a:xfrm>
            <a:off x="1387021" y="209728"/>
            <a:ext cx="635327" cy="613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5">
            <a:extLst>
              <a:ext uri="{FF2B5EF4-FFF2-40B4-BE49-F238E27FC236}">
                <a16:creationId xmlns="" xmlns:a16="http://schemas.microsoft.com/office/drawing/2014/main" id="{58B33AE1-C917-425C-8D33-12F9823A08A2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11" name="Rounded Rectangle 16">
            <a:extLst>
              <a:ext uri="{FF2B5EF4-FFF2-40B4-BE49-F238E27FC236}">
                <a16:creationId xmlns="" xmlns:a16="http://schemas.microsoft.com/office/drawing/2014/main" id="{F011D3B0-A747-4CA1-9A51-5F464B487EC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="" xmlns:a16="http://schemas.microsoft.com/office/drawing/2014/main" id="{BB884863-DB4F-4CC5-96BA-7136575E2AA4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13" name="Rounded Rectangle 18">
            <a:extLst>
              <a:ext uri="{FF2B5EF4-FFF2-40B4-BE49-F238E27FC236}">
                <a16:creationId xmlns="" xmlns:a16="http://schemas.microsoft.com/office/drawing/2014/main" id="{9B25CFB3-48E0-49AC-9936-3F7BB0A3FF01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14" name="Rounded Rectangle 19">
            <a:extLst>
              <a:ext uri="{FF2B5EF4-FFF2-40B4-BE49-F238E27FC236}">
                <a16:creationId xmlns="" xmlns:a16="http://schemas.microsoft.com/office/drawing/2014/main" id="{17A97AFC-4F5E-4426-942D-D7E931F207E5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15" name="Rounded Rectangle 20">
            <a:extLst>
              <a:ext uri="{FF2B5EF4-FFF2-40B4-BE49-F238E27FC236}">
                <a16:creationId xmlns="" xmlns:a16="http://schemas.microsoft.com/office/drawing/2014/main" id="{D06E7DD1-5CF9-4760-80B3-5B53D3CD7A0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16" name="Rounded Rectangle 21">
            <a:extLst>
              <a:ext uri="{FF2B5EF4-FFF2-40B4-BE49-F238E27FC236}">
                <a16:creationId xmlns="" xmlns:a16="http://schemas.microsoft.com/office/drawing/2014/main" id="{605FF446-7F85-45F4-B2F3-091519BEEE86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17" name="Rounded Rectangle 22">
            <a:extLst>
              <a:ext uri="{FF2B5EF4-FFF2-40B4-BE49-F238E27FC236}">
                <a16:creationId xmlns="" xmlns:a16="http://schemas.microsoft.com/office/drawing/2014/main" id="{EE62088E-4C75-4781-B8FA-6A5DD49214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="" xmlns:a16="http://schemas.microsoft.com/office/drawing/2014/main" id="{0B25EAF9-C4C2-48D7-A6B7-C8A152E705C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19" name="Rounded Rectangle 24">
            <a:extLst>
              <a:ext uri="{FF2B5EF4-FFF2-40B4-BE49-F238E27FC236}">
                <a16:creationId xmlns="" xmlns:a16="http://schemas.microsoft.com/office/drawing/2014/main" id="{93CFC0E1-6423-4DBB-8B79-D6428BB8E1D3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20" name="Rounded Rectangle 25">
            <a:extLst>
              <a:ext uri="{FF2B5EF4-FFF2-40B4-BE49-F238E27FC236}">
                <a16:creationId xmlns="" xmlns:a16="http://schemas.microsoft.com/office/drawing/2014/main" id="{D2CC6653-B6BF-4837-9C56-F542C99C3E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21" name="Rounded Rectangle 26">
            <a:extLst>
              <a:ext uri="{FF2B5EF4-FFF2-40B4-BE49-F238E27FC236}">
                <a16:creationId xmlns="" xmlns:a16="http://schemas.microsoft.com/office/drawing/2014/main" id="{2D583ECC-E132-423E-9DDB-4A746567AC9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22" name="Rounded Rectangle 27">
            <a:extLst>
              <a:ext uri="{FF2B5EF4-FFF2-40B4-BE49-F238E27FC236}">
                <a16:creationId xmlns="" xmlns:a16="http://schemas.microsoft.com/office/drawing/2014/main" id="{9B539319-00B7-474F-ADC9-15B693E848ED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23" name="Rounded Rectangle 28">
            <a:extLst>
              <a:ext uri="{FF2B5EF4-FFF2-40B4-BE49-F238E27FC236}">
                <a16:creationId xmlns="" xmlns:a16="http://schemas.microsoft.com/office/drawing/2014/main" id="{C8E1C543-48F4-479C-8F17-252208FE1ABF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24" name="Rounded Rectangle 29">
            <a:extLst>
              <a:ext uri="{FF2B5EF4-FFF2-40B4-BE49-F238E27FC236}">
                <a16:creationId xmlns="" xmlns:a16="http://schemas.microsoft.com/office/drawing/2014/main" id="{1BC517D1-730F-4B16-BD75-616A16F0CD3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25" name="Rounded Rectangle 30">
            <a:extLst>
              <a:ext uri="{FF2B5EF4-FFF2-40B4-BE49-F238E27FC236}">
                <a16:creationId xmlns="" xmlns:a16="http://schemas.microsoft.com/office/drawing/2014/main" id="{37F42E4C-3CEA-44CA-A823-72D9D48C101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26" name="Rounded Rectangle 31">
            <a:extLst>
              <a:ext uri="{FF2B5EF4-FFF2-40B4-BE49-F238E27FC236}">
                <a16:creationId xmlns="" xmlns:a16="http://schemas.microsoft.com/office/drawing/2014/main" id="{BFE0F082-CB09-4E79-9545-B37352CBCDB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27" name="Rounded Rectangle 32">
            <a:extLst>
              <a:ext uri="{FF2B5EF4-FFF2-40B4-BE49-F238E27FC236}">
                <a16:creationId xmlns="" xmlns:a16="http://schemas.microsoft.com/office/drawing/2014/main" id="{C5454973-2AE0-4BA9-8A23-F5D3B993DAC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28" name="Rounded Rectangle 33">
            <a:extLst>
              <a:ext uri="{FF2B5EF4-FFF2-40B4-BE49-F238E27FC236}">
                <a16:creationId xmlns="" xmlns:a16="http://schemas.microsoft.com/office/drawing/2014/main" id="{D1765456-DCFB-4940-84B9-6BE222BE4F3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29" name="Rounded Rectangle 34">
            <a:extLst>
              <a:ext uri="{FF2B5EF4-FFF2-40B4-BE49-F238E27FC236}">
                <a16:creationId xmlns="" xmlns:a16="http://schemas.microsoft.com/office/drawing/2014/main" id="{652FD2D3-6E17-4467-912C-63B20285129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30" name="Rounded Rectangle 35">
            <a:extLst>
              <a:ext uri="{FF2B5EF4-FFF2-40B4-BE49-F238E27FC236}">
                <a16:creationId xmlns="" xmlns:a16="http://schemas.microsoft.com/office/drawing/2014/main" id="{AD1CBB11-B4F1-4800-B587-2AD03B049E1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41" name="S1">
            <a:extLst>
              <a:ext uri="{FF2B5EF4-FFF2-40B4-BE49-F238E27FC236}">
                <a16:creationId xmlns="" xmlns:a16="http://schemas.microsoft.com/office/drawing/2014/main" id="{5FAD776A-4914-4B85-8568-5B9E03BCD302}"/>
              </a:ext>
            </a:extLst>
          </p:cNvPr>
          <p:cNvSpPr/>
          <p:nvPr/>
        </p:nvSpPr>
        <p:spPr>
          <a:xfrm>
            <a:off x="1263399" y="2818624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S2">
            <a:extLst>
              <a:ext uri="{FF2B5EF4-FFF2-40B4-BE49-F238E27FC236}">
                <a16:creationId xmlns="" xmlns:a16="http://schemas.microsoft.com/office/drawing/2014/main" id="{35CDBB2E-D496-40A4-8D35-6C4693057738}"/>
              </a:ext>
            </a:extLst>
          </p:cNvPr>
          <p:cNvSpPr/>
          <p:nvPr/>
        </p:nvSpPr>
        <p:spPr>
          <a:xfrm>
            <a:off x="1231191" y="3542949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S3">
            <a:extLst>
              <a:ext uri="{FF2B5EF4-FFF2-40B4-BE49-F238E27FC236}">
                <a16:creationId xmlns="" xmlns:a16="http://schemas.microsoft.com/office/drawing/2014/main" id="{43FFEB7D-E08B-4BBF-8465-D65B112ED82F}"/>
              </a:ext>
            </a:extLst>
          </p:cNvPr>
          <p:cNvSpPr/>
          <p:nvPr/>
        </p:nvSpPr>
        <p:spPr>
          <a:xfrm>
            <a:off x="1279212" y="4290857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D1">
            <a:extLst>
              <a:ext uri="{FF2B5EF4-FFF2-40B4-BE49-F238E27FC236}">
                <a16:creationId xmlns="" xmlns:a16="http://schemas.microsoft.com/office/drawing/2014/main" id="{C803CE7A-603C-4920-B3EA-FFF58DE12BAF}"/>
              </a:ext>
            </a:extLst>
          </p:cNvPr>
          <p:cNvSpPr/>
          <p:nvPr/>
        </p:nvSpPr>
        <p:spPr>
          <a:xfrm>
            <a:off x="1256591" y="5059403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5" name="D2" descr="Kết quả hình ảnh cho đúng sai png">
            <a:extLst>
              <a:ext uri="{FF2B5EF4-FFF2-40B4-BE49-F238E27FC236}">
                <a16:creationId xmlns="" xmlns:a16="http://schemas.microsoft.com/office/drawing/2014/main" id="{1F848B93-1895-413A-92C4-3770262B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8491" y="4983288"/>
            <a:ext cx="407011" cy="4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SS3" descr="Hình ảnh có liên quan">
            <a:extLst>
              <a:ext uri="{FF2B5EF4-FFF2-40B4-BE49-F238E27FC236}">
                <a16:creationId xmlns="" xmlns:a16="http://schemas.microsoft.com/office/drawing/2014/main" id="{DDB36047-1330-485C-B558-10096938E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 l="14398" t="13542" r="14490" b="14236"/>
          <a:stretch>
            <a:fillRect/>
          </a:stretch>
        </p:blipFill>
        <p:spPr bwMode="auto">
          <a:xfrm>
            <a:off x="1266513" y="4251883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SS2" descr="Hình ảnh có liên quan">
            <a:extLst>
              <a:ext uri="{FF2B5EF4-FFF2-40B4-BE49-F238E27FC236}">
                <a16:creationId xmlns="" xmlns:a16="http://schemas.microsoft.com/office/drawing/2014/main" id="{A7340ADA-B21D-412B-8930-AF19BF24A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 l="14398" t="13542" r="14490" b="14236"/>
          <a:stretch>
            <a:fillRect/>
          </a:stretch>
        </p:blipFill>
        <p:spPr bwMode="auto">
          <a:xfrm>
            <a:off x="1218492" y="3503975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SS1" descr="Hình ảnh có liên quan">
            <a:extLst>
              <a:ext uri="{FF2B5EF4-FFF2-40B4-BE49-F238E27FC236}">
                <a16:creationId xmlns="" xmlns:a16="http://schemas.microsoft.com/office/drawing/2014/main" id="{2E5E0380-ADD6-44B4-95F7-01188443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 l="14398" t="13542" r="14490" b="14236"/>
          <a:stretch>
            <a:fillRect/>
          </a:stretch>
        </p:blipFill>
        <p:spPr bwMode="auto">
          <a:xfrm>
            <a:off x="1250700" y="2781236"/>
            <a:ext cx="337057" cy="34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Kết quả hình ảnh cho home png">
            <a:hlinkClick r:id="rId10" action="ppaction://hlinksldjump"/>
            <a:extLst>
              <a:ext uri="{FF2B5EF4-FFF2-40B4-BE49-F238E27FC236}">
                <a16:creationId xmlns="" xmlns:a16="http://schemas.microsoft.com/office/drawing/2014/main" id="{537B9218-6A16-4D0D-9B4E-696CDBD96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089" y="390190"/>
            <a:ext cx="783773" cy="783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8309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1" grpId="0" animBg="1"/>
      <p:bldP spid="42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276">
              <a:srgbClr val="BDD7EE"/>
            </a:gs>
            <a:gs pos="87755">
              <a:schemeClr val="accent5">
                <a:lumMod val="68000"/>
                <a:lumOff val="32000"/>
              </a:schemeClr>
            </a:gs>
            <a:gs pos="72000">
              <a:schemeClr val="accent5">
                <a:lumMod val="40000"/>
                <a:lumOff val="60000"/>
              </a:schemeClr>
            </a:gs>
            <a:gs pos="31000">
              <a:schemeClr val="accent5">
                <a:lumMod val="40000"/>
                <a:lumOff val="60000"/>
              </a:schemeClr>
            </a:gs>
            <a:gs pos="0">
              <a:schemeClr val="accent5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FAD68E2-A43E-46C5-A504-0EE800337CB8}"/>
                  </a:ext>
                </a:extLst>
              </p:cNvPr>
              <p:cNvSpPr txBox="1"/>
              <p:nvPr/>
            </p:nvSpPr>
            <p:spPr>
              <a:xfrm>
                <a:off x="703765" y="1717178"/>
                <a:ext cx="10784469" cy="3673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3: </a:t>
                </a:r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tam giác ABC có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𝐴𝐶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𝐵𝐶</m:t>
                    </m:r>
                  </m:oMath>
                </a14:m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So sánh các góc của tam giác ABC?</a:t>
                </a: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 A &lt; góc B &lt; góc C.</a:t>
                </a: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 A &gt; góc B &lt; góc C .</a:t>
                </a: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 A = góc B = góc C. </a:t>
                </a: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 A = góc B &gt; góc C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BFAD68E2-A43E-46C5-A504-0EE800337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65" y="1717178"/>
                <a:ext cx="10784469" cy="3673121"/>
              </a:xfrm>
              <a:prstGeom prst="rect">
                <a:avLst/>
              </a:prstGeom>
              <a:blipFill>
                <a:blip r:embed="rId5"/>
                <a:stretch>
                  <a:fillRect l="-847" b="-29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Kết quả hình ảnh cho virut corona">
            <a:extLst>
              <a:ext uri="{FF2B5EF4-FFF2-40B4-BE49-F238E27FC236}">
                <a16:creationId xmlns="" xmlns:a16="http://schemas.microsoft.com/office/drawing/2014/main" id="{113F4A75-1114-4887-AEE3-508E6AF8C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532" b="100000" l="0" r="45422">
                        <a14:foregroundMark x1="36024" y1="22122" x2="36024" y2="22122"/>
                        <a14:foregroundMark x1="41084" y1="37950" x2="41084" y2="3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52156" y="-124955"/>
            <a:ext cx="1282709" cy="1814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ết quả hình ảnh cho virut corona">
            <a:extLst>
              <a:ext uri="{FF2B5EF4-FFF2-40B4-BE49-F238E27FC236}">
                <a16:creationId xmlns="" xmlns:a16="http://schemas.microsoft.com/office/drawing/2014/main" id="{A37109D8-9CDA-4431-84B5-3A7BCEBEE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84" t="20229" r="28889" b="18928"/>
          <a:stretch/>
        </p:blipFill>
        <p:spPr bwMode="auto">
          <a:xfrm>
            <a:off x="1387021" y="209728"/>
            <a:ext cx="635327" cy="613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5">
            <a:extLst>
              <a:ext uri="{FF2B5EF4-FFF2-40B4-BE49-F238E27FC236}">
                <a16:creationId xmlns="" xmlns:a16="http://schemas.microsoft.com/office/drawing/2014/main" id="{58B33AE1-C917-425C-8D33-12F9823A08A2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11" name="Rounded Rectangle 16">
            <a:extLst>
              <a:ext uri="{FF2B5EF4-FFF2-40B4-BE49-F238E27FC236}">
                <a16:creationId xmlns="" xmlns:a16="http://schemas.microsoft.com/office/drawing/2014/main" id="{F011D3B0-A747-4CA1-9A51-5F464B487EC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="" xmlns:a16="http://schemas.microsoft.com/office/drawing/2014/main" id="{BB884863-DB4F-4CC5-96BA-7136575E2AA4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13" name="Rounded Rectangle 18">
            <a:extLst>
              <a:ext uri="{FF2B5EF4-FFF2-40B4-BE49-F238E27FC236}">
                <a16:creationId xmlns="" xmlns:a16="http://schemas.microsoft.com/office/drawing/2014/main" id="{9B25CFB3-48E0-49AC-9936-3F7BB0A3FF01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14" name="Rounded Rectangle 19">
            <a:extLst>
              <a:ext uri="{FF2B5EF4-FFF2-40B4-BE49-F238E27FC236}">
                <a16:creationId xmlns="" xmlns:a16="http://schemas.microsoft.com/office/drawing/2014/main" id="{17A97AFC-4F5E-4426-942D-D7E931F207E5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15" name="Rounded Rectangle 20">
            <a:extLst>
              <a:ext uri="{FF2B5EF4-FFF2-40B4-BE49-F238E27FC236}">
                <a16:creationId xmlns="" xmlns:a16="http://schemas.microsoft.com/office/drawing/2014/main" id="{D06E7DD1-5CF9-4760-80B3-5B53D3CD7A0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16" name="Rounded Rectangle 21">
            <a:extLst>
              <a:ext uri="{FF2B5EF4-FFF2-40B4-BE49-F238E27FC236}">
                <a16:creationId xmlns="" xmlns:a16="http://schemas.microsoft.com/office/drawing/2014/main" id="{605FF446-7F85-45F4-B2F3-091519BEEE86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17" name="Rounded Rectangle 22">
            <a:extLst>
              <a:ext uri="{FF2B5EF4-FFF2-40B4-BE49-F238E27FC236}">
                <a16:creationId xmlns="" xmlns:a16="http://schemas.microsoft.com/office/drawing/2014/main" id="{EE62088E-4C75-4781-B8FA-6A5DD49214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="" xmlns:a16="http://schemas.microsoft.com/office/drawing/2014/main" id="{0B25EAF9-C4C2-48D7-A6B7-C8A152E705C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19" name="Rounded Rectangle 24">
            <a:extLst>
              <a:ext uri="{FF2B5EF4-FFF2-40B4-BE49-F238E27FC236}">
                <a16:creationId xmlns="" xmlns:a16="http://schemas.microsoft.com/office/drawing/2014/main" id="{93CFC0E1-6423-4DBB-8B79-D6428BB8E1D3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20" name="Rounded Rectangle 25">
            <a:extLst>
              <a:ext uri="{FF2B5EF4-FFF2-40B4-BE49-F238E27FC236}">
                <a16:creationId xmlns="" xmlns:a16="http://schemas.microsoft.com/office/drawing/2014/main" id="{D2CC6653-B6BF-4837-9C56-F542C99C3E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21" name="Rounded Rectangle 26">
            <a:extLst>
              <a:ext uri="{FF2B5EF4-FFF2-40B4-BE49-F238E27FC236}">
                <a16:creationId xmlns="" xmlns:a16="http://schemas.microsoft.com/office/drawing/2014/main" id="{2D583ECC-E132-423E-9DDB-4A746567AC9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22" name="Rounded Rectangle 27">
            <a:extLst>
              <a:ext uri="{FF2B5EF4-FFF2-40B4-BE49-F238E27FC236}">
                <a16:creationId xmlns="" xmlns:a16="http://schemas.microsoft.com/office/drawing/2014/main" id="{9B539319-00B7-474F-ADC9-15B693E848ED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23" name="Rounded Rectangle 28">
            <a:extLst>
              <a:ext uri="{FF2B5EF4-FFF2-40B4-BE49-F238E27FC236}">
                <a16:creationId xmlns="" xmlns:a16="http://schemas.microsoft.com/office/drawing/2014/main" id="{C8E1C543-48F4-479C-8F17-252208FE1ABF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24" name="Rounded Rectangle 29">
            <a:extLst>
              <a:ext uri="{FF2B5EF4-FFF2-40B4-BE49-F238E27FC236}">
                <a16:creationId xmlns="" xmlns:a16="http://schemas.microsoft.com/office/drawing/2014/main" id="{1BC517D1-730F-4B16-BD75-616A16F0CD3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25" name="Rounded Rectangle 30">
            <a:extLst>
              <a:ext uri="{FF2B5EF4-FFF2-40B4-BE49-F238E27FC236}">
                <a16:creationId xmlns="" xmlns:a16="http://schemas.microsoft.com/office/drawing/2014/main" id="{37F42E4C-3CEA-44CA-A823-72D9D48C101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26" name="Rounded Rectangle 31">
            <a:extLst>
              <a:ext uri="{FF2B5EF4-FFF2-40B4-BE49-F238E27FC236}">
                <a16:creationId xmlns="" xmlns:a16="http://schemas.microsoft.com/office/drawing/2014/main" id="{BFE0F082-CB09-4E79-9545-B37352CBCDB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27" name="Rounded Rectangle 32">
            <a:extLst>
              <a:ext uri="{FF2B5EF4-FFF2-40B4-BE49-F238E27FC236}">
                <a16:creationId xmlns="" xmlns:a16="http://schemas.microsoft.com/office/drawing/2014/main" id="{C5454973-2AE0-4BA9-8A23-F5D3B993DAC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28" name="Rounded Rectangle 33">
            <a:extLst>
              <a:ext uri="{FF2B5EF4-FFF2-40B4-BE49-F238E27FC236}">
                <a16:creationId xmlns="" xmlns:a16="http://schemas.microsoft.com/office/drawing/2014/main" id="{D1765456-DCFB-4940-84B9-6BE222BE4F3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29" name="Rounded Rectangle 34">
            <a:extLst>
              <a:ext uri="{FF2B5EF4-FFF2-40B4-BE49-F238E27FC236}">
                <a16:creationId xmlns="" xmlns:a16="http://schemas.microsoft.com/office/drawing/2014/main" id="{652FD2D3-6E17-4467-912C-63B20285129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30" name="Rounded Rectangle 35">
            <a:extLst>
              <a:ext uri="{FF2B5EF4-FFF2-40B4-BE49-F238E27FC236}">
                <a16:creationId xmlns="" xmlns:a16="http://schemas.microsoft.com/office/drawing/2014/main" id="{AD1CBB11-B4F1-4800-B587-2AD03B049E1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41" name="S1">
            <a:extLst>
              <a:ext uri="{FF2B5EF4-FFF2-40B4-BE49-F238E27FC236}">
                <a16:creationId xmlns="" xmlns:a16="http://schemas.microsoft.com/office/drawing/2014/main" id="{5FAD776A-4914-4B85-8568-5B9E03BCD302}"/>
              </a:ext>
            </a:extLst>
          </p:cNvPr>
          <p:cNvSpPr/>
          <p:nvPr/>
        </p:nvSpPr>
        <p:spPr>
          <a:xfrm>
            <a:off x="1198134" y="2853199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S2">
            <a:extLst>
              <a:ext uri="{FF2B5EF4-FFF2-40B4-BE49-F238E27FC236}">
                <a16:creationId xmlns="" xmlns:a16="http://schemas.microsoft.com/office/drawing/2014/main" id="{35CDBB2E-D496-40A4-8D35-6C4693057738}"/>
              </a:ext>
            </a:extLst>
          </p:cNvPr>
          <p:cNvSpPr/>
          <p:nvPr/>
        </p:nvSpPr>
        <p:spPr>
          <a:xfrm>
            <a:off x="1165926" y="3536884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S3">
            <a:extLst>
              <a:ext uri="{FF2B5EF4-FFF2-40B4-BE49-F238E27FC236}">
                <a16:creationId xmlns="" xmlns:a16="http://schemas.microsoft.com/office/drawing/2014/main" id="{43FFEB7D-E08B-4BBF-8465-D65B112ED82F}"/>
              </a:ext>
            </a:extLst>
          </p:cNvPr>
          <p:cNvSpPr/>
          <p:nvPr/>
        </p:nvSpPr>
        <p:spPr>
          <a:xfrm>
            <a:off x="1179035" y="5087978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D1">
            <a:extLst>
              <a:ext uri="{FF2B5EF4-FFF2-40B4-BE49-F238E27FC236}">
                <a16:creationId xmlns="" xmlns:a16="http://schemas.microsoft.com/office/drawing/2014/main" id="{C803CE7A-603C-4920-B3EA-FFF58DE12BAF}"/>
              </a:ext>
            </a:extLst>
          </p:cNvPr>
          <p:cNvSpPr/>
          <p:nvPr/>
        </p:nvSpPr>
        <p:spPr>
          <a:xfrm>
            <a:off x="1157676" y="4311535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5" name="D2" descr="Kết quả hình ảnh cho đúng sai png">
            <a:extLst>
              <a:ext uri="{FF2B5EF4-FFF2-40B4-BE49-F238E27FC236}">
                <a16:creationId xmlns="" xmlns:a16="http://schemas.microsoft.com/office/drawing/2014/main" id="{1F848B93-1895-413A-92C4-3770262B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19576" y="4235420"/>
            <a:ext cx="407011" cy="4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SS3" descr="Hình ảnh có liên quan">
            <a:extLst>
              <a:ext uri="{FF2B5EF4-FFF2-40B4-BE49-F238E27FC236}">
                <a16:creationId xmlns="" xmlns:a16="http://schemas.microsoft.com/office/drawing/2014/main" id="{DDB36047-1330-485C-B558-10096938E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 l="14398" t="13542" r="14490" b="14236"/>
          <a:stretch>
            <a:fillRect/>
          </a:stretch>
        </p:blipFill>
        <p:spPr bwMode="auto">
          <a:xfrm>
            <a:off x="1166336" y="5049004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SS2" descr="Hình ảnh có liên quan">
            <a:extLst>
              <a:ext uri="{FF2B5EF4-FFF2-40B4-BE49-F238E27FC236}">
                <a16:creationId xmlns="" xmlns:a16="http://schemas.microsoft.com/office/drawing/2014/main" id="{A7340ADA-B21D-412B-8930-AF19BF24A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 l="14398" t="13542" r="14490" b="14236"/>
          <a:stretch>
            <a:fillRect/>
          </a:stretch>
        </p:blipFill>
        <p:spPr bwMode="auto">
          <a:xfrm>
            <a:off x="1153227" y="3497910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SS1" descr="Hình ảnh có liên quan">
            <a:extLst>
              <a:ext uri="{FF2B5EF4-FFF2-40B4-BE49-F238E27FC236}">
                <a16:creationId xmlns="" xmlns:a16="http://schemas.microsoft.com/office/drawing/2014/main" id="{2E5E0380-ADD6-44B4-95F7-01188443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 l="14398" t="13542" r="14490" b="14236"/>
          <a:stretch>
            <a:fillRect/>
          </a:stretch>
        </p:blipFill>
        <p:spPr bwMode="auto">
          <a:xfrm>
            <a:off x="1185435" y="2815811"/>
            <a:ext cx="337057" cy="34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Kết quả hình ảnh cho home png">
            <a:hlinkClick r:id="rId11" action="ppaction://hlinksldjump"/>
            <a:extLst>
              <a:ext uri="{FF2B5EF4-FFF2-40B4-BE49-F238E27FC236}">
                <a16:creationId xmlns="" xmlns:a16="http://schemas.microsoft.com/office/drawing/2014/main" id="{201D884A-B31B-46F9-AF2F-4A7A7985F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089" y="390190"/>
            <a:ext cx="783773" cy="783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910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1" grpId="0" animBg="1"/>
      <p:bldP spid="42" grpId="0" animBg="1"/>
      <p:bldP spid="4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276">
              <a:srgbClr val="BDD7EE"/>
            </a:gs>
            <a:gs pos="87755">
              <a:schemeClr val="accent5">
                <a:lumMod val="68000"/>
                <a:lumOff val="32000"/>
              </a:schemeClr>
            </a:gs>
            <a:gs pos="72000">
              <a:schemeClr val="accent5">
                <a:lumMod val="40000"/>
                <a:lumOff val="60000"/>
              </a:schemeClr>
            </a:gs>
            <a:gs pos="31000">
              <a:schemeClr val="accent5">
                <a:lumMod val="40000"/>
                <a:lumOff val="60000"/>
              </a:schemeClr>
            </a:gs>
            <a:gs pos="0">
              <a:schemeClr val="accent5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FAD68E2-A43E-46C5-A504-0EE800337CB8}"/>
                  </a:ext>
                </a:extLst>
              </p:cNvPr>
              <p:cNvSpPr txBox="1"/>
              <p:nvPr/>
            </p:nvSpPr>
            <p:spPr>
              <a:xfrm>
                <a:off x="703765" y="1717178"/>
                <a:ext cx="10784469" cy="4411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4: </a:t>
                </a:r>
                <a:r>
                  <a:rPr lang="en-US" sz="2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tam giác EHK có góc E = góc H = góc K. 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Hãy so sánh các cạnh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𝐸𝐻</m:t>
                    </m:r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𝐻𝐾</m:t>
                    </m:r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𝐾𝐸</m:t>
                    </m:r>
                  </m:oMath>
                </a14:m>
                <a:r>
                  <a:rPr lang="en-US" sz="24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EH</m:t>
                    </m:r>
                    <m: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HK</m:t>
                    </m:r>
                    <m: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KE</m:t>
                    </m:r>
                  </m:oMath>
                </a14:m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428750" lvl="2" indent="-514350">
                  <a:lnSpc>
                    <a:spcPct val="200000"/>
                  </a:lnSpc>
                  <a:buFontTx/>
                  <a:buAutoNum type="alphaU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EH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HK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KE</m:t>
                    </m:r>
                    <m: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EH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𝐻𝐾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𝐾𝐸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428750" lvl="2" indent="-514350">
                  <a:lnSpc>
                    <a:spcPct val="200000"/>
                  </a:lnSpc>
                  <a:buAutoNum type="alphaU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EH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𝐻𝐾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𝐾𝐸</m:t>
                    </m:r>
                  </m:oMath>
                </a14:m>
                <a:r>
                  <a:rPr 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BFAD68E2-A43E-46C5-A504-0EE800337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65" y="1717178"/>
                <a:ext cx="10784469" cy="4411785"/>
              </a:xfrm>
              <a:prstGeom prst="rect">
                <a:avLst/>
              </a:prstGeom>
              <a:blipFill>
                <a:blip r:embed="rId5"/>
                <a:stretch>
                  <a:fillRect l="-847" b="-2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Kết quả hình ảnh cho virut corona">
            <a:extLst>
              <a:ext uri="{FF2B5EF4-FFF2-40B4-BE49-F238E27FC236}">
                <a16:creationId xmlns="" xmlns:a16="http://schemas.microsoft.com/office/drawing/2014/main" id="{113F4A75-1114-4887-AEE3-508E6AF8C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532" b="100000" l="0" r="45422">
                        <a14:foregroundMark x1="36024" y1="22122" x2="36024" y2="22122"/>
                        <a14:foregroundMark x1="41084" y1="37950" x2="41084" y2="3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2634"/>
          <a:stretch/>
        </p:blipFill>
        <p:spPr bwMode="auto">
          <a:xfrm>
            <a:off x="52156" y="-124955"/>
            <a:ext cx="1282709" cy="1814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ết quả hình ảnh cho virut corona">
            <a:extLst>
              <a:ext uri="{FF2B5EF4-FFF2-40B4-BE49-F238E27FC236}">
                <a16:creationId xmlns="" xmlns:a16="http://schemas.microsoft.com/office/drawing/2014/main" id="{A37109D8-9CDA-4431-84B5-3A7BCEBEE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884" t="20229" r="28889" b="18928"/>
          <a:stretch/>
        </p:blipFill>
        <p:spPr bwMode="auto">
          <a:xfrm>
            <a:off x="1387021" y="209728"/>
            <a:ext cx="635327" cy="6132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5">
            <a:extLst>
              <a:ext uri="{FF2B5EF4-FFF2-40B4-BE49-F238E27FC236}">
                <a16:creationId xmlns="" xmlns:a16="http://schemas.microsoft.com/office/drawing/2014/main" id="{58B33AE1-C917-425C-8D33-12F9823A08A2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11" name="Rounded Rectangle 16">
            <a:extLst>
              <a:ext uri="{FF2B5EF4-FFF2-40B4-BE49-F238E27FC236}">
                <a16:creationId xmlns="" xmlns:a16="http://schemas.microsoft.com/office/drawing/2014/main" id="{F011D3B0-A747-4CA1-9A51-5F464B487EC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12" name="Rounded Rectangle 17">
            <a:extLst>
              <a:ext uri="{FF2B5EF4-FFF2-40B4-BE49-F238E27FC236}">
                <a16:creationId xmlns="" xmlns:a16="http://schemas.microsoft.com/office/drawing/2014/main" id="{BB884863-DB4F-4CC5-96BA-7136575E2AA4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13" name="Rounded Rectangle 18">
            <a:extLst>
              <a:ext uri="{FF2B5EF4-FFF2-40B4-BE49-F238E27FC236}">
                <a16:creationId xmlns="" xmlns:a16="http://schemas.microsoft.com/office/drawing/2014/main" id="{9B25CFB3-48E0-49AC-9936-3F7BB0A3FF01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14" name="Rounded Rectangle 19">
            <a:extLst>
              <a:ext uri="{FF2B5EF4-FFF2-40B4-BE49-F238E27FC236}">
                <a16:creationId xmlns="" xmlns:a16="http://schemas.microsoft.com/office/drawing/2014/main" id="{17A97AFC-4F5E-4426-942D-D7E931F207E5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15" name="Rounded Rectangle 20">
            <a:extLst>
              <a:ext uri="{FF2B5EF4-FFF2-40B4-BE49-F238E27FC236}">
                <a16:creationId xmlns="" xmlns:a16="http://schemas.microsoft.com/office/drawing/2014/main" id="{D06E7DD1-5CF9-4760-80B3-5B53D3CD7A0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16" name="Rounded Rectangle 21">
            <a:extLst>
              <a:ext uri="{FF2B5EF4-FFF2-40B4-BE49-F238E27FC236}">
                <a16:creationId xmlns="" xmlns:a16="http://schemas.microsoft.com/office/drawing/2014/main" id="{605FF446-7F85-45F4-B2F3-091519BEEE86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17" name="Rounded Rectangle 22">
            <a:extLst>
              <a:ext uri="{FF2B5EF4-FFF2-40B4-BE49-F238E27FC236}">
                <a16:creationId xmlns="" xmlns:a16="http://schemas.microsoft.com/office/drawing/2014/main" id="{EE62088E-4C75-4781-B8FA-6A5DD49214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="" xmlns:a16="http://schemas.microsoft.com/office/drawing/2014/main" id="{0B25EAF9-C4C2-48D7-A6B7-C8A152E705C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19" name="Rounded Rectangle 24">
            <a:extLst>
              <a:ext uri="{FF2B5EF4-FFF2-40B4-BE49-F238E27FC236}">
                <a16:creationId xmlns="" xmlns:a16="http://schemas.microsoft.com/office/drawing/2014/main" id="{93CFC0E1-6423-4DBB-8B79-D6428BB8E1D3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20" name="Rounded Rectangle 25">
            <a:extLst>
              <a:ext uri="{FF2B5EF4-FFF2-40B4-BE49-F238E27FC236}">
                <a16:creationId xmlns="" xmlns:a16="http://schemas.microsoft.com/office/drawing/2014/main" id="{D2CC6653-B6BF-4837-9C56-F542C99C3EB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21" name="Rounded Rectangle 26">
            <a:extLst>
              <a:ext uri="{FF2B5EF4-FFF2-40B4-BE49-F238E27FC236}">
                <a16:creationId xmlns="" xmlns:a16="http://schemas.microsoft.com/office/drawing/2014/main" id="{2D583ECC-E132-423E-9DDB-4A746567AC9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22" name="Rounded Rectangle 27">
            <a:extLst>
              <a:ext uri="{FF2B5EF4-FFF2-40B4-BE49-F238E27FC236}">
                <a16:creationId xmlns="" xmlns:a16="http://schemas.microsoft.com/office/drawing/2014/main" id="{9B539319-00B7-474F-ADC9-15B693E848ED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23" name="Rounded Rectangle 28">
            <a:extLst>
              <a:ext uri="{FF2B5EF4-FFF2-40B4-BE49-F238E27FC236}">
                <a16:creationId xmlns="" xmlns:a16="http://schemas.microsoft.com/office/drawing/2014/main" id="{C8E1C543-48F4-479C-8F17-252208FE1ABF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24" name="Rounded Rectangle 29">
            <a:extLst>
              <a:ext uri="{FF2B5EF4-FFF2-40B4-BE49-F238E27FC236}">
                <a16:creationId xmlns="" xmlns:a16="http://schemas.microsoft.com/office/drawing/2014/main" id="{1BC517D1-730F-4B16-BD75-616A16F0CD39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25" name="Rounded Rectangle 30">
            <a:extLst>
              <a:ext uri="{FF2B5EF4-FFF2-40B4-BE49-F238E27FC236}">
                <a16:creationId xmlns="" xmlns:a16="http://schemas.microsoft.com/office/drawing/2014/main" id="{37F42E4C-3CEA-44CA-A823-72D9D48C101E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26" name="Rounded Rectangle 31">
            <a:extLst>
              <a:ext uri="{FF2B5EF4-FFF2-40B4-BE49-F238E27FC236}">
                <a16:creationId xmlns="" xmlns:a16="http://schemas.microsoft.com/office/drawing/2014/main" id="{BFE0F082-CB09-4E79-9545-B37352CBCDB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27" name="Rounded Rectangle 32">
            <a:extLst>
              <a:ext uri="{FF2B5EF4-FFF2-40B4-BE49-F238E27FC236}">
                <a16:creationId xmlns="" xmlns:a16="http://schemas.microsoft.com/office/drawing/2014/main" id="{C5454973-2AE0-4BA9-8A23-F5D3B993DACB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28" name="Rounded Rectangle 33">
            <a:extLst>
              <a:ext uri="{FF2B5EF4-FFF2-40B4-BE49-F238E27FC236}">
                <a16:creationId xmlns="" xmlns:a16="http://schemas.microsoft.com/office/drawing/2014/main" id="{D1765456-DCFB-4940-84B9-6BE222BE4F3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29" name="Rounded Rectangle 34">
            <a:extLst>
              <a:ext uri="{FF2B5EF4-FFF2-40B4-BE49-F238E27FC236}">
                <a16:creationId xmlns="" xmlns:a16="http://schemas.microsoft.com/office/drawing/2014/main" id="{652FD2D3-6E17-4467-912C-63B20285129A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30" name="Rounded Rectangle 35">
            <a:extLst>
              <a:ext uri="{FF2B5EF4-FFF2-40B4-BE49-F238E27FC236}">
                <a16:creationId xmlns="" xmlns:a16="http://schemas.microsoft.com/office/drawing/2014/main" id="{AD1CBB11-B4F1-4800-B587-2AD03B049E17}"/>
              </a:ext>
            </a:extLst>
          </p:cNvPr>
          <p:cNvSpPr/>
          <p:nvPr/>
        </p:nvSpPr>
        <p:spPr>
          <a:xfrm>
            <a:off x="9700839" y="517427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41" name="S1">
            <a:extLst>
              <a:ext uri="{FF2B5EF4-FFF2-40B4-BE49-F238E27FC236}">
                <a16:creationId xmlns="" xmlns:a16="http://schemas.microsoft.com/office/drawing/2014/main" id="{5FAD776A-4914-4B85-8568-5B9E03BCD302}"/>
              </a:ext>
            </a:extLst>
          </p:cNvPr>
          <p:cNvSpPr/>
          <p:nvPr/>
        </p:nvSpPr>
        <p:spPr>
          <a:xfrm>
            <a:off x="1313625" y="3619932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S2">
            <a:extLst>
              <a:ext uri="{FF2B5EF4-FFF2-40B4-BE49-F238E27FC236}">
                <a16:creationId xmlns="" xmlns:a16="http://schemas.microsoft.com/office/drawing/2014/main" id="{35CDBB2E-D496-40A4-8D35-6C4693057738}"/>
              </a:ext>
            </a:extLst>
          </p:cNvPr>
          <p:cNvSpPr/>
          <p:nvPr/>
        </p:nvSpPr>
        <p:spPr>
          <a:xfrm>
            <a:off x="1281417" y="4303617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S3">
            <a:extLst>
              <a:ext uri="{FF2B5EF4-FFF2-40B4-BE49-F238E27FC236}">
                <a16:creationId xmlns="" xmlns:a16="http://schemas.microsoft.com/office/drawing/2014/main" id="{43FFEB7D-E08B-4BBF-8465-D65B112ED82F}"/>
              </a:ext>
            </a:extLst>
          </p:cNvPr>
          <p:cNvSpPr/>
          <p:nvPr/>
        </p:nvSpPr>
        <p:spPr>
          <a:xfrm>
            <a:off x="1300926" y="5002755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D1">
            <a:extLst>
              <a:ext uri="{FF2B5EF4-FFF2-40B4-BE49-F238E27FC236}">
                <a16:creationId xmlns="" xmlns:a16="http://schemas.microsoft.com/office/drawing/2014/main" id="{C803CE7A-603C-4920-B3EA-FFF58DE12BAF}"/>
              </a:ext>
            </a:extLst>
          </p:cNvPr>
          <p:cNvSpPr/>
          <p:nvPr/>
        </p:nvSpPr>
        <p:spPr>
          <a:xfrm>
            <a:off x="1317312" y="5724645"/>
            <a:ext cx="305259" cy="29279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5" name="D2" descr="Kết quả hình ảnh cho đúng sai png">
            <a:extLst>
              <a:ext uri="{FF2B5EF4-FFF2-40B4-BE49-F238E27FC236}">
                <a16:creationId xmlns="" xmlns:a16="http://schemas.microsoft.com/office/drawing/2014/main" id="{1F848B93-1895-413A-92C4-3770262B4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79212" y="5648530"/>
            <a:ext cx="407011" cy="407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SS3" descr="Hình ảnh có liên quan">
            <a:extLst>
              <a:ext uri="{FF2B5EF4-FFF2-40B4-BE49-F238E27FC236}">
                <a16:creationId xmlns="" xmlns:a16="http://schemas.microsoft.com/office/drawing/2014/main" id="{DDB36047-1330-485C-B558-10096938E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 l="14398" t="13542" r="14490" b="14236"/>
          <a:stretch>
            <a:fillRect/>
          </a:stretch>
        </p:blipFill>
        <p:spPr bwMode="auto">
          <a:xfrm>
            <a:off x="1290895" y="4978505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SS2" descr="Hình ảnh có liên quan">
            <a:extLst>
              <a:ext uri="{FF2B5EF4-FFF2-40B4-BE49-F238E27FC236}">
                <a16:creationId xmlns="" xmlns:a16="http://schemas.microsoft.com/office/drawing/2014/main" id="{A7340ADA-B21D-412B-8930-AF19BF24A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 l="14398" t="13542" r="14490" b="14236"/>
          <a:stretch>
            <a:fillRect/>
          </a:stretch>
        </p:blipFill>
        <p:spPr bwMode="auto">
          <a:xfrm>
            <a:off x="1268718" y="4264643"/>
            <a:ext cx="337057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SS1" descr="Hình ảnh có liên quan">
            <a:extLst>
              <a:ext uri="{FF2B5EF4-FFF2-40B4-BE49-F238E27FC236}">
                <a16:creationId xmlns="" xmlns:a16="http://schemas.microsoft.com/office/drawing/2014/main" id="{2E5E0380-ADD6-44B4-95F7-01188443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/>
          <a:srcRect l="14398" t="13542" r="14490" b="14236"/>
          <a:stretch>
            <a:fillRect/>
          </a:stretch>
        </p:blipFill>
        <p:spPr bwMode="auto">
          <a:xfrm>
            <a:off x="1300926" y="3582544"/>
            <a:ext cx="337057" cy="34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Kết quả hình ảnh cho home png">
            <a:hlinkClick r:id="rId11" action="ppaction://hlinksldjump"/>
            <a:extLst>
              <a:ext uri="{FF2B5EF4-FFF2-40B4-BE49-F238E27FC236}">
                <a16:creationId xmlns="" xmlns:a16="http://schemas.microsoft.com/office/drawing/2014/main" id="{C503CFE7-5217-4926-A7E3-93D08866B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089" y="390190"/>
            <a:ext cx="783773" cy="783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476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2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_(new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1" grpId="0" animBg="1"/>
      <p:bldP spid="42" grpId="0" animBg="1"/>
      <p:bldP spid="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ông báo cập nhật thông tin mới dịch bệnh Covid-19">
            <a:extLst>
              <a:ext uri="{FF2B5EF4-FFF2-40B4-BE49-F238E27FC236}">
                <a16:creationId xmlns="" xmlns:a16="http://schemas.microsoft.com/office/drawing/2014/main" id="{DF3C573E-A01C-4F9F-80AE-F77EE36CD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43" y="180976"/>
            <a:ext cx="4757195" cy="31683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rang chủ">
            <a:extLst>
              <a:ext uri="{FF2B5EF4-FFF2-40B4-BE49-F238E27FC236}">
                <a16:creationId xmlns="" xmlns:a16="http://schemas.microsoft.com/office/drawing/2014/main" id="{280DCE8B-1C77-4509-AEE1-5F9F60124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146" y="1023998"/>
            <a:ext cx="6406400" cy="5342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ội Y Học TP.HCM | HỘI Y HỌC TP.HCM">
            <a:extLst>
              <a:ext uri="{FF2B5EF4-FFF2-40B4-BE49-F238E27FC236}">
                <a16:creationId xmlns="" xmlns:a16="http://schemas.microsoft.com/office/drawing/2014/main" id="{382D135A-69BD-4CE0-A2FB-44A95E2C1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51" y="3680749"/>
            <a:ext cx="1457446" cy="14574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ronavirus Icon Red - Free vector graphic on Pixabay">
            <a:extLst>
              <a:ext uri="{FF2B5EF4-FFF2-40B4-BE49-F238E27FC236}">
                <a16:creationId xmlns="" xmlns:a16="http://schemas.microsoft.com/office/drawing/2014/main" id="{614B420E-375E-40E7-9C3D-225C19859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38" y="3765909"/>
            <a:ext cx="1720999" cy="17198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ronavirus Icon Red - Free vector graphic on Pixabay">
            <a:extLst>
              <a:ext uri="{FF2B5EF4-FFF2-40B4-BE49-F238E27FC236}">
                <a16:creationId xmlns="" xmlns:a16="http://schemas.microsoft.com/office/drawing/2014/main" id="{53FC7F29-814A-44F0-A249-9B0FAC17F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39" y="4957219"/>
            <a:ext cx="1720999" cy="17198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541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11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635" y="3656118"/>
            <a:ext cx="2673200" cy="17670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0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655">
            <a:off x="1781860" y="1871135"/>
            <a:ext cx="2666017" cy="1250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15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3956181"/>
            <a:ext cx="2420866" cy="1418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5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676" y="1496111"/>
            <a:ext cx="2931061" cy="11395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13813C5-94D1-4892-A9CE-FB9397CF7808}"/>
              </a:ext>
            </a:extLst>
          </p:cNvPr>
          <p:cNvSpPr/>
          <p:nvPr/>
        </p:nvSpPr>
        <p:spPr>
          <a:xfrm>
            <a:off x="2944096" y="559128"/>
            <a:ext cx="5817340" cy="40000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TAM GIÁC ĐỀU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CCCFACDD-1AB8-484F-898B-8A3B353845A3}"/>
              </a:ext>
            </a:extLst>
          </p:cNvPr>
          <p:cNvSpPr/>
          <p:nvPr/>
        </p:nvSpPr>
        <p:spPr>
          <a:xfrm>
            <a:off x="3179208" y="1319425"/>
            <a:ext cx="4629775" cy="328856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11239ABA-0C48-486F-81C5-2ED137B7D715}"/>
              </a:ext>
            </a:extLst>
          </p:cNvPr>
          <p:cNvSpPr/>
          <p:nvPr/>
        </p:nvSpPr>
        <p:spPr>
          <a:xfrm>
            <a:off x="8075020" y="1142654"/>
            <a:ext cx="877486" cy="295373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="" xmlns:a16="http://schemas.microsoft.com/office/drawing/2014/main" id="{308929C6-B0B8-4E14-AE44-EBF6A355493F}"/>
              </a:ext>
            </a:extLst>
          </p:cNvPr>
          <p:cNvSpPr/>
          <p:nvPr/>
        </p:nvSpPr>
        <p:spPr>
          <a:xfrm>
            <a:off x="2890950" y="4460322"/>
            <a:ext cx="877486" cy="295373"/>
          </a:xfrm>
          <a:prstGeom prst="rect">
            <a:avLst/>
          </a:prstGeom>
          <a:solidFill>
            <a:srgbClr val="FCB13E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="" xmlns:a16="http://schemas.microsoft.com/office/drawing/2014/main" id="{49484E98-0778-4EC3-81A7-3D78C14BF022}"/>
              </a:ext>
            </a:extLst>
          </p:cNvPr>
          <p:cNvSpPr/>
          <p:nvPr/>
        </p:nvSpPr>
        <p:spPr>
          <a:xfrm>
            <a:off x="2369841" y="787162"/>
            <a:ext cx="877486" cy="295373"/>
          </a:xfrm>
          <a:prstGeom prst="rect">
            <a:avLst/>
          </a:prstGeom>
          <a:solidFill>
            <a:srgbClr val="E654A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="" xmlns:a16="http://schemas.microsoft.com/office/drawing/2014/main" id="{E096B5D8-77C6-47C9-B94D-78D4D06D9335}"/>
              </a:ext>
            </a:extLst>
          </p:cNvPr>
          <p:cNvSpPr/>
          <p:nvPr/>
        </p:nvSpPr>
        <p:spPr>
          <a:xfrm>
            <a:off x="6400933" y="5078809"/>
            <a:ext cx="877486" cy="295373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</a:p>
        </p:txBody>
      </p:sp>
      <p:pic>
        <p:nvPicPr>
          <p:cNvPr id="64" name="Picture 6" descr="Mũi Tên Màu Đỏ Lên Biểu - Miễn Phí vector hình ảnh trên Pixabay">
            <a:extLst>
              <a:ext uri="{FF2B5EF4-FFF2-40B4-BE49-F238E27FC236}">
                <a16:creationId xmlns="" xmlns:a16="http://schemas.microsoft.com/office/drawing/2014/main" id="{B236CC50-035D-436F-8D6B-D51789174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0449" flipH="1">
            <a:off x="9830061" y="3040914"/>
            <a:ext cx="862217" cy="8321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B6BF8F23-CE15-4B63-8A11-5249D09ABDD4}"/>
              </a:ext>
            </a:extLst>
          </p:cNvPr>
          <p:cNvSpPr/>
          <p:nvPr/>
        </p:nvSpPr>
        <p:spPr>
          <a:xfrm>
            <a:off x="8582747" y="2875580"/>
            <a:ext cx="1379105" cy="51814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TAM GIÁC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(Tiểu học)</a:t>
            </a:r>
            <a:endParaRPr lang="en-US" sz="11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69094789-726C-4380-AC19-0DA3E567409D}"/>
              </a:ext>
            </a:extLst>
          </p:cNvPr>
          <p:cNvSpPr/>
          <p:nvPr/>
        </p:nvSpPr>
        <p:spPr>
          <a:xfrm>
            <a:off x="10221930" y="2724735"/>
            <a:ext cx="1515257" cy="488944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 GIÁC ĐỀU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(Lớp 6)</a:t>
            </a:r>
            <a:endParaRPr lang="en-US" sz="11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6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683">
            <a:off x="9613727" y="1192310"/>
            <a:ext cx="1100841" cy="647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744" y="1624586"/>
            <a:ext cx="1104678" cy="8494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738">
            <a:off x="10614867" y="1428908"/>
            <a:ext cx="1042257" cy="431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84" y="1452997"/>
            <a:ext cx="1196012" cy="927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8276">
            <a:off x="10670490" y="1030469"/>
            <a:ext cx="838142" cy="677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3F3F1"/>
              </a:clrFrom>
              <a:clrTo>
                <a:srgbClr val="F3F3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9245" y="1627020"/>
            <a:ext cx="578527" cy="432351"/>
          </a:xfrm>
          <a:prstGeom prst="rect">
            <a:avLst/>
          </a:prstGeom>
        </p:spPr>
      </p:pic>
      <p:pic>
        <p:nvPicPr>
          <p:cNvPr id="47" name="Picture 12" descr="Cô gái gốc Việt và bí mật 1000 năm của Kim tự tháp Kheops - BBC News Tiếng  Việ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2253" y="2154319"/>
            <a:ext cx="607881" cy="485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Admin\Desktop\1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81241" y="1065247"/>
            <a:ext cx="527231" cy="527231"/>
          </a:xfrm>
          <a:prstGeom prst="rect">
            <a:avLst/>
          </a:prstGeom>
          <a:noFill/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414874" y="1897934"/>
            <a:ext cx="4336255" cy="2305728"/>
          </a:xfrm>
          <a:prstGeom prst="rect">
            <a:avLst/>
          </a:prstGeom>
        </p:spPr>
      </p:pic>
      <p:pic>
        <p:nvPicPr>
          <p:cNvPr id="51" name="Picture 14" descr="Cover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660" y="5122230"/>
            <a:ext cx="1335088" cy="547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3" descr="Cover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498" y="4922980"/>
            <a:ext cx="1365250" cy="366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Cover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461" y="5007471"/>
            <a:ext cx="1257300" cy="366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66330" y="5705391"/>
            <a:ext cx="2410130" cy="926973"/>
          </a:xfrm>
          <a:prstGeom prst="rect">
            <a:avLst/>
          </a:prstGeom>
          <a:effectLst>
            <a:innerShdw blurRad="114300">
              <a:srgbClr val="92D050"/>
            </a:innerShdw>
          </a:effectLst>
        </p:spPr>
      </p:pic>
      <p:pic>
        <p:nvPicPr>
          <p:cNvPr id="88" name="Picture 19" descr="Co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68" y="5137854"/>
            <a:ext cx="3181700" cy="407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16" descr="Cover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18" y="4608023"/>
            <a:ext cx="2920261" cy="720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4" descr="Cover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33" y="1430102"/>
            <a:ext cx="1160463" cy="185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3" descr="Cover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92" y="1163401"/>
            <a:ext cx="1509713" cy="361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2" descr="Cover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547" y="1323739"/>
            <a:ext cx="998537" cy="201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1" descr="Cover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58" y="790338"/>
            <a:ext cx="1295400" cy="636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0" descr="Cover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3" y="721602"/>
            <a:ext cx="1238315" cy="407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8F6B9931-85D2-41A4-94AA-0F8C7A170D8E}"/>
              </a:ext>
            </a:extLst>
          </p:cNvPr>
          <p:cNvPicPr>
            <a:picLocks noChangeAspect="1"/>
          </p:cNvPicPr>
          <p:nvPr/>
        </p:nvPicPr>
        <p:blipFill>
          <a:blip r:embed="rId28">
            <a:grayscl/>
          </a:blip>
          <a:stretch>
            <a:fillRect/>
          </a:stretch>
        </p:blipFill>
        <p:spPr>
          <a:xfrm>
            <a:off x="10777709" y="4797083"/>
            <a:ext cx="1414291" cy="12737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14338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>
        <p:randomBar dir="vert"/>
      </p:transition>
    </mc:Choice>
    <mc:Fallback>
      <p:transition spd="slow" advClick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1b">
            <a:extLst>
              <a:ext uri="{FF2B5EF4-FFF2-40B4-BE49-F238E27FC236}">
                <a16:creationId xmlns="" xmlns:a16="http://schemas.microsoft.com/office/drawing/2014/main" id="{E25AFC74-65FE-4EEB-8A37-650CECE47593}"/>
              </a:ext>
            </a:extLst>
          </p:cNvPr>
          <p:cNvSpPr/>
          <p:nvPr/>
        </p:nvSpPr>
        <p:spPr>
          <a:xfrm>
            <a:off x="483634" y="539049"/>
            <a:ext cx="11224727" cy="2632414"/>
          </a:xfrm>
          <a:prstGeom prst="roundRect">
            <a:avLst>
              <a:gd name="adj" fmla="val 7856"/>
            </a:avLst>
          </a:prstGeom>
          <a:noFill/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602981-CE7C-47A7-998C-F4387025BF13}"/>
              </a:ext>
            </a:extLst>
          </p:cNvPr>
          <p:cNvSpPr txBox="1"/>
          <p:nvPr/>
        </p:nvSpPr>
        <p:spPr>
          <a:xfrm>
            <a:off x="858452" y="1398670"/>
            <a:ext cx="10475089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vi-VN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 que tính bằng nhau,</a:t>
            </a:r>
            <a:r>
              <a:rPr lang="en-US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em hãy </a:t>
            </a:r>
            <a:r>
              <a:rPr lang="vi-VN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xếp sao cho được số hình tam giác là nhiều nhấ</a:t>
            </a:r>
            <a:r>
              <a:rPr lang="en-US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t.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!!1a">
            <a:extLst>
              <a:ext uri="{FF2B5EF4-FFF2-40B4-BE49-F238E27FC236}">
                <a16:creationId xmlns="" xmlns:a16="http://schemas.microsoft.com/office/drawing/2014/main" id="{5412791C-8CD2-4699-AF12-37133DB1B82C}"/>
              </a:ext>
            </a:extLst>
          </p:cNvPr>
          <p:cNvSpPr/>
          <p:nvPr/>
        </p:nvSpPr>
        <p:spPr>
          <a:xfrm>
            <a:off x="4352078" y="289367"/>
            <a:ext cx="3715474" cy="881605"/>
          </a:xfrm>
          <a:prstGeom prst="roundRect">
            <a:avLst>
              <a:gd name="adj" fmla="val 7856"/>
            </a:avLst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</a:t>
            </a:r>
          </a:p>
        </p:txBody>
      </p:sp>
      <p:sp>
        <p:nvSpPr>
          <p:cNvPr id="7" name="!!3a">
            <a:extLst>
              <a:ext uri="{FF2B5EF4-FFF2-40B4-BE49-F238E27FC236}">
                <a16:creationId xmlns="" xmlns:a16="http://schemas.microsoft.com/office/drawing/2014/main" id="{6998CF61-80F2-4AAE-834D-CE6FFC8D0A2F}"/>
              </a:ext>
            </a:extLst>
          </p:cNvPr>
          <p:cNvSpPr/>
          <p:nvPr/>
        </p:nvSpPr>
        <p:spPr>
          <a:xfrm>
            <a:off x="1145894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!!3b">
            <a:extLst>
              <a:ext uri="{FF2B5EF4-FFF2-40B4-BE49-F238E27FC236}">
                <a16:creationId xmlns="" xmlns:a16="http://schemas.microsoft.com/office/drawing/2014/main" id="{022B9A78-6F2F-4052-9EA7-B1A4F1F47942}"/>
              </a:ext>
            </a:extLst>
          </p:cNvPr>
          <p:cNvSpPr/>
          <p:nvPr/>
        </p:nvSpPr>
        <p:spPr>
          <a:xfrm>
            <a:off x="1673507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3c">
            <a:extLst>
              <a:ext uri="{FF2B5EF4-FFF2-40B4-BE49-F238E27FC236}">
                <a16:creationId xmlns="" xmlns:a16="http://schemas.microsoft.com/office/drawing/2014/main" id="{0E9344EB-9A37-4F4D-9EF6-594EA380FA2A}"/>
              </a:ext>
            </a:extLst>
          </p:cNvPr>
          <p:cNvSpPr/>
          <p:nvPr/>
        </p:nvSpPr>
        <p:spPr>
          <a:xfrm>
            <a:off x="2201120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!!3d">
            <a:extLst>
              <a:ext uri="{FF2B5EF4-FFF2-40B4-BE49-F238E27FC236}">
                <a16:creationId xmlns="" xmlns:a16="http://schemas.microsoft.com/office/drawing/2014/main" id="{0BA5BEF8-7E80-4B97-B891-62BE5B5CEA4A}"/>
              </a:ext>
            </a:extLst>
          </p:cNvPr>
          <p:cNvSpPr/>
          <p:nvPr/>
        </p:nvSpPr>
        <p:spPr>
          <a:xfrm>
            <a:off x="3065359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3e">
            <a:extLst>
              <a:ext uri="{FF2B5EF4-FFF2-40B4-BE49-F238E27FC236}">
                <a16:creationId xmlns="" xmlns:a16="http://schemas.microsoft.com/office/drawing/2014/main" id="{C16D50DE-04FE-4842-9F2D-FF98CE243F4D}"/>
              </a:ext>
            </a:extLst>
          </p:cNvPr>
          <p:cNvSpPr/>
          <p:nvPr/>
        </p:nvSpPr>
        <p:spPr>
          <a:xfrm>
            <a:off x="3592972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3f">
            <a:extLst>
              <a:ext uri="{FF2B5EF4-FFF2-40B4-BE49-F238E27FC236}">
                <a16:creationId xmlns="" xmlns:a16="http://schemas.microsoft.com/office/drawing/2014/main" id="{89014593-33F6-4595-891A-E997D1F7410C}"/>
              </a:ext>
            </a:extLst>
          </p:cNvPr>
          <p:cNvSpPr/>
          <p:nvPr/>
        </p:nvSpPr>
        <p:spPr>
          <a:xfrm>
            <a:off x="4120585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!!3g">
            <a:extLst>
              <a:ext uri="{FF2B5EF4-FFF2-40B4-BE49-F238E27FC236}">
                <a16:creationId xmlns="" xmlns:a16="http://schemas.microsoft.com/office/drawing/2014/main" id="{C08B2240-EBDD-4B30-86B1-0AB0A2F16DE3}"/>
              </a:ext>
            </a:extLst>
          </p:cNvPr>
          <p:cNvSpPr/>
          <p:nvPr/>
        </p:nvSpPr>
        <p:spPr>
          <a:xfrm>
            <a:off x="5208605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3h">
            <a:extLst>
              <a:ext uri="{FF2B5EF4-FFF2-40B4-BE49-F238E27FC236}">
                <a16:creationId xmlns="" xmlns:a16="http://schemas.microsoft.com/office/drawing/2014/main" id="{6255304A-D2FC-4DBA-9960-729FCBFCC5DE}"/>
              </a:ext>
            </a:extLst>
          </p:cNvPr>
          <p:cNvSpPr/>
          <p:nvPr/>
        </p:nvSpPr>
        <p:spPr>
          <a:xfrm>
            <a:off x="5736218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!!3i">
            <a:extLst>
              <a:ext uri="{FF2B5EF4-FFF2-40B4-BE49-F238E27FC236}">
                <a16:creationId xmlns="" xmlns:a16="http://schemas.microsoft.com/office/drawing/2014/main" id="{4422BAD4-2D91-467D-BEC2-0FB650CE40D8}"/>
              </a:ext>
            </a:extLst>
          </p:cNvPr>
          <p:cNvSpPr/>
          <p:nvPr/>
        </p:nvSpPr>
        <p:spPr>
          <a:xfrm>
            <a:off x="6263831" y="368653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27">
            <a:extLst>
              <a:ext uri="{FF2B5EF4-FFF2-40B4-BE49-F238E27FC236}">
                <a16:creationId xmlns="" xmlns:a16="http://schemas.microsoft.com/office/drawing/2014/main" id="{7E34CD66-5C06-43DF-87AB-57609AF524A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17" name="Rounded Rectangle 128">
            <a:extLst>
              <a:ext uri="{FF2B5EF4-FFF2-40B4-BE49-F238E27FC236}">
                <a16:creationId xmlns="" xmlns:a16="http://schemas.microsoft.com/office/drawing/2014/main" id="{1EDCAEFD-ECC1-4FCE-A778-E3E738CE241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18" name="Rounded Rectangle 129">
            <a:extLst>
              <a:ext uri="{FF2B5EF4-FFF2-40B4-BE49-F238E27FC236}">
                <a16:creationId xmlns="" xmlns:a16="http://schemas.microsoft.com/office/drawing/2014/main" id="{D92D5D5B-A452-40C4-B472-2FD81058912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19" name="Rounded Rectangle 130">
            <a:extLst>
              <a:ext uri="{FF2B5EF4-FFF2-40B4-BE49-F238E27FC236}">
                <a16:creationId xmlns="" xmlns:a16="http://schemas.microsoft.com/office/drawing/2014/main" id="{14EB6150-33BE-4C53-B056-20D1ABC48AE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20" name="Rounded Rectangle 131">
            <a:extLst>
              <a:ext uri="{FF2B5EF4-FFF2-40B4-BE49-F238E27FC236}">
                <a16:creationId xmlns="" xmlns:a16="http://schemas.microsoft.com/office/drawing/2014/main" id="{CDA85B59-933E-47AD-85CF-467AA080FF5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21" name="Rounded Rectangle 132">
            <a:extLst>
              <a:ext uri="{FF2B5EF4-FFF2-40B4-BE49-F238E27FC236}">
                <a16:creationId xmlns="" xmlns:a16="http://schemas.microsoft.com/office/drawing/2014/main" id="{1361B726-F1CA-4A34-A19C-26051C70844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22" name="Rounded Rectangle 133">
            <a:extLst>
              <a:ext uri="{FF2B5EF4-FFF2-40B4-BE49-F238E27FC236}">
                <a16:creationId xmlns="" xmlns:a16="http://schemas.microsoft.com/office/drawing/2014/main" id="{41AA84D3-28E7-407A-BD89-1FD0835220D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23" name="Rounded Rectangle 134">
            <a:extLst>
              <a:ext uri="{FF2B5EF4-FFF2-40B4-BE49-F238E27FC236}">
                <a16:creationId xmlns="" xmlns:a16="http://schemas.microsoft.com/office/drawing/2014/main" id="{8545F3D2-0E64-4F30-8C3A-F0E2FD8D6C8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24" name="Rounded Rectangle 135">
            <a:extLst>
              <a:ext uri="{FF2B5EF4-FFF2-40B4-BE49-F238E27FC236}">
                <a16:creationId xmlns="" xmlns:a16="http://schemas.microsoft.com/office/drawing/2014/main" id="{4EDC23CB-877D-43BC-B3AF-FDABA347029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25" name="Rounded Rectangle 136">
            <a:extLst>
              <a:ext uri="{FF2B5EF4-FFF2-40B4-BE49-F238E27FC236}">
                <a16:creationId xmlns="" xmlns:a16="http://schemas.microsoft.com/office/drawing/2014/main" id="{69C44C71-99FD-49AC-B2E9-1BEB41EA5DD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26" name="Rounded Rectangle 137">
            <a:extLst>
              <a:ext uri="{FF2B5EF4-FFF2-40B4-BE49-F238E27FC236}">
                <a16:creationId xmlns="" xmlns:a16="http://schemas.microsoft.com/office/drawing/2014/main" id="{6355FA34-C9B2-476A-8B33-8386CF55C4B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27" name="Rounded Rectangle 138">
            <a:extLst>
              <a:ext uri="{FF2B5EF4-FFF2-40B4-BE49-F238E27FC236}">
                <a16:creationId xmlns="" xmlns:a16="http://schemas.microsoft.com/office/drawing/2014/main" id="{1CD569A3-4B7D-4A22-ADF3-079E8B34EC2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28" name="Rounded Rectangle 139">
            <a:extLst>
              <a:ext uri="{FF2B5EF4-FFF2-40B4-BE49-F238E27FC236}">
                <a16:creationId xmlns="" xmlns:a16="http://schemas.microsoft.com/office/drawing/2014/main" id="{B79F5C85-3ABB-423D-85C7-1C777941EA3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29" name="Rounded Rectangle 140">
            <a:extLst>
              <a:ext uri="{FF2B5EF4-FFF2-40B4-BE49-F238E27FC236}">
                <a16:creationId xmlns="" xmlns:a16="http://schemas.microsoft.com/office/drawing/2014/main" id="{064D2A3E-7C38-43F7-BF36-5452CDE299E2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30" name="Rounded Rectangle 141">
            <a:extLst>
              <a:ext uri="{FF2B5EF4-FFF2-40B4-BE49-F238E27FC236}">
                <a16:creationId xmlns="" xmlns:a16="http://schemas.microsoft.com/office/drawing/2014/main" id="{3A5E8077-7E8C-4CA4-8946-C6467135E93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31" name="Rounded Rectangle 142">
            <a:extLst>
              <a:ext uri="{FF2B5EF4-FFF2-40B4-BE49-F238E27FC236}">
                <a16:creationId xmlns="" xmlns:a16="http://schemas.microsoft.com/office/drawing/2014/main" id="{40737DC8-302D-458A-B027-CF342C1F95D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32" name="Rounded Rectangle 143">
            <a:extLst>
              <a:ext uri="{FF2B5EF4-FFF2-40B4-BE49-F238E27FC236}">
                <a16:creationId xmlns="" xmlns:a16="http://schemas.microsoft.com/office/drawing/2014/main" id="{14195F88-0984-431D-B3B5-D66C635D81B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33" name="Rounded Rectangle 144">
            <a:extLst>
              <a:ext uri="{FF2B5EF4-FFF2-40B4-BE49-F238E27FC236}">
                <a16:creationId xmlns="" xmlns:a16="http://schemas.microsoft.com/office/drawing/2014/main" id="{2120CB89-7350-4B4C-B340-BB09FD66D98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34" name="Rounded Rectangle 145">
            <a:extLst>
              <a:ext uri="{FF2B5EF4-FFF2-40B4-BE49-F238E27FC236}">
                <a16:creationId xmlns="" xmlns:a16="http://schemas.microsoft.com/office/drawing/2014/main" id="{278AF52E-D001-4C7E-9F42-D899B718775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35" name="Rounded Rectangle 146">
            <a:extLst>
              <a:ext uri="{FF2B5EF4-FFF2-40B4-BE49-F238E27FC236}">
                <a16:creationId xmlns="" xmlns:a16="http://schemas.microsoft.com/office/drawing/2014/main" id="{E5FD5968-4044-48A7-80BE-4E60A600A50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36" name="Rounded Rectangle 147">
            <a:extLst>
              <a:ext uri="{FF2B5EF4-FFF2-40B4-BE49-F238E27FC236}">
                <a16:creationId xmlns="" xmlns:a16="http://schemas.microsoft.com/office/drawing/2014/main" id="{20180CDA-C974-4689-84A4-6605BDDADA4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37" name="Rounded Rectangle 148">
            <a:extLst>
              <a:ext uri="{FF2B5EF4-FFF2-40B4-BE49-F238E27FC236}">
                <a16:creationId xmlns="" xmlns:a16="http://schemas.microsoft.com/office/drawing/2014/main" id="{E4B5E7B1-A691-49C1-983E-F7C1F825800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38" name="Rounded Rectangle 149">
            <a:extLst>
              <a:ext uri="{FF2B5EF4-FFF2-40B4-BE49-F238E27FC236}">
                <a16:creationId xmlns="" xmlns:a16="http://schemas.microsoft.com/office/drawing/2014/main" id="{48A00340-219A-4BC2-81EF-A48FBBE7ED4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39" name="Rounded Rectangle 150">
            <a:extLst>
              <a:ext uri="{FF2B5EF4-FFF2-40B4-BE49-F238E27FC236}">
                <a16:creationId xmlns="" xmlns:a16="http://schemas.microsoft.com/office/drawing/2014/main" id="{A684B326-F507-4AD4-A278-B75B2EBAFD8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40" name="Rounded Rectangle 151">
            <a:extLst>
              <a:ext uri="{FF2B5EF4-FFF2-40B4-BE49-F238E27FC236}">
                <a16:creationId xmlns="" xmlns:a16="http://schemas.microsoft.com/office/drawing/2014/main" id="{D37FEFCB-50A9-4D56-A35A-FE0794E5B1B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41" name="Rounded Rectangle 152">
            <a:extLst>
              <a:ext uri="{FF2B5EF4-FFF2-40B4-BE49-F238E27FC236}">
                <a16:creationId xmlns="" xmlns:a16="http://schemas.microsoft.com/office/drawing/2014/main" id="{394D0320-D5EA-4C8B-BEC0-97388A7AC6B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42" name="Rounded Rectangle 153">
            <a:extLst>
              <a:ext uri="{FF2B5EF4-FFF2-40B4-BE49-F238E27FC236}">
                <a16:creationId xmlns="" xmlns:a16="http://schemas.microsoft.com/office/drawing/2014/main" id="{E1AC26F4-AD6E-488E-8D15-15CE12103EB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43" name="Rounded Rectangle 154">
            <a:extLst>
              <a:ext uri="{FF2B5EF4-FFF2-40B4-BE49-F238E27FC236}">
                <a16:creationId xmlns="" xmlns:a16="http://schemas.microsoft.com/office/drawing/2014/main" id="{792FC2CC-F225-492B-8FA5-57686F48318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44" name="Rounded Rectangle 155">
            <a:extLst>
              <a:ext uri="{FF2B5EF4-FFF2-40B4-BE49-F238E27FC236}">
                <a16:creationId xmlns="" xmlns:a16="http://schemas.microsoft.com/office/drawing/2014/main" id="{5DB3453D-BCAE-466C-9520-EAF5BF71DB3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45" name="Rounded Rectangle 156">
            <a:extLst>
              <a:ext uri="{FF2B5EF4-FFF2-40B4-BE49-F238E27FC236}">
                <a16:creationId xmlns="" xmlns:a16="http://schemas.microsoft.com/office/drawing/2014/main" id="{D0CC8A6B-2F05-483D-BB0C-BDC8E859768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46" name="Rounded Rectangle 157">
            <a:extLst>
              <a:ext uri="{FF2B5EF4-FFF2-40B4-BE49-F238E27FC236}">
                <a16:creationId xmlns="" xmlns:a16="http://schemas.microsoft.com/office/drawing/2014/main" id="{06430AED-FAE8-4D3B-8C2C-2D6805600B1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47" name="Rounded Rectangle 158">
            <a:extLst>
              <a:ext uri="{FF2B5EF4-FFF2-40B4-BE49-F238E27FC236}">
                <a16:creationId xmlns="" xmlns:a16="http://schemas.microsoft.com/office/drawing/2014/main" id="{B1EE472E-C540-4E06-8AD1-E1A9BC0D0CC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48" name="Rounded Rectangle 159">
            <a:extLst>
              <a:ext uri="{FF2B5EF4-FFF2-40B4-BE49-F238E27FC236}">
                <a16:creationId xmlns="" xmlns:a16="http://schemas.microsoft.com/office/drawing/2014/main" id="{F475EC5E-7E42-413D-A987-04A8E5F21F6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49" name="Rounded Rectangle 160">
            <a:extLst>
              <a:ext uri="{FF2B5EF4-FFF2-40B4-BE49-F238E27FC236}">
                <a16:creationId xmlns="" xmlns:a16="http://schemas.microsoft.com/office/drawing/2014/main" id="{9494CDF2-7E7B-470A-8AAD-E8EE4D78DE1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50" name="Rounded Rectangle 161">
            <a:extLst>
              <a:ext uri="{FF2B5EF4-FFF2-40B4-BE49-F238E27FC236}">
                <a16:creationId xmlns="" xmlns:a16="http://schemas.microsoft.com/office/drawing/2014/main" id="{A71568B4-D39A-42EB-9E29-B32D30113B3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51" name="Rounded Rectangle 162">
            <a:extLst>
              <a:ext uri="{FF2B5EF4-FFF2-40B4-BE49-F238E27FC236}">
                <a16:creationId xmlns="" xmlns:a16="http://schemas.microsoft.com/office/drawing/2014/main" id="{6D22F6B4-0246-4CA6-895B-62A0E47A000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52" name="Rounded Rectangle 163">
            <a:extLst>
              <a:ext uri="{FF2B5EF4-FFF2-40B4-BE49-F238E27FC236}">
                <a16:creationId xmlns="" xmlns:a16="http://schemas.microsoft.com/office/drawing/2014/main" id="{62DCB9D5-8B96-4771-806D-93BD6BADF05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53" name="Rounded Rectangle 164">
            <a:extLst>
              <a:ext uri="{FF2B5EF4-FFF2-40B4-BE49-F238E27FC236}">
                <a16:creationId xmlns="" xmlns:a16="http://schemas.microsoft.com/office/drawing/2014/main" id="{394DE32E-CD81-493F-A9C9-07F2FFAA675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54" name="Rounded Rectangle 165">
            <a:extLst>
              <a:ext uri="{FF2B5EF4-FFF2-40B4-BE49-F238E27FC236}">
                <a16:creationId xmlns="" xmlns:a16="http://schemas.microsoft.com/office/drawing/2014/main" id="{ADB9F723-1320-45C8-A7D3-B7B5E290EA6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55" name="Rounded Rectangle 166">
            <a:extLst>
              <a:ext uri="{FF2B5EF4-FFF2-40B4-BE49-F238E27FC236}">
                <a16:creationId xmlns="" xmlns:a16="http://schemas.microsoft.com/office/drawing/2014/main" id="{CAE36114-52A6-4294-A6CC-62B420AF2A4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56" name="Rounded Rectangle 167">
            <a:extLst>
              <a:ext uri="{FF2B5EF4-FFF2-40B4-BE49-F238E27FC236}">
                <a16:creationId xmlns="" xmlns:a16="http://schemas.microsoft.com/office/drawing/2014/main" id="{07FFE53A-BC19-4C22-BF64-F9BA1F97C93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57" name="Rounded Rectangle 168">
            <a:extLst>
              <a:ext uri="{FF2B5EF4-FFF2-40B4-BE49-F238E27FC236}">
                <a16:creationId xmlns="" xmlns:a16="http://schemas.microsoft.com/office/drawing/2014/main" id="{9430D3A2-34EB-48D2-AC81-1901EBCFFE0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58" name="Rounded Rectangle 169">
            <a:extLst>
              <a:ext uri="{FF2B5EF4-FFF2-40B4-BE49-F238E27FC236}">
                <a16:creationId xmlns="" xmlns:a16="http://schemas.microsoft.com/office/drawing/2014/main" id="{9D72E2C8-D64B-4D25-9363-BAFF619161AE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59" name="Rounded Rectangle 170">
            <a:extLst>
              <a:ext uri="{FF2B5EF4-FFF2-40B4-BE49-F238E27FC236}">
                <a16:creationId xmlns="" xmlns:a16="http://schemas.microsoft.com/office/drawing/2014/main" id="{3F9B6A5F-B401-4285-A0AB-741CA545B97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60" name="Rounded Rectangle 171">
            <a:extLst>
              <a:ext uri="{FF2B5EF4-FFF2-40B4-BE49-F238E27FC236}">
                <a16:creationId xmlns="" xmlns:a16="http://schemas.microsoft.com/office/drawing/2014/main" id="{C8B8BD06-D396-402E-8D7E-A9BE3DC57DD2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61" name="Rounded Rectangle 172">
            <a:extLst>
              <a:ext uri="{FF2B5EF4-FFF2-40B4-BE49-F238E27FC236}">
                <a16:creationId xmlns="" xmlns:a16="http://schemas.microsoft.com/office/drawing/2014/main" id="{427387C0-B7AE-4AF2-A3FA-EFAB8976EB7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62" name="Rounded Rectangle 173">
            <a:extLst>
              <a:ext uri="{FF2B5EF4-FFF2-40B4-BE49-F238E27FC236}">
                <a16:creationId xmlns="" xmlns:a16="http://schemas.microsoft.com/office/drawing/2014/main" id="{5AD64A43-50B3-4227-B186-00D4B1E1123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63" name="Rounded Rectangle 174">
            <a:extLst>
              <a:ext uri="{FF2B5EF4-FFF2-40B4-BE49-F238E27FC236}">
                <a16:creationId xmlns="" xmlns:a16="http://schemas.microsoft.com/office/drawing/2014/main" id="{0111AEA5-E815-491A-88D5-9980A3CE05C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64" name="Rounded Rectangle 175">
            <a:extLst>
              <a:ext uri="{FF2B5EF4-FFF2-40B4-BE49-F238E27FC236}">
                <a16:creationId xmlns="" xmlns:a16="http://schemas.microsoft.com/office/drawing/2014/main" id="{BA357617-DBBC-470D-82B9-3ED63CA2A86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65" name="Rounded Rectangle 176">
            <a:extLst>
              <a:ext uri="{FF2B5EF4-FFF2-40B4-BE49-F238E27FC236}">
                <a16:creationId xmlns="" xmlns:a16="http://schemas.microsoft.com/office/drawing/2014/main" id="{9854C77A-354B-4186-8409-ACFEF32A2BC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66" name="Rounded Rectangle 177">
            <a:extLst>
              <a:ext uri="{FF2B5EF4-FFF2-40B4-BE49-F238E27FC236}">
                <a16:creationId xmlns="" xmlns:a16="http://schemas.microsoft.com/office/drawing/2014/main" id="{48D27426-6F42-4D3E-878E-A1E35AE71CA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67" name="Rounded Rectangle 178">
            <a:extLst>
              <a:ext uri="{FF2B5EF4-FFF2-40B4-BE49-F238E27FC236}">
                <a16:creationId xmlns="" xmlns:a16="http://schemas.microsoft.com/office/drawing/2014/main" id="{E0C8468F-2B43-471A-9E01-E8D5AEB0066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68" name="Rounded Rectangle 179">
            <a:extLst>
              <a:ext uri="{FF2B5EF4-FFF2-40B4-BE49-F238E27FC236}">
                <a16:creationId xmlns="" xmlns:a16="http://schemas.microsoft.com/office/drawing/2014/main" id="{F4602D79-F181-48A8-9730-93DD958240E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69" name="Rounded Rectangle 180">
            <a:extLst>
              <a:ext uri="{FF2B5EF4-FFF2-40B4-BE49-F238E27FC236}">
                <a16:creationId xmlns="" xmlns:a16="http://schemas.microsoft.com/office/drawing/2014/main" id="{F63E107B-4793-477B-B3AF-B55E14280B2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70" name="Rounded Rectangle 181">
            <a:extLst>
              <a:ext uri="{FF2B5EF4-FFF2-40B4-BE49-F238E27FC236}">
                <a16:creationId xmlns="" xmlns:a16="http://schemas.microsoft.com/office/drawing/2014/main" id="{C3F40E37-54E6-434F-B72F-0C88CF9CAD0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71" name="Rounded Rectangle 182">
            <a:extLst>
              <a:ext uri="{FF2B5EF4-FFF2-40B4-BE49-F238E27FC236}">
                <a16:creationId xmlns="" xmlns:a16="http://schemas.microsoft.com/office/drawing/2014/main" id="{2B177037-3D40-4D4B-BFF0-730D27F66F6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72" name="Rounded Rectangle 183">
            <a:extLst>
              <a:ext uri="{FF2B5EF4-FFF2-40B4-BE49-F238E27FC236}">
                <a16:creationId xmlns="" xmlns:a16="http://schemas.microsoft.com/office/drawing/2014/main" id="{518E07C9-6656-43AC-B83F-706D8BA4672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73" name="Rounded Rectangle 184">
            <a:extLst>
              <a:ext uri="{FF2B5EF4-FFF2-40B4-BE49-F238E27FC236}">
                <a16:creationId xmlns="" xmlns:a16="http://schemas.microsoft.com/office/drawing/2014/main" id="{20B5E623-BF52-4D47-914D-94BACC7B42D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74" name="Rounded Rectangle 185">
            <a:extLst>
              <a:ext uri="{FF2B5EF4-FFF2-40B4-BE49-F238E27FC236}">
                <a16:creationId xmlns="" xmlns:a16="http://schemas.microsoft.com/office/drawing/2014/main" id="{A1BB42C7-0F24-4404-885D-8DDD72AEEE2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75" name="Rounded Rectangle 186">
            <a:extLst>
              <a:ext uri="{FF2B5EF4-FFF2-40B4-BE49-F238E27FC236}">
                <a16:creationId xmlns="" xmlns:a16="http://schemas.microsoft.com/office/drawing/2014/main" id="{7B81BB1F-9689-49EE-907E-DE95E782F0E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76" name="Rounded Rectangle 187">
            <a:extLst>
              <a:ext uri="{FF2B5EF4-FFF2-40B4-BE49-F238E27FC236}">
                <a16:creationId xmlns="" xmlns:a16="http://schemas.microsoft.com/office/drawing/2014/main" id="{F4B6B1B1-1A8B-4625-8D1E-13B7CBFB615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77" name="Rounded Rectangle 188">
            <a:extLst>
              <a:ext uri="{FF2B5EF4-FFF2-40B4-BE49-F238E27FC236}">
                <a16:creationId xmlns="" xmlns:a16="http://schemas.microsoft.com/office/drawing/2014/main" id="{EAD0FACB-042B-46D1-8CB5-672EA23F9592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78" name="Rounded Rectangle 189">
            <a:extLst>
              <a:ext uri="{FF2B5EF4-FFF2-40B4-BE49-F238E27FC236}">
                <a16:creationId xmlns="" xmlns:a16="http://schemas.microsoft.com/office/drawing/2014/main" id="{09ADC288-16C1-4FF3-BE96-8D0F02917C4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79" name="Rounded Rectangle 190">
            <a:extLst>
              <a:ext uri="{FF2B5EF4-FFF2-40B4-BE49-F238E27FC236}">
                <a16:creationId xmlns="" xmlns:a16="http://schemas.microsoft.com/office/drawing/2014/main" id="{AA7B0C5A-DFE9-439D-A447-96B54F497FC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80" name="Rounded Rectangle 191">
            <a:extLst>
              <a:ext uri="{FF2B5EF4-FFF2-40B4-BE49-F238E27FC236}">
                <a16:creationId xmlns="" xmlns:a16="http://schemas.microsoft.com/office/drawing/2014/main" id="{72417B8F-DBD9-4513-9759-EBB06AD1133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81" name="Rounded Rectangle 192">
            <a:extLst>
              <a:ext uri="{FF2B5EF4-FFF2-40B4-BE49-F238E27FC236}">
                <a16:creationId xmlns="" xmlns:a16="http://schemas.microsoft.com/office/drawing/2014/main" id="{2761D61B-06DE-480B-A12D-B6169A73BAE2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82" name="Rounded Rectangle 193">
            <a:extLst>
              <a:ext uri="{FF2B5EF4-FFF2-40B4-BE49-F238E27FC236}">
                <a16:creationId xmlns="" xmlns:a16="http://schemas.microsoft.com/office/drawing/2014/main" id="{8835EB10-838F-48A8-A506-6FEAB908D8A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83" name="Rounded Rectangle 194">
            <a:extLst>
              <a:ext uri="{FF2B5EF4-FFF2-40B4-BE49-F238E27FC236}">
                <a16:creationId xmlns="" xmlns:a16="http://schemas.microsoft.com/office/drawing/2014/main" id="{E57E3CCC-4E43-433D-8B0F-793D9DCB37EE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84" name="Rounded Rectangle 195">
            <a:extLst>
              <a:ext uri="{FF2B5EF4-FFF2-40B4-BE49-F238E27FC236}">
                <a16:creationId xmlns="" xmlns:a16="http://schemas.microsoft.com/office/drawing/2014/main" id="{CBA6993C-8129-4FCD-B475-8C00BD72FE6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85" name="Rounded Rectangle 196">
            <a:extLst>
              <a:ext uri="{FF2B5EF4-FFF2-40B4-BE49-F238E27FC236}">
                <a16:creationId xmlns="" xmlns:a16="http://schemas.microsoft.com/office/drawing/2014/main" id="{DAB8EF72-C193-4FAB-B424-CBFC4D7807E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86" name="Rounded Rectangle 197">
            <a:extLst>
              <a:ext uri="{FF2B5EF4-FFF2-40B4-BE49-F238E27FC236}">
                <a16:creationId xmlns="" xmlns:a16="http://schemas.microsoft.com/office/drawing/2014/main" id="{9159871B-69D5-42A5-9C1B-0027E8B363A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87" name="Rounded Rectangle 198">
            <a:extLst>
              <a:ext uri="{FF2B5EF4-FFF2-40B4-BE49-F238E27FC236}">
                <a16:creationId xmlns="" xmlns:a16="http://schemas.microsoft.com/office/drawing/2014/main" id="{FECD0D6C-5E75-449F-B94F-9159B482E62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88" name="Rounded Rectangle 199">
            <a:extLst>
              <a:ext uri="{FF2B5EF4-FFF2-40B4-BE49-F238E27FC236}">
                <a16:creationId xmlns="" xmlns:a16="http://schemas.microsoft.com/office/drawing/2014/main" id="{437F72EC-4D10-4670-8653-F88233C6935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89" name="Rounded Rectangle 200">
            <a:extLst>
              <a:ext uri="{FF2B5EF4-FFF2-40B4-BE49-F238E27FC236}">
                <a16:creationId xmlns="" xmlns:a16="http://schemas.microsoft.com/office/drawing/2014/main" id="{0431EEED-1BB4-451E-81C8-F0265BFBEB5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90" name="Rounded Rectangle 201">
            <a:extLst>
              <a:ext uri="{FF2B5EF4-FFF2-40B4-BE49-F238E27FC236}">
                <a16:creationId xmlns="" xmlns:a16="http://schemas.microsoft.com/office/drawing/2014/main" id="{D8182AF2-FBA9-49E3-B98A-BEDF92890CD6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91" name="Rounded Rectangle 202">
            <a:extLst>
              <a:ext uri="{FF2B5EF4-FFF2-40B4-BE49-F238E27FC236}">
                <a16:creationId xmlns="" xmlns:a16="http://schemas.microsoft.com/office/drawing/2014/main" id="{26138045-34EB-4E61-A444-6476AEADE8D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92" name="Rounded Rectangle 203">
            <a:extLst>
              <a:ext uri="{FF2B5EF4-FFF2-40B4-BE49-F238E27FC236}">
                <a16:creationId xmlns="" xmlns:a16="http://schemas.microsoft.com/office/drawing/2014/main" id="{AD021439-E8B4-4737-8871-EE11A352B492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93" name="Rounded Rectangle 204">
            <a:extLst>
              <a:ext uri="{FF2B5EF4-FFF2-40B4-BE49-F238E27FC236}">
                <a16:creationId xmlns="" xmlns:a16="http://schemas.microsoft.com/office/drawing/2014/main" id="{57F9C2F1-5725-4C78-981A-A3AA04DD5E9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94" name="Rounded Rectangle 205">
            <a:extLst>
              <a:ext uri="{FF2B5EF4-FFF2-40B4-BE49-F238E27FC236}">
                <a16:creationId xmlns="" xmlns:a16="http://schemas.microsoft.com/office/drawing/2014/main" id="{E006474E-3B2C-4B5C-9253-1F6AB6FC631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95" name="Rounded Rectangle 206">
            <a:extLst>
              <a:ext uri="{FF2B5EF4-FFF2-40B4-BE49-F238E27FC236}">
                <a16:creationId xmlns="" xmlns:a16="http://schemas.microsoft.com/office/drawing/2014/main" id="{2BF99E58-A91E-4682-9064-22253688196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96" name="Rounded Rectangle 207">
            <a:extLst>
              <a:ext uri="{FF2B5EF4-FFF2-40B4-BE49-F238E27FC236}">
                <a16:creationId xmlns="" xmlns:a16="http://schemas.microsoft.com/office/drawing/2014/main" id="{81AC8C2B-6869-4063-9974-52F3C38A428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97" name="Rounded Rectangle 208">
            <a:extLst>
              <a:ext uri="{FF2B5EF4-FFF2-40B4-BE49-F238E27FC236}">
                <a16:creationId xmlns="" xmlns:a16="http://schemas.microsoft.com/office/drawing/2014/main" id="{C97644F8-28DE-4465-96C7-7CC0AFEE09D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98" name="Rounded Rectangle 209">
            <a:extLst>
              <a:ext uri="{FF2B5EF4-FFF2-40B4-BE49-F238E27FC236}">
                <a16:creationId xmlns="" xmlns:a16="http://schemas.microsoft.com/office/drawing/2014/main" id="{E3CBEA03-02F0-47B9-9D3A-796FA19F286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99" name="Rounded Rectangle 210">
            <a:extLst>
              <a:ext uri="{FF2B5EF4-FFF2-40B4-BE49-F238E27FC236}">
                <a16:creationId xmlns="" xmlns:a16="http://schemas.microsoft.com/office/drawing/2014/main" id="{C6A1EA12-14F2-40B2-B577-FF092FAF013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100" name="Rounded Rectangle 211">
            <a:extLst>
              <a:ext uri="{FF2B5EF4-FFF2-40B4-BE49-F238E27FC236}">
                <a16:creationId xmlns="" xmlns:a16="http://schemas.microsoft.com/office/drawing/2014/main" id="{1FD7DDA1-8DCC-41B5-A89F-9F387A099C43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101" name="Rounded Rectangle 212">
            <a:extLst>
              <a:ext uri="{FF2B5EF4-FFF2-40B4-BE49-F238E27FC236}">
                <a16:creationId xmlns="" xmlns:a16="http://schemas.microsoft.com/office/drawing/2014/main" id="{50E546C5-43AF-47FD-BD38-B082BC2FC9E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102" name="Rounded Rectangle 213">
            <a:extLst>
              <a:ext uri="{FF2B5EF4-FFF2-40B4-BE49-F238E27FC236}">
                <a16:creationId xmlns="" xmlns:a16="http://schemas.microsoft.com/office/drawing/2014/main" id="{3CAEBFA1-12F9-4968-82B8-405E1A11AD7E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103" name="Rounded Rectangle 214">
            <a:extLst>
              <a:ext uri="{FF2B5EF4-FFF2-40B4-BE49-F238E27FC236}">
                <a16:creationId xmlns="" xmlns:a16="http://schemas.microsoft.com/office/drawing/2014/main" id="{86C2B0C7-4A98-455D-852D-C612A38E0FA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104" name="Rounded Rectangle 215">
            <a:extLst>
              <a:ext uri="{FF2B5EF4-FFF2-40B4-BE49-F238E27FC236}">
                <a16:creationId xmlns="" xmlns:a16="http://schemas.microsoft.com/office/drawing/2014/main" id="{E320AF01-0C20-41F6-A964-0736F2A658B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105" name="Rounded Rectangle 216">
            <a:extLst>
              <a:ext uri="{FF2B5EF4-FFF2-40B4-BE49-F238E27FC236}">
                <a16:creationId xmlns="" xmlns:a16="http://schemas.microsoft.com/office/drawing/2014/main" id="{789EEA15-B77C-4C01-973F-3C1A2F78F91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106" name="Rounded Rectangle 217">
            <a:extLst>
              <a:ext uri="{FF2B5EF4-FFF2-40B4-BE49-F238E27FC236}">
                <a16:creationId xmlns="" xmlns:a16="http://schemas.microsoft.com/office/drawing/2014/main" id="{620C0D81-0A63-4C5C-B53C-D87E263D43D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107" name="Rounded Rectangle 218">
            <a:extLst>
              <a:ext uri="{FF2B5EF4-FFF2-40B4-BE49-F238E27FC236}">
                <a16:creationId xmlns="" xmlns:a16="http://schemas.microsoft.com/office/drawing/2014/main" id="{FB0333F3-B510-4800-B9BD-C44BCC4DC48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108" name="Rounded Rectangle 219">
            <a:extLst>
              <a:ext uri="{FF2B5EF4-FFF2-40B4-BE49-F238E27FC236}">
                <a16:creationId xmlns="" xmlns:a16="http://schemas.microsoft.com/office/drawing/2014/main" id="{CD22F3FD-8D9A-4CF4-B2B9-91F660C610F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109" name="Rounded Rectangle 220">
            <a:extLst>
              <a:ext uri="{FF2B5EF4-FFF2-40B4-BE49-F238E27FC236}">
                <a16:creationId xmlns="" xmlns:a16="http://schemas.microsoft.com/office/drawing/2014/main" id="{6D8F0FF3-9E14-436F-999F-6A7529B97B9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110" name="Rounded Rectangle 221">
            <a:extLst>
              <a:ext uri="{FF2B5EF4-FFF2-40B4-BE49-F238E27FC236}">
                <a16:creationId xmlns="" xmlns:a16="http://schemas.microsoft.com/office/drawing/2014/main" id="{D4098461-D96A-4B96-923A-29A453567D9C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111" name="Rounded Rectangle 222">
            <a:extLst>
              <a:ext uri="{FF2B5EF4-FFF2-40B4-BE49-F238E27FC236}">
                <a16:creationId xmlns="" xmlns:a16="http://schemas.microsoft.com/office/drawing/2014/main" id="{C1FFE9EF-3AD2-413B-9540-5E3F5F038E0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112" name="Rounded Rectangle 223">
            <a:extLst>
              <a:ext uri="{FF2B5EF4-FFF2-40B4-BE49-F238E27FC236}">
                <a16:creationId xmlns="" xmlns:a16="http://schemas.microsoft.com/office/drawing/2014/main" id="{F5C1A00A-B2D3-4DBA-B03C-2FE7FF78371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113" name="Rounded Rectangle 224">
            <a:extLst>
              <a:ext uri="{FF2B5EF4-FFF2-40B4-BE49-F238E27FC236}">
                <a16:creationId xmlns="" xmlns:a16="http://schemas.microsoft.com/office/drawing/2014/main" id="{9176CD3C-67F1-46EF-B2C4-9FDAF73FD54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114" name="Rounded Rectangle 225">
            <a:extLst>
              <a:ext uri="{FF2B5EF4-FFF2-40B4-BE49-F238E27FC236}">
                <a16:creationId xmlns="" xmlns:a16="http://schemas.microsoft.com/office/drawing/2014/main" id="{0F603E26-B30C-41D8-98B1-F6574E4C6C4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115" name="Rounded Rectangle 226">
            <a:extLst>
              <a:ext uri="{FF2B5EF4-FFF2-40B4-BE49-F238E27FC236}">
                <a16:creationId xmlns="" xmlns:a16="http://schemas.microsoft.com/office/drawing/2014/main" id="{35CF67A4-4D4E-41A3-9E69-D12EC6A1FCB1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116" name="Rounded Rectangle 227">
            <a:extLst>
              <a:ext uri="{FF2B5EF4-FFF2-40B4-BE49-F238E27FC236}">
                <a16:creationId xmlns="" xmlns:a16="http://schemas.microsoft.com/office/drawing/2014/main" id="{CF016622-ED01-44D0-88FF-81120EA3DDDE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117" name="Rounded Rectangle 228">
            <a:extLst>
              <a:ext uri="{FF2B5EF4-FFF2-40B4-BE49-F238E27FC236}">
                <a16:creationId xmlns="" xmlns:a16="http://schemas.microsoft.com/office/drawing/2014/main" id="{957F1EDA-BC05-4B8D-8A8A-9040710C98D4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118" name="Rounded Rectangle 229">
            <a:extLst>
              <a:ext uri="{FF2B5EF4-FFF2-40B4-BE49-F238E27FC236}">
                <a16:creationId xmlns="" xmlns:a16="http://schemas.microsoft.com/office/drawing/2014/main" id="{54445313-2589-4B9E-80DA-ECA6D4D11EA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119" name="Rounded Rectangle 230">
            <a:extLst>
              <a:ext uri="{FF2B5EF4-FFF2-40B4-BE49-F238E27FC236}">
                <a16:creationId xmlns="" xmlns:a16="http://schemas.microsoft.com/office/drawing/2014/main" id="{2F121441-6A48-45A1-B7E7-FD23F0469A0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120" name="Rounded Rectangle 231">
            <a:extLst>
              <a:ext uri="{FF2B5EF4-FFF2-40B4-BE49-F238E27FC236}">
                <a16:creationId xmlns="" xmlns:a16="http://schemas.microsoft.com/office/drawing/2014/main" id="{B8BE2935-886B-4DFB-818E-6CF8687456D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121" name="Rounded Rectangle 232">
            <a:extLst>
              <a:ext uri="{FF2B5EF4-FFF2-40B4-BE49-F238E27FC236}">
                <a16:creationId xmlns="" xmlns:a16="http://schemas.microsoft.com/office/drawing/2014/main" id="{B63FBE0E-BC72-4744-9369-897395EC2C9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122" name="Rounded Rectangle 233">
            <a:extLst>
              <a:ext uri="{FF2B5EF4-FFF2-40B4-BE49-F238E27FC236}">
                <a16:creationId xmlns="" xmlns:a16="http://schemas.microsoft.com/office/drawing/2014/main" id="{8F854567-D810-4182-AA62-DFDFDE05296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123" name="Rounded Rectangle 234">
            <a:extLst>
              <a:ext uri="{FF2B5EF4-FFF2-40B4-BE49-F238E27FC236}">
                <a16:creationId xmlns="" xmlns:a16="http://schemas.microsoft.com/office/drawing/2014/main" id="{62F463A5-F834-4CDC-873C-CB7DD84EEC85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124" name="Rounded Rectangle 235">
            <a:extLst>
              <a:ext uri="{FF2B5EF4-FFF2-40B4-BE49-F238E27FC236}">
                <a16:creationId xmlns="" xmlns:a16="http://schemas.microsoft.com/office/drawing/2014/main" id="{3994EF23-27F5-46D5-A9F3-90A9D6409780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125" name="Rounded Rectangle 236">
            <a:extLst>
              <a:ext uri="{FF2B5EF4-FFF2-40B4-BE49-F238E27FC236}">
                <a16:creationId xmlns="" xmlns:a16="http://schemas.microsoft.com/office/drawing/2014/main" id="{6FC3CA99-B248-4646-BF85-ED837DC988F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126" name="Rounded Rectangle 237">
            <a:extLst>
              <a:ext uri="{FF2B5EF4-FFF2-40B4-BE49-F238E27FC236}">
                <a16:creationId xmlns="" xmlns:a16="http://schemas.microsoft.com/office/drawing/2014/main" id="{9ADED5D1-D585-45D7-91C8-67927B70359E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127" name="Rounded Rectangle 238">
            <a:extLst>
              <a:ext uri="{FF2B5EF4-FFF2-40B4-BE49-F238E27FC236}">
                <a16:creationId xmlns="" xmlns:a16="http://schemas.microsoft.com/office/drawing/2014/main" id="{EEC3363D-254D-4268-9818-2988BB6477E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128" name="Rounded Rectangle 239">
            <a:extLst>
              <a:ext uri="{FF2B5EF4-FFF2-40B4-BE49-F238E27FC236}">
                <a16:creationId xmlns="" xmlns:a16="http://schemas.microsoft.com/office/drawing/2014/main" id="{26CACFE5-B2C9-491B-AFDF-124C0C622518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129" name="Rounded Rectangle 240">
            <a:extLst>
              <a:ext uri="{FF2B5EF4-FFF2-40B4-BE49-F238E27FC236}">
                <a16:creationId xmlns="" xmlns:a16="http://schemas.microsoft.com/office/drawing/2014/main" id="{92B481D6-9582-408F-973E-BA3B1B33CE9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130" name="Rounded Rectangle 241">
            <a:extLst>
              <a:ext uri="{FF2B5EF4-FFF2-40B4-BE49-F238E27FC236}">
                <a16:creationId xmlns="" xmlns:a16="http://schemas.microsoft.com/office/drawing/2014/main" id="{CA891213-744E-49C3-AFDF-93CF87B67DCF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131" name="Rounded Rectangle 242">
            <a:extLst>
              <a:ext uri="{FF2B5EF4-FFF2-40B4-BE49-F238E27FC236}">
                <a16:creationId xmlns="" xmlns:a16="http://schemas.microsoft.com/office/drawing/2014/main" id="{BAC4598C-0D31-488F-8B10-45E7334ABB67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132" name="Rounded Rectangle 243">
            <a:extLst>
              <a:ext uri="{FF2B5EF4-FFF2-40B4-BE49-F238E27FC236}">
                <a16:creationId xmlns="" xmlns:a16="http://schemas.microsoft.com/office/drawing/2014/main" id="{DCEB935F-AA3D-4714-A642-08893F91A45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133" name="Rounded Rectangle 244">
            <a:extLst>
              <a:ext uri="{FF2B5EF4-FFF2-40B4-BE49-F238E27FC236}">
                <a16:creationId xmlns="" xmlns:a16="http://schemas.microsoft.com/office/drawing/2014/main" id="{852138E0-8F82-4EA0-BB9B-A8F2B5D4933A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134" name="Rounded Rectangle 245">
            <a:extLst>
              <a:ext uri="{FF2B5EF4-FFF2-40B4-BE49-F238E27FC236}">
                <a16:creationId xmlns="" xmlns:a16="http://schemas.microsoft.com/office/drawing/2014/main" id="{D6CBE749-10BE-4B28-9510-250BF21B1849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135" name="Rounded Rectangle 246">
            <a:extLst>
              <a:ext uri="{FF2B5EF4-FFF2-40B4-BE49-F238E27FC236}">
                <a16:creationId xmlns="" xmlns:a16="http://schemas.microsoft.com/office/drawing/2014/main" id="{8E780CA5-EAD4-4B31-9362-A9B6EDA2259B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136" name="Rounded Rectangle 247">
            <a:extLst>
              <a:ext uri="{FF2B5EF4-FFF2-40B4-BE49-F238E27FC236}">
                <a16:creationId xmlns="" xmlns:a16="http://schemas.microsoft.com/office/drawing/2014/main" id="{78B71BB1-40C3-44FB-8546-213BCA7B0FBD}"/>
              </a:ext>
            </a:extLst>
          </p:cNvPr>
          <p:cNvSpPr/>
          <p:nvPr/>
        </p:nvSpPr>
        <p:spPr>
          <a:xfrm>
            <a:off x="8981952" y="4810760"/>
            <a:ext cx="1665728" cy="7975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pic>
        <p:nvPicPr>
          <p:cNvPr id="137" name="Picture 2" descr="Káº¿t quáº£ hÃ¬nh áº£nh cho icon Äá»ng há»">
            <a:extLst>
              <a:ext uri="{FF2B5EF4-FFF2-40B4-BE49-F238E27FC236}">
                <a16:creationId xmlns="" xmlns:a16="http://schemas.microsoft.com/office/drawing/2014/main" id="{B70C07AC-6427-4B95-B6D8-A0952D5D1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4F2"/>
              </a:clrFrom>
              <a:clrTo>
                <a:srgbClr val="F5F4F2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6106" y="3429000"/>
            <a:ext cx="789361" cy="79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423328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!!4">
            <a:extLst>
              <a:ext uri="{FF2B5EF4-FFF2-40B4-BE49-F238E27FC236}">
                <a16:creationId xmlns="" xmlns:a16="http://schemas.microsoft.com/office/drawing/2014/main" id="{2C4948E3-23A6-4064-9884-60E047897CDB}"/>
              </a:ext>
            </a:extLst>
          </p:cNvPr>
          <p:cNvSpPr/>
          <p:nvPr/>
        </p:nvSpPr>
        <p:spPr>
          <a:xfrm>
            <a:off x="3466447" y="585391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92776E0-4489-4FB4-98F9-3F8620B4B651}"/>
              </a:ext>
            </a:extLst>
          </p:cNvPr>
          <p:cNvSpPr txBox="1"/>
          <p:nvPr/>
        </p:nvSpPr>
        <p:spPr>
          <a:xfrm>
            <a:off x="3003199" y="2032243"/>
            <a:ext cx="8473454" cy="404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Học bài theo SGK và vở ghi.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nl-NL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Học </a:t>
            </a: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thuộc: các đặc điểm của tam giác đều, chú ý về kí hiệu các đoạn thẳng bằng nhau, các góc bằng nhau.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nl-NL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Đọc </a:t>
            </a: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nội dung </a:t>
            </a:r>
            <a:r>
              <a:rPr lang="nl-N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phần II. Hình </a:t>
            </a:r>
            <a:r>
              <a:rPr lang="nl-NL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vuông.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nl-NL" sz="2400">
                <a:latin typeface="Times New Roman" panose="02020603050405020304" pitchFamily="18" charset="0"/>
                <a:cs typeface="Times New Roman" panose="02020603050405020304" pitchFamily="18" charset="0"/>
              </a:rPr>
              <a:t>Sưu tầm các hình ảnh về đồ vật có dạng hình vuông trong cuộc sống.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ình ảnh Học Các Khóa Học Trực Tuyến Tại Nhà, Ở Nhà, ôn Tập, Học Hỏi miễn  phí tải tập tin PNG PSDComment và Vector">
            <a:extLst>
              <a:ext uri="{FF2B5EF4-FFF2-40B4-BE49-F238E27FC236}">
                <a16:creationId xmlns="" xmlns:a16="http://schemas.microsoft.com/office/drawing/2014/main" id="{7EE95614-329D-4B10-8861-E679A6473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22" y="4242318"/>
            <a:ext cx="2615682" cy="26156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4922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F14680A2-CC71-417A-B8E3-14C0A5E6B737}"/>
              </a:ext>
            </a:extLst>
          </p:cNvPr>
          <p:cNvGrpSpPr/>
          <p:nvPr/>
        </p:nvGrpSpPr>
        <p:grpSpPr>
          <a:xfrm>
            <a:off x="494522" y="2155371"/>
            <a:ext cx="6531429" cy="4559945"/>
            <a:chOff x="494522" y="2155371"/>
            <a:chExt cx="6531429" cy="4559945"/>
          </a:xfrm>
        </p:grpSpPr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03E9544-971A-40FF-BA12-574AB871295C}"/>
                </a:ext>
              </a:extLst>
            </p:cNvPr>
            <p:cNvGrpSpPr/>
            <p:nvPr/>
          </p:nvGrpSpPr>
          <p:grpSpPr>
            <a:xfrm>
              <a:off x="494522" y="2155371"/>
              <a:ext cx="6531429" cy="4559945"/>
              <a:chOff x="494522" y="2155371"/>
              <a:chExt cx="6531429" cy="4559945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="" xmlns:a16="http://schemas.microsoft.com/office/drawing/2014/main" id="{DB8F11C5-D2B4-4559-9C99-C12FA3CE4F6B}"/>
                  </a:ext>
                </a:extLst>
              </p:cNvPr>
              <p:cNvSpPr/>
              <p:nvPr/>
            </p:nvSpPr>
            <p:spPr>
              <a:xfrm>
                <a:off x="494522" y="2155371"/>
                <a:ext cx="6531429" cy="4559945"/>
              </a:xfrm>
              <a:prstGeom prst="roundRect">
                <a:avLst>
                  <a:gd name="adj" fmla="val 7868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="" xmlns:a16="http://schemas.microsoft.com/office/drawing/2014/main" id="{1BB616D3-B420-43FA-A32A-DB9371DD441B}"/>
                  </a:ext>
                </a:extLst>
              </p:cNvPr>
              <p:cNvSpPr txBox="1"/>
              <p:nvPr/>
            </p:nvSpPr>
            <p:spPr>
              <a:xfrm>
                <a:off x="705824" y="2243228"/>
                <a:ext cx="622682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Đọc tên các tam giác đều có trong hình vẽ sau:</a:t>
                </a:r>
                <a:endParaRPr 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E3FFCECE-AD13-4BF4-87E2-7AAE2F2A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9824" y="3059454"/>
              <a:ext cx="4018710" cy="3655862"/>
            </a:xfrm>
            <a:prstGeom prst="rect">
              <a:avLst/>
            </a:prstGeom>
          </p:spPr>
        </p:pic>
      </p:grpSp>
      <p:sp>
        <p:nvSpPr>
          <p:cNvPr id="5" name="!!4">
            <a:extLst>
              <a:ext uri="{FF2B5EF4-FFF2-40B4-BE49-F238E27FC236}">
                <a16:creationId xmlns="" xmlns:a16="http://schemas.microsoft.com/office/drawing/2014/main" id="{134A2820-DE5E-41C9-AB5B-9502EBC325F4}"/>
              </a:ext>
            </a:extLst>
          </p:cNvPr>
          <p:cNvSpPr/>
          <p:nvPr/>
        </p:nvSpPr>
        <p:spPr>
          <a:xfrm>
            <a:off x="378706" y="240918"/>
            <a:ext cx="5717294" cy="956117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BỔ SUNG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4EE8AF6-880B-4622-BA79-C4B390BF4DB8}"/>
              </a:ext>
            </a:extLst>
          </p:cNvPr>
          <p:cNvSpPr txBox="1"/>
          <p:nvPr/>
        </p:nvSpPr>
        <p:spPr>
          <a:xfrm>
            <a:off x="705824" y="1538969"/>
            <a:ext cx="9601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thước và compa vẽ tam giác đều MNK có độ dài các cạnh bằng 5 cm.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ducación En Línea En Casa, Clipart De Educación, Serio, Chica De Escuela  PNG y PSD para Descargar Gratis | Pngtree">
            <a:extLst>
              <a:ext uri="{FF2B5EF4-FFF2-40B4-BE49-F238E27FC236}">
                <a16:creationId xmlns="" xmlns:a16="http://schemas.microsoft.com/office/drawing/2014/main" id="{8B47D15F-D371-4022-8533-6A4717E71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24" y="2947487"/>
            <a:ext cx="3655862" cy="3655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928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20,107 BEST The End IMAGES, STOCK PHOTOS &amp;amp; VECTORS | Adobe Stock">
            <a:extLst>
              <a:ext uri="{FF2B5EF4-FFF2-40B4-BE49-F238E27FC236}">
                <a16:creationId xmlns="" xmlns:a16="http://schemas.microsoft.com/office/drawing/2014/main" id="{7F7A6547-77B0-4B42-ADA5-3B5CE331E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68" y="1516380"/>
            <a:ext cx="9191625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1202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1b">
            <a:extLst>
              <a:ext uri="{FF2B5EF4-FFF2-40B4-BE49-F238E27FC236}">
                <a16:creationId xmlns="" xmlns:a16="http://schemas.microsoft.com/office/drawing/2014/main" id="{E25AFC74-65FE-4EEB-8A37-650CECE47593}"/>
              </a:ext>
            </a:extLst>
          </p:cNvPr>
          <p:cNvSpPr/>
          <p:nvPr/>
        </p:nvSpPr>
        <p:spPr>
          <a:xfrm>
            <a:off x="387422" y="539049"/>
            <a:ext cx="4987218" cy="2661351"/>
          </a:xfrm>
          <a:prstGeom prst="roundRect">
            <a:avLst>
              <a:gd name="adj" fmla="val 7856"/>
            </a:avLst>
          </a:prstGeom>
          <a:noFill/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4602981-CE7C-47A7-998C-F4387025BF13}"/>
              </a:ext>
            </a:extLst>
          </p:cNvPr>
          <p:cNvSpPr txBox="1"/>
          <p:nvPr/>
        </p:nvSpPr>
        <p:spPr>
          <a:xfrm>
            <a:off x="525228" y="919930"/>
            <a:ext cx="4524291" cy="195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vi-VN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 que tính bằng nhau,</a:t>
            </a:r>
            <a:r>
              <a:rPr lang="en-US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em hãy </a:t>
            </a:r>
            <a:r>
              <a:rPr lang="vi-VN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xếp sao cho được số hình tam giác là nhiều nhấ</a:t>
            </a:r>
            <a:r>
              <a:rPr lang="en-US" sz="2800" b="1" i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t.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!!1a">
            <a:extLst>
              <a:ext uri="{FF2B5EF4-FFF2-40B4-BE49-F238E27FC236}">
                <a16:creationId xmlns="" xmlns:a16="http://schemas.microsoft.com/office/drawing/2014/main" id="{5412791C-8CD2-4699-AF12-37133DB1B82C}"/>
              </a:ext>
            </a:extLst>
          </p:cNvPr>
          <p:cNvSpPr/>
          <p:nvPr/>
        </p:nvSpPr>
        <p:spPr>
          <a:xfrm>
            <a:off x="1495507" y="250647"/>
            <a:ext cx="2583732" cy="576804"/>
          </a:xfrm>
          <a:prstGeom prst="hexagon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</a:t>
            </a:r>
          </a:p>
        </p:txBody>
      </p:sp>
      <p:sp>
        <p:nvSpPr>
          <p:cNvPr id="7" name="!!3a">
            <a:extLst>
              <a:ext uri="{FF2B5EF4-FFF2-40B4-BE49-F238E27FC236}">
                <a16:creationId xmlns="" xmlns:a16="http://schemas.microsoft.com/office/drawing/2014/main" id="{6998CF61-80F2-4AAE-834D-CE6FFC8D0A2F}"/>
              </a:ext>
            </a:extLst>
          </p:cNvPr>
          <p:cNvSpPr/>
          <p:nvPr/>
        </p:nvSpPr>
        <p:spPr>
          <a:xfrm rot="16200000">
            <a:off x="8139478" y="231245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!!3b">
            <a:extLst>
              <a:ext uri="{FF2B5EF4-FFF2-40B4-BE49-F238E27FC236}">
                <a16:creationId xmlns="" xmlns:a16="http://schemas.microsoft.com/office/drawing/2014/main" id="{022B9A78-6F2F-4052-9EA7-B1A4F1F47942}"/>
              </a:ext>
            </a:extLst>
          </p:cNvPr>
          <p:cNvSpPr/>
          <p:nvPr/>
        </p:nvSpPr>
        <p:spPr>
          <a:xfrm rot="1676899">
            <a:off x="7406292" y="1096931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3c">
            <a:extLst>
              <a:ext uri="{FF2B5EF4-FFF2-40B4-BE49-F238E27FC236}">
                <a16:creationId xmlns="" xmlns:a16="http://schemas.microsoft.com/office/drawing/2014/main" id="{0E9344EB-9A37-4F4D-9EF6-594EA380FA2A}"/>
              </a:ext>
            </a:extLst>
          </p:cNvPr>
          <p:cNvSpPr/>
          <p:nvPr/>
        </p:nvSpPr>
        <p:spPr>
          <a:xfrm rot="19721290">
            <a:off x="8779402" y="108374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!!3d">
            <a:extLst>
              <a:ext uri="{FF2B5EF4-FFF2-40B4-BE49-F238E27FC236}">
                <a16:creationId xmlns="" xmlns:a16="http://schemas.microsoft.com/office/drawing/2014/main" id="{0BA5BEF8-7E80-4B97-B891-62BE5B5CEA4A}"/>
              </a:ext>
            </a:extLst>
          </p:cNvPr>
          <p:cNvSpPr/>
          <p:nvPr/>
        </p:nvSpPr>
        <p:spPr>
          <a:xfrm rot="16200000">
            <a:off x="6760093" y="-74924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3e">
            <a:extLst>
              <a:ext uri="{FF2B5EF4-FFF2-40B4-BE49-F238E27FC236}">
                <a16:creationId xmlns="" xmlns:a16="http://schemas.microsoft.com/office/drawing/2014/main" id="{C16D50DE-04FE-4842-9F2D-FF98CE243F4D}"/>
              </a:ext>
            </a:extLst>
          </p:cNvPr>
          <p:cNvSpPr/>
          <p:nvPr/>
        </p:nvSpPr>
        <p:spPr>
          <a:xfrm rot="9053159">
            <a:off x="6249314" y="1149066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3f">
            <a:extLst>
              <a:ext uri="{FF2B5EF4-FFF2-40B4-BE49-F238E27FC236}">
                <a16:creationId xmlns="" xmlns:a16="http://schemas.microsoft.com/office/drawing/2014/main" id="{89014593-33F6-4595-891A-E997D1F7410C}"/>
              </a:ext>
            </a:extLst>
          </p:cNvPr>
          <p:cNvSpPr/>
          <p:nvPr/>
        </p:nvSpPr>
        <p:spPr>
          <a:xfrm rot="16200000">
            <a:off x="9274621" y="-94037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!!3g">
            <a:extLst>
              <a:ext uri="{FF2B5EF4-FFF2-40B4-BE49-F238E27FC236}">
                <a16:creationId xmlns="" xmlns:a16="http://schemas.microsoft.com/office/drawing/2014/main" id="{C08B2240-EBDD-4B30-86B1-0AB0A2F16DE3}"/>
              </a:ext>
            </a:extLst>
          </p:cNvPr>
          <p:cNvSpPr/>
          <p:nvPr/>
        </p:nvSpPr>
        <p:spPr>
          <a:xfrm rot="1639024">
            <a:off x="9991790" y="1104551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3h">
            <a:extLst>
              <a:ext uri="{FF2B5EF4-FFF2-40B4-BE49-F238E27FC236}">
                <a16:creationId xmlns="" xmlns:a16="http://schemas.microsoft.com/office/drawing/2014/main" id="{6255304A-D2FC-4DBA-9960-729FCBFCC5DE}"/>
              </a:ext>
            </a:extLst>
          </p:cNvPr>
          <p:cNvSpPr/>
          <p:nvPr/>
        </p:nvSpPr>
        <p:spPr>
          <a:xfrm rot="1680716">
            <a:off x="8808021" y="3324666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!!3i">
            <a:extLst>
              <a:ext uri="{FF2B5EF4-FFF2-40B4-BE49-F238E27FC236}">
                <a16:creationId xmlns="" xmlns:a16="http://schemas.microsoft.com/office/drawing/2014/main" id="{4422BAD4-2D91-467D-BEC2-0FB650CE40D8}"/>
              </a:ext>
            </a:extLst>
          </p:cNvPr>
          <p:cNvSpPr/>
          <p:nvPr/>
        </p:nvSpPr>
        <p:spPr>
          <a:xfrm rot="19805371">
            <a:off x="7485379" y="3328429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>
            <a:extLst>
              <a:ext uri="{FF2B5EF4-FFF2-40B4-BE49-F238E27FC236}">
                <a16:creationId xmlns="" xmlns:a16="http://schemas.microsoft.com/office/drawing/2014/main" id="{66543892-93A6-487E-9892-08E53A8F0447}"/>
              </a:ext>
            </a:extLst>
          </p:cNvPr>
          <p:cNvGrpSpPr/>
          <p:nvPr/>
        </p:nvGrpSpPr>
        <p:grpSpPr>
          <a:xfrm>
            <a:off x="5872479" y="1273111"/>
            <a:ext cx="2169261" cy="1927287"/>
            <a:chOff x="5872479" y="1273111"/>
            <a:chExt cx="2169261" cy="1927287"/>
          </a:xfrm>
        </p:grpSpPr>
        <p:sp>
          <p:nvSpPr>
            <p:cNvPr id="3" name="Isosceles Triangle 2">
              <a:extLst>
                <a:ext uri="{FF2B5EF4-FFF2-40B4-BE49-F238E27FC236}">
                  <a16:creationId xmlns="" xmlns:a16="http://schemas.microsoft.com/office/drawing/2014/main" id="{97AE3CB7-6E7D-453A-A05B-90E802D72C73}"/>
                </a:ext>
              </a:extLst>
            </p:cNvPr>
            <p:cNvSpPr/>
            <p:nvPr/>
          </p:nvSpPr>
          <p:spPr>
            <a:xfrm rot="10800000">
              <a:off x="5872479" y="1273111"/>
              <a:ext cx="2169261" cy="1927287"/>
            </a:xfrm>
            <a:prstGeom prst="triangl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TextBox 141">
              <a:extLst>
                <a:ext uri="{FF2B5EF4-FFF2-40B4-BE49-F238E27FC236}">
                  <a16:creationId xmlns="" xmlns:a16="http://schemas.microsoft.com/office/drawing/2014/main" id="{4FAE86E7-22E8-4F88-803D-EB88C72F0AC5}"/>
                </a:ext>
              </a:extLst>
            </p:cNvPr>
            <p:cNvSpPr txBox="1"/>
            <p:nvPr/>
          </p:nvSpPr>
          <p:spPr>
            <a:xfrm>
              <a:off x="6611992" y="1584305"/>
              <a:ext cx="7135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="" xmlns:a16="http://schemas.microsoft.com/office/drawing/2014/main" id="{D060E3A2-66C9-4D2F-B0B0-EC8C93F01D56}"/>
              </a:ext>
            </a:extLst>
          </p:cNvPr>
          <p:cNvGrpSpPr/>
          <p:nvPr/>
        </p:nvGrpSpPr>
        <p:grpSpPr>
          <a:xfrm>
            <a:off x="8408018" y="1255462"/>
            <a:ext cx="2115317" cy="2000274"/>
            <a:chOff x="8408018" y="1255462"/>
            <a:chExt cx="2115317" cy="2000274"/>
          </a:xfrm>
        </p:grpSpPr>
        <p:sp>
          <p:nvSpPr>
            <p:cNvPr id="138" name="Isosceles Triangle 137">
              <a:extLst>
                <a:ext uri="{FF2B5EF4-FFF2-40B4-BE49-F238E27FC236}">
                  <a16:creationId xmlns="" xmlns:a16="http://schemas.microsoft.com/office/drawing/2014/main" id="{EE86FD63-2CFD-4923-8403-7128855D177F}"/>
                </a:ext>
              </a:extLst>
            </p:cNvPr>
            <p:cNvSpPr/>
            <p:nvPr/>
          </p:nvSpPr>
          <p:spPr>
            <a:xfrm rot="10800000">
              <a:off x="8408018" y="1255462"/>
              <a:ext cx="2115317" cy="2000274"/>
            </a:xfrm>
            <a:prstGeom prst="triangle">
              <a:avLst>
                <a:gd name="adj" fmla="val 4603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="" xmlns:a16="http://schemas.microsoft.com/office/drawing/2014/main" id="{DE909220-FB44-4C9A-B40B-B391AADD77DA}"/>
                </a:ext>
              </a:extLst>
            </p:cNvPr>
            <p:cNvSpPr txBox="1"/>
            <p:nvPr/>
          </p:nvSpPr>
          <p:spPr>
            <a:xfrm>
              <a:off x="9189019" y="1451650"/>
              <a:ext cx="7135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="" xmlns:a16="http://schemas.microsoft.com/office/drawing/2014/main" id="{90D041F4-603E-4CF7-99AA-1AE21E1C0A69}"/>
              </a:ext>
            </a:extLst>
          </p:cNvPr>
          <p:cNvGrpSpPr/>
          <p:nvPr/>
        </p:nvGrpSpPr>
        <p:grpSpPr>
          <a:xfrm>
            <a:off x="7025612" y="1282842"/>
            <a:ext cx="2406078" cy="2141809"/>
            <a:chOff x="7025612" y="1282842"/>
            <a:chExt cx="2406078" cy="2141809"/>
          </a:xfrm>
        </p:grpSpPr>
        <p:sp>
          <p:nvSpPr>
            <p:cNvPr id="140" name="Isosceles Triangle 139">
              <a:extLst>
                <a:ext uri="{FF2B5EF4-FFF2-40B4-BE49-F238E27FC236}">
                  <a16:creationId xmlns="" xmlns:a16="http://schemas.microsoft.com/office/drawing/2014/main" id="{7BBDA7BF-52A9-4DBF-B9BF-53AE05C409F9}"/>
                </a:ext>
              </a:extLst>
            </p:cNvPr>
            <p:cNvSpPr/>
            <p:nvPr/>
          </p:nvSpPr>
          <p:spPr>
            <a:xfrm>
              <a:off x="7025612" y="1282842"/>
              <a:ext cx="2406078" cy="2141809"/>
            </a:xfrm>
            <a:prstGeom prst="triangl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="" xmlns:a16="http://schemas.microsoft.com/office/drawing/2014/main" id="{299DCC2A-FAD6-4A02-933F-565438562032}"/>
                </a:ext>
              </a:extLst>
            </p:cNvPr>
            <p:cNvSpPr txBox="1"/>
            <p:nvPr/>
          </p:nvSpPr>
          <p:spPr>
            <a:xfrm>
              <a:off x="7878219" y="2236754"/>
              <a:ext cx="7135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89787DDA-D099-4543-84C7-4F9DDFC9AB95}"/>
              </a:ext>
            </a:extLst>
          </p:cNvPr>
          <p:cNvGrpSpPr/>
          <p:nvPr/>
        </p:nvGrpSpPr>
        <p:grpSpPr>
          <a:xfrm>
            <a:off x="7172959" y="3594403"/>
            <a:ext cx="2151953" cy="2000274"/>
            <a:chOff x="7132389" y="3594403"/>
            <a:chExt cx="2192524" cy="200027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39" name="Isosceles Triangle 138">
              <a:extLst>
                <a:ext uri="{FF2B5EF4-FFF2-40B4-BE49-F238E27FC236}">
                  <a16:creationId xmlns="" xmlns:a16="http://schemas.microsoft.com/office/drawing/2014/main" id="{C4CDE35E-9786-450F-BAF3-746CA56C7BB2}"/>
                </a:ext>
              </a:extLst>
            </p:cNvPr>
            <p:cNvSpPr/>
            <p:nvPr/>
          </p:nvSpPr>
          <p:spPr>
            <a:xfrm rot="10800000">
              <a:off x="7132389" y="3594403"/>
              <a:ext cx="2192524" cy="2000274"/>
            </a:xfrm>
            <a:prstGeom prst="triangle">
              <a:avLst>
                <a:gd name="adj" fmla="val 4722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="" xmlns:a16="http://schemas.microsoft.com/office/drawing/2014/main" id="{7892FC0C-5646-4233-BF27-FA2618F81C7B}"/>
                </a:ext>
              </a:extLst>
            </p:cNvPr>
            <p:cNvSpPr txBox="1"/>
            <p:nvPr/>
          </p:nvSpPr>
          <p:spPr>
            <a:xfrm>
              <a:off x="7898449" y="3921352"/>
              <a:ext cx="713550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="" xmlns:a16="http://schemas.microsoft.com/office/drawing/2014/main" id="{8E9BE402-8C24-41AF-A5E6-949AFADF6E84}"/>
              </a:ext>
            </a:extLst>
          </p:cNvPr>
          <p:cNvGrpSpPr/>
          <p:nvPr/>
        </p:nvGrpSpPr>
        <p:grpSpPr>
          <a:xfrm>
            <a:off x="5853727" y="1269901"/>
            <a:ext cx="4703298" cy="4319696"/>
            <a:chOff x="480676" y="1896864"/>
            <a:chExt cx="4703298" cy="4319696"/>
          </a:xfrm>
        </p:grpSpPr>
        <p:sp>
          <p:nvSpPr>
            <p:cNvPr id="141" name="Isosceles Triangle 140">
              <a:extLst>
                <a:ext uri="{FF2B5EF4-FFF2-40B4-BE49-F238E27FC236}">
                  <a16:creationId xmlns="" xmlns:a16="http://schemas.microsoft.com/office/drawing/2014/main" id="{EA60B6DD-C13C-4689-A9B3-5307279444EA}"/>
                </a:ext>
              </a:extLst>
            </p:cNvPr>
            <p:cNvSpPr/>
            <p:nvPr/>
          </p:nvSpPr>
          <p:spPr>
            <a:xfrm rot="10800000">
              <a:off x="480676" y="1896864"/>
              <a:ext cx="4703298" cy="4319696"/>
            </a:xfrm>
            <a:prstGeom prst="triangle">
              <a:avLst>
                <a:gd name="adj" fmla="val 47624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="" xmlns:a16="http://schemas.microsoft.com/office/drawing/2014/main" id="{1F8AB708-2B4D-43E2-BDB8-7E545312D39C}"/>
                </a:ext>
              </a:extLst>
            </p:cNvPr>
            <p:cNvSpPr txBox="1"/>
            <p:nvPr/>
          </p:nvSpPr>
          <p:spPr>
            <a:xfrm>
              <a:off x="2430598" y="3100105"/>
              <a:ext cx="7135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7772888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="" xmlns:a16="http://schemas.microsoft.com/office/drawing/2014/main" id="{C3C90437-1F80-4466-A13C-C73B8C19ED0C}"/>
              </a:ext>
            </a:extLst>
          </p:cNvPr>
          <p:cNvSpPr/>
          <p:nvPr/>
        </p:nvSpPr>
        <p:spPr>
          <a:xfrm>
            <a:off x="6546458" y="106536"/>
            <a:ext cx="5411862" cy="5003944"/>
          </a:xfrm>
          <a:prstGeom prst="roundRect">
            <a:avLst>
              <a:gd name="adj" fmla="val 948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4a">
            <a:extLst>
              <a:ext uri="{FF2B5EF4-FFF2-40B4-BE49-F238E27FC236}">
                <a16:creationId xmlns="" xmlns:a16="http://schemas.microsoft.com/office/drawing/2014/main" id="{2AF6DA6C-757B-42DF-81F2-8B67C53A7BAF}"/>
              </a:ext>
            </a:extLst>
          </p:cNvPr>
          <p:cNvSpPr/>
          <p:nvPr/>
        </p:nvSpPr>
        <p:spPr>
          <a:xfrm>
            <a:off x="449582" y="528320"/>
            <a:ext cx="4640578" cy="33934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!!3d">
            <a:extLst>
              <a:ext uri="{FF2B5EF4-FFF2-40B4-BE49-F238E27FC236}">
                <a16:creationId xmlns="" xmlns:a16="http://schemas.microsoft.com/office/drawing/2014/main" id="{8881A037-C423-49D3-8B70-0932B46E50EA}"/>
              </a:ext>
            </a:extLst>
          </p:cNvPr>
          <p:cNvSpPr/>
          <p:nvPr/>
        </p:nvSpPr>
        <p:spPr>
          <a:xfrm rot="16200000">
            <a:off x="8008807" y="-676693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!!3e">
            <a:extLst>
              <a:ext uri="{FF2B5EF4-FFF2-40B4-BE49-F238E27FC236}">
                <a16:creationId xmlns="" xmlns:a16="http://schemas.microsoft.com/office/drawing/2014/main" id="{D1B97931-7469-4ABF-991C-B1A207EAFF50}"/>
              </a:ext>
            </a:extLst>
          </p:cNvPr>
          <p:cNvSpPr/>
          <p:nvPr/>
        </p:nvSpPr>
        <p:spPr>
          <a:xfrm rot="9053159">
            <a:off x="7435494" y="333726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!!3f">
            <a:extLst>
              <a:ext uri="{FF2B5EF4-FFF2-40B4-BE49-F238E27FC236}">
                <a16:creationId xmlns="" xmlns:a16="http://schemas.microsoft.com/office/drawing/2014/main" id="{06B13EEC-AFBF-44FD-8458-15E0F32FF2F1}"/>
              </a:ext>
            </a:extLst>
          </p:cNvPr>
          <p:cNvSpPr/>
          <p:nvPr/>
        </p:nvSpPr>
        <p:spPr>
          <a:xfrm rot="16200000">
            <a:off x="10452569" y="-683439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!!3g">
            <a:extLst>
              <a:ext uri="{FF2B5EF4-FFF2-40B4-BE49-F238E27FC236}">
                <a16:creationId xmlns="" xmlns:a16="http://schemas.microsoft.com/office/drawing/2014/main" id="{0E023789-A799-469E-8879-EFBEB0E44C22}"/>
              </a:ext>
            </a:extLst>
          </p:cNvPr>
          <p:cNvSpPr/>
          <p:nvPr/>
        </p:nvSpPr>
        <p:spPr>
          <a:xfrm rot="1639024">
            <a:off x="11071290" y="327311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!!3h">
            <a:extLst>
              <a:ext uri="{FF2B5EF4-FFF2-40B4-BE49-F238E27FC236}">
                <a16:creationId xmlns="" xmlns:a16="http://schemas.microsoft.com/office/drawing/2014/main" id="{E70FC97A-64F4-448A-9FD2-C4E09001E75C}"/>
              </a:ext>
            </a:extLst>
          </p:cNvPr>
          <p:cNvSpPr/>
          <p:nvPr/>
        </p:nvSpPr>
        <p:spPr>
          <a:xfrm rot="1680716">
            <a:off x="9918212" y="2514595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!!3i">
            <a:extLst>
              <a:ext uri="{FF2B5EF4-FFF2-40B4-BE49-F238E27FC236}">
                <a16:creationId xmlns="" xmlns:a16="http://schemas.microsoft.com/office/drawing/2014/main" id="{D1430104-CB76-44D2-8145-EEA2B0305731}"/>
              </a:ext>
            </a:extLst>
          </p:cNvPr>
          <p:cNvSpPr/>
          <p:nvPr/>
        </p:nvSpPr>
        <p:spPr>
          <a:xfrm rot="19805371">
            <a:off x="8657376" y="2492910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!!3a">
            <a:extLst>
              <a:ext uri="{FF2B5EF4-FFF2-40B4-BE49-F238E27FC236}">
                <a16:creationId xmlns="" xmlns:a16="http://schemas.microsoft.com/office/drawing/2014/main" id="{BDE4BC66-244B-4501-84A8-02BFB9958931}"/>
              </a:ext>
            </a:extLst>
          </p:cNvPr>
          <p:cNvSpPr/>
          <p:nvPr/>
        </p:nvSpPr>
        <p:spPr>
          <a:xfrm rot="16200000">
            <a:off x="2592118" y="2080963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3b">
            <a:extLst>
              <a:ext uri="{FF2B5EF4-FFF2-40B4-BE49-F238E27FC236}">
                <a16:creationId xmlns="" xmlns:a16="http://schemas.microsoft.com/office/drawing/2014/main" id="{61788B98-D481-4D68-85F5-4BF2B4AC44A0}"/>
              </a:ext>
            </a:extLst>
          </p:cNvPr>
          <p:cNvSpPr/>
          <p:nvPr/>
        </p:nvSpPr>
        <p:spPr>
          <a:xfrm rot="1676899">
            <a:off x="1993635" y="1053893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3c">
            <a:extLst>
              <a:ext uri="{FF2B5EF4-FFF2-40B4-BE49-F238E27FC236}">
                <a16:creationId xmlns="" xmlns:a16="http://schemas.microsoft.com/office/drawing/2014/main" id="{B5B79337-782D-4278-A691-D53F64910FD5}"/>
              </a:ext>
            </a:extLst>
          </p:cNvPr>
          <p:cNvSpPr/>
          <p:nvPr/>
        </p:nvSpPr>
        <p:spPr>
          <a:xfrm rot="19721290">
            <a:off x="3141889" y="1053892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Bài tập dấu chấm hỏi - Luyện tập về dấu chấm hỏi lớp 2 - VnDoc.com - Hệ  Thống PP BĐS Nghỉ Dưỡng Cao Cấp Địa ốc 5 Sao">
            <a:extLst>
              <a:ext uri="{FF2B5EF4-FFF2-40B4-BE49-F238E27FC236}">
                <a16:creationId xmlns="" xmlns:a16="http://schemas.microsoft.com/office/drawing/2014/main" id="{11B537BC-6312-4FE3-AF5F-A75E53180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0" y="4599552"/>
            <a:ext cx="2129090" cy="21019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peech Bubble: Rectangle with Corners Rounded 12">
            <a:extLst>
              <a:ext uri="{FF2B5EF4-FFF2-40B4-BE49-F238E27FC236}">
                <a16:creationId xmlns="" xmlns:a16="http://schemas.microsoft.com/office/drawing/2014/main" id="{E469075E-853A-48DE-8F2C-A575BFD840FC}"/>
              </a:ext>
            </a:extLst>
          </p:cNvPr>
          <p:cNvSpPr/>
          <p:nvPr/>
        </p:nvSpPr>
        <p:spPr>
          <a:xfrm>
            <a:off x="2789172" y="5292211"/>
            <a:ext cx="8214107" cy="1307669"/>
          </a:xfrm>
          <a:prstGeom prst="wedgeRoundRectCallout">
            <a:avLst>
              <a:gd name="adj1" fmla="val -55203"/>
              <a:gd name="adj2" fmla="val -21386"/>
              <a:gd name="adj3" fmla="val 16667"/>
            </a:avLst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tam giác trên có đặc điểm gì?</a:t>
            </a:r>
          </a:p>
        </p:txBody>
      </p:sp>
    </p:spTree>
    <p:extLst>
      <p:ext uri="{BB962C8B-B14F-4D97-AF65-F5344CB8AC3E}">
        <p14:creationId xmlns="" xmlns:p14="http://schemas.microsoft.com/office/powerpoint/2010/main" val="316744282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!!4a">
            <a:extLst>
              <a:ext uri="{FF2B5EF4-FFF2-40B4-BE49-F238E27FC236}">
                <a16:creationId xmlns="" xmlns:a16="http://schemas.microsoft.com/office/drawing/2014/main" id="{4EA39E55-B7F2-4385-BA13-E2E16AE1E2A6}"/>
              </a:ext>
            </a:extLst>
          </p:cNvPr>
          <p:cNvSpPr/>
          <p:nvPr/>
        </p:nvSpPr>
        <p:spPr>
          <a:xfrm>
            <a:off x="4204906" y="3180286"/>
            <a:ext cx="3098720" cy="164782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1">
            <a:extLst>
              <a:ext uri="{FF2B5EF4-FFF2-40B4-BE49-F238E27FC236}">
                <a16:creationId xmlns="" xmlns:a16="http://schemas.microsoft.com/office/drawing/2014/main" id="{4908BB4F-7E8E-4949-9BDA-A62C1FCA8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3761311"/>
            <a:ext cx="4398963" cy="3181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>
            <a:extLst>
              <a:ext uri="{FF2B5EF4-FFF2-40B4-BE49-F238E27FC236}">
                <a16:creationId xmlns="" xmlns:a16="http://schemas.microsoft.com/office/drawing/2014/main" id="{BD9714A3-B77D-4C51-94BE-F0DFE067D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3745436"/>
            <a:ext cx="4603750" cy="2270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="" xmlns:a16="http://schemas.microsoft.com/office/drawing/2014/main" id="{D222378B-E493-494F-A403-6A61A1425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3737498"/>
            <a:ext cx="5192713" cy="1123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BFB884C5-A93A-4768-95D7-25D5E58CE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3180286"/>
            <a:ext cx="5256213" cy="1068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3B83B51-D0E1-4A2F-9CAA-2D16788F3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2434161"/>
            <a:ext cx="5168900" cy="1814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="" xmlns:a16="http://schemas.microsoft.com/office/drawing/2014/main" id="{554B2DFE-D12E-40AA-B37C-05CE4201C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1419748"/>
            <a:ext cx="5286375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="" xmlns:a16="http://schemas.microsoft.com/office/drawing/2014/main" id="{3F824660-BACE-4006-9BB5-1D1377A26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772" y="92598"/>
            <a:ext cx="4987925" cy="4164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693D4239-277A-4A0C-96EC-DA3A58742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889" y="2905648"/>
            <a:ext cx="3266754" cy="197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816D230C-8988-4D48-ABFC-B6003F591F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358"/>
          <a:stretch/>
        </p:blipFill>
        <p:spPr bwMode="auto">
          <a:xfrm>
            <a:off x="256592" y="89965"/>
            <a:ext cx="3649199" cy="30903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EDDE9D72-11BF-4621-8B3C-0CC695273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93" y="3628377"/>
            <a:ext cx="4286250" cy="2838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265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!!4a">
            <a:extLst>
              <a:ext uri="{FF2B5EF4-FFF2-40B4-BE49-F238E27FC236}">
                <a16:creationId xmlns="" xmlns:a16="http://schemas.microsoft.com/office/drawing/2014/main" id="{E241A9DD-0858-40CF-A1A5-F71BCA37E9D3}"/>
              </a:ext>
            </a:extLst>
          </p:cNvPr>
          <p:cNvSpPr/>
          <p:nvPr/>
        </p:nvSpPr>
        <p:spPr>
          <a:xfrm>
            <a:off x="449581" y="198784"/>
            <a:ext cx="11129709" cy="16878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F1AF714-E633-45EE-B03A-3CA45519A375}"/>
              </a:ext>
            </a:extLst>
          </p:cNvPr>
          <p:cNvSpPr txBox="1"/>
          <p:nvPr/>
        </p:nvSpPr>
        <p:spPr>
          <a:xfrm>
            <a:off x="860836" y="1028156"/>
            <a:ext cx="10599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 GIÁC ĐỀU. HÌNH VUÔNG. LỤC GIÁC ĐỀU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02F7D5A-9485-46C1-A899-8191E8EEA8C7}"/>
              </a:ext>
            </a:extLst>
          </p:cNvPr>
          <p:cNvSpPr txBox="1"/>
          <p:nvPr/>
        </p:nvSpPr>
        <p:spPr>
          <a:xfrm>
            <a:off x="4156422" y="346081"/>
            <a:ext cx="34502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EA828C3-94A2-4E23-B123-7F9539718E50}"/>
              </a:ext>
            </a:extLst>
          </p:cNvPr>
          <p:cNvSpPr txBox="1"/>
          <p:nvPr/>
        </p:nvSpPr>
        <p:spPr>
          <a:xfrm>
            <a:off x="581739" y="2216145"/>
            <a:ext cx="10599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TAM GIÁC ĐỀU</a:t>
            </a:r>
          </a:p>
        </p:txBody>
      </p:sp>
      <p:sp>
        <p:nvSpPr>
          <p:cNvPr id="6" name="!!3a">
            <a:extLst>
              <a:ext uri="{FF2B5EF4-FFF2-40B4-BE49-F238E27FC236}">
                <a16:creationId xmlns="" xmlns:a16="http://schemas.microsoft.com/office/drawing/2014/main" id="{F32E710A-AD52-49DC-BD42-C29E91839553}"/>
              </a:ext>
            </a:extLst>
          </p:cNvPr>
          <p:cNvSpPr/>
          <p:nvPr/>
        </p:nvSpPr>
        <p:spPr>
          <a:xfrm rot="16200000">
            <a:off x="9496772" y="4754939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!!3b">
            <a:extLst>
              <a:ext uri="{FF2B5EF4-FFF2-40B4-BE49-F238E27FC236}">
                <a16:creationId xmlns="" xmlns:a16="http://schemas.microsoft.com/office/drawing/2014/main" id="{EBB524C5-6A79-4C7D-AC97-CE3274FDA2FF}"/>
              </a:ext>
            </a:extLst>
          </p:cNvPr>
          <p:cNvSpPr/>
          <p:nvPr/>
        </p:nvSpPr>
        <p:spPr>
          <a:xfrm rot="1676899">
            <a:off x="8898289" y="3727869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3c">
            <a:extLst>
              <a:ext uri="{FF2B5EF4-FFF2-40B4-BE49-F238E27FC236}">
                <a16:creationId xmlns="" xmlns:a16="http://schemas.microsoft.com/office/drawing/2014/main" id="{666C9309-DEBC-41B5-92D4-7BE2730B1C60}"/>
              </a:ext>
            </a:extLst>
          </p:cNvPr>
          <p:cNvSpPr/>
          <p:nvPr/>
        </p:nvSpPr>
        <p:spPr>
          <a:xfrm rot="19721290">
            <a:off x="10046543" y="3727868"/>
            <a:ext cx="231493" cy="2464581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D8FA750A-BED5-428E-A2DC-011B653D9F20}"/>
              </a:ext>
            </a:extLst>
          </p:cNvPr>
          <p:cNvGrpSpPr/>
          <p:nvPr/>
        </p:nvGrpSpPr>
        <p:grpSpPr>
          <a:xfrm>
            <a:off x="578911" y="3997095"/>
            <a:ext cx="1310010" cy="720000"/>
            <a:chOff x="746760" y="1249680"/>
            <a:chExt cx="1310010" cy="72000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="" xmlns:a16="http://schemas.microsoft.com/office/drawing/2014/main" id="{ECFCF9CC-DAD8-4D0E-85D2-698B1C5462B6}"/>
                </a:ext>
              </a:extLst>
            </p:cNvPr>
            <p:cNvSpPr/>
            <p:nvPr/>
          </p:nvSpPr>
          <p:spPr>
            <a:xfrm>
              <a:off x="1266022" y="1331473"/>
              <a:ext cx="790748" cy="539995"/>
            </a:xfrm>
            <a:prstGeom prst="roundRect">
              <a:avLst/>
            </a:prstGeom>
            <a:solidFill>
              <a:srgbClr val="00B0F0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0E72E4BC-A1A0-4537-AB47-5229BE794AAB}"/>
                </a:ext>
              </a:extLst>
            </p:cNvPr>
            <p:cNvSpPr/>
            <p:nvPr/>
          </p:nvSpPr>
          <p:spPr>
            <a:xfrm>
              <a:off x="746760" y="1249680"/>
              <a:ext cx="720000" cy="72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397A5500-453B-491D-BD08-BAC2764179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 rot="865359">
              <a:off x="1078327" y="1555665"/>
              <a:ext cx="333788" cy="32833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14E9D502-14D6-4047-9208-BD87EF04A3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34253" b="92972" l="8763" r="97165">
                          <a14:foregroundMark x1="35309" y1="91370" x2="35309" y2="91370"/>
                          <a14:foregroundMark x1="51160" y1="93327" x2="51160" y2="93327"/>
                          <a14:foregroundMark x1="93428" y1="76423" x2="93428" y2="76423"/>
                          <a14:foregroundMark x1="93943" y1="64235" x2="93943" y2="64235"/>
                          <a14:foregroundMark x1="97165" y1="62722" x2="97165" y2="62722"/>
                          <a14:foregroundMark x1="71392" y1="36477" x2="71134" y2="36922"/>
                          <a14:foregroundMark x1="48711" y1="34253" x2="48711" y2="34253"/>
                          <a14:foregroundMark x1="15464" y1="50979" x2="15464" y2="50979"/>
                          <a14:foregroundMark x1="12371" y1="63879" x2="12371" y2="63879"/>
                          <a14:foregroundMark x1="8763" y1="62989" x2="8763" y2="629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306" t="31105" b="4475"/>
            <a:stretch/>
          </p:blipFill>
          <p:spPr>
            <a:xfrm flipV="1">
              <a:off x="828399" y="1519269"/>
              <a:ext cx="279570" cy="281428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44B1AC16-3E36-4FAD-B603-9D1D927669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>
              <a:off x="977967" y="1297251"/>
              <a:ext cx="318545" cy="313336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6F373AE-C052-462C-A20D-AAE64FEE5E7D}"/>
              </a:ext>
            </a:extLst>
          </p:cNvPr>
          <p:cNvSpPr txBox="1"/>
          <p:nvPr/>
        </p:nvSpPr>
        <p:spPr>
          <a:xfrm>
            <a:off x="2115581" y="3938910"/>
            <a:ext cx="5873972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Xếp 3 chiếc que có độ dài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bằng nhau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để tạo thành tam giác.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8299ACB-3FD6-4BF6-A1B2-601927BA156C}"/>
              </a:ext>
            </a:extLst>
          </p:cNvPr>
          <p:cNvSpPr txBox="1"/>
          <p:nvPr/>
        </p:nvSpPr>
        <p:spPr>
          <a:xfrm>
            <a:off x="2115581" y="5579757"/>
            <a:ext cx="53142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 giác đó là tam giác đều.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3867CFF-3327-46B7-BD3F-698A42C848EC}"/>
              </a:ext>
            </a:extLst>
          </p:cNvPr>
          <p:cNvSpPr txBox="1"/>
          <p:nvPr/>
        </p:nvSpPr>
        <p:spPr>
          <a:xfrm>
            <a:off x="593699" y="3043422"/>
            <a:ext cx="6265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Nhận biết tam giác đều.</a:t>
            </a:r>
          </a:p>
        </p:txBody>
      </p:sp>
    </p:spTree>
    <p:extLst>
      <p:ext uri="{BB962C8B-B14F-4D97-AF65-F5344CB8AC3E}">
        <p14:creationId xmlns="" xmlns:p14="http://schemas.microsoft.com/office/powerpoint/2010/main" val="164237634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7" grpId="0" animBg="1"/>
      <p:bldP spid="11" grpId="0" animBg="1"/>
      <p:bldP spid="2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322EFA3-7961-40F9-84F5-7A4394B1C730}"/>
              </a:ext>
            </a:extLst>
          </p:cNvPr>
          <p:cNvSpPr txBox="1"/>
          <p:nvPr/>
        </p:nvSpPr>
        <p:spPr>
          <a:xfrm>
            <a:off x="395126" y="265991"/>
            <a:ext cx="698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 tam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giác đều ABC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322EFA3-7961-40F9-84F5-7A4394B1C730}"/>
              </a:ext>
            </a:extLst>
          </p:cNvPr>
          <p:cNvSpPr txBox="1"/>
          <p:nvPr/>
        </p:nvSpPr>
        <p:spPr>
          <a:xfrm>
            <a:off x="366991" y="1110053"/>
            <a:ext cx="698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 tên đỉnh, cạnh, góc của tam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giác đều ABC</a:t>
            </a:r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auto">
          <a:xfrm>
            <a:off x="4299852" y="5924749"/>
            <a:ext cx="4596922" cy="1950"/>
          </a:xfrm>
          <a:prstGeom prst="line">
            <a:avLst/>
          </a:prstGeom>
          <a:noFill/>
          <a:ln w="38100" cap="flat">
            <a:solidFill>
              <a:srgbClr val="000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b="1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6598313" y="1943869"/>
            <a:ext cx="2298461" cy="3980880"/>
          </a:xfrm>
          <a:prstGeom prst="line">
            <a:avLst/>
          </a:prstGeom>
          <a:noFill/>
          <a:ln w="38100" cap="flat">
            <a:solidFill>
              <a:srgbClr val="000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b="1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 flipH="1">
            <a:off x="4299852" y="1943869"/>
            <a:ext cx="2298461" cy="3980880"/>
          </a:xfrm>
          <a:prstGeom prst="line">
            <a:avLst/>
          </a:prstGeom>
          <a:noFill/>
          <a:ln w="38100" cap="flat">
            <a:solidFill>
              <a:srgbClr val="000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b="1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9025441" y="5622576"/>
            <a:ext cx="2228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C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3937245" y="5679112"/>
            <a:ext cx="2051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6744526" y="1774263"/>
            <a:ext cx="303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</a:t>
            </a: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46" grpId="0"/>
      <p:bldP spid="1047" grpId="0"/>
      <p:bldP spid="10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6269C2AA-BE0C-47ED-A77A-704C147A2D14}"/>
              </a:ext>
            </a:extLst>
          </p:cNvPr>
          <p:cNvGrpSpPr/>
          <p:nvPr/>
        </p:nvGrpSpPr>
        <p:grpSpPr>
          <a:xfrm>
            <a:off x="460441" y="288759"/>
            <a:ext cx="1310010" cy="720000"/>
            <a:chOff x="746760" y="1249680"/>
            <a:chExt cx="1310010" cy="720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="" xmlns:a16="http://schemas.microsoft.com/office/drawing/2014/main" id="{9107D16D-12D9-4C7F-A960-9F728A400431}"/>
                </a:ext>
              </a:extLst>
            </p:cNvPr>
            <p:cNvSpPr/>
            <p:nvPr/>
          </p:nvSpPr>
          <p:spPr>
            <a:xfrm>
              <a:off x="1266022" y="1331473"/>
              <a:ext cx="790748" cy="539995"/>
            </a:xfrm>
            <a:prstGeom prst="roundRect">
              <a:avLst/>
            </a:prstGeom>
            <a:solidFill>
              <a:srgbClr val="00B0F0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245E8B46-4522-4CB0-9AC3-608DE14A7031}"/>
                </a:ext>
              </a:extLst>
            </p:cNvPr>
            <p:cNvSpPr/>
            <p:nvPr/>
          </p:nvSpPr>
          <p:spPr>
            <a:xfrm>
              <a:off x="746760" y="1249680"/>
              <a:ext cx="720000" cy="72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1FC4E3BF-4ABE-4089-9301-63E8C922AE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 rot="865359">
              <a:off x="1078327" y="1555665"/>
              <a:ext cx="333788" cy="32833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393BBF37-3BA2-4423-B30E-AA9CC2E5BB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34253" b="92972" l="8763" r="97165">
                          <a14:foregroundMark x1="35309" y1="91370" x2="35309" y2="91370"/>
                          <a14:foregroundMark x1="51160" y1="93327" x2="51160" y2="93327"/>
                          <a14:foregroundMark x1="93428" y1="76423" x2="93428" y2="76423"/>
                          <a14:foregroundMark x1="93943" y1="64235" x2="93943" y2="64235"/>
                          <a14:foregroundMark x1="97165" y1="62722" x2="97165" y2="62722"/>
                          <a14:foregroundMark x1="71392" y1="36477" x2="71134" y2="36922"/>
                          <a14:foregroundMark x1="48711" y1="34253" x2="48711" y2="34253"/>
                          <a14:foregroundMark x1="15464" y1="50979" x2="15464" y2="50979"/>
                          <a14:foregroundMark x1="12371" y1="63879" x2="12371" y2="63879"/>
                          <a14:foregroundMark x1="8763" y1="62989" x2="8763" y2="629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306" t="31105" b="4475"/>
            <a:stretch/>
          </p:blipFill>
          <p:spPr>
            <a:xfrm flipV="1">
              <a:off x="828399" y="1519269"/>
              <a:ext cx="279570" cy="28142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DE852590-5A81-4378-9566-A5EDA29B5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9355" b="89355" l="2985" r="86754">
                          <a14:foregroundMark x1="32463" y1="22742" x2="32463" y2="22742"/>
                          <a14:foregroundMark x1="47761" y1="19516" x2="47761" y2="19516"/>
                          <a14:foregroundMark x1="83769" y1="40806" x2="83769" y2="40806"/>
                          <a14:foregroundMark x1="86754" y1="57419" x2="86754" y2="57419"/>
                          <a14:foregroundMark x1="61381" y1="88387" x2="61381" y2="88387"/>
                          <a14:foregroundMark x1="42164" y1="89677" x2="42164" y2="89677"/>
                          <a14:foregroundMark x1="7090" y1="68710" x2="7090" y2="67097"/>
                          <a14:foregroundMark x1="4478" y1="53387" x2="4478" y2="53387"/>
                          <a14:foregroundMark x1="4104" y1="69032" x2="4104" y2="69032"/>
                          <a14:foregroundMark x1="2985" y1="50806" x2="2985" y2="50806"/>
                        </a14:backgroundRemoval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6347" r="8461" b="5810"/>
            <a:stretch/>
          </p:blipFill>
          <p:spPr>
            <a:xfrm>
              <a:off x="977967" y="1297251"/>
              <a:ext cx="318545" cy="313336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7322EFA3-7961-40F9-84F5-7A4394B1C730}"/>
              </a:ext>
            </a:extLst>
          </p:cNvPr>
          <p:cNvSpPr txBox="1"/>
          <p:nvPr/>
        </p:nvSpPr>
        <p:spPr>
          <a:xfrm>
            <a:off x="1928504" y="336330"/>
            <a:ext cx="698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Tam giác đều ABC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80725BA-4FB0-4F9D-A98D-958D129E6EB3}"/>
              </a:ext>
            </a:extLst>
          </p:cNvPr>
          <p:cNvSpPr txBox="1"/>
          <p:nvPr/>
        </p:nvSpPr>
        <p:spPr>
          <a:xfrm>
            <a:off x="565038" y="1413007"/>
            <a:ext cx="11308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lphaLcParenR"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tam giác ABC sao cho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cạnh AB trùng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cạnh AC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đỉnh 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trùng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đỉnh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50000"/>
              </a:lnSpc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sánh cạnh AB và cạnh AC, góc ABC và góc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ACB.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04BE5DD-E713-40AD-905D-5EBB8D1B270E}"/>
              </a:ext>
            </a:extLst>
          </p:cNvPr>
          <p:cNvSpPr txBox="1"/>
          <p:nvPr/>
        </p:nvSpPr>
        <p:spPr>
          <a:xfrm>
            <a:off x="756378" y="5435276"/>
            <a:ext cx="10563254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b) Gấp tam giác ABC sao cho cạnh BC trùng với cạnh BA, đỉnh C trùng với đỉnh A. 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So sánh cạnh BC và cạnh BA, góc BCA và góc BAC.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65CF8B9-1CFC-4DBC-9734-B94861200A1A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1082921" y="2607970"/>
            <a:ext cx="2797986" cy="2520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817F6F2A-6665-499D-9EB8-A4A095171968}"/>
              </a:ext>
            </a:extLst>
          </p:cNvPr>
          <p:cNvGrpSpPr/>
          <p:nvPr/>
        </p:nvGrpSpPr>
        <p:grpSpPr>
          <a:xfrm>
            <a:off x="4486378" y="2607970"/>
            <a:ext cx="3178641" cy="2520000"/>
            <a:chOff x="4486378" y="2607970"/>
            <a:chExt cx="3178641" cy="2520000"/>
          </a:xfrm>
        </p:grpSpPr>
        <p:pic>
          <p:nvPicPr>
            <p:cNvPr id="21" name="Picture 20">
              <a:extLst>
                <a:ext uri="{FF2B5EF4-FFF2-40B4-BE49-F238E27FC236}">
                  <a16:creationId xmlns="" xmlns:a16="http://schemas.microsoft.com/office/drawing/2014/main" id="{BF4DBB74-06D4-4AEA-BAEF-5DFA44F76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86378" y="2607970"/>
              <a:ext cx="3178641" cy="2520000"/>
            </a:xfrm>
            <a:prstGeom prst="rect">
              <a:avLst/>
            </a:prstGeom>
          </p:spPr>
        </p:pic>
        <p:pic>
          <p:nvPicPr>
            <p:cNvPr id="30" name="Graphic 29" descr="Line arrow Counter clockwise curve">
              <a:extLst>
                <a:ext uri="{FF2B5EF4-FFF2-40B4-BE49-F238E27FC236}">
                  <a16:creationId xmlns="" xmlns:a16="http://schemas.microsoft.com/office/drawing/2014/main" id="{355862AD-009B-4192-8700-EE18CFA00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5770766">
              <a:off x="5811083" y="3728356"/>
              <a:ext cx="569833" cy="569833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939451DE-5E3B-4FC6-91E9-8B9098A5166C}"/>
              </a:ext>
            </a:extLst>
          </p:cNvPr>
          <p:cNvGrpSpPr/>
          <p:nvPr/>
        </p:nvGrpSpPr>
        <p:grpSpPr>
          <a:xfrm>
            <a:off x="8304814" y="2607970"/>
            <a:ext cx="3197698" cy="2520000"/>
            <a:chOff x="8304814" y="2607970"/>
            <a:chExt cx="3197698" cy="2520000"/>
          </a:xfrm>
        </p:grpSpPr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8FB2C8A2-804E-43EF-BB79-820FF2C7B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304814" y="2607970"/>
              <a:ext cx="3197698" cy="2520000"/>
            </a:xfrm>
            <a:prstGeom prst="rect">
              <a:avLst/>
            </a:prstGeom>
          </p:spPr>
        </p:pic>
        <p:pic>
          <p:nvPicPr>
            <p:cNvPr id="31" name="Graphic 30" descr="Line arrow Counter clockwise curve">
              <a:extLst>
                <a:ext uri="{FF2B5EF4-FFF2-40B4-BE49-F238E27FC236}">
                  <a16:creationId xmlns="" xmlns:a16="http://schemas.microsoft.com/office/drawing/2014/main" id="{65C1CFDC-06EF-45B7-935C-26512D5C09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506986" y="4013272"/>
              <a:ext cx="569833" cy="5698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161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1173</Words>
  <Application>Microsoft Office PowerPoint</Application>
  <PresentationFormat>Custom</PresentationFormat>
  <Paragraphs>447</Paragraphs>
  <Slides>32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van tien [gv]</dc:creator>
  <cp:lastModifiedBy>Admin</cp:lastModifiedBy>
  <cp:revision>101</cp:revision>
  <cp:lastPrinted>2021-08-22T15:13:08Z</cp:lastPrinted>
  <dcterms:created xsi:type="dcterms:W3CDTF">2021-08-22T14:44:29Z</dcterms:created>
  <dcterms:modified xsi:type="dcterms:W3CDTF">2021-09-09T16:29:43Z</dcterms:modified>
</cp:coreProperties>
</file>