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17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slide" Target="slide10.xml"/><Relationship Id="rId33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9.xml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5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122</Words>
  <Application>Microsoft Office PowerPoint</Application>
  <PresentationFormat>Widescreen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Arial</vt:lpstr>
      <vt:lpstr>Tahoma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TAC</cp:lastModifiedBy>
  <cp:revision>19</cp:revision>
  <dcterms:created xsi:type="dcterms:W3CDTF">2018-05-24T12:43:45Z</dcterms:created>
  <dcterms:modified xsi:type="dcterms:W3CDTF">2023-11-04T01:08:17Z</dcterms:modified>
</cp:coreProperties>
</file>