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72" r:id="rId2"/>
    <p:sldId id="277" r:id="rId3"/>
    <p:sldId id="278" r:id="rId4"/>
    <p:sldId id="279" r:id="rId5"/>
    <p:sldId id="280" r:id="rId6"/>
    <p:sldId id="281" r:id="rId7"/>
    <p:sldId id="282" r:id="rId8"/>
    <p:sldId id="283" r:id="rId9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Gill Sans MT" panose="020B0502020104020203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6600"/>
    <a:srgbClr val="CC00FF"/>
    <a:srgbClr val="00FF00"/>
    <a:srgbClr val="FF00FF"/>
    <a:srgbClr val="CCFF99"/>
    <a:srgbClr val="FFFFFF"/>
    <a:srgbClr val="8D410D"/>
    <a:srgbClr val="96571E"/>
    <a:srgbClr val="6038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15" autoAdjust="0"/>
    <p:restoredTop sz="94364" autoAdjust="0"/>
  </p:normalViewPr>
  <p:slideViewPr>
    <p:cSldViewPr snapToGrid="0">
      <p:cViewPr varScale="1">
        <p:scale>
          <a:sx n="63" d="100"/>
          <a:sy n="63" d="100"/>
        </p:scale>
        <p:origin x="12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863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830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957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963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879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70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724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939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920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242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06ABD190-56AD-4C55-BBCA-1554B872117B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383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BD190-56AD-4C55-BBCA-1554B872117B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985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gif"/><Relationship Id="rId18" Type="http://schemas.openxmlformats.org/officeDocument/2006/relationships/slide" Target="slide8.xml"/><Relationship Id="rId26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21" Type="http://schemas.openxmlformats.org/officeDocument/2006/relationships/slide" Target="slide2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gif"/><Relationship Id="rId25" Type="http://schemas.openxmlformats.org/officeDocument/2006/relationships/slide" Target="slide4.xml"/><Relationship Id="rId2" Type="http://schemas.openxmlformats.org/officeDocument/2006/relationships/audio" Target="../media/media1.wma"/><Relationship Id="rId16" Type="http://schemas.openxmlformats.org/officeDocument/2006/relationships/image" Target="../media/image13.png"/><Relationship Id="rId20" Type="http://schemas.openxmlformats.org/officeDocument/2006/relationships/image" Target="../media/image16.png"/><Relationship Id="rId29" Type="http://schemas.openxmlformats.org/officeDocument/2006/relationships/slide" Target="slide6.xml"/><Relationship Id="rId1" Type="http://schemas.microsoft.com/office/2007/relationships/media" Target="../media/media1.wma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32" Type="http://schemas.openxmlformats.org/officeDocument/2006/relationships/image" Target="../media/image22.png"/><Relationship Id="rId5" Type="http://schemas.openxmlformats.org/officeDocument/2006/relationships/image" Target="../media/image2.png"/><Relationship Id="rId15" Type="http://schemas.openxmlformats.org/officeDocument/2006/relationships/image" Target="../media/image12.gif"/><Relationship Id="rId23" Type="http://schemas.openxmlformats.org/officeDocument/2006/relationships/slide" Target="slide3.xml"/><Relationship Id="rId28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image" Target="../media/image15.png"/><Relationship Id="rId31" Type="http://schemas.openxmlformats.org/officeDocument/2006/relationships/slide" Target="slide7.xml"/><Relationship Id="rId4" Type="http://schemas.openxmlformats.org/officeDocument/2006/relationships/audio" Target="../media/audio1.wav"/><Relationship Id="rId9" Type="http://schemas.openxmlformats.org/officeDocument/2006/relationships/image" Target="../media/image6.png"/><Relationship Id="rId14" Type="http://schemas.openxmlformats.org/officeDocument/2006/relationships/image" Target="../media/image11.gif"/><Relationship Id="rId22" Type="http://schemas.openxmlformats.org/officeDocument/2006/relationships/image" Target="../media/image17.png"/><Relationship Id="rId27" Type="http://schemas.openxmlformats.org/officeDocument/2006/relationships/slide" Target="slide5.xml"/><Relationship Id="rId30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4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4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4.pn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5959" y="728667"/>
            <a:ext cx="7564229" cy="5292154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" y="948"/>
            <a:ext cx="12187269" cy="6858767"/>
          </a:xfrm>
          <a:prstGeom prst="rect">
            <a:avLst/>
          </a:prstGeom>
        </p:spPr>
      </p:pic>
      <p:pic>
        <p:nvPicPr>
          <p:cNvPr id="124" name="den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9" y="739513"/>
            <a:ext cx="2651990" cy="2651990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090663"/>
            <a:ext cx="2639810" cy="2639810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78" y="738002"/>
            <a:ext cx="2639810" cy="2645893"/>
          </a:xfrm>
          <a:prstGeom prst="rect">
            <a:avLst/>
          </a:prstGeom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59" y="3020060"/>
            <a:ext cx="2651990" cy="2651990"/>
          </a:xfrm>
          <a:prstGeom prst="rect">
            <a:avLst/>
          </a:prstGeom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71485"/>
            <a:ext cx="2639810" cy="2639810"/>
          </a:xfrm>
          <a:prstGeom prst="rect">
            <a:avLst/>
          </a:prstGeom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68" y="1101452"/>
            <a:ext cx="1168595" cy="116859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3" y="883975"/>
            <a:ext cx="1061107" cy="1061107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50" y="1738168"/>
            <a:ext cx="1127571" cy="1127571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91" y="-974833"/>
            <a:ext cx="1761897" cy="6059949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77" y="5135338"/>
            <a:ext cx="647700" cy="904875"/>
          </a:xfrm>
          <a:prstGeom prst="rect">
            <a:avLst/>
          </a:prstGeom>
        </p:spPr>
      </p:pic>
      <p:pic>
        <p:nvPicPr>
          <p:cNvPr id="159" name="Picture 158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19" y="5852160"/>
            <a:ext cx="1180821" cy="998220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2703" y="-671549"/>
            <a:ext cx="609600" cy="609600"/>
          </a:xfrm>
          <a:prstGeom prst="rect">
            <a:avLst/>
          </a:prstGeom>
        </p:spPr>
      </p:pic>
      <p:pic>
        <p:nvPicPr>
          <p:cNvPr id="139" name="mau1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9" y="739513"/>
            <a:ext cx="2651990" cy="2651990"/>
          </a:xfrm>
          <a:prstGeom prst="rect">
            <a:avLst/>
          </a:prstGeom>
        </p:spPr>
      </p:pic>
      <p:pic>
        <p:nvPicPr>
          <p:cNvPr id="140" name="mau2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090663"/>
            <a:ext cx="2633741" cy="2639810"/>
          </a:xfrm>
          <a:prstGeom prst="rect">
            <a:avLst/>
          </a:prstGeom>
        </p:spPr>
      </p:pic>
      <p:pic>
        <p:nvPicPr>
          <p:cNvPr id="141" name="mau3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78" y="738002"/>
            <a:ext cx="2639810" cy="2639810"/>
          </a:xfrm>
          <a:prstGeom prst="rect">
            <a:avLst/>
          </a:prstGeom>
        </p:spPr>
      </p:pic>
      <p:pic>
        <p:nvPicPr>
          <p:cNvPr id="142" name="mau4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59" y="3020060"/>
            <a:ext cx="2651990" cy="2651990"/>
          </a:xfrm>
          <a:prstGeom prst="rect">
            <a:avLst/>
          </a:prstGeom>
        </p:spPr>
      </p:pic>
      <p:pic>
        <p:nvPicPr>
          <p:cNvPr id="143" name="mau5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81011"/>
            <a:ext cx="2633741" cy="2639810"/>
          </a:xfrm>
          <a:prstGeom prst="rect">
            <a:avLst/>
          </a:prstGeom>
        </p:spPr>
      </p:pic>
      <p:pic>
        <p:nvPicPr>
          <p:cNvPr id="144" name="mau6">
            <a:hlinkClick r:id="rId31" action="ppaction://hlinksldjump"/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A4C24E8-C0D6-421B-A214-639B0DDE7922}"/>
              </a:ext>
            </a:extLst>
          </p:cNvPr>
          <p:cNvSpPr/>
          <p:nvPr/>
        </p:nvSpPr>
        <p:spPr>
          <a:xfrm>
            <a:off x="3343275" y="6419850"/>
            <a:ext cx="2152650" cy="1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6DB3A42-D881-4B33-9501-23E90BB56622}"/>
              </a:ext>
            </a:extLst>
          </p:cNvPr>
          <p:cNvSpPr/>
          <p:nvPr/>
        </p:nvSpPr>
        <p:spPr>
          <a:xfrm>
            <a:off x="479709" y="5756547"/>
            <a:ext cx="963011" cy="25474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87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nip Diagonal Corner Rectangle 49"/>
          <p:cNvSpPr/>
          <p:nvPr/>
        </p:nvSpPr>
        <p:spPr>
          <a:xfrm>
            <a:off x="1316907" y="3944803"/>
            <a:ext cx="10522857" cy="8414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</a:rPr>
              <a:t>Dùng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vật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bằng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kim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loại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chạm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vào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nguồn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điện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B51DF4-E76E-4582-99AB-C45CA714ACF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273" t="3812" r="68514" b="54257"/>
          <a:stretch/>
        </p:blipFill>
        <p:spPr>
          <a:xfrm>
            <a:off x="4226560" y="132833"/>
            <a:ext cx="4002775" cy="347609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7544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nip Diagonal Corner Rectangle 49"/>
          <p:cNvSpPr/>
          <p:nvPr/>
        </p:nvSpPr>
        <p:spPr>
          <a:xfrm>
            <a:off x="1509947" y="4328160"/>
            <a:ext cx="10522857" cy="671446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Chạm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dây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điện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trần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hoặc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dâ</a:t>
            </a:r>
            <a:r>
              <a:rPr lang="en-US" sz="3200" b="1" noProof="0" dirty="0" err="1">
                <a:solidFill>
                  <a:prstClr val="white"/>
                </a:solidFill>
                <a:latin typeface="Calibri" panose="020F0502020204030204"/>
              </a:rPr>
              <a:t>y</a:t>
            </a:r>
            <a:r>
              <a:rPr lang="en-US" sz="3200" b="1" noProof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latin typeface="Calibri" panose="020F0502020204030204"/>
              </a:rPr>
              <a:t>điện</a:t>
            </a:r>
            <a:r>
              <a:rPr lang="en-US" sz="3200" b="1" noProof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latin typeface="Calibri" panose="020F0502020204030204"/>
              </a:rPr>
              <a:t>bị</a:t>
            </a:r>
            <a:r>
              <a:rPr lang="en-US" sz="3200" b="1" noProof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latin typeface="Calibri" panose="020F0502020204030204"/>
              </a:rPr>
              <a:t>hở</a:t>
            </a:r>
            <a:r>
              <a:rPr lang="en-US" sz="3200" b="1" noProof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latin typeface="Calibri" panose="020F0502020204030204"/>
              </a:rPr>
              <a:t>cách</a:t>
            </a:r>
            <a:r>
              <a:rPr lang="en-US" sz="3200" b="1" noProof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latin typeface="Calibri" panose="020F0502020204030204"/>
              </a:rPr>
              <a:t>điện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ABACCE-1AE3-4D24-8EC0-0C46E2C2CC1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540" r="3410"/>
          <a:stretch/>
        </p:blipFill>
        <p:spPr>
          <a:xfrm>
            <a:off x="4465954" y="135312"/>
            <a:ext cx="3925105" cy="359340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46313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nip Diagonal Corner Rectangle 49"/>
          <p:cNvSpPr/>
          <p:nvPr/>
        </p:nvSpPr>
        <p:spPr>
          <a:xfrm>
            <a:off x="1509947" y="4419600"/>
            <a:ext cx="10522857" cy="600326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Chạm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tay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vào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thiết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bị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bị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rò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điện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ra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ngoài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C7F017-B7F0-4E5D-B71B-4F9FAD90AAC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646" r="3487"/>
          <a:stretch/>
        </p:blipFill>
        <p:spPr>
          <a:xfrm>
            <a:off x="4081887" y="84513"/>
            <a:ext cx="4028225" cy="358324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6162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nip Diagonal Corner Rectangle 49"/>
          <p:cNvSpPr/>
          <p:nvPr/>
        </p:nvSpPr>
        <p:spPr>
          <a:xfrm>
            <a:off x="1418507" y="4450080"/>
            <a:ext cx="10522857" cy="569846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err="1">
                <a:solidFill>
                  <a:prstClr val="white"/>
                </a:solidFill>
                <a:latin typeface="Calibri" panose="020F0502020204030204"/>
              </a:rPr>
              <a:t>Đứng</a:t>
            </a:r>
            <a:r>
              <a:rPr lang="en-US" sz="3200" b="1" noProof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latin typeface="Calibri" panose="020F0502020204030204"/>
              </a:rPr>
              <a:t>gần</a:t>
            </a:r>
            <a:r>
              <a:rPr lang="en-US" sz="3200" b="1" noProof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latin typeface="Calibri" panose="020F0502020204030204"/>
              </a:rPr>
              <a:t>dây</a:t>
            </a:r>
            <a:r>
              <a:rPr lang="en-US" sz="3200" b="1" noProof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latin typeface="Calibri" panose="020F0502020204030204"/>
              </a:rPr>
              <a:t>điện</a:t>
            </a:r>
            <a:r>
              <a:rPr lang="en-US" sz="3200" b="1" noProof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latin typeface="Calibri" panose="020F0502020204030204"/>
              </a:rPr>
              <a:t>bị</a:t>
            </a:r>
            <a:r>
              <a:rPr lang="en-US" sz="3200" b="1" noProof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latin typeface="Calibri" panose="020F0502020204030204"/>
              </a:rPr>
              <a:t>đứt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,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rơi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xuống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đất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2B08F0-8B68-4685-9984-9C67B4DEDE7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46" r="3113"/>
          <a:stretch/>
        </p:blipFill>
        <p:spPr>
          <a:xfrm>
            <a:off x="4029075" y="71763"/>
            <a:ext cx="4738398" cy="408367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1933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nip Diagonal Corner Rectangle 49"/>
          <p:cNvSpPr/>
          <p:nvPr/>
        </p:nvSpPr>
        <p:spPr>
          <a:xfrm>
            <a:off x="1489627" y="4460240"/>
            <a:ext cx="10522857" cy="600326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Vi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phạm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hành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lang an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toàn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điện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E05F3A-5F91-4E3A-9D50-F552293E6DD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83"/>
          <a:stretch/>
        </p:blipFill>
        <p:spPr>
          <a:xfrm>
            <a:off x="4161154" y="0"/>
            <a:ext cx="4881341" cy="403352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2078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nip Diagonal Corner Rectangle 49"/>
          <p:cNvSpPr/>
          <p:nvPr/>
        </p:nvSpPr>
        <p:spPr>
          <a:xfrm>
            <a:off x="1418507" y="4399280"/>
            <a:ext cx="10522857" cy="580006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Thả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diều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gần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đường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dây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điện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8BD1B2-EEF1-4E92-BF23-C10B0ACD70E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905"/>
          <a:stretch/>
        </p:blipFill>
        <p:spPr>
          <a:xfrm>
            <a:off x="3937635" y="175416"/>
            <a:ext cx="4584926" cy="381494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2741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775176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1298</TotalTime>
  <Words>55</Words>
  <Application>Microsoft Office PowerPoint</Application>
  <PresentationFormat>Widescreen</PresentationFormat>
  <Paragraphs>6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Gill Sans MT</vt:lpstr>
      <vt:lpstr>Calibri</vt:lpstr>
      <vt:lpstr>Arial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Nguyen Thanh Dat</cp:lastModifiedBy>
  <cp:revision>121</cp:revision>
  <dcterms:created xsi:type="dcterms:W3CDTF">2018-10-29T09:59:25Z</dcterms:created>
  <dcterms:modified xsi:type="dcterms:W3CDTF">2021-03-20T05:40:37Z</dcterms:modified>
</cp:coreProperties>
</file>