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81" r:id="rId1"/>
    <p:sldMasterId id="2147483715" r:id="rId2"/>
    <p:sldMasterId id="2147483781" r:id="rId3"/>
    <p:sldMasterId id="2147483786" r:id="rId4"/>
    <p:sldMasterId id="2147483800" r:id="rId5"/>
  </p:sldMasterIdLst>
  <p:notesMasterIdLst>
    <p:notesMasterId r:id="rId6"/>
  </p:notesMasterIdLst>
  <p:sldIdLst>
    <p:sldId id="947" r:id="rId7"/>
    <p:sldId id="1051" r:id="rId8"/>
    <p:sldId id="1163" r:id="rId9"/>
    <p:sldId id="1153" r:id="rId10"/>
    <p:sldId id="1154" r:id="rId11"/>
    <p:sldId id="1155" r:id="rId12"/>
    <p:sldId id="1156" r:id="rId13"/>
    <p:sldId id="1157" r:id="rId14"/>
    <p:sldId id="1160" r:id="rId15"/>
    <p:sldId id="1161" r:id="rId16"/>
    <p:sldId id="1137" r:id="rId17"/>
    <p:sldId id="1138" r:id="rId18"/>
    <p:sldId id="1139" r:id="rId19"/>
    <p:sldId id="1140" r:id="rId20"/>
    <p:sldId id="1128" r:id="rId21"/>
    <p:sldId id="1127" r:id="rId22"/>
    <p:sldId id="1129" r:id="rId23"/>
    <p:sldId id="1130" r:id="rId24"/>
    <p:sldId id="1024" r:id="rId25"/>
    <p:sldId id="1027" r:id="rId26"/>
    <p:sldId id="1028" r:id="rId27"/>
    <p:sldId id="989" r:id="rId28"/>
    <p:sldId id="979" r:id="rId29"/>
    <p:sldId id="1142" r:id="rId30"/>
    <p:sldId id="1143" r:id="rId31"/>
    <p:sldId id="1144" r:id="rId32"/>
    <p:sldId id="1145" r:id="rId33"/>
    <p:sldId id="1146" r:id="rId34"/>
    <p:sldId id="1147" r:id="rId35"/>
    <p:sldId id="970" r:id="rId36"/>
    <p:sldId id="973" r:id="rId37"/>
    <p:sldId id="972" r:id="rId38"/>
    <p:sldId id="971" r:id="rId39"/>
    <p:sldId id="1133" r:id="rId40"/>
    <p:sldId id="1136" r:id="rId41"/>
    <p:sldId id="1131" r:id="rId42"/>
    <p:sldId id="1011" r:id="rId43"/>
    <p:sldId id="1031" r:id="rId44"/>
    <p:sldId id="1065" r:id="rId45"/>
    <p:sldId id="1066" r:id="rId46"/>
    <p:sldId id="1149" r:id="rId47"/>
    <p:sldId id="1150" r:id="rId48"/>
    <p:sldId id="1151" r:id="rId49"/>
    <p:sldId id="1052" r:id="rId50"/>
    <p:sldId id="383" r:id="rId51"/>
    <p:sldId id="384" r:id="rId52"/>
    <p:sldId id="496" r:id="rId53"/>
    <p:sldId id="795" r:id="rId54"/>
    <p:sldId id="799" r:id="rId55"/>
    <p:sldId id="798" r:id="rId56"/>
    <p:sldId id="797" r:id="rId57"/>
    <p:sldId id="796" r:id="rId58"/>
    <p:sldId id="699" r:id="rId59"/>
    <p:sldId id="397" r:id="rId60"/>
    <p:sldId id="1053" r:id="rId61"/>
    <p:sldId id="1054" r:id="rId62"/>
    <p:sldId id="403" r:id="rId63"/>
    <p:sldId id="404" r:id="rId64"/>
    <p:sldId id="694" r:id="rId65"/>
    <p:sldId id="695" r:id="rId66"/>
    <p:sldId id="1055" r:id="rId67"/>
    <p:sldId id="1152" r:id="rId68"/>
    <p:sldId id="933" r:id="rId69"/>
    <p:sldId id="934" r:id="rId70"/>
    <p:sldId id="935" r:id="rId71"/>
    <p:sldId id="936" r:id="rId72"/>
    <p:sldId id="1056" r:id="rId73"/>
    <p:sldId id="939" r:id="rId74"/>
    <p:sldId id="940" r:id="rId75"/>
    <p:sldId id="1057" r:id="rId76"/>
    <p:sldId id="1107" r:id="rId77"/>
    <p:sldId id="1039" r:id="rId78"/>
    <p:sldId id="1059" r:id="rId79"/>
    <p:sldId id="1041" r:id="rId80"/>
    <p:sldId id="1070" r:id="rId81"/>
    <p:sldId id="1071" r:id="rId82"/>
    <p:sldId id="1072" r:id="rId83"/>
    <p:sldId id="1074" r:id="rId84"/>
    <p:sldId id="1073" r:id="rId85"/>
    <p:sldId id="410" r:id="rId86"/>
    <p:sldId id="1141" r:id="rId87"/>
    <p:sldId id="1033" r:id="rId88"/>
    <p:sldId id="1034" r:id="rId89"/>
    <p:sldId id="420" r:id="rId90"/>
    <p:sldId id="421" r:id="rId91"/>
    <p:sldId id="422" r:id="rId92"/>
    <p:sldId id="1038" r:id="rId93"/>
    <p:sldId id="423" r:id="rId94"/>
    <p:sldId id="426" r:id="rId95"/>
    <p:sldId id="427" r:id="rId96"/>
    <p:sldId id="428" r:id="rId97"/>
    <p:sldId id="429" r:id="rId98"/>
    <p:sldId id="430" r:id="rId99"/>
    <p:sldId id="1036" r:id="rId100"/>
    <p:sldId id="432" r:id="rId101"/>
    <p:sldId id="433" r:id="rId102"/>
    <p:sldId id="434" r:id="rId103"/>
    <p:sldId id="437" r:id="rId104"/>
    <p:sldId id="438" r:id="rId105"/>
    <p:sldId id="439" r:id="rId106"/>
    <p:sldId id="440" r:id="rId107"/>
    <p:sldId id="1103" r:id="rId108"/>
  </p:sldIdLst>
  <p:sldSz cx="12192000" cy="6858000"/>
  <p:notesSz cx="6858000" cy="9144000"/>
  <p:custDataLst>
    <p:tags r:id="rId10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00FF"/>
    <a:srgbClr val="FFFF66"/>
    <a:srgbClr val="FFFF00"/>
    <a:srgbClr val="FF0000"/>
    <a:srgbClr val="FF9933"/>
    <a:srgbClr val="CC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6" autoAdjust="0"/>
    <p:restoredTop sz="87623" autoAdjust="0"/>
  </p:normalViewPr>
  <p:slideViewPr>
    <p:cSldViewPr>
      <p:cViewPr varScale="1">
        <p:scale>
          <a:sx n="59" d="100"/>
          <a:sy n="59" d="100"/>
        </p:scale>
        <p:origin x="88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4.xml" /><Relationship Id="rId100" Type="http://schemas.openxmlformats.org/officeDocument/2006/relationships/slide" Target="slides/slide94.xml" /><Relationship Id="rId101" Type="http://schemas.openxmlformats.org/officeDocument/2006/relationships/slide" Target="slides/slide95.xml" /><Relationship Id="rId102" Type="http://schemas.openxmlformats.org/officeDocument/2006/relationships/slide" Target="slides/slide96.xml" /><Relationship Id="rId103" Type="http://schemas.openxmlformats.org/officeDocument/2006/relationships/slide" Target="slides/slide97.xml" /><Relationship Id="rId104" Type="http://schemas.openxmlformats.org/officeDocument/2006/relationships/slide" Target="slides/slide98.xml" /><Relationship Id="rId105" Type="http://schemas.openxmlformats.org/officeDocument/2006/relationships/slide" Target="slides/slide99.xml" /><Relationship Id="rId106" Type="http://schemas.openxmlformats.org/officeDocument/2006/relationships/slide" Target="slides/slide100.xml" /><Relationship Id="rId107" Type="http://schemas.openxmlformats.org/officeDocument/2006/relationships/slide" Target="slides/slide101.xml" /><Relationship Id="rId108" Type="http://schemas.openxmlformats.org/officeDocument/2006/relationships/slide" Target="slides/slide102.xml" /><Relationship Id="rId109" Type="http://schemas.openxmlformats.org/officeDocument/2006/relationships/tags" Target="tags/tag1.xml" /><Relationship Id="rId11" Type="http://schemas.openxmlformats.org/officeDocument/2006/relationships/slide" Target="slides/slide5.xml" /><Relationship Id="rId110" Type="http://schemas.openxmlformats.org/officeDocument/2006/relationships/presProps" Target="presProps.xml" /><Relationship Id="rId111" Type="http://schemas.openxmlformats.org/officeDocument/2006/relationships/viewProps" Target="viewProps.xml" /><Relationship Id="rId112" Type="http://schemas.openxmlformats.org/officeDocument/2006/relationships/theme" Target="theme/theme1.xml" /><Relationship Id="rId113" Type="http://schemas.openxmlformats.org/officeDocument/2006/relationships/tableStyles" Target="tableStyles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4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slide" Target="slides/slide39.xml" /><Relationship Id="rId46" Type="http://schemas.openxmlformats.org/officeDocument/2006/relationships/slide" Target="slides/slide40.xml" /><Relationship Id="rId47" Type="http://schemas.openxmlformats.org/officeDocument/2006/relationships/slide" Target="slides/slide41.xml" /><Relationship Id="rId48" Type="http://schemas.openxmlformats.org/officeDocument/2006/relationships/slide" Target="slides/slide42.xml" /><Relationship Id="rId49" Type="http://schemas.openxmlformats.org/officeDocument/2006/relationships/slide" Target="slides/slide43.xml" /><Relationship Id="rId5" Type="http://schemas.openxmlformats.org/officeDocument/2006/relationships/slideMaster" Target="slideMasters/slideMaster5.xml" /><Relationship Id="rId50" Type="http://schemas.openxmlformats.org/officeDocument/2006/relationships/slide" Target="slides/slide44.xml" /><Relationship Id="rId51" Type="http://schemas.openxmlformats.org/officeDocument/2006/relationships/slide" Target="slides/slide45.xml" /><Relationship Id="rId52" Type="http://schemas.openxmlformats.org/officeDocument/2006/relationships/slide" Target="slides/slide46.xml" /><Relationship Id="rId53" Type="http://schemas.openxmlformats.org/officeDocument/2006/relationships/slide" Target="slides/slide47.xml" /><Relationship Id="rId54" Type="http://schemas.openxmlformats.org/officeDocument/2006/relationships/slide" Target="slides/slide48.xml" /><Relationship Id="rId55" Type="http://schemas.openxmlformats.org/officeDocument/2006/relationships/slide" Target="slides/slide49.xml" /><Relationship Id="rId56" Type="http://schemas.openxmlformats.org/officeDocument/2006/relationships/slide" Target="slides/slide50.xml" /><Relationship Id="rId57" Type="http://schemas.openxmlformats.org/officeDocument/2006/relationships/slide" Target="slides/slide51.xml" /><Relationship Id="rId58" Type="http://schemas.openxmlformats.org/officeDocument/2006/relationships/slide" Target="slides/slide52.xml" /><Relationship Id="rId59" Type="http://schemas.openxmlformats.org/officeDocument/2006/relationships/slide" Target="slides/slide53.xml" /><Relationship Id="rId6" Type="http://schemas.openxmlformats.org/officeDocument/2006/relationships/notesMaster" Target="notesMasters/notesMaster1.xml" /><Relationship Id="rId60" Type="http://schemas.openxmlformats.org/officeDocument/2006/relationships/slide" Target="slides/slide54.xml" /><Relationship Id="rId61" Type="http://schemas.openxmlformats.org/officeDocument/2006/relationships/slide" Target="slides/slide55.xml" /><Relationship Id="rId62" Type="http://schemas.openxmlformats.org/officeDocument/2006/relationships/slide" Target="slides/slide56.xml" /><Relationship Id="rId63" Type="http://schemas.openxmlformats.org/officeDocument/2006/relationships/slide" Target="slides/slide57.xml" /><Relationship Id="rId64" Type="http://schemas.openxmlformats.org/officeDocument/2006/relationships/slide" Target="slides/slide58.xml" /><Relationship Id="rId65" Type="http://schemas.openxmlformats.org/officeDocument/2006/relationships/slide" Target="slides/slide59.xml" /><Relationship Id="rId66" Type="http://schemas.openxmlformats.org/officeDocument/2006/relationships/slide" Target="slides/slide60.xml" /><Relationship Id="rId67" Type="http://schemas.openxmlformats.org/officeDocument/2006/relationships/slide" Target="slides/slide61.xml" /><Relationship Id="rId68" Type="http://schemas.openxmlformats.org/officeDocument/2006/relationships/slide" Target="slides/slide62.xml" /><Relationship Id="rId69" Type="http://schemas.openxmlformats.org/officeDocument/2006/relationships/slide" Target="slides/slide63.xml" /><Relationship Id="rId7" Type="http://schemas.openxmlformats.org/officeDocument/2006/relationships/slide" Target="slides/slide1.xml" /><Relationship Id="rId70" Type="http://schemas.openxmlformats.org/officeDocument/2006/relationships/slide" Target="slides/slide64.xml" /><Relationship Id="rId71" Type="http://schemas.openxmlformats.org/officeDocument/2006/relationships/slide" Target="slides/slide65.xml" /><Relationship Id="rId72" Type="http://schemas.openxmlformats.org/officeDocument/2006/relationships/slide" Target="slides/slide66.xml" /><Relationship Id="rId73" Type="http://schemas.openxmlformats.org/officeDocument/2006/relationships/slide" Target="slides/slide67.xml" /><Relationship Id="rId74" Type="http://schemas.openxmlformats.org/officeDocument/2006/relationships/slide" Target="slides/slide68.xml" /><Relationship Id="rId75" Type="http://schemas.openxmlformats.org/officeDocument/2006/relationships/slide" Target="slides/slide69.xml" /><Relationship Id="rId76" Type="http://schemas.openxmlformats.org/officeDocument/2006/relationships/slide" Target="slides/slide70.xml" /><Relationship Id="rId77" Type="http://schemas.openxmlformats.org/officeDocument/2006/relationships/slide" Target="slides/slide71.xml" /><Relationship Id="rId78" Type="http://schemas.openxmlformats.org/officeDocument/2006/relationships/slide" Target="slides/slide72.xml" /><Relationship Id="rId79" Type="http://schemas.openxmlformats.org/officeDocument/2006/relationships/slide" Target="slides/slide73.xml" /><Relationship Id="rId8" Type="http://schemas.openxmlformats.org/officeDocument/2006/relationships/slide" Target="slides/slide2.xml" /><Relationship Id="rId80" Type="http://schemas.openxmlformats.org/officeDocument/2006/relationships/slide" Target="slides/slide74.xml" /><Relationship Id="rId81" Type="http://schemas.openxmlformats.org/officeDocument/2006/relationships/slide" Target="slides/slide75.xml" /><Relationship Id="rId82" Type="http://schemas.openxmlformats.org/officeDocument/2006/relationships/slide" Target="slides/slide76.xml" /><Relationship Id="rId83" Type="http://schemas.openxmlformats.org/officeDocument/2006/relationships/slide" Target="slides/slide77.xml" /><Relationship Id="rId84" Type="http://schemas.openxmlformats.org/officeDocument/2006/relationships/slide" Target="slides/slide78.xml" /><Relationship Id="rId85" Type="http://schemas.openxmlformats.org/officeDocument/2006/relationships/slide" Target="slides/slide79.xml" /><Relationship Id="rId86" Type="http://schemas.openxmlformats.org/officeDocument/2006/relationships/slide" Target="slides/slide80.xml" /><Relationship Id="rId87" Type="http://schemas.openxmlformats.org/officeDocument/2006/relationships/slide" Target="slides/slide81.xml" /><Relationship Id="rId88" Type="http://schemas.openxmlformats.org/officeDocument/2006/relationships/slide" Target="slides/slide82.xml" /><Relationship Id="rId89" Type="http://schemas.openxmlformats.org/officeDocument/2006/relationships/slide" Target="slides/slide83.xml" /><Relationship Id="rId9" Type="http://schemas.openxmlformats.org/officeDocument/2006/relationships/slide" Target="slides/slide3.xml" /><Relationship Id="rId90" Type="http://schemas.openxmlformats.org/officeDocument/2006/relationships/slide" Target="slides/slide84.xml" /><Relationship Id="rId91" Type="http://schemas.openxmlformats.org/officeDocument/2006/relationships/slide" Target="slides/slide85.xml" /><Relationship Id="rId92" Type="http://schemas.openxmlformats.org/officeDocument/2006/relationships/slide" Target="slides/slide86.xml" /><Relationship Id="rId93" Type="http://schemas.openxmlformats.org/officeDocument/2006/relationships/slide" Target="slides/slide87.xml" /><Relationship Id="rId94" Type="http://schemas.openxmlformats.org/officeDocument/2006/relationships/slide" Target="slides/slide88.xml" /><Relationship Id="rId95" Type="http://schemas.openxmlformats.org/officeDocument/2006/relationships/slide" Target="slides/slide89.xml" /><Relationship Id="rId96" Type="http://schemas.openxmlformats.org/officeDocument/2006/relationships/slide" Target="slides/slide90.xml" /><Relationship Id="rId97" Type="http://schemas.openxmlformats.org/officeDocument/2006/relationships/slide" Target="slides/slide91.xml" /><Relationship Id="rId98" Type="http://schemas.openxmlformats.org/officeDocument/2006/relationships/slide" Target="slides/slide92.xml" /><Relationship Id="rId99" Type="http://schemas.openxmlformats.org/officeDocument/2006/relationships/slide" Target="slides/slide93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97A66971-6794-43A3-87B4-9C1DBFAF426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/>
      </dgm:t>
    </dgm:pt>
    <dgm:pt modelId="{77E9856F-A085-4119-90AC-8A1E51BFA00D}" type="parTrans" cxnId="{5A824110-8585-4236-9C6E-208EEAEA245E}">
      <dgm:prSet/>
      <dgm:spPr/>
      <dgm:t>
        <a:bodyPr/>
        <a:lstStyle/>
        <a:p/>
      </dgm:t>
    </dgm:pt>
    <dgm:pt modelId="{3C8338F6-3BEC-4D56-AC78-EB674FF2E2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Tx/>
            <a:buFont typeface="Wingdings" panose="05000000000000000000" pitchFamily="2" charset="2"/>
            <a:buChar char="§"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rPr>
            <a:t>Chất cháy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FFFFFF"/>
              </a:outerShdw>
            </a:effectLst>
            <a:latin typeface="Times New Roman" pitchFamily="18" charset="0"/>
            <a:cs typeface="Arial" panose="020b0604020202020204" pitchFamily="34" charset="0"/>
          </a:endParaRPr>
        </a:p>
      </dgm:t>
    </dgm:pt>
    <dgm:pt modelId="{C4281A61-A9C3-4AC4-8AA0-D64AF7F5871D}" type="parTrans" cxnId="{9A13B6BF-E487-4071-B0EB-04B40769EEE4}">
      <dgm:prSet/>
      <dgm:spPr/>
      <dgm:t>
        <a:bodyPr/>
        <a:lstStyle/>
        <a:p/>
      </dgm:t>
    </dgm:pt>
    <dgm:pt modelId="{54D616E9-3A90-4B71-847B-82C82D799D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Tx/>
            <a:buFont typeface="Wingdings" panose="05000000000000000000" pitchFamily="2" charset="2"/>
            <a:buChar char="§"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rPr>
            <a:t>Rắn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FFFFFF"/>
              </a:outerShdw>
            </a:effectLst>
            <a:latin typeface="Times New Roman" pitchFamily="18" charset="0"/>
            <a:cs typeface="Arial" panose="020b0604020202020204" pitchFamily="34" charset="0"/>
          </a:endParaRPr>
        </a:p>
      </dgm:t>
    </dgm:pt>
    <dgm:pt modelId="{D6F3469C-A1A4-4B25-8011-CE8781922976}" type="sibTrans" cxnId="{9A13B6BF-E487-4071-B0EB-04B40769EEE4}">
      <dgm:prSet/>
      <dgm:spPr/>
      <dgm:t>
        <a:bodyPr/>
        <a:lstStyle/>
        <a:p/>
      </dgm:t>
    </dgm:pt>
    <dgm:pt modelId="{638E0889-B854-447B-97C4-B20340901A59}" type="parTrans" cxnId="{A9B9329E-A8C9-4006-A58A-EF66654F8E25}">
      <dgm:prSet/>
      <dgm:spPr/>
      <dgm:t>
        <a:bodyPr/>
        <a:lstStyle/>
        <a:p/>
      </dgm:t>
    </dgm:pt>
    <dgm:pt modelId="{73AB7E96-2A2A-495C-9506-8DF66C4E569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Tx/>
            <a:buFont typeface="Wingdings" panose="05000000000000000000" pitchFamily="2" charset="2"/>
            <a:buChar char="§"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rPr>
            <a:t>Lỏng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FFFFFF"/>
              </a:outerShdw>
            </a:effectLst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113AE66D-6F4D-49DF-9788-84DB5DDBCAC0}" type="sibTrans" cxnId="{A9B9329E-A8C9-4006-A58A-EF66654F8E25}">
      <dgm:prSet/>
      <dgm:spPr/>
      <dgm:t>
        <a:bodyPr/>
        <a:lstStyle/>
        <a:p/>
      </dgm:t>
    </dgm:pt>
    <dgm:pt modelId="{2E32B90C-64F7-4832-9757-E7FA5A19A4B5}" type="parTrans" cxnId="{6C4D771D-C3B2-4BFE-B843-B135C262550E}">
      <dgm:prSet/>
      <dgm:spPr/>
      <dgm:t>
        <a:bodyPr/>
        <a:lstStyle/>
        <a:p/>
      </dgm:t>
    </dgm:pt>
    <dgm:pt modelId="{DDABB909-B132-41D6-B2CB-8EEDF6CE8E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Tx/>
            <a:buFont typeface="Wingdings" panose="05000000000000000000" pitchFamily="2" charset="2"/>
            <a:buChar char="§"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rPr>
            <a:t>Khí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FFFFFF"/>
              </a:outerShdw>
            </a:effectLst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8F67DD32-74D7-4D2C-B59C-EE74694C2C36}" type="sibTrans" cxnId="{6C4D771D-C3B2-4BFE-B843-B135C262550E}">
      <dgm:prSet/>
      <dgm:spPr/>
      <dgm:t>
        <a:bodyPr/>
        <a:lstStyle/>
        <a:p/>
      </dgm:t>
    </dgm:pt>
    <dgm:pt modelId="{DA19836D-2C81-4807-B6F2-971593485A69}" type="sibTrans" cxnId="{5A824110-8585-4236-9C6E-208EEAEA245E}">
      <dgm:prSet/>
      <dgm:spPr/>
      <dgm:t>
        <a:bodyPr/>
        <a:lstStyle/>
        <a:p/>
      </dgm:t>
    </dgm:pt>
    <dgm:pt modelId="{118C399A-B7F8-4204-83E7-E50C146B7E6A}" type="pres">
      <dgm:prSet presAssocID="{97A66971-6794-43A3-87B4-9C1DBFAF4264}" presName="hierChild1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/>
      </dgm:t>
    </dgm:pt>
    <dgm:pt modelId="{DBA43F63-FF09-49F3-B2AE-8504564CE7FE}" type="pres">
      <dgm:prSet presAssocID="{3C8338F6-3BEC-4D56-AC78-EB674FF2E2DF}" presName="hierRoot1">
        <dgm:presLayoutVars>
          <dgm:hierBranch/>
        </dgm:presLayoutVars>
      </dgm:prSet>
      <dgm:spPr/>
      <dgm:t>
        <a:bodyPr/>
        <a:lstStyle/>
        <a:p/>
      </dgm:t>
    </dgm:pt>
    <dgm:pt modelId="{16913454-8B7A-4EF7-8C14-EFBF33CA4308}" type="pres">
      <dgm:prSet presAssocID="{3C8338F6-3BEC-4D56-AC78-EB674FF2E2DF}" presName="rootComposite1"/>
      <dgm:spPr/>
      <dgm:t>
        <a:bodyPr/>
        <a:lstStyle/>
        <a:p/>
      </dgm:t>
    </dgm:pt>
    <dgm:pt modelId="{E095A411-6885-4338-9944-7DBE04236152}" type="pres">
      <dgm:prSet presAssocID="{3C8338F6-3BEC-4D56-AC78-EB674FF2E2DF}" presName="rootText1" presStyleLbl="node0" presStyleCnt="1">
        <dgm:presLayoutVars>
          <dgm:chPref val="3"/>
        </dgm:presLayoutVars>
      </dgm:prSet>
      <dgm:spPr/>
      <dgm:t>
        <a:bodyPr/>
        <a:lstStyle/>
        <a:p/>
      </dgm:t>
    </dgm:pt>
    <dgm:pt modelId="{47E65120-F2DD-4789-8F67-57FC75F1874E}" type="pres">
      <dgm:prSet presAssocID="{3C8338F6-3BEC-4D56-AC78-EB674FF2E2DF}" presName="rootConnector1" presStyleLbl="node1" presStyleCnt="1"/>
      <dgm:spPr/>
      <dgm:t>
        <a:bodyPr/>
        <a:lstStyle/>
        <a:p/>
      </dgm:t>
    </dgm:pt>
    <dgm:pt modelId="{51BAC35C-1462-4EEB-A92F-F3BA0DDDE6B9}" type="pres">
      <dgm:prSet presAssocID="{3C8338F6-3BEC-4D56-AC78-EB674FF2E2DF}" presName="hierChild2"/>
      <dgm:spPr/>
      <dgm:t>
        <a:bodyPr/>
        <a:lstStyle/>
        <a:p/>
      </dgm:t>
    </dgm:pt>
    <dgm:pt modelId="{2150F2FE-1558-42CE-B506-5A25BF9E32F6}" type="pres">
      <dgm:prSet presAssocID="{C4281A61-A9C3-4AC4-8AA0-D64AF7F5871D}" presName="Name35" presStyleLbl="parChTrans1D2" presStyleIdx="2" presStyleCnt="3"/>
      <dgm:spPr/>
      <dgm:t>
        <a:bodyPr/>
        <a:lstStyle/>
        <a:p/>
      </dgm:t>
    </dgm:pt>
    <dgm:pt modelId="{0312D38E-3059-4D11-9F71-0641266B3A12}" type="pres">
      <dgm:prSet presAssocID="{54D616E9-3A90-4B71-847B-82C82D799DAA}" presName="hierRoot2">
        <dgm:presLayoutVars>
          <dgm:hierBranch/>
        </dgm:presLayoutVars>
      </dgm:prSet>
      <dgm:spPr/>
      <dgm:t>
        <a:bodyPr/>
        <a:lstStyle/>
        <a:p/>
      </dgm:t>
    </dgm:pt>
    <dgm:pt modelId="{E471E793-76C3-474A-9091-7F3107812A82}" type="pres">
      <dgm:prSet presAssocID="{54D616E9-3A90-4B71-847B-82C82D799DAA}" presName="rootComposite"/>
      <dgm:spPr/>
      <dgm:t>
        <a:bodyPr/>
        <a:lstStyle/>
        <a:p/>
      </dgm:t>
    </dgm:pt>
    <dgm:pt modelId="{9BEA0E22-62D4-44ED-89C9-A146D9A7BE6B}" type="pres">
      <dgm:prSet presAssocID="{54D616E9-3A90-4B71-847B-82C82D799DAA}" presName="rootText" presStyleLbl="node2" presStyleCnt="3">
        <dgm:presLayoutVars>
          <dgm:chPref val="3"/>
        </dgm:presLayoutVars>
      </dgm:prSet>
      <dgm:spPr/>
      <dgm:t>
        <a:bodyPr/>
        <a:lstStyle/>
        <a:p/>
      </dgm:t>
    </dgm:pt>
    <dgm:pt modelId="{39FCE38A-075E-4192-A4F5-EA6FC33BBA10}" type="pres">
      <dgm:prSet presAssocID="{54D616E9-3A90-4B71-847B-82C82D799DAA}" presName="rootConnector" presStyleLbl="node2" presStyleCnt="3"/>
      <dgm:spPr/>
      <dgm:t>
        <a:bodyPr/>
        <a:lstStyle/>
        <a:p/>
      </dgm:t>
    </dgm:pt>
    <dgm:pt modelId="{9DF6203F-ED8F-499E-87B0-71666D43E6D3}" type="pres">
      <dgm:prSet presAssocID="{54D616E9-3A90-4B71-847B-82C82D799DAA}" presName="hierChild4"/>
      <dgm:spPr/>
      <dgm:t>
        <a:bodyPr/>
        <a:lstStyle/>
        <a:p/>
      </dgm:t>
    </dgm:pt>
    <dgm:pt modelId="{246BAE12-1341-4EF4-98A0-3F81BBE139D7}" type="pres">
      <dgm:prSet presAssocID="{54D616E9-3A90-4B71-847B-82C82D799DAA}" presName="hierChild5"/>
      <dgm:spPr/>
      <dgm:t>
        <a:bodyPr/>
        <a:lstStyle/>
        <a:p/>
      </dgm:t>
    </dgm:pt>
    <dgm:pt modelId="{598FE45B-4D63-4D80-9ADC-F959EC191EAC}" type="pres">
      <dgm:prSet presAssocID="{638E0889-B854-447B-97C4-B20340901A59}" presName="Name35" presStyleLbl="parChTrans1D2" presStyleIdx="1" presStyleCnt="3"/>
      <dgm:spPr/>
      <dgm:t>
        <a:bodyPr/>
        <a:lstStyle/>
        <a:p/>
      </dgm:t>
    </dgm:pt>
    <dgm:pt modelId="{AEC4E97B-11C0-483D-ADD3-CE36AED9C1F4}" type="pres">
      <dgm:prSet presAssocID="{73AB7E96-2A2A-495C-9506-8DF66C4E569C}" presName="hierRoot2">
        <dgm:presLayoutVars>
          <dgm:hierBranch/>
        </dgm:presLayoutVars>
      </dgm:prSet>
      <dgm:spPr/>
      <dgm:t>
        <a:bodyPr/>
        <a:lstStyle/>
        <a:p/>
      </dgm:t>
    </dgm:pt>
    <dgm:pt modelId="{092ABF07-2518-479F-B698-61FF32395177}" type="pres">
      <dgm:prSet presAssocID="{73AB7E96-2A2A-495C-9506-8DF66C4E569C}" presName="rootComposite"/>
      <dgm:spPr/>
      <dgm:t>
        <a:bodyPr/>
        <a:lstStyle/>
        <a:p/>
      </dgm:t>
    </dgm:pt>
    <dgm:pt modelId="{142DDF9D-E7D2-44F3-B0C8-CAD37151A990}" type="pres">
      <dgm:prSet presAssocID="{73AB7E96-2A2A-495C-9506-8DF66C4E569C}" presName="rootText" presStyleLbl="node2" presStyleIdx="1" presStyleCnt="3">
        <dgm:presLayoutVars>
          <dgm:chPref val="3"/>
        </dgm:presLayoutVars>
      </dgm:prSet>
      <dgm:spPr/>
      <dgm:t>
        <a:bodyPr/>
        <a:lstStyle/>
        <a:p/>
      </dgm:t>
    </dgm:pt>
    <dgm:pt modelId="{788275E1-D40D-4D51-9A07-BA7B6E51423C}" type="pres">
      <dgm:prSet presAssocID="{73AB7E96-2A2A-495C-9506-8DF66C4E569C}" presName="rootConnector" presStyleLbl="node2" presStyleIdx="1" presStyleCnt="3"/>
      <dgm:spPr/>
      <dgm:t>
        <a:bodyPr/>
        <a:lstStyle/>
        <a:p/>
      </dgm:t>
    </dgm:pt>
    <dgm:pt modelId="{AE3C4934-120C-4B7A-88BB-8516439684D5}" type="pres">
      <dgm:prSet presAssocID="{73AB7E96-2A2A-495C-9506-8DF66C4E569C}" presName="hierChild4"/>
      <dgm:spPr/>
      <dgm:t>
        <a:bodyPr/>
        <a:lstStyle/>
        <a:p/>
      </dgm:t>
    </dgm:pt>
    <dgm:pt modelId="{3D7E2AAE-0676-4156-A438-DBD29662407B}" type="pres">
      <dgm:prSet presAssocID="{73AB7E96-2A2A-495C-9506-8DF66C4E569C}" presName="hierChild5"/>
      <dgm:spPr/>
      <dgm:t>
        <a:bodyPr/>
        <a:lstStyle/>
        <a:p/>
      </dgm:t>
    </dgm:pt>
    <dgm:pt modelId="{81039F6D-2CE5-4CDA-B8F0-4EBA90366DF9}" type="pres">
      <dgm:prSet presAssocID="{2E32B90C-64F7-4832-9757-E7FA5A19A4B5}" presName="Name35" presStyleLbl="parChTrans1D2" presStyleCnt="3"/>
      <dgm:spPr/>
      <dgm:t>
        <a:bodyPr/>
        <a:lstStyle/>
        <a:p/>
      </dgm:t>
    </dgm:pt>
    <dgm:pt modelId="{0E78C69F-7352-44BA-928E-03E66627C42C}" type="pres">
      <dgm:prSet presAssocID="{DDABB909-B132-41D6-B2CB-8EEDF6CE8EAD}" presName="hierRoot2">
        <dgm:presLayoutVars>
          <dgm:hierBranch/>
        </dgm:presLayoutVars>
      </dgm:prSet>
      <dgm:spPr/>
      <dgm:t>
        <a:bodyPr/>
        <a:lstStyle/>
        <a:p/>
      </dgm:t>
    </dgm:pt>
    <dgm:pt modelId="{50477A7C-835F-4B35-8558-AF57F23DACE2}" type="pres">
      <dgm:prSet presAssocID="{DDABB909-B132-41D6-B2CB-8EEDF6CE8EAD}" presName="rootComposite"/>
      <dgm:spPr/>
      <dgm:t>
        <a:bodyPr/>
        <a:lstStyle/>
        <a:p/>
      </dgm:t>
    </dgm:pt>
    <dgm:pt modelId="{6F753997-5195-41BB-8016-C269B07AFE36}" type="pres">
      <dgm:prSet presAssocID="{DDABB909-B132-41D6-B2CB-8EEDF6CE8EAD}" presName="rootText" presStyleLbl="node2" presStyleIdx="2" presStyleCnt="3">
        <dgm:presLayoutVars>
          <dgm:chPref val="3"/>
        </dgm:presLayoutVars>
      </dgm:prSet>
      <dgm:spPr/>
      <dgm:t>
        <a:bodyPr/>
        <a:lstStyle/>
        <a:p/>
      </dgm:t>
    </dgm:pt>
    <dgm:pt modelId="{003F48E0-1960-4BA5-A5F1-8C42588077CE}" type="pres">
      <dgm:prSet presAssocID="{DDABB909-B132-41D6-B2CB-8EEDF6CE8EAD}" presName="rootConnector" presStyleLbl="node2" presStyleIdx="2" presStyleCnt="3"/>
      <dgm:spPr/>
      <dgm:t>
        <a:bodyPr/>
        <a:lstStyle/>
        <a:p/>
      </dgm:t>
    </dgm:pt>
    <dgm:pt modelId="{30CFDB21-3FBA-4159-B83F-26128F0C93CA}" type="pres">
      <dgm:prSet presAssocID="{DDABB909-B132-41D6-B2CB-8EEDF6CE8EAD}" presName="hierChild4"/>
      <dgm:spPr/>
      <dgm:t>
        <a:bodyPr/>
        <a:lstStyle/>
        <a:p/>
      </dgm:t>
    </dgm:pt>
    <dgm:pt modelId="{3C955D88-13D2-4046-A0C9-E34852A39A38}" type="pres">
      <dgm:prSet presAssocID="{DDABB909-B132-41D6-B2CB-8EEDF6CE8EAD}" presName="hierChild5"/>
      <dgm:spPr/>
      <dgm:t>
        <a:bodyPr/>
        <a:lstStyle/>
        <a:p/>
      </dgm:t>
    </dgm:pt>
    <dgm:pt modelId="{5AA6F53D-8D04-402D-A8FD-38CD42E0B39A}" type="pres">
      <dgm:prSet presAssocID="{3C8338F6-3BEC-4D56-AC78-EB674FF2E2DF}" presName="hierChild3"/>
      <dgm:spPr/>
      <dgm:t>
        <a:bodyPr/>
        <a:lstStyle/>
        <a:p/>
      </dgm:t>
    </dgm:pt>
  </dgm:ptLst>
  <dgm:cxnLst>
    <dgm:cxn modelId="{5A824110-8585-4236-9C6E-208EEAEA245E}" srcId="{97A66971-6794-43A3-87B4-9C1DBFAF4264}" destId="{3C8338F6-3BEC-4D56-AC78-EB674FF2E2DF}" srcOrd="0" destOrd="0" parTransId="{77E9856F-A085-4119-90AC-8A1E51BFA00D}" sibTransId="{DA19836D-2C81-4807-B6F2-971593485A69}"/>
    <dgm:cxn modelId="{9A13B6BF-E487-4071-B0EB-04B40769EEE4}" srcId="{3C8338F6-3BEC-4D56-AC78-EB674FF2E2DF}" destId="{54D616E9-3A90-4B71-847B-82C82D799DAA}" srcOrd="0" destOrd="0" parTransId="{C4281A61-A9C3-4AC4-8AA0-D64AF7F5871D}" sibTransId="{D6F3469C-A1A4-4B25-8011-CE8781922976}"/>
    <dgm:cxn modelId="{A9B9329E-A8C9-4006-A58A-EF66654F8E25}" srcId="{3C8338F6-3BEC-4D56-AC78-EB674FF2E2DF}" destId="{73AB7E96-2A2A-495C-9506-8DF66C4E569C}" srcOrd="1" destOrd="0" parTransId="{638E0889-B854-447B-97C4-B20340901A59}" sibTransId="{113AE66D-6F4D-49DF-9788-84DB5DDBCAC0}"/>
    <dgm:cxn modelId="{6C4D771D-C3B2-4BFE-B843-B135C262550E}" srcId="{3C8338F6-3BEC-4D56-AC78-EB674FF2E2DF}" destId="{DDABB909-B132-41D6-B2CB-8EEDF6CE8EAD}" srcOrd="2" destOrd="0" parTransId="{2E32B90C-64F7-4832-9757-E7FA5A19A4B5}" sibTransId="{8F67DD32-74D7-4D2C-B59C-EE74694C2C36}"/>
    <dgm:cxn modelId="{8D278017-CC12-4289-8D8F-70B334F0CBDE}" type="presOf" srcId="{97A66971-6794-43A3-87B4-9C1DBFAF4264}" destId="{118C399A-B7F8-4204-83E7-E50C146B7E6A}" srcOrd="0" destOrd="0" presId="urn:microsoft.com/office/officeart/2005/8/layout/orgChart1"/>
    <dgm:cxn modelId="{3311020B-1398-48D7-AB7D-7F45D6272B67}" type="presParOf" srcId="{118C399A-B7F8-4204-83E7-E50C146B7E6A}" destId="{DBA43F63-FF09-49F3-B2AE-8504564CE7FE}" srcOrd="0" destOrd="0" presId="urn:microsoft.com/office/officeart/2005/8/layout/orgChart1"/>
    <dgm:cxn modelId="{CC22A7FE-F348-4FAC-BAE0-0C004031BE7F}" type="presParOf" srcId="{DBA43F63-FF09-49F3-B2AE-8504564CE7FE}" destId="{16913454-8B7A-4EF7-8C14-EFBF33CA4308}" srcOrd="0" destOrd="0" presId="urn:microsoft.com/office/officeart/2005/8/layout/orgChart1"/>
    <dgm:cxn modelId="{AE25163D-AD86-460F-ABB6-D9BF26024BA3}" type="presParOf" srcId="{16913454-8B7A-4EF7-8C14-EFBF33CA4308}" destId="{E095A411-6885-4338-9944-7DBE04236152}" srcOrd="0" destOrd="0" presId="urn:microsoft.com/office/officeart/2005/8/layout/orgChart1"/>
    <dgm:cxn modelId="{9701A680-4EAA-44F9-9D10-2645FDAEC226}" type="presOf" srcId="{3C8338F6-3BEC-4D56-AC78-EB674FF2E2DF}" destId="{E095A411-6885-4338-9944-7DBE04236152}" srcOrd="0" destOrd="0" presId="urn:microsoft.com/office/officeart/2005/8/layout/orgChart1"/>
    <dgm:cxn modelId="{7AC3E5A7-37A8-4620-A8F8-0EA92645498B}" type="presParOf" srcId="{16913454-8B7A-4EF7-8C14-EFBF33CA4308}" destId="{47E65120-F2DD-4789-8F67-57FC75F1874E}" srcOrd="1" destOrd="0" presId="urn:microsoft.com/office/officeart/2005/8/layout/orgChart1"/>
    <dgm:cxn modelId="{BC8DAE0A-26B9-4E0D-9660-12F3155E1019}" type="presOf" srcId="{3C8338F6-3BEC-4D56-AC78-EB674FF2E2DF}" destId="{47E65120-F2DD-4789-8F67-57FC75F1874E}" srcOrd="1" destOrd="0" presId="urn:microsoft.com/office/officeart/2005/8/layout/orgChart1"/>
    <dgm:cxn modelId="{71116179-550F-4116-BC68-F3849499AE62}" type="presParOf" srcId="{DBA43F63-FF09-49F3-B2AE-8504564CE7FE}" destId="{51BAC35C-1462-4EEB-A92F-F3BA0DDDE6B9}" srcOrd="1" destOrd="0" presId="urn:microsoft.com/office/officeart/2005/8/layout/orgChart1"/>
    <dgm:cxn modelId="{6044EEC2-FCE6-4256-B63F-3D525717AFAC}" type="presParOf" srcId="{51BAC35C-1462-4EEB-A92F-F3BA0DDDE6B9}" destId="{2150F2FE-1558-42CE-B506-5A25BF9E32F6}" srcOrd="0" destOrd="0" presId="urn:microsoft.com/office/officeart/2005/8/layout/orgChart1"/>
    <dgm:cxn modelId="{4FD3FC33-F79C-489C-B755-8F2DBAAD2A2F}" type="presOf" srcId="{C4281A61-A9C3-4AC4-8AA0-D64AF7F5871D}" destId="{2150F2FE-1558-42CE-B506-5A25BF9E32F6}" srcOrd="0" destOrd="0" presId="urn:microsoft.com/office/officeart/2005/8/layout/orgChart1"/>
    <dgm:cxn modelId="{EF068960-7C0A-4D72-989F-E748C8F8C895}" type="presParOf" srcId="{51BAC35C-1462-4EEB-A92F-F3BA0DDDE6B9}" destId="{0312D38E-3059-4D11-9F71-0641266B3A12}" srcOrd="1" destOrd="0" presId="urn:microsoft.com/office/officeart/2005/8/layout/orgChart1"/>
    <dgm:cxn modelId="{2449AFF9-8809-4D56-9D81-E5DB42C5DE83}" type="presParOf" srcId="{0312D38E-3059-4D11-9F71-0641266B3A12}" destId="{E471E793-76C3-474A-9091-7F3107812A82}" srcOrd="0" destOrd="0" presId="urn:microsoft.com/office/officeart/2005/8/layout/orgChart1"/>
    <dgm:cxn modelId="{145A7AD7-D17E-4234-857E-884A303084A5}" type="presParOf" srcId="{E471E793-76C3-474A-9091-7F3107812A82}" destId="{9BEA0E22-62D4-44ED-89C9-A146D9A7BE6B}" srcOrd="0" destOrd="0" presId="urn:microsoft.com/office/officeart/2005/8/layout/orgChart1"/>
    <dgm:cxn modelId="{1A0B7283-90D3-4FEA-8E09-A840CEE5E4FB}" type="presOf" srcId="{54D616E9-3A90-4B71-847B-82C82D799DAA}" destId="{9BEA0E22-62D4-44ED-89C9-A146D9A7BE6B}" srcOrd="0" destOrd="0" presId="urn:microsoft.com/office/officeart/2005/8/layout/orgChart1"/>
    <dgm:cxn modelId="{DFF9A39E-8E88-4438-AC99-C54C78B54FA0}" type="presParOf" srcId="{E471E793-76C3-474A-9091-7F3107812A82}" destId="{39FCE38A-075E-4192-A4F5-EA6FC33BBA10}" srcOrd="1" destOrd="0" presId="urn:microsoft.com/office/officeart/2005/8/layout/orgChart1"/>
    <dgm:cxn modelId="{34B1F0A1-D322-4236-8795-13A4EAB3D89F}" type="presOf" srcId="{54D616E9-3A90-4B71-847B-82C82D799DAA}" destId="{39FCE38A-075E-4192-A4F5-EA6FC33BBA10}" srcOrd="1" destOrd="0" presId="urn:microsoft.com/office/officeart/2005/8/layout/orgChart1"/>
    <dgm:cxn modelId="{C4882841-65FF-4FC1-BAFE-F9E858A7C9E7}" type="presParOf" srcId="{0312D38E-3059-4D11-9F71-0641266B3A12}" destId="{9DF6203F-ED8F-499E-87B0-71666D43E6D3}" srcOrd="1" destOrd="0" presId="urn:microsoft.com/office/officeart/2005/8/layout/orgChart1"/>
    <dgm:cxn modelId="{CF95049E-DA4B-42D2-893C-042C9842A1EF}" type="presParOf" srcId="{0312D38E-3059-4D11-9F71-0641266B3A12}" destId="{246BAE12-1341-4EF4-98A0-3F81BBE139D7}" srcOrd="2" destOrd="0" presId="urn:microsoft.com/office/officeart/2005/8/layout/orgChart1"/>
    <dgm:cxn modelId="{33A08BDF-5B6E-43D2-825E-C58A499C1E75}" type="presParOf" srcId="{51BAC35C-1462-4EEB-A92F-F3BA0DDDE6B9}" destId="{598FE45B-4D63-4D80-9ADC-F959EC191EAC}" srcOrd="2" destOrd="0" presId="urn:microsoft.com/office/officeart/2005/8/layout/orgChart1"/>
    <dgm:cxn modelId="{F4F5ABCD-4783-42E0-BCAA-9BE1B6C551B5}" type="presOf" srcId="{638E0889-B854-447B-97C4-B20340901A59}" destId="{598FE45B-4D63-4D80-9ADC-F959EC191EAC}" srcOrd="0" destOrd="0" presId="urn:microsoft.com/office/officeart/2005/8/layout/orgChart1"/>
    <dgm:cxn modelId="{A071D45E-3214-4A10-B6F2-A695CA249016}" type="presParOf" srcId="{51BAC35C-1462-4EEB-A92F-F3BA0DDDE6B9}" destId="{AEC4E97B-11C0-483D-ADD3-CE36AED9C1F4}" srcOrd="3" destOrd="0" presId="urn:microsoft.com/office/officeart/2005/8/layout/orgChart1"/>
    <dgm:cxn modelId="{CF977468-C9A1-49C9-B839-ED2D44BA4060}" type="presParOf" srcId="{AEC4E97B-11C0-483D-ADD3-CE36AED9C1F4}" destId="{092ABF07-2518-479F-B698-61FF32395177}" srcOrd="0" destOrd="0" presId="urn:microsoft.com/office/officeart/2005/8/layout/orgChart1"/>
    <dgm:cxn modelId="{FE574595-6BFB-4242-959F-105A242A6BDF}" type="presParOf" srcId="{092ABF07-2518-479F-B698-61FF32395177}" destId="{142DDF9D-E7D2-44F3-B0C8-CAD37151A990}" srcOrd="0" destOrd="0" presId="urn:microsoft.com/office/officeart/2005/8/layout/orgChart1"/>
    <dgm:cxn modelId="{51C9E975-0149-4B3B-BCA2-98B43690555C}" type="presOf" srcId="{73AB7E96-2A2A-495C-9506-8DF66C4E569C}" destId="{142DDF9D-E7D2-44F3-B0C8-CAD37151A990}" srcOrd="0" destOrd="0" presId="urn:microsoft.com/office/officeart/2005/8/layout/orgChart1"/>
    <dgm:cxn modelId="{3D8ABAA0-1F40-457E-986B-F1C911047032}" type="presParOf" srcId="{092ABF07-2518-479F-B698-61FF32395177}" destId="{788275E1-D40D-4D51-9A07-BA7B6E51423C}" srcOrd="1" destOrd="0" presId="urn:microsoft.com/office/officeart/2005/8/layout/orgChart1"/>
    <dgm:cxn modelId="{FDEB95ED-F7C3-4B05-8EAC-2CF89E4E5D28}" type="presOf" srcId="{73AB7E96-2A2A-495C-9506-8DF66C4E569C}" destId="{788275E1-D40D-4D51-9A07-BA7B6E51423C}" srcOrd="1" destOrd="0" presId="urn:microsoft.com/office/officeart/2005/8/layout/orgChart1"/>
    <dgm:cxn modelId="{968D83E0-F3AD-4EE3-A90F-39D5111F66DD}" type="presParOf" srcId="{AEC4E97B-11C0-483D-ADD3-CE36AED9C1F4}" destId="{AE3C4934-120C-4B7A-88BB-8516439684D5}" srcOrd="1" destOrd="0" presId="urn:microsoft.com/office/officeart/2005/8/layout/orgChart1"/>
    <dgm:cxn modelId="{843C9209-558D-4588-94BA-B7EA1E421365}" type="presParOf" srcId="{AEC4E97B-11C0-483D-ADD3-CE36AED9C1F4}" destId="{3D7E2AAE-0676-4156-A438-DBD29662407B}" srcOrd="2" destOrd="0" presId="urn:microsoft.com/office/officeart/2005/8/layout/orgChart1"/>
    <dgm:cxn modelId="{D1A88F0C-005A-4D79-B12D-A51666D07666}" type="presParOf" srcId="{51BAC35C-1462-4EEB-A92F-F3BA0DDDE6B9}" destId="{81039F6D-2CE5-4CDA-B8F0-4EBA90366DF9}" srcOrd="4" destOrd="0" presId="urn:microsoft.com/office/officeart/2005/8/layout/orgChart1"/>
    <dgm:cxn modelId="{CFB6F49F-3458-4497-BECA-CB80EEBCE1BC}" type="presOf" srcId="{2E32B90C-64F7-4832-9757-E7FA5A19A4B5}" destId="{81039F6D-2CE5-4CDA-B8F0-4EBA90366DF9}" srcOrd="0" destOrd="0" presId="urn:microsoft.com/office/officeart/2005/8/layout/orgChart1"/>
    <dgm:cxn modelId="{CD4E56BA-17B6-467C-95B5-72097761D59E}" type="presParOf" srcId="{51BAC35C-1462-4EEB-A92F-F3BA0DDDE6B9}" destId="{0E78C69F-7352-44BA-928E-03E66627C42C}" srcOrd="5" destOrd="0" presId="urn:microsoft.com/office/officeart/2005/8/layout/orgChart1"/>
    <dgm:cxn modelId="{8BE3C460-F4D7-43D7-9B00-692F7EE0E893}" type="presParOf" srcId="{0E78C69F-7352-44BA-928E-03E66627C42C}" destId="{50477A7C-835F-4B35-8558-AF57F23DACE2}" srcOrd="0" destOrd="0" presId="urn:microsoft.com/office/officeart/2005/8/layout/orgChart1"/>
    <dgm:cxn modelId="{F4B429D5-F38D-4FBC-9B5F-A3F6F62DB912}" type="presParOf" srcId="{50477A7C-835F-4B35-8558-AF57F23DACE2}" destId="{6F753997-5195-41BB-8016-C269B07AFE36}" srcOrd="0" destOrd="0" presId="urn:microsoft.com/office/officeart/2005/8/layout/orgChart1"/>
    <dgm:cxn modelId="{86CF822D-0556-4886-9537-9DF3BAB270C5}" type="presOf" srcId="{DDABB909-B132-41D6-B2CB-8EEDF6CE8EAD}" destId="{6F753997-5195-41BB-8016-C269B07AFE36}" srcOrd="0" destOrd="0" presId="urn:microsoft.com/office/officeart/2005/8/layout/orgChart1"/>
    <dgm:cxn modelId="{19878100-4468-4E29-A22E-F6F751A13BE6}" type="presParOf" srcId="{50477A7C-835F-4B35-8558-AF57F23DACE2}" destId="{003F48E0-1960-4BA5-A5F1-8C42588077CE}" srcOrd="1" destOrd="0" presId="urn:microsoft.com/office/officeart/2005/8/layout/orgChart1"/>
    <dgm:cxn modelId="{7E54D1F6-09AC-4C46-8F6D-5941B26721FF}" type="presOf" srcId="{DDABB909-B132-41D6-B2CB-8EEDF6CE8EAD}" destId="{003F48E0-1960-4BA5-A5F1-8C42588077CE}" srcOrd="1" destOrd="0" presId="urn:microsoft.com/office/officeart/2005/8/layout/orgChart1"/>
    <dgm:cxn modelId="{2DF7C6B5-BF86-481A-810E-F792B6B8180D}" type="presParOf" srcId="{0E78C69F-7352-44BA-928E-03E66627C42C}" destId="{30CFDB21-3FBA-4159-B83F-26128F0C93CA}" srcOrd="1" destOrd="0" presId="urn:microsoft.com/office/officeart/2005/8/layout/orgChart1"/>
    <dgm:cxn modelId="{068250BF-EB43-423F-86AB-E441488705E0}" type="presParOf" srcId="{0E78C69F-7352-44BA-928E-03E66627C42C}" destId="{3C955D88-13D2-4046-A0C9-E34852A39A38}" srcOrd="2" destOrd="0" presId="urn:microsoft.com/office/officeart/2005/8/layout/orgChart1"/>
    <dgm:cxn modelId="{15E698A8-DA40-4E80-A988-C9969233201B}" type="presParOf" srcId="{DBA43F63-FF09-49F3-B2AE-8504564CE7FE}" destId="{5AA6F53D-8D04-402D-A8FD-38CD42E0B3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89443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r:blip="">
            <dgm:adjLst/>
          </dgm:shape>
          <dgm:presOf/>
          <dgm:ruleLst/>
          <dgm:layoutNode name="rootComposite1">
            <dgm:alg type="composite"/>
            <dgm:shape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/>
              </dgm:ruleLst>
            </dgm:layoutNode>
            <dgm:layoutNode name="rootConnector1" moveWith="rootText1">
              <dgm:alg type="sp"/>
              <dgm:shape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rootConnector" moveWith="rootText">
                    <dgm:alg type="sp"/>
                    <dgm:shape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rootConnector3" moveWith="rootText1">
                    <dgm:alg type="sp"/>
                    <dgm:shape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4012B4-8B53-42E2-BF79-0E7C0C520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001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5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7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8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9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0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9D8256D-D981-497B-B5BA-9DB6E3CC4E5D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t>2</a:t>
            </a:fld>
            <a:endParaRPr lang="en-US" altLang="en-US" sz="12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0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36035A-2EFB-495A-8B66-967DAD7AD697}" type="slidenum">
              <a:rPr lang="en-US" altLang="en-US" smtClean="0"/>
              <a:pPr>
                <a:spcBef>
                  <a:spcPct val="0"/>
                </a:spcBef>
              </a:pPr>
              <a:t>91</a:t>
            </a:fld>
            <a:endParaRPr lang="en-US" alt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84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29A6D6-6310-47EC-A549-4E14829174C8}" type="slidenum">
              <a:rPr lang="en-US" altLang="en-US" smtClean="0"/>
              <a:pPr>
                <a:spcBef>
                  <a:spcPct val="0"/>
                </a:spcBef>
              </a:pPr>
              <a:t>95</a:t>
            </a:fld>
            <a:endParaRPr lang="en-US" alt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27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07C41-F872-4B63-AC0B-7C5B7CDC1E41}" type="slidenum">
              <a:rPr lang="en-US" altLang="en-US" smtClean="0"/>
              <a:pPr>
                <a:spcBef>
                  <a:spcPct val="0"/>
                </a:spcBef>
              </a:pPr>
              <a:t>97</a:t>
            </a:fld>
            <a:endParaRPr lang="en-US" alt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78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04C653-1783-4DCC-8E30-B9B42E90314A}" type="slidenum">
              <a:rPr lang="en-US" altLang="en-US" smtClean="0"/>
              <a:pPr>
                <a:spcBef>
                  <a:spcPct val="0"/>
                </a:spcBef>
              </a:pPr>
              <a:t>98</a:t>
            </a:fld>
            <a:endParaRPr lang="en-US" alt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25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75EB27-EED9-4093-8447-F0476B284C12}" type="slidenum">
              <a:rPr lang="en-US" altLang="en-US" smtClean="0"/>
              <a:pPr>
                <a:spcBef>
                  <a:spcPct val="0"/>
                </a:spcBef>
              </a:pPr>
              <a:t>99</a:t>
            </a:fld>
            <a:endParaRPr lang="en-US" alt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35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7AA107-BFAD-48F7-93D3-F836E8A09508}" type="slidenum">
              <a:rPr lang="en-US" altLang="en-US" smtClean="0"/>
              <a:pPr>
                <a:spcBef>
                  <a:spcPct val="0"/>
                </a:spcBef>
              </a:pPr>
              <a:t>100</a:t>
            </a:fld>
            <a:endParaRPr lang="en-US" alt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43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98544C-645B-4851-BDA3-A7BF04A351BD}" type="slidenum">
              <a:rPr lang="en-US" altLang="en-US" smtClean="0"/>
              <a:pPr>
                <a:spcBef>
                  <a:spcPct val="0"/>
                </a:spcBef>
              </a:pPr>
              <a:t>101</a:t>
            </a:fld>
            <a:endParaRPr lang="en-US" alt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6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24946B-1E80-4E9B-83BB-AFB63061D475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08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DC8249-C935-4141-A54B-3D8E6EBE7B0F}" type="slidenum">
              <a:rPr lang="en-US" altLang="en-US" smtClean="0"/>
              <a:pPr>
                <a:spcBef>
                  <a:spcPct val="0"/>
                </a:spcBef>
              </a:pPr>
              <a:t>80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7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E6FC51-8EFF-4A01-AB6C-B78D3705F360}" type="slidenum">
              <a:rPr lang="en-US" altLang="en-US" smtClean="0"/>
              <a:pPr>
                <a:spcBef>
                  <a:spcPct val="0"/>
                </a:spcBef>
              </a:pPr>
              <a:t>84</a:t>
            </a:fld>
            <a:endParaRPr lang="en-US" alt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9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4568F9-C815-4D1C-AE2F-2AD5EC6E31D5}" type="slidenum">
              <a:rPr lang="en-US" altLang="en-US" smtClean="0"/>
              <a:pPr>
                <a:spcBef>
                  <a:spcPct val="0"/>
                </a:spcBef>
              </a:pPr>
              <a:t>85</a:t>
            </a:fld>
            <a:endParaRPr lang="en-US" alt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8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C0CFE2-DB76-427F-B62B-C05175CF0EA7}" type="slidenum">
              <a:rPr lang="en-US" altLang="en-US" smtClean="0"/>
              <a:pPr>
                <a:spcBef>
                  <a:spcPct val="0"/>
                </a:spcBef>
              </a:pPr>
              <a:t>87</a:t>
            </a:fld>
            <a:endParaRPr lang="en-US" alt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8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A7A538-7E80-4F13-A0FD-7EF9CC0807D8}" type="slidenum">
              <a:rPr lang="en-US" altLang="en-US" smtClean="0"/>
              <a:pPr>
                <a:spcBef>
                  <a:spcPct val="0"/>
                </a:spcBef>
              </a:pPr>
              <a:t>88</a:t>
            </a:fld>
            <a:endParaRPr lang="en-US" alt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25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58BF90-3ED2-4447-99FD-E45BD1AFCBFF}" type="slidenum">
              <a:rPr lang="en-US" altLang="en-US" smtClean="0"/>
              <a:pPr>
                <a:spcBef>
                  <a:spcPct val="0"/>
                </a:spcBef>
              </a:pPr>
              <a:t>89</a:t>
            </a:fld>
            <a:endParaRPr lang="en-US" alt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257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552A56-DF6A-4913-A46B-3DD4F04B45EC}" type="slidenum">
              <a:rPr lang="en-US" altLang="en-US" smtClean="0"/>
              <a:pPr>
                <a:spcBef>
                  <a:spcPct val="0"/>
                </a:spcBef>
              </a:pPr>
              <a:t>90</a:t>
            </a:fld>
            <a:endParaRPr lang="en-US" alt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5554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93419-8B4F-43C2-9E01-848DAC03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69275"/>
      </p:ext>
    </p:extLst>
  </p:cSld>
  <p:clrMapOvr>
    <a:masterClrMapping/>
  </p:clrMapOvr>
  <p:transition spd="med">
    <p:random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2"/>
          <p:cNvGrpSpPr/>
          <p:nvPr/>
        </p:nvGrpSpPr>
        <p:grpSpPr>
          <a:xfrm>
            <a:off x="6288088" y="5345113"/>
            <a:ext cx="5903912" cy="1512887"/>
            <a:chOff x="2971" y="3367"/>
            <a:chExt cx="2789" cy="953"/>
          </a:xfrm>
        </p:grpSpPr>
        <p:sp>
          <p:nvSpPr>
            <p:cNvPr id="5" name="Freeform 3"/>
            <p:cNvSpPr/>
            <p:nvPr/>
          </p:nvSpPr>
          <p:spPr bwMode="ltGray">
            <a:xfrm>
              <a:off x="2971" y="3367"/>
              <a:ext cx="2789" cy="953"/>
            </a:xfrm>
            <a:custGeom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" name="Freeform 4"/>
            <p:cNvSpPr/>
            <p:nvPr/>
          </p:nvSpPr>
          <p:spPr bwMode="ltGray">
            <a:xfrm>
              <a:off x="4602" y="4014"/>
              <a:ext cx="12" cy="18"/>
            </a:xfrm>
            <a:custGeom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" name="Freeform 5"/>
            <p:cNvSpPr/>
            <p:nvPr/>
          </p:nvSpPr>
          <p:spPr bwMode="ltGray">
            <a:xfrm>
              <a:off x="4596" y="3996"/>
              <a:ext cx="6" cy="18"/>
            </a:xfrm>
            <a:custGeom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" name="Freeform 6"/>
            <p:cNvSpPr/>
            <p:nvPr/>
          </p:nvSpPr>
          <p:spPr bwMode="ltGray">
            <a:xfrm>
              <a:off x="5180" y="3577"/>
              <a:ext cx="304" cy="741"/>
            </a:xfrm>
            <a:custGeom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9" name="Freeform 7"/>
            <p:cNvSpPr/>
            <p:nvPr/>
          </p:nvSpPr>
          <p:spPr bwMode="ltGray">
            <a:xfrm>
              <a:off x="4918" y="3553"/>
              <a:ext cx="314" cy="767"/>
            </a:xfrm>
            <a:custGeom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" name="Freeform 8"/>
            <p:cNvSpPr/>
            <p:nvPr/>
          </p:nvSpPr>
          <p:spPr bwMode="ltGray">
            <a:xfrm>
              <a:off x="4700" y="3697"/>
              <a:ext cx="274" cy="623"/>
            </a:xfrm>
            <a:custGeom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" name="Freeform 9"/>
            <p:cNvSpPr/>
            <p:nvPr/>
          </p:nvSpPr>
          <p:spPr bwMode="ltGray">
            <a:xfrm>
              <a:off x="4522" y="3709"/>
              <a:ext cx="213" cy="611"/>
            </a:xfrm>
            <a:custGeom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2" name="Freeform 10"/>
            <p:cNvSpPr/>
            <p:nvPr/>
          </p:nvSpPr>
          <p:spPr bwMode="ltGray">
            <a:xfrm>
              <a:off x="4292" y="3936"/>
              <a:ext cx="167" cy="384"/>
            </a:xfrm>
            <a:custGeom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3" name="Freeform 11"/>
            <p:cNvSpPr/>
            <p:nvPr/>
          </p:nvSpPr>
          <p:spPr bwMode="ltGray">
            <a:xfrm>
              <a:off x="4100" y="4020"/>
              <a:ext cx="166" cy="300"/>
            </a:xfrm>
            <a:custGeom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4" name="Freeform 12"/>
            <p:cNvSpPr/>
            <p:nvPr/>
          </p:nvSpPr>
          <p:spPr bwMode="ltGray">
            <a:xfrm>
              <a:off x="3910" y="4038"/>
              <a:ext cx="237" cy="282"/>
            </a:xfrm>
            <a:custGeom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6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5" name="Freeform 13"/>
            <p:cNvSpPr/>
            <p:nvPr/>
          </p:nvSpPr>
          <p:spPr bwMode="ltGray">
            <a:xfrm>
              <a:off x="3674" y="4086"/>
              <a:ext cx="196" cy="234"/>
            </a:xfrm>
            <a:custGeom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6" name="Freeform 14"/>
            <p:cNvSpPr/>
            <p:nvPr/>
          </p:nvSpPr>
          <p:spPr bwMode="ltGray">
            <a:xfrm>
              <a:off x="3476" y="4068"/>
              <a:ext cx="190" cy="252"/>
            </a:xfrm>
            <a:custGeom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1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" name="Freeform 15"/>
            <p:cNvSpPr/>
            <p:nvPr/>
          </p:nvSpPr>
          <p:spPr bwMode="ltGray">
            <a:xfrm>
              <a:off x="3170" y="4188"/>
              <a:ext cx="230" cy="132"/>
            </a:xfrm>
            <a:custGeom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8" name="Freeform 16"/>
            <p:cNvSpPr/>
            <p:nvPr/>
          </p:nvSpPr>
          <p:spPr bwMode="ltGray">
            <a:xfrm>
              <a:off x="3044" y="4218"/>
              <a:ext cx="89" cy="102"/>
            </a:xfrm>
            <a:custGeom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9" name="Freeform 17"/>
            <p:cNvSpPr/>
            <p:nvPr/>
          </p:nvSpPr>
          <p:spPr bwMode="ltGray">
            <a:xfrm>
              <a:off x="5482" y="3367"/>
              <a:ext cx="278" cy="953"/>
            </a:xfrm>
            <a:custGeom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8734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34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C5F9-8AAC-41C5-B214-808510E59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57943"/>
      </p:ext>
    </p:extLst>
  </p:cSld>
  <p:clrMapOvr>
    <a:masterClrMapping/>
  </p:clrMapOvr>
  <p:transition spd="med">
    <p:random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B408-9333-49EA-A912-E58848F52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076838"/>
      </p:ext>
    </p:extLst>
  </p:cSld>
  <p:clrMapOvr>
    <a:masterClrMapping/>
  </p:clrMapOvr>
  <p:transition spd="med">
    <p:random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C3761-794C-4C93-8091-4E3A555FE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819919"/>
      </p:ext>
    </p:extLst>
  </p:cSld>
  <p:clrMapOvr>
    <a:masterClrMapping/>
  </p:clrMapOvr>
  <p:transition spd="med">
    <p:random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FC35-5070-4883-8FC4-6C17B8F9C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181981"/>
      </p:ext>
    </p:extLst>
  </p:cSld>
  <p:clrMapOvr>
    <a:masterClrMapping/>
  </p:clrMapOvr>
  <p:transition spd="med">
    <p:random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FA427-3377-43F7-A31C-C8D291541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227029"/>
      </p:ext>
    </p:extLst>
  </p:cSld>
  <p:clrMapOvr>
    <a:masterClrMapping/>
  </p:clrMapOvr>
  <p:transition spd="med">
    <p:random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5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727B3-A568-42C0-8E62-8891D0245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5949"/>
      </p:ext>
    </p:extLst>
  </p:cSld>
  <p:clrMapOvr>
    <a:masterClrMapping/>
  </p:clrMapOvr>
  <p:transition spd="med">
    <p:random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4147-7AB7-40F0-A35F-5D0567BB5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922411"/>
      </p:ext>
    </p:extLst>
  </p:cSld>
  <p:clrMapOvr>
    <a:masterClrMapping/>
  </p:clrMapOvr>
  <p:transition spd="med">
    <p:random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DEFF-C5A8-4235-A6D3-9DFE2CBE2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141502"/>
      </p:ext>
    </p:extLst>
  </p:cSld>
  <p:clrMapOvr>
    <a:masterClrMapping/>
  </p:clrMapOvr>
  <p:transition spd="med">
    <p:random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A51B-FC65-4353-996B-F9ABC0C44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949245"/>
      </p:ext>
    </p:extLst>
  </p:cSld>
  <p:clrMapOvr>
    <a:masterClrMapping/>
  </p:clrMapOvr>
  <p:transition spd="med">
    <p:random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BB5F-AA28-4A95-A1B6-CFEC7FAA8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664444"/>
      </p:ext>
    </p:extLst>
  </p:cSld>
  <p:clrMapOvr>
    <a:masterClrMapping/>
  </p:clrMapOvr>
  <p:transition spd="med">
    <p:random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014A1-E298-4754-9BEA-08E276885F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56749"/>
      </p:ext>
    </p:extLst>
  </p:cSld>
  <p:clrMapOvr>
    <a:masterClrMapping/>
  </p:clrMapOvr>
  <p:transition spd="med">
    <p:rand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7EA3-441D-44C1-BF8A-0451AD69F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419631"/>
      </p:ext>
    </p:extLst>
  </p:cSld>
  <p:clrMapOvr>
    <a:masterClrMapping/>
  </p:clrMapOvr>
  <p:transition spd="med">
    <p:rand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EBAF-59B3-4AAA-9D50-DD23044D7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894946"/>
      </p:ext>
    </p:extLst>
  </p:cSld>
  <p:clrMapOvr>
    <a:masterClrMapping/>
  </p:clrMapOvr>
  <p:transition spd="med">
    <p:random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EC3E-3D57-4185-8576-DF1FCC011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352555"/>
      </p:ext>
    </p:extLst>
  </p:cSld>
  <p:clrMapOvr>
    <a:masterClrMapping/>
  </p:clrMapOvr>
  <p:transition spd="med">
    <p:random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D7B0-6781-4F06-A0E2-DBD8990F3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071790"/>
      </p:ext>
    </p:extLst>
  </p:cSld>
  <p:clrMapOvr>
    <a:masterClrMapping/>
  </p:clrMapOvr>
  <p:transition spd="med">
    <p:random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slideLayout" Target="../slideLayouts/slideLayout6.xml" /><Relationship Id="rId3" Type="http://schemas.openxmlformats.org/officeDocument/2006/relationships/slideLayout" Target="../slideLayouts/slideLayout7.xml" /><Relationship Id="rId4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slideLayout" Target="../slideLayouts/slideLayout9.xml" /><Relationship Id="rId3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slideLayout" Target="../slideLayouts/slideLayout11.xml" /><Relationship Id="rId3" Type="http://schemas.openxmlformats.org/officeDocument/2006/relationships/slideLayout" Target="../slideLayouts/slideLayout12.xml" /><Relationship Id="rId4" Type="http://schemas.openxmlformats.org/officeDocument/2006/relationships/slideLayout" Target="../slideLayouts/slideLayout13.xml" /><Relationship Id="rId5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5.xml" /><Relationship Id="rId7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theme" Target="../theme/theme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656763" cy="1981200"/>
            <a:chExt cx="4562" cy="1248"/>
          </a:xfrm>
        </p:grpSpPr>
        <p:sp>
          <p:nvSpPr>
            <p:cNvPr id="580611" name="Freeform 3"/>
            <p:cNvSpPr/>
            <p:nvPr/>
          </p:nvSpPr>
          <p:spPr bwMode="hidden">
            <a:xfrm>
              <a:off x="0" y="583"/>
              <a:ext cx="4487" cy="665"/>
            </a:xfrm>
            <a:custGeom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80612" name="Freeform 4"/>
            <p:cNvSpPr/>
            <p:nvPr/>
          </p:nvSpPr>
          <p:spPr bwMode="hidden">
            <a:xfrm>
              <a:off x="0" y="0"/>
              <a:ext cx="4562" cy="1199"/>
            </a:xfrm>
            <a:custGeom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5806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806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806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06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0F353D7-874C-42B1-B60E-AB153E49D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0837" r:id="rId1"/>
    <p:sldLayoutId id="2147490839" r:id="rId2"/>
    <p:sldLayoutId id="2147490840" r:id="rId3"/>
    <p:sldLayoutId id="2147490841" r:id="rId4"/>
  </p:sldLayoutIdLst>
  <p:transition spd="med">
    <p:random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4" name="Group 2"/>
          <p:cNvGrpSpPr/>
          <p:nvPr/>
        </p:nvGrpSpPr>
        <p:grpSpPr>
          <a:xfrm>
            <a:off x="5067300" y="1789113"/>
            <a:ext cx="7119938" cy="5056187"/>
            <a:chOff x="2394" y="1127"/>
            <a:chExt cx="3364" cy="3185"/>
          </a:xfrm>
        </p:grpSpPr>
        <p:sp>
          <p:nvSpPr>
            <p:cNvPr id="66867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7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7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7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7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8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8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8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8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84" name="Freeform 12"/>
            <p:cNvSpPr/>
            <p:nvPr userDrawn="1"/>
          </p:nvSpPr>
          <p:spPr bwMode="ltGray">
            <a:xfrm>
              <a:off x="4007" y="3021"/>
              <a:ext cx="623" cy="156"/>
            </a:xfrm>
            <a:custGeom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85" name="Freeform 13"/>
            <p:cNvSpPr/>
            <p:nvPr userDrawn="1"/>
          </p:nvSpPr>
          <p:spPr bwMode="ltGray">
            <a:xfrm>
              <a:off x="4762" y="3591"/>
              <a:ext cx="996" cy="126"/>
            </a:xfrm>
            <a:custGeom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5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86" name="Freeform 14"/>
            <p:cNvSpPr/>
            <p:nvPr userDrawn="1"/>
          </p:nvSpPr>
          <p:spPr bwMode="ltGray">
            <a:xfrm>
              <a:off x="4786" y="3645"/>
              <a:ext cx="972" cy="245"/>
            </a:xfrm>
            <a:custGeom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87" name="Freeform 15"/>
            <p:cNvSpPr/>
            <p:nvPr userDrawn="1"/>
          </p:nvSpPr>
          <p:spPr bwMode="ltGray">
            <a:xfrm>
              <a:off x="4804" y="3591"/>
              <a:ext cx="954" cy="90"/>
            </a:xfrm>
            <a:custGeom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88" name="Freeform 16"/>
            <p:cNvSpPr/>
            <p:nvPr userDrawn="1"/>
          </p:nvSpPr>
          <p:spPr bwMode="ltGray">
            <a:xfrm>
              <a:off x="3059" y="1541"/>
              <a:ext cx="102" cy="155"/>
            </a:xfrm>
            <a:custGeom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8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9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91" name="Freeform 19"/>
            <p:cNvSpPr/>
            <p:nvPr userDrawn="1"/>
          </p:nvSpPr>
          <p:spPr bwMode="ltGray">
            <a:xfrm>
              <a:off x="5470" y="1205"/>
              <a:ext cx="102" cy="156"/>
            </a:xfrm>
            <a:custGeom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9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9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9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95" name="Freeform 23"/>
            <p:cNvSpPr/>
            <p:nvPr userDrawn="1"/>
          </p:nvSpPr>
          <p:spPr bwMode="ltGray">
            <a:xfrm>
              <a:off x="3017" y="1127"/>
              <a:ext cx="2603" cy="444"/>
            </a:xfrm>
            <a:custGeom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3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9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9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9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69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70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70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70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70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70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70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70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6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707" name="Freeform 35"/>
            <p:cNvSpPr/>
            <p:nvPr userDrawn="1"/>
          </p:nvSpPr>
          <p:spPr bwMode="ltGray">
            <a:xfrm>
              <a:off x="4306" y="1529"/>
              <a:ext cx="252" cy="1576"/>
            </a:xfrm>
            <a:custGeom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1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68708" name="Freeform 36"/>
            <p:cNvSpPr/>
            <p:nvPr userDrawn="1"/>
          </p:nvSpPr>
          <p:spPr bwMode="ltGray">
            <a:xfrm>
              <a:off x="4169" y="1421"/>
              <a:ext cx="317" cy="138"/>
            </a:xfrm>
            <a:custGeom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66870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7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71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78563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871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78563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871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78563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B825D88-47C5-4E7A-A6CA-26C22A3E7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0847" r:id="rId1"/>
    <p:sldLayoutId id="2147490849" r:id="rId2"/>
    <p:sldLayoutId id="2147490850" r:id="rId3"/>
  </p:sldLayoutIdLst>
  <p:transition spd="med">
    <p:random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4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4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190C4E-EAEE-421B-82FC-6239527A8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58" r:id="rId1"/>
    <p:sldLayoutId id="2147490863" r:id="rId2"/>
  </p:sldLayoutIdLst>
  <p:transition spd="med">
    <p:random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22" name="Group 2"/>
          <p:cNvGrpSpPr/>
          <p:nvPr/>
        </p:nvGrpSpPr>
        <p:grpSpPr>
          <a:xfrm>
            <a:off x="6288088" y="5345113"/>
            <a:ext cx="5903912" cy="1512887"/>
            <a:chOff x="2971" y="3367"/>
            <a:chExt cx="2789" cy="953"/>
          </a:xfrm>
        </p:grpSpPr>
        <p:sp>
          <p:nvSpPr>
            <p:cNvPr id="872451" name="Freeform 3"/>
            <p:cNvSpPr/>
            <p:nvPr/>
          </p:nvSpPr>
          <p:spPr bwMode="ltGray">
            <a:xfrm>
              <a:off x="2971" y="3367"/>
              <a:ext cx="2789" cy="953"/>
            </a:xfrm>
            <a:custGeom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72452" name="Freeform 4"/>
            <p:cNvSpPr/>
            <p:nvPr/>
          </p:nvSpPr>
          <p:spPr bwMode="ltGray">
            <a:xfrm>
              <a:off x="4602" y="4014"/>
              <a:ext cx="12" cy="18"/>
            </a:xfrm>
            <a:custGeom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72453" name="Freeform 5"/>
            <p:cNvSpPr/>
            <p:nvPr/>
          </p:nvSpPr>
          <p:spPr bwMode="ltGray">
            <a:xfrm>
              <a:off x="4596" y="3996"/>
              <a:ext cx="6" cy="18"/>
            </a:xfrm>
            <a:custGeom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72454" name="Freeform 6"/>
            <p:cNvSpPr/>
            <p:nvPr/>
          </p:nvSpPr>
          <p:spPr bwMode="ltGray">
            <a:xfrm>
              <a:off x="5180" y="3577"/>
              <a:ext cx="304" cy="741"/>
            </a:xfrm>
            <a:custGeom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72455" name="Freeform 7"/>
            <p:cNvSpPr/>
            <p:nvPr/>
          </p:nvSpPr>
          <p:spPr bwMode="ltGray">
            <a:xfrm>
              <a:off x="4918" y="3553"/>
              <a:ext cx="314" cy="767"/>
            </a:xfrm>
            <a:custGeom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72456" name="Freeform 8"/>
            <p:cNvSpPr/>
            <p:nvPr/>
          </p:nvSpPr>
          <p:spPr bwMode="ltGray">
            <a:xfrm>
              <a:off x="4700" y="3697"/>
              <a:ext cx="274" cy="623"/>
            </a:xfrm>
            <a:custGeom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72457" name="Freeform 9"/>
            <p:cNvSpPr/>
            <p:nvPr/>
          </p:nvSpPr>
          <p:spPr bwMode="ltGray">
            <a:xfrm>
              <a:off x="4522" y="3709"/>
              <a:ext cx="213" cy="611"/>
            </a:xfrm>
            <a:custGeom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72458" name="Freeform 10"/>
            <p:cNvSpPr/>
            <p:nvPr/>
          </p:nvSpPr>
          <p:spPr bwMode="ltGray">
            <a:xfrm>
              <a:off x="4292" y="3936"/>
              <a:ext cx="167" cy="384"/>
            </a:xfrm>
            <a:custGeom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72459" name="Freeform 11"/>
            <p:cNvSpPr/>
            <p:nvPr/>
          </p:nvSpPr>
          <p:spPr bwMode="ltGray">
            <a:xfrm>
              <a:off x="4100" y="4020"/>
              <a:ext cx="166" cy="300"/>
            </a:xfrm>
            <a:custGeom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72460" name="Freeform 12"/>
            <p:cNvSpPr/>
            <p:nvPr/>
          </p:nvSpPr>
          <p:spPr bwMode="ltGray">
            <a:xfrm>
              <a:off x="3910" y="4038"/>
              <a:ext cx="237" cy="282"/>
            </a:xfrm>
            <a:custGeom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6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72461" name="Freeform 13"/>
            <p:cNvSpPr/>
            <p:nvPr/>
          </p:nvSpPr>
          <p:spPr bwMode="ltGray">
            <a:xfrm>
              <a:off x="3674" y="4086"/>
              <a:ext cx="196" cy="234"/>
            </a:xfrm>
            <a:custGeom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72462" name="Freeform 14"/>
            <p:cNvSpPr/>
            <p:nvPr/>
          </p:nvSpPr>
          <p:spPr bwMode="ltGray">
            <a:xfrm>
              <a:off x="3476" y="4068"/>
              <a:ext cx="190" cy="252"/>
            </a:xfrm>
            <a:custGeom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1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72463" name="Freeform 15"/>
            <p:cNvSpPr/>
            <p:nvPr/>
          </p:nvSpPr>
          <p:spPr bwMode="ltGray">
            <a:xfrm>
              <a:off x="3170" y="4188"/>
              <a:ext cx="230" cy="132"/>
            </a:xfrm>
            <a:custGeom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72464" name="Freeform 16"/>
            <p:cNvSpPr/>
            <p:nvPr/>
          </p:nvSpPr>
          <p:spPr bwMode="ltGray">
            <a:xfrm>
              <a:off x="3044" y="4218"/>
              <a:ext cx="89" cy="102"/>
            </a:xfrm>
            <a:custGeom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72465" name="Freeform 17"/>
            <p:cNvSpPr/>
            <p:nvPr/>
          </p:nvSpPr>
          <p:spPr bwMode="ltGray">
            <a:xfrm>
              <a:off x="5482" y="3367"/>
              <a:ext cx="278" cy="953"/>
            </a:xfrm>
            <a:custGeom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8724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24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24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24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843E742-2114-47A6-AF6D-F13A67A9AA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724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0893" r:id="rId1"/>
    <p:sldLayoutId id="2147490868" r:id="rId2"/>
    <p:sldLayoutId id="2147490870" r:id="rId3"/>
    <p:sldLayoutId id="2147490872" r:id="rId4"/>
    <p:sldLayoutId id="2147490878" r:id="rId5"/>
    <p:sldLayoutId id="2147490879" r:id="rId6"/>
  </p:sldLayoutIdLst>
  <p:transition spd="med">
    <p:random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35970" name="Freeform 2"/>
          <p:cNvSpPr/>
          <p:nvPr/>
        </p:nvSpPr>
        <p:spPr bwMode="hidden">
          <a:xfrm>
            <a:off x="8837613" y="6429375"/>
            <a:ext cx="381000" cy="209550"/>
          </a:xfrm>
          <a:custGeom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6147" name="Group 3"/>
          <p:cNvGrpSpPr/>
          <p:nvPr/>
        </p:nvGrpSpPr>
        <p:grpSpPr>
          <a:xfrm>
            <a:off x="4763" y="4267200"/>
            <a:ext cx="12187237" cy="2590800"/>
            <a:chOff x="2" y="2688"/>
            <a:chExt cx="5758" cy="1632"/>
          </a:xfrm>
        </p:grpSpPr>
        <p:sp>
          <p:nvSpPr>
            <p:cNvPr id="1235972" name="Freeform 4"/>
            <p:cNvSpPr/>
            <p:nvPr/>
          </p:nvSpPr>
          <p:spPr bwMode="hidden">
            <a:xfrm>
              <a:off x="2" y="2688"/>
              <a:ext cx="5758" cy="1632"/>
            </a:xfrm>
            <a:custGeom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6154" name="Group 5"/>
            <p:cNvGrpSpPr/>
            <p:nvPr userDrawn="1"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359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3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79" name="Freeform 11"/>
              <p:cNvSpPr/>
              <p:nvPr/>
            </p:nvSpPr>
            <p:spPr bwMode="hidden">
              <a:xfrm>
                <a:off x="3575" y="3715"/>
                <a:ext cx="383" cy="161"/>
              </a:xfrm>
              <a:custGeom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80" name="Freeform 12"/>
              <p:cNvSpPr/>
              <p:nvPr/>
            </p:nvSpPr>
            <p:spPr bwMode="hidden">
              <a:xfrm>
                <a:off x="3695" y="4170"/>
                <a:ext cx="444" cy="66"/>
              </a:xfrm>
              <a:custGeom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2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81" name="Freeform 13"/>
              <p:cNvSpPr/>
              <p:nvPr/>
            </p:nvSpPr>
            <p:spPr bwMode="hidden">
              <a:xfrm>
                <a:off x="3527" y="3906"/>
                <a:ext cx="89" cy="216"/>
              </a:xfrm>
              <a:custGeom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82" name="Freeform 14"/>
              <p:cNvSpPr/>
              <p:nvPr/>
            </p:nvSpPr>
            <p:spPr bwMode="hidden">
              <a:xfrm>
                <a:off x="3569" y="3745"/>
                <a:ext cx="750" cy="461"/>
              </a:xfrm>
              <a:custGeom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83" name="Freeform 15"/>
              <p:cNvSpPr/>
              <p:nvPr/>
            </p:nvSpPr>
            <p:spPr bwMode="hidden">
              <a:xfrm>
                <a:off x="4037" y="3721"/>
                <a:ext cx="96" cy="30"/>
              </a:xfrm>
              <a:custGeom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6155" name="Group 17"/>
            <p:cNvGrpSpPr/>
            <p:nvPr userDrawn="1"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359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94" name="Freeform 26"/>
              <p:cNvSpPr/>
              <p:nvPr/>
            </p:nvSpPr>
            <p:spPr bwMode="hidden">
              <a:xfrm>
                <a:off x="2585" y="3822"/>
                <a:ext cx="449" cy="186"/>
              </a:xfrm>
              <a:custGeom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95" name="Freeform 27"/>
              <p:cNvSpPr/>
              <p:nvPr/>
            </p:nvSpPr>
            <p:spPr bwMode="hidden">
              <a:xfrm>
                <a:off x="2142" y="3852"/>
                <a:ext cx="892" cy="462"/>
              </a:xfrm>
              <a:custGeom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96" name="Freeform 28"/>
              <p:cNvSpPr/>
              <p:nvPr/>
            </p:nvSpPr>
            <p:spPr bwMode="hidden">
              <a:xfrm>
                <a:off x="2082" y="3828"/>
                <a:ext cx="407" cy="486"/>
              </a:xfrm>
              <a:custGeom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97" name="Freeform 29"/>
              <p:cNvSpPr/>
              <p:nvPr/>
            </p:nvSpPr>
            <p:spPr bwMode="hidden">
              <a:xfrm>
                <a:off x="2987" y="4044"/>
                <a:ext cx="108" cy="252"/>
              </a:xfrm>
              <a:custGeom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1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98" name="Freeform 30"/>
              <p:cNvSpPr/>
              <p:nvPr/>
            </p:nvSpPr>
            <p:spPr bwMode="hidden">
              <a:xfrm>
                <a:off x="2068" y="3685"/>
                <a:ext cx="836" cy="150"/>
              </a:xfrm>
              <a:custGeom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5999" name="Freeform 31"/>
              <p:cNvSpPr/>
              <p:nvPr/>
            </p:nvSpPr>
            <p:spPr bwMode="hidden">
              <a:xfrm>
                <a:off x="1867" y="3853"/>
                <a:ext cx="171" cy="461"/>
              </a:xfrm>
              <a:custGeom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00" name="Freeform 32"/>
              <p:cNvSpPr/>
              <p:nvPr/>
            </p:nvSpPr>
            <p:spPr bwMode="hidden">
              <a:xfrm>
                <a:off x="2951" y="3751"/>
                <a:ext cx="360" cy="563"/>
              </a:xfrm>
              <a:custGeom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01" name="Freeform 33"/>
              <p:cNvSpPr/>
              <p:nvPr/>
            </p:nvSpPr>
            <p:spPr bwMode="hidden">
              <a:xfrm>
                <a:off x="2318" y="3631"/>
                <a:ext cx="1078" cy="425"/>
              </a:xfrm>
              <a:custGeom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02" name="Freeform 34"/>
              <p:cNvSpPr/>
              <p:nvPr/>
            </p:nvSpPr>
            <p:spPr bwMode="hidden">
              <a:xfrm>
                <a:off x="3304" y="4080"/>
                <a:ext cx="98" cy="234"/>
              </a:xfrm>
              <a:custGeom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03" name="Freeform 35"/>
              <p:cNvSpPr/>
              <p:nvPr/>
            </p:nvSpPr>
            <p:spPr bwMode="hidden">
              <a:xfrm>
                <a:off x="1776" y="3673"/>
                <a:ext cx="481" cy="641"/>
              </a:xfrm>
              <a:custGeom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6156" name="Group 36"/>
            <p:cNvGrpSpPr/>
            <p:nvPr userDrawn="1"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360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06" name="Freeform 38"/>
              <p:cNvSpPr/>
              <p:nvPr/>
            </p:nvSpPr>
            <p:spPr bwMode="hidden">
              <a:xfrm>
                <a:off x="4128" y="3366"/>
                <a:ext cx="544" cy="737"/>
              </a:xfrm>
              <a:custGeom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07" name="Freeform 39"/>
              <p:cNvSpPr/>
              <p:nvPr/>
            </p:nvSpPr>
            <p:spPr bwMode="hidden">
              <a:xfrm>
                <a:off x="4792" y="3360"/>
                <a:ext cx="609" cy="252"/>
              </a:xfrm>
              <a:custGeom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1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08" name="Freeform 40"/>
              <p:cNvSpPr/>
              <p:nvPr/>
            </p:nvSpPr>
            <p:spPr bwMode="hidden">
              <a:xfrm>
                <a:off x="5245" y="4007"/>
                <a:ext cx="72" cy="54"/>
              </a:xfrm>
              <a:custGeom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09" name="Freeform 41"/>
              <p:cNvSpPr/>
              <p:nvPr/>
            </p:nvSpPr>
            <p:spPr bwMode="hidden">
              <a:xfrm>
                <a:off x="4505" y="4073"/>
                <a:ext cx="704" cy="108"/>
              </a:xfrm>
              <a:custGeom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10" name="Freeform 42"/>
              <p:cNvSpPr/>
              <p:nvPr/>
            </p:nvSpPr>
            <p:spPr bwMode="hidden">
              <a:xfrm>
                <a:off x="5335" y="3654"/>
                <a:ext cx="143" cy="341"/>
              </a:xfrm>
              <a:custGeom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11" name="Freeform 43"/>
              <p:cNvSpPr/>
              <p:nvPr/>
            </p:nvSpPr>
            <p:spPr bwMode="hidden">
              <a:xfrm>
                <a:off x="5061" y="3624"/>
                <a:ext cx="83" cy="90"/>
              </a:xfrm>
              <a:custGeom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12" name="Freeform 44"/>
              <p:cNvSpPr/>
              <p:nvPr/>
            </p:nvSpPr>
            <p:spPr bwMode="hidden">
              <a:xfrm>
                <a:off x="4445" y="3552"/>
                <a:ext cx="716" cy="431"/>
              </a:xfrm>
              <a:custGeom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13" name="Freeform 45"/>
              <p:cNvSpPr/>
              <p:nvPr/>
            </p:nvSpPr>
            <p:spPr bwMode="hidden">
              <a:xfrm>
                <a:off x="4349" y="3510"/>
                <a:ext cx="908" cy="533"/>
              </a:xfrm>
              <a:custGeom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14" name="Freeform 46"/>
              <p:cNvSpPr/>
              <p:nvPr/>
            </p:nvSpPr>
            <p:spPr bwMode="hidden">
              <a:xfrm>
                <a:off x="4564" y="3492"/>
                <a:ext cx="365" cy="66"/>
              </a:xfrm>
              <a:custGeom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15" name="Freeform 47"/>
              <p:cNvSpPr/>
              <p:nvPr/>
            </p:nvSpPr>
            <p:spPr bwMode="hidden">
              <a:xfrm>
                <a:off x="4463" y="3558"/>
                <a:ext cx="66" cy="48"/>
              </a:xfrm>
              <a:custGeom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6157" name="Group 54"/>
            <p:cNvGrpSpPr/>
            <p:nvPr userDrawn="1"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236023" name="Freeform 55"/>
              <p:cNvSpPr/>
              <p:nvPr/>
            </p:nvSpPr>
            <p:spPr bwMode="hidden">
              <a:xfrm>
                <a:off x="5280" y="3186"/>
                <a:ext cx="383" cy="96"/>
              </a:xfrm>
              <a:custGeom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24" name="Freeform 56"/>
              <p:cNvSpPr/>
              <p:nvPr/>
            </p:nvSpPr>
            <p:spPr bwMode="hidden">
              <a:xfrm>
                <a:off x="5315" y="3024"/>
                <a:ext cx="258" cy="54"/>
              </a:xfrm>
              <a:custGeom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25" name="Freeform 57"/>
              <p:cNvSpPr/>
              <p:nvPr/>
            </p:nvSpPr>
            <p:spPr bwMode="hidden">
              <a:xfrm>
                <a:off x="5645" y="3066"/>
                <a:ext cx="60" cy="156"/>
              </a:xfrm>
              <a:custGeom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26" name="Freeform 58"/>
              <p:cNvSpPr/>
              <p:nvPr/>
            </p:nvSpPr>
            <p:spPr bwMode="hidden">
              <a:xfrm>
                <a:off x="5375" y="3246"/>
                <a:ext cx="192" cy="18"/>
              </a:xfrm>
              <a:custGeom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27" name="Freeform 59"/>
              <p:cNvSpPr/>
              <p:nvPr/>
            </p:nvSpPr>
            <p:spPr bwMode="hidden">
              <a:xfrm>
                <a:off x="5304" y="3042"/>
                <a:ext cx="161" cy="186"/>
              </a:xfrm>
              <a:custGeom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28" name="Freeform 60"/>
              <p:cNvSpPr/>
              <p:nvPr/>
            </p:nvSpPr>
            <p:spPr bwMode="hidden">
              <a:xfrm>
                <a:off x="5489" y="3042"/>
                <a:ext cx="186" cy="210"/>
              </a:xfrm>
              <a:custGeom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360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grpSp>
            <p:nvGrpSpPr>
              <p:cNvPr id="6165" name="Group 62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2360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2360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2360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2360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</p:grpSp>
        </p:grpSp>
      </p:grpSp>
      <p:sp>
        <p:nvSpPr>
          <p:cNvPr id="12360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60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360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60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60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E9F28C-7079-4E1D-9E8A-D61C83A2B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0881" r:id="rId1"/>
  </p:sldLayoutIdLst>
  <p:transition spd="med">
    <p:random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1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53.jpeg" /><Relationship Id="rId4" Type="http://schemas.openxmlformats.org/officeDocument/2006/relationships/image" Target="../media/image154.jpeg" /></Relationships>
</file>

<file path=ppt/slides/_rels/slide1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55.jpeg" /><Relationship Id="rId4" Type="http://schemas.openxmlformats.org/officeDocument/2006/relationships/image" Target="../media/image156.jpeg" /></Relationships>
</file>

<file path=ppt/slides/_rels/slide1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5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8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2.jpeg" /><Relationship Id="rId3" Type="http://schemas.openxmlformats.org/officeDocument/2006/relationships/image" Target="../media/image4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9.jpeg" /><Relationship Id="rId3" Type="http://schemas.openxmlformats.org/officeDocument/2006/relationships/image" Target="../media/image50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1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57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58.jpeg" /><Relationship Id="rId3" Type="http://schemas.openxmlformats.org/officeDocument/2006/relationships/image" Target="../media/image59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60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61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2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62.jpeg" /><Relationship Id="rId3" Type="http://schemas.openxmlformats.org/officeDocument/2006/relationships/image" Target="../media/image63.jpeg" /><Relationship Id="rId4" Type="http://schemas.openxmlformats.org/officeDocument/2006/relationships/image" Target="../media/image64.jpeg" /><Relationship Id="rId5" Type="http://schemas.openxmlformats.org/officeDocument/2006/relationships/image" Target="../media/image65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66.jpeg" /><Relationship Id="rId3" Type="http://schemas.openxmlformats.org/officeDocument/2006/relationships/hyperlink" Target="http://images.google.com.vn/imgres?imgurl=http://anhso.net/data/2/wildflower/567345/5475157.jpg&amp;imgrefurl=http://www.diendanviet.com/giao-luu-tan-gau-cac-nhom-hoi/1630-nhung-ngon-nen.html&amp;usg=__Du_GHgW9Bg7TgJZyg4PJacp1tVo=&amp;h=1024&amp;w=1280&amp;sz=130&amp;hl=vi&amp;start=44&amp;um=1&amp;tbnid=qi6ixXV3WF4kwM:&amp;tbnh=120&amp;tbnw=150&amp;prev=/images?q=NG%E1%BB%8CN+L%E1%BB%ACA&amp;ndsp=21&amp;hl=vi&amp;sa=N&amp;start=42&amp;um=1" TargetMode="External" /><Relationship Id="rId4" Type="http://schemas.openxmlformats.org/officeDocument/2006/relationships/image" Target="../media/image67.jpeg" /><Relationship Id="rId5" Type="http://schemas.openxmlformats.org/officeDocument/2006/relationships/image" Target="../media/image68.jpeg" /><Relationship Id="rId6" Type="http://schemas.openxmlformats.org/officeDocument/2006/relationships/image" Target="../media/image69.jpeg" /><Relationship Id="rId7" Type="http://schemas.openxmlformats.org/officeDocument/2006/relationships/image" Target="../media/image70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71.jpeg" /><Relationship Id="rId3" Type="http://schemas.openxmlformats.org/officeDocument/2006/relationships/hyperlink" Target="http://images.google.com.vn/imgres?imgurl=http://www.wadih-ghsoubi.com/Nature/3/original/Pacaya%20Volcano,%20Guatemala.jpg&amp;imgrefurl=http://mylifeyouwannaknow.blogspot.com/2008/04/21-ni-la-pacaya-guatemala-pacaya-l-mt.html&amp;usg=__W0MwIdNFLTifG_uItEKlvX8FjVo=&amp;h=600&amp;w=800&amp;sz=69&amp;hl=vi&amp;start=1&amp;um=1&amp;tbnid=CsgV42B-DHRyIM:&amp;tbnh=107&amp;tbnw=143&amp;prev=/images?q=n%C3%BAi+l%E1%BB%ADa&amp;hl=vi&amp;sa=X&amp;um=1" TargetMode="External" /><Relationship Id="rId4" Type="http://schemas.openxmlformats.org/officeDocument/2006/relationships/image" Target="../media/image72.jpeg" /><Relationship Id="rId5" Type="http://schemas.openxmlformats.org/officeDocument/2006/relationships/image" Target="../media/image73.jpeg" /><Relationship Id="rId6" Type="http://schemas.openxmlformats.org/officeDocument/2006/relationships/image" Target="../media/image7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9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75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76.png" /><Relationship Id="rId3" Type="http://schemas.openxmlformats.org/officeDocument/2006/relationships/image" Target="../media/image77.jpeg" /><Relationship Id="rId4" Type="http://schemas.openxmlformats.org/officeDocument/2006/relationships/image" Target="../media/image78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79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80.jpeg" /><Relationship Id="rId3" Type="http://schemas.openxmlformats.org/officeDocument/2006/relationships/image" Target="../media/image81.jpeg" /><Relationship Id="rId4" Type="http://schemas.openxmlformats.org/officeDocument/2006/relationships/image" Target="../media/image82.jpeg" /><Relationship Id="rId5" Type="http://schemas.openxmlformats.org/officeDocument/2006/relationships/image" Target="../media/image83.jpe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84.jpeg" /><Relationship Id="rId3" Type="http://schemas.openxmlformats.org/officeDocument/2006/relationships/image" Target="../media/image85.jpeg" /><Relationship Id="rId4" Type="http://schemas.openxmlformats.org/officeDocument/2006/relationships/image" Target="../media/image86.jpeg" /><Relationship Id="rId5" Type="http://schemas.openxmlformats.org/officeDocument/2006/relationships/image" Target="../media/image87.jpe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8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9.jpeg" /><Relationship Id="rId3" Type="http://schemas.openxmlformats.org/officeDocument/2006/relationships/image" Target="../media/image90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91.jpe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92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9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94.jpe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95.jpe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96.jpe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97.jpeg" /><Relationship Id="rId3" Type="http://schemas.openxmlformats.org/officeDocument/2006/relationships/image" Target="../media/image98.jpeg" /><Relationship Id="rId4" Type="http://schemas.openxmlformats.org/officeDocument/2006/relationships/image" Target="../media/image99.jpeg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0.jpeg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1.jpe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2.jpeg" /><Relationship Id="rId3" Type="http://schemas.openxmlformats.org/officeDocument/2006/relationships/image" Target="../media/image103.jpeg" /><Relationship Id="rId4" Type="http://schemas.openxmlformats.org/officeDocument/2006/relationships/image" Target="../media/image104.jpe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5.jpeg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06.jpeg" /><Relationship Id="rId3" Type="http://schemas.openxmlformats.org/officeDocument/2006/relationships/image" Target="../media/image107.jpe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8.jpeg" /><Relationship Id="rId3" Type="http://schemas.openxmlformats.org/officeDocument/2006/relationships/hyperlink" Target="http://www.baobinhdinh.com.vn/anninh-trattu/2009/6/76655/images/images86778_7-1.jpg" TargetMode="External" /><Relationship Id="rId4" Type="http://schemas.openxmlformats.org/officeDocument/2006/relationships/image" Target="../media/image109.jpeg" /><Relationship Id="rId5" Type="http://schemas.openxmlformats.org/officeDocument/2006/relationships/image" Target="../media/image1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1.jpeg" /><Relationship Id="rId3" Type="http://schemas.openxmlformats.org/officeDocument/2006/relationships/image" Target="../media/image112.jpeg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3.jpeg" /><Relationship Id="rId3" Type="http://schemas.openxmlformats.org/officeDocument/2006/relationships/image" Target="../media/image114.jpeg" /><Relationship Id="rId4" Type="http://schemas.openxmlformats.org/officeDocument/2006/relationships/image" Target="../media/image115.jpeg" /><Relationship Id="rId5" Type="http://schemas.openxmlformats.org/officeDocument/2006/relationships/image" Target="../media/image116.jpeg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7.jpeg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8.jpeg" /><Relationship Id="rId3" Type="http://schemas.openxmlformats.org/officeDocument/2006/relationships/image" Target="../media/image119.jpeg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0.jpeg" /><Relationship Id="rId3" Type="http://schemas.openxmlformats.org/officeDocument/2006/relationships/image" Target="../media/image121.jpeg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2.jpeg" /><Relationship Id="rId3" Type="http://schemas.openxmlformats.org/officeDocument/2006/relationships/image" Target="../media/image123.jpeg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4.jpeg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5.jpeg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4.jpeg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27.jpeg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8.jpeg" /><Relationship Id="rId3" Type="http://schemas.openxmlformats.org/officeDocument/2006/relationships/image" Target="../media/image129.jpeg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0.jpeg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1.jpeg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4.xml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32.jpeg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133.jpeg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6.xml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4.jpeg" /><Relationship Id="rId4" Type="http://schemas.openxmlformats.org/officeDocument/2006/relationships/image" Target="../media/image135.jpeg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3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5.jpeg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37.jpeg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38.jpeg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39.jpeg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40.jpeg" /></Relationships>
</file>

<file path=ppt/slides/_rels/slide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41.jpeg" /><Relationship Id="rId3" Type="http://schemas.openxmlformats.org/officeDocument/2006/relationships/image" Target="../media/image142.jpeg" /></Relationships>
</file>

<file path=ppt/slides/_rels/slide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43.jpeg" /><Relationship Id="rId4" Type="http://schemas.openxmlformats.org/officeDocument/2006/relationships/image" Target="../media/image144.jpeg" /></Relationships>
</file>

<file path=ppt/slides/_rels/slide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145.jpeg" /><Relationship Id="rId3" Type="http://schemas.openxmlformats.org/officeDocument/2006/relationships/image" Target="../media/image146.jpeg" /></Relationships>
</file>

<file path=ppt/slides/_rels/slide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47.jpeg" /></Relationships>
</file>

<file path=ppt/slides/_rels/slide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48.jpeg" /><Relationship Id="rId4" Type="http://schemas.openxmlformats.org/officeDocument/2006/relationships/image" Target="../media/image149.jpeg" /></Relationships>
</file>

<file path=ppt/slides/_rels/slide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50.jpeg" /><Relationship Id="rId4" Type="http://schemas.openxmlformats.org/officeDocument/2006/relationships/image" Target="../media/image151.jpeg" /><Relationship Id="rId5" Type="http://schemas.openxmlformats.org/officeDocument/2006/relationships/image" Target="../media/image15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AutoShape 4" descr="20060829093343817135"/>
          <p:cNvSpPr>
            <a:spLocks noChangeArrowheads="1"/>
          </p:cNvSpPr>
          <p:nvPr/>
        </p:nvSpPr>
        <p:spPr bwMode="auto">
          <a:xfrm>
            <a:off x="2743200" y="5715000"/>
            <a:ext cx="7239000" cy="762000"/>
          </a:xfrm>
          <a:prstGeom prst="flowChartPreparation">
            <a:avLst/>
          </a:prstGeom>
          <a:blipFill dpi="0" rotWithShape="1">
            <a:blip r:embed="rId2">
              <a:lum bright="18000" contrast="-24000"/>
            </a:blip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0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THÁNG 12 NĂM 2023</a:t>
            </a:r>
          </a:p>
        </p:txBody>
      </p:sp>
      <p:sp>
        <p:nvSpPr>
          <p:cNvPr id="12292" name="AutoShape 8" descr="Dashed vertical"/>
          <p:cNvSpPr>
            <a:spLocks noChangeArrowheads="1"/>
          </p:cNvSpPr>
          <p:nvPr/>
        </p:nvSpPr>
        <p:spPr bwMode="auto">
          <a:xfrm>
            <a:off x="1524000" y="1295400"/>
            <a:ext cx="9144000" cy="4348163"/>
          </a:xfrm>
          <a:prstGeom prst="flowChartAlternateProcess">
            <a:avLst/>
          </a:prstGeom>
          <a:blipFill dpi="0" rotWithShape="0"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NGHỊ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TUYÊN TRUYỀN PCCC VÀ CNCH</a:t>
            </a:r>
            <a:endParaRPr lang="en-US" altLang="en-US" sz="3600" b="1">
              <a:solidFill>
                <a:srgbClr val="FF000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LLCSPCCC tham gia chữa cháy, CNCH</a:t>
            </a:r>
            <a:endParaRPr lang="en-US"/>
          </a:p>
        </p:txBody>
      </p:sp>
      <p:pic>
        <p:nvPicPr>
          <p:cNvPr id="2253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4495800" cy="5105400"/>
          </a:xfrm>
        </p:spPr>
      </p:pic>
      <p:pic>
        <p:nvPicPr>
          <p:cNvPr id="2253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4419600" cy="5105400"/>
          </a:xfrm>
        </p:spPr>
      </p:pic>
    </p:spTree>
  </p:cSld>
  <p:clrMapOvr>
    <a:masterClrMapping/>
  </p:clrMapOvr>
  <p:transition spd="med">
    <p:random/>
  </p:transition>
  <p:timing/>
</p:sld>
</file>

<file path=ppt/slides/slide10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3410" name="Rectangle 2"/>
          <p:cNvSpPr>
            <a:spLocks noRot="1" noChangeArrowheads="1"/>
          </p:cNvSpPr>
          <p:nvPr/>
        </p:nvSpPr>
        <p:spPr bwMode="auto">
          <a:xfrm>
            <a:off x="2209800" y="762000"/>
            <a:ext cx="76200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Bóp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van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để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khí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tự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phun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ra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dập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tắt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đám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cháy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.</a:t>
            </a:r>
          </a:p>
        </p:txBody>
      </p:sp>
      <p:grpSp>
        <p:nvGrpSpPr>
          <p:cNvPr id="126979" name="Group 3"/>
          <p:cNvGrpSpPr/>
          <p:nvPr/>
        </p:nvGrpSpPr>
        <p:grpSpPr>
          <a:xfrm>
            <a:off x="2438400" y="2057400"/>
            <a:ext cx="7620000" cy="3700463"/>
            <a:chOff x="960" y="2016"/>
            <a:chExt cx="4800" cy="2331"/>
          </a:xfrm>
        </p:grpSpPr>
        <p:pic>
          <p:nvPicPr>
            <p:cNvPr id="126980" name="Picture 4" descr="buoc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0" y="2016"/>
              <a:ext cx="2352" cy="2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81" name="Picture 5" descr="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1" y="2016"/>
              <a:ext cx="2299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random/>
  </p:transition>
  <p:timing/>
</p:sld>
</file>

<file path=ppt/slides/slide10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9026" name="Picture 2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25146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3" descr="phunbinh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2514600"/>
            <a:ext cx="37338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0" name="Rectangle 4"/>
          <p:cNvSpPr>
            <a:spLocks noRot="1" noChangeArrowheads="1"/>
          </p:cNvSpPr>
          <p:nvPr/>
        </p:nvSpPr>
        <p:spPr bwMode="auto">
          <a:xfrm>
            <a:off x="2209800" y="609600"/>
            <a:ext cx="7467600" cy="1295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Lia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qua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lia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lại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loa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phun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để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dập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tắt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hoàn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toàn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các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tàn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lửa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còn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lại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Tắt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hẳn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mới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dừng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phun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ransition spd="med">
    <p:random/>
  </p:transition>
  <p:timing/>
</p:sld>
</file>

<file path=ppt/slides/slide10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</a:rPr>
              <a:t>CẢM ƠN QUÝ VỊ ĐÃ THEO DÕI!</a:t>
            </a:r>
          </a:p>
        </p:txBody>
      </p:sp>
      <p:pic>
        <p:nvPicPr>
          <p:cNvPr id="131075" name="Content Placeholder 7" descr="vnp_xe_bao_ve_IPU__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9144000" cy="6096000"/>
          </a:xfrm>
        </p:spPr>
      </p:pic>
    </p:spTree>
  </p:cSld>
  <p:clrMapOvr>
    <a:masterClrMapping/>
  </p:clrMapOvr>
  <p:transition spd="med">
    <p:random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1530350"/>
          </a:xfrm>
        </p:spPr>
        <p:txBody>
          <a:bodyPr/>
          <a:lstStyle/>
          <a:p>
            <a:pPr>
              <a:defRPr/>
            </a:pPr>
            <a:r>
              <a:rPr lang="en-US" smtClean="0"/>
              <a:t> </a:t>
            </a:r>
            <a:r>
              <a:rPr lang="en-US" err="1"/>
              <a:t>Hồi 23h21’, ngày 12/10/2021 xảy cháy chợ núi đèo Thủy Nguyên HP</a:t>
            </a:r>
          </a:p>
        </p:txBody>
      </p:sp>
      <p:pic>
        <p:nvPicPr>
          <p:cNvPr id="23555" name="Content Placeholder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6550"/>
            <a:ext cx="9144000" cy="5251450"/>
          </a:xfrm>
        </p:spPr>
      </p:pic>
    </p:spTree>
  </p:cSld>
  <p:clrMapOvr>
    <a:masterClrMapping/>
  </p:clrMapOvr>
  <p:transition spd="med">
    <p:random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000" err="1"/>
              <a:t>Vụ cháy thiêu rụi hoàn toàn 300 hộ kinh doanh hàng hóa, thiệt hại khoảng 50 tỷ đồng.</a:t>
            </a:r>
          </a:p>
        </p:txBody>
      </p:sp>
      <p:pic>
        <p:nvPicPr>
          <p:cNvPr id="24579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20813"/>
            <a:ext cx="9144000" cy="5437187"/>
          </a:xfrm>
        </p:spPr>
      </p:pic>
    </p:spTree>
  </p:cSld>
  <p:clrMapOvr>
    <a:masterClrMapping/>
  </p:clrMapOvr>
  <p:transition spd="med">
    <p:random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20813"/>
          </a:xfrm>
        </p:spPr>
        <p:txBody>
          <a:bodyPr/>
          <a:lstStyle/>
          <a:p>
            <a:pPr>
              <a:defRPr/>
            </a:pPr>
            <a:r>
              <a:rPr lang="en-US" err="1"/>
              <a:t>Lực lượng PCCC cơ sở triển khai chữa cháy.</a:t>
            </a:r>
          </a:p>
        </p:txBody>
      </p:sp>
      <p:pic>
        <p:nvPicPr>
          <p:cNvPr id="25603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20813"/>
            <a:ext cx="9067800" cy="5437187"/>
          </a:xfrm>
        </p:spPr>
      </p:pic>
    </p:spTree>
  </p:cSld>
  <p:clrMapOvr>
    <a:masterClrMapping/>
  </p:clrMapOvr>
  <p:transition spd="med">
    <p:random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Hiện trường sau vụ cháy</a:t>
            </a:r>
            <a:endParaRPr lang="en-US"/>
          </a:p>
        </p:txBody>
      </p:sp>
      <p:pic>
        <p:nvPicPr>
          <p:cNvPr id="2662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20813"/>
            <a:ext cx="9144000" cy="5665787"/>
          </a:xfrm>
        </p:spPr>
      </p:pic>
    </p:spTree>
  </p:cSld>
  <p:clrMapOvr>
    <a:masterClrMapping/>
  </p:clrMapOvr>
  <p:transition spd="med">
    <p:random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1017587"/>
          </a:xfrm>
        </p:spPr>
        <p:txBody>
          <a:bodyPr/>
          <a:lstStyle/>
          <a:p>
            <a:pPr>
              <a:defRPr/>
            </a:pPr>
            <a:r>
              <a:rPr lang="en-US" sz="3000"/>
              <a:t> Vào hồi 5h30 xẩy ra cháy tại C.ty nhựa Phú Lâm (đ/c: phường Đông Hải 2, Hải An, Hải Phòng) diện tích 6000m2.</a:t>
            </a:r>
          </a:p>
        </p:txBody>
      </p:sp>
      <p:pic>
        <p:nvPicPr>
          <p:cNvPr id="2765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20813"/>
            <a:ext cx="9144000" cy="5589587"/>
          </a:xfrm>
        </p:spPr>
      </p:pic>
    </p:spTree>
  </p:cSld>
  <p:clrMapOvr>
    <a:masterClrMapping/>
  </p:clrMapOvr>
  <p:transition spd="med">
    <p:random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LL CSCC Tham gia chữa cháy</a:t>
            </a:r>
            <a:endParaRPr lang="en-US"/>
          </a:p>
        </p:txBody>
      </p:sp>
      <p:pic>
        <p:nvPicPr>
          <p:cNvPr id="28675" name="Content Placehold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4645025" cy="5562600"/>
          </a:xfrm>
        </p:spPr>
      </p:pic>
      <p:pic>
        <p:nvPicPr>
          <p:cNvPr id="28676" name="Content Placeholder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25" y="1295400"/>
            <a:ext cx="4498975" cy="5562600"/>
          </a:xfrm>
        </p:spPr>
      </p:pic>
    </p:spTree>
  </p:cSld>
  <p:clrMapOvr>
    <a:masterClrMapping/>
  </p:clrMapOvr>
  <p:transition spd="med">
    <p:random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Chống cháy lan sang cây xăng bên cạnh</a:t>
            </a:r>
            <a:endParaRPr lang="en-US"/>
          </a:p>
        </p:txBody>
      </p:sp>
      <p:pic>
        <p:nvPicPr>
          <p:cNvPr id="29699" name="Content Placehold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4645025" cy="5181600"/>
          </a:xfrm>
        </p:spPr>
      </p:pic>
      <p:pic>
        <p:nvPicPr>
          <p:cNvPr id="29700" name="Content Placeholder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25" y="1676400"/>
            <a:ext cx="4498975" cy="5181600"/>
          </a:xfrm>
        </p:spPr>
      </p:pic>
    </p:spTree>
  </p:cSld>
  <p:clrMapOvr>
    <a:masterClrMapping/>
  </p:clrMapOvr>
  <p:transition spd="med">
    <p:random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20813"/>
          </a:xfrm>
        </p:spPr>
        <p:txBody>
          <a:bodyPr/>
          <a:lstStyle/>
          <a:p>
            <a:pPr>
              <a:defRPr/>
            </a:pPr>
            <a:r>
              <a:rPr lang="en-US" err="1"/>
              <a:t>Hiện trường sau vụ cháy</a:t>
            </a:r>
            <a:endParaRPr lang="en-US"/>
          </a:p>
        </p:txBody>
      </p:sp>
      <p:pic>
        <p:nvPicPr>
          <p:cNvPr id="3072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20813"/>
            <a:ext cx="9144000" cy="5437187"/>
          </a:xfrm>
        </p:spPr>
      </p:pic>
    </p:spTree>
  </p:cSld>
  <p:clrMapOvr>
    <a:masterClrMapping/>
  </p:clrMapOvr>
  <p:transition spd="med">
    <p:random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991600" cy="1173162"/>
          </a:xfrm>
        </p:spPr>
        <p:txBody>
          <a:bodyPr/>
          <a:lstStyle/>
          <a:p>
            <a:pPr>
              <a:defRPr/>
            </a:pPr>
            <a:r>
              <a:rPr lang="en-US" sz="2000" b="1"/>
              <a:t> Ngày 20/12/2014: Cháy xưởng nến Thái Huy (Thành Tô, Cát Bi) </a:t>
            </a:r>
            <a:br>
              <a:rPr lang="en-US" sz="2000" b="1"/>
            </a:br>
            <a:r>
              <a:rPr lang="en-US" sz="2000" b="1"/>
              <a:t>Nguyên nhân: trẻ em hàng xóm nghịch lửa gây cháy. </a:t>
            </a:r>
            <a:br>
              <a:rPr lang="en-US" sz="2000" b="1"/>
            </a:br>
            <a:r>
              <a:rPr lang="en-US" sz="2000" b="1"/>
              <a:t>Làm thiệt hại hơn 500 triệu đồng.</a:t>
            </a:r>
          </a:p>
        </p:txBody>
      </p:sp>
      <p:pic>
        <p:nvPicPr>
          <p:cNvPr id="31747" name="Content Placeholder 7" descr="xuong1-1419070281_660x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4495800" cy="5334000"/>
          </a:xfrm>
        </p:spPr>
      </p:pic>
      <p:pic>
        <p:nvPicPr>
          <p:cNvPr id="31748" name="Content Placeholder 13" descr="xuong11-1419071707_660x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1524000"/>
            <a:ext cx="4597400" cy="5334000"/>
          </a:xfrm>
        </p:spPr>
      </p:pic>
    </p:spTree>
  </p:cSld>
  <p:clrMapOvr>
    <a:masterClrMapping/>
  </p:clrMapOvr>
  <p:transition spd="med">
    <p:random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560388"/>
          </a:xfrm>
        </p:spPr>
        <p:txBody>
          <a:bodyPr/>
          <a:lstStyle/>
          <a:p>
            <a:pPr>
              <a:defRPr/>
            </a:pPr>
            <a:r>
              <a:rPr lang="en-US" sz="3600" b="1" err="1">
                <a:solidFill>
                  <a:srgbClr val="FF0000"/>
                </a:solidFill>
              </a:rPr>
              <a:t>Phần I. MỘT SỐ VỤ CHÁY GẦN ĐÂY</a:t>
            </a:r>
          </a:p>
        </p:txBody>
      </p:sp>
      <p:pic>
        <p:nvPicPr>
          <p:cNvPr id="13315" name="Content Placeholder 4" descr="Mơ-thấy-cháy-nhà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9144000" cy="6019800"/>
          </a:xfrm>
        </p:spPr>
      </p:pic>
    </p:spTree>
  </p:cSld>
  <p:clrMapOvr>
    <a:masterClrMapping/>
  </p:clrMapOvr>
  <p:transition spd="med">
    <p:random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305800" cy="563563"/>
          </a:xfrm>
        </p:spPr>
        <p:txBody>
          <a:bodyPr/>
          <a:lstStyle/>
          <a:p>
            <a:pPr>
              <a:defRPr/>
            </a:pPr>
            <a:r>
              <a:rPr lang="en-US" sz="3200" err="1"/>
              <a:t>Hiện trường vụ cháy</a:t>
            </a:r>
            <a:endParaRPr lang="en-US" sz="3200"/>
          </a:p>
        </p:txBody>
      </p:sp>
      <p:pic>
        <p:nvPicPr>
          <p:cNvPr id="32771" name="Content Placeholder 8" descr="375d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00100"/>
            <a:ext cx="8077200" cy="6057900"/>
          </a:xfrm>
        </p:spPr>
      </p:pic>
    </p:spTree>
  </p:cSld>
  <p:clrMapOvr>
    <a:masterClrMapping/>
  </p:clrMapOvr>
  <p:transition spd="med">
    <p:random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3795" name="Content Placeholder 3" descr="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</p:cSld>
  <p:clrMapOvr>
    <a:masterClrMapping/>
  </p:clrMapOvr>
  <p:transition spd="med">
    <p:random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và lực lượng PCCC tham gia cứu chữa, di chuyển tài sản 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9" name="Picture 6" descr="a-chay-cho-1-1420168146_66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417638"/>
            <a:ext cx="44958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8" descr="a-chay-cho-4-1420168151_66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1417638"/>
            <a:ext cx="46482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6038"/>
            <a:ext cx="8229600" cy="1477962"/>
          </a:xfrm>
        </p:spPr>
        <p:txBody>
          <a:bodyPr/>
          <a:lstStyle/>
          <a:p>
            <a:pPr>
              <a:defRPr/>
            </a:pPr>
            <a:r>
              <a:rPr lang="en-US" sz="3400" err="1">
                <a:latin typeface="Times New Roman" panose="02020603050405020304" pitchFamily="18" charset="0"/>
              </a:rPr>
              <a:t>Vào hồi 3h40 ngày 29/12/2014: Cháy nhà 14/136 Nguyễn Đức Cảnh, Cát Dài, Lê chân, HP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4" name="AutoShape 8" descr="Căn nhà bị ngọn lửa quá lớn bao trùm - Ảnh: CTV"/>
          <p:cNvSpPr>
            <a:spLocks noChangeAspect="1" noChangeArrowheads="1"/>
          </p:cNvSpPr>
          <p:nvPr/>
        </p:nvSpPr>
        <p:spPr bwMode="auto">
          <a:xfrm>
            <a:off x="1828800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Tx/>
              <a:buChar char="•"/>
            </a:pPr>
            <a:endParaRPr lang="vi-VN" alt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5845" name="Picture 10" descr="Căn nhà bị ngọn lửa quá lớn bao trùm - Ảnh: C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657350"/>
            <a:ext cx="42862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2" descr="Đưa thi thể các nạn nhân khỏi hiện trường vụ chá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1600200"/>
            <a:ext cx="487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6867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9144000" cy="6781800"/>
          </a:xfrm>
        </p:spPr>
      </p:pic>
    </p:spTree>
  </p:cSld>
  <p:clrMapOvr>
    <a:masterClrMapping/>
  </p:clrMapOvr>
  <p:transition spd="med">
    <p:random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7891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</p:cSld>
  <p:clrMapOvr>
    <a:masterClrMapping/>
  </p:clrMapOvr>
  <p:transition spd="med">
    <p:random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891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</p:cSld>
  <p:clrMapOvr>
    <a:masterClrMapping/>
  </p:clrMapOvr>
  <p:transition spd="med">
    <p:random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65238"/>
          </a:xfrm>
        </p:spPr>
        <p:txBody>
          <a:bodyPr/>
          <a:lstStyle/>
          <a:p>
            <a:pPr>
              <a:defRPr/>
            </a:pPr>
            <a:r>
              <a:rPr lang="en-US" sz="2000"/>
              <a:t> </a:t>
            </a:r>
            <a:r>
              <a:rPr lang="en-US" sz="3000" err="1"/>
              <a:t>Vào hồi 16h30’ Ngày 20/7/2011 xảy ra cháy tại xưởng may thuộc xã Tân Dân, huyên An Lão, TP Hải Phòng.</a:t>
            </a:r>
          </a:p>
        </p:txBody>
      </p:sp>
      <p:pic>
        <p:nvPicPr>
          <p:cNvPr id="39939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7638"/>
            <a:ext cx="9144000" cy="5440362"/>
          </a:xfrm>
        </p:spPr>
      </p:pic>
    </p:spTree>
  </p:cSld>
  <p:clrMapOvr>
    <a:masterClrMapping/>
  </p:clrMapOvr>
  <p:transition spd="med">
    <p:random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Mặt trước và sau nhà xưởng</a:t>
            </a:r>
            <a:endParaRPr lang="en-US"/>
          </a:p>
        </p:txBody>
      </p:sp>
      <p:pic>
        <p:nvPicPr>
          <p:cNvPr id="40963" name="Content Placehol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4495800" cy="5562600"/>
          </a:xfrm>
        </p:spPr>
      </p:pic>
      <p:pic>
        <p:nvPicPr>
          <p:cNvPr id="40964" name="Content Placeholder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95400"/>
            <a:ext cx="4495800" cy="5562600"/>
          </a:xfrm>
        </p:spPr>
      </p:pic>
    </p:spTree>
  </p:cSld>
  <p:clrMapOvr>
    <a:masterClrMapping/>
  </p:clrMapOvr>
  <p:transition spd="med">
    <p:random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Nạn nhân bị bỏng sau vụ cháy</a:t>
            </a:r>
            <a:br>
              <a:rPr lang="en-US" err="1"/>
            </a:br>
            <a:r>
              <a:rPr lang="en-US" err="1"/>
              <a:t>(Bỏng từ 24 – 90%)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988" name="Content Placeholder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35113"/>
            <a:ext cx="5411788" cy="532288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990" name="Content Placeholder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25" y="1535113"/>
            <a:ext cx="5413375" cy="5322887"/>
          </a:xfrm>
        </p:spPr>
      </p:pic>
    </p:spTree>
  </p:cSld>
  <p:clrMapOvr>
    <a:masterClrMapping/>
  </p:clrMapOvr>
  <p:transition spd="med">
    <p:random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err="1"/>
              <a:t>Năm 2021 cục C07 triển khai mô</a:t>
            </a:r>
            <a:br>
              <a:rPr lang="en-US" sz="4000" err="1"/>
            </a:br>
            <a:r>
              <a:rPr lang="en-US" err="1" smtClean="0"/>
              <a:t>hình cái đặt App-114.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8288" y="1535113"/>
            <a:ext cx="4176712" cy="174148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5364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88" y="1552575"/>
            <a:ext cx="4178300" cy="51530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1535113"/>
            <a:ext cx="4800600" cy="174148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5366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88" y="1552575"/>
            <a:ext cx="4773612" cy="5153025"/>
          </a:xfrm>
        </p:spPr>
      </p:pic>
    </p:spTree>
  </p:cSld>
  <p:clrMapOvr>
    <a:masterClrMapping/>
  </p:clrMapOvr>
  <p:transition spd="med">
    <p:random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sz="2800"/>
              <a:t> 11h30 ngày 3/6/2013: cháy cửa hàng xăng dầu 2B Trần Hưng Đạo, Hà Nội</a:t>
            </a:r>
            <a:endParaRPr lang="en-US" sz="2800"/>
          </a:p>
        </p:txBody>
      </p:sp>
      <p:pic>
        <p:nvPicPr>
          <p:cNvPr id="43011" name="Content Placeholder 4" descr="chayxete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01750"/>
            <a:ext cx="8386763" cy="5556250"/>
          </a:xfrm>
        </p:spPr>
      </p:pic>
    </p:spTree>
  </p:cSld>
  <p:clrMapOvr>
    <a:masterClrMapping/>
  </p:clrMapOvr>
  <p:transition spd="med">
    <p:checker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229600" cy="639763"/>
          </a:xfrm>
        </p:spPr>
        <p:txBody>
          <a:bodyPr/>
          <a:lstStyle/>
          <a:p>
            <a:pPr>
              <a:defRPr/>
            </a:pPr>
            <a:r>
              <a:rPr lang="en-US" sz="3200" err="1"/>
              <a:t>Lực lượng PCCC tổ chức cứu chữa</a:t>
            </a:r>
            <a:endParaRPr lang="en-US" sz="3200"/>
          </a:p>
        </p:txBody>
      </p:sp>
      <p:pic>
        <p:nvPicPr>
          <p:cNvPr id="44035" name="Content Placeholder 4" descr="a-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9144000" cy="6183313"/>
          </a:xfrm>
        </p:spPr>
      </p:pic>
    </p:spTree>
  </p:cSld>
  <p:clrMapOvr>
    <a:masterClrMapping/>
  </p:clrMapOvr>
  <p:transition spd="med">
    <p:random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US" sz="3200" err="1"/>
              <a:t>Nhà dân xung quanh bị ảnh hưởng</a:t>
            </a:r>
            <a:endParaRPr lang="en-US" sz="3200"/>
          </a:p>
        </p:txBody>
      </p:sp>
      <p:pic>
        <p:nvPicPr>
          <p:cNvPr id="45059" name="Content Placeholder 4" descr="IMG83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9144000" cy="6096000"/>
          </a:xfrm>
        </p:spPr>
      </p:pic>
    </p:spTree>
  </p:cSld>
  <p:clrMapOvr>
    <a:masterClrMapping/>
  </p:clrMapOvr>
  <p:transition spd="med">
    <p:random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6083" name="Content Placeholder 4" descr="a-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10682288" cy="6858000"/>
          </a:xfrm>
        </p:spPr>
      </p:pic>
    </p:spTree>
  </p:cSld>
  <p:clrMapOvr>
    <a:masterClrMapping/>
  </p:clrMapOvr>
  <p:transition spd="med">
    <p:random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000"/>
              <a:t> Vào hồi 17h30’ ngày 25/9/2019 cháy tại siêu thị điện máy Hoàng Gia (Lê Hồng Phong, Hải An, HP) Đám cháy được dập tắt vào 19h00’</a:t>
            </a:r>
          </a:p>
        </p:txBody>
      </p:sp>
      <p:pic>
        <p:nvPicPr>
          <p:cNvPr id="47107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9144000" cy="5105400"/>
          </a:xfrm>
        </p:spPr>
      </p:pic>
    </p:spTree>
  </p:cSld>
  <p:clrMapOvr>
    <a:masterClrMapping/>
  </p:clrMapOvr>
  <p:transition spd="med">
    <p:random/>
  </p:transition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Khi phát hiện đám cháy và sau khi chữa cháy</a:t>
            </a:r>
            <a:endParaRPr lang="en-US"/>
          </a:p>
        </p:txBody>
      </p:sp>
      <p:pic>
        <p:nvPicPr>
          <p:cNvPr id="48131" name="Content Placeholder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4495800" cy="5257800"/>
          </a:xfrm>
        </p:spPr>
      </p:pic>
      <p:pic>
        <p:nvPicPr>
          <p:cNvPr id="48132" name="Content Placeholder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4648200" cy="5257800"/>
          </a:xfrm>
        </p:spPr>
      </p:pic>
    </p:spTree>
  </p:cSld>
  <p:clrMapOvr>
    <a:masterClrMapping/>
  </p:clrMapOvr>
  <p:transition spd="med">
    <p:random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r>
              <a:rPr lang="en-US" err="1"/>
              <a:t>Ngày 26/3/2018 cháy quán Karaoke 8 tầng. Cầu giấy HN</a:t>
            </a:r>
          </a:p>
        </p:txBody>
      </p:sp>
      <p:pic>
        <p:nvPicPr>
          <p:cNvPr id="4915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88" y="1600200"/>
            <a:ext cx="9117012" cy="5257800"/>
          </a:xfrm>
        </p:spPr>
      </p:pic>
    </p:spTree>
  </p:cSld>
  <p:clrMapOvr>
    <a:masterClrMapping/>
  </p:clrMapOvr>
  <p:transition spd="med">
    <p:random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18h ngày 10/3/2010 cháy tầng 16 chung cư 18 tầng JSC 34 (Lê Văn Lương, Hà Nội).</a:t>
            </a:r>
            <a:b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</a:rPr>
              <a:t> Thiệt hại: làm 02 người chết. </a:t>
            </a:r>
          </a:p>
        </p:txBody>
      </p:sp>
      <p:pic>
        <p:nvPicPr>
          <p:cNvPr id="50179" name="Picture 3" descr="k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vi-VN" sz="3200" b="1"/>
              <a:t>Nạn nhân chết do nhảy trên tầng cao xuống</a:t>
            </a:r>
            <a:endParaRPr lang="en-US" sz="3200" b="1"/>
          </a:p>
        </p:txBody>
      </p:sp>
      <p:pic>
        <p:nvPicPr>
          <p:cNvPr id="51203" name="Content Placeholder 6" descr="hoahoan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08050"/>
            <a:ext cx="7239000" cy="5949950"/>
          </a:xfrm>
        </p:spPr>
      </p:pic>
    </p:spTree>
  </p:cSld>
  <p:clrMapOvr>
    <a:masterClrMapping/>
  </p:clrMapOvr>
  <p:transition spd="med">
    <p:random/>
  </p:transition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13h30’ ngày 09/11/2016 xảy ra cháy quán Karaoke số 68 đường Trần Thái Tông, Cầu Giấy, Hà Nội làm 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người chết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hư hỏng toàn bộ tòa nhà 8 tầng.</a:t>
            </a:r>
          </a:p>
        </p:txBody>
      </p:sp>
      <p:pic>
        <p:nvPicPr>
          <p:cNvPr id="52227" name="Content Placeholder 3" descr="chay2-4137-1477996754-1869-14780151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9144000" cy="5334000"/>
          </a:xfrm>
        </p:spPr>
      </p:pic>
    </p:spTree>
  </p:cSld>
  <p:clrMapOvr>
    <a:masterClrMapping/>
  </p:clrMapOvr>
  <p:transition spd="med">
    <p:random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175" y="274638"/>
            <a:ext cx="9140825" cy="1143000"/>
          </a:xfrm>
        </p:spPr>
        <p:txBody>
          <a:bodyPr/>
          <a:lstStyle/>
          <a:p>
            <a:pPr>
              <a:defRPr/>
            </a:pP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 hồi 14h ngày 01/8/2022 cháy tại quán Karoke 5 tầng (đ/c: số 231 Quán Hoa, P. Quan Hoa, Hà Nội) Thiệt hại về người: 03 CBCS Cảnh sát PCCC Thiệt mạng.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175" y="1535113"/>
            <a:ext cx="4494213" cy="522287"/>
          </a:xfrm>
        </p:spPr>
        <p:txBody>
          <a:bodyPr/>
          <a:lstStyle/>
          <a:p>
            <a:pPr algn="ctr">
              <a:defRPr/>
            </a:pPr>
            <a:r>
              <a:rPr lang="en-US" err="1" smtClean="0"/>
              <a:t>Hiện trường sau vụ cháy</a:t>
            </a:r>
            <a:endParaRPr lang="en-US"/>
          </a:p>
        </p:txBody>
      </p:sp>
      <p:pic>
        <p:nvPicPr>
          <p:cNvPr id="1638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5" y="2174875"/>
            <a:ext cx="4797425" cy="46831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025" y="1417638"/>
            <a:ext cx="4498975" cy="639762"/>
          </a:xfrm>
        </p:spPr>
        <p:txBody>
          <a:bodyPr/>
          <a:lstStyle/>
          <a:p>
            <a:pPr algn="ctr">
              <a:defRPr/>
            </a:pPr>
            <a:r>
              <a:rPr lang="en-US" sz="2000"/>
              <a:t>LLCSPCCC tham gia cữa cháy</a:t>
            </a:r>
            <a:endParaRPr lang="en-US" sz="2000"/>
          </a:p>
        </p:txBody>
      </p:sp>
      <p:pic>
        <p:nvPicPr>
          <p:cNvPr id="16390" name="Content Placeholder 1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74875"/>
            <a:ext cx="4343400" cy="4683125"/>
          </a:xfrm>
        </p:spPr>
      </p:pic>
    </p:spTree>
  </p:cSld>
  <p:clrMapOvr>
    <a:masterClrMapping/>
  </p:clrMapOvr>
  <p:transition spd="med">
    <p:random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500" b="1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nhân: Do bất cẩn trong hàn cắt sửa chữa cửa, biển quảng cáo</a:t>
            </a:r>
            <a:endParaRPr lang="en-US" sz="3500" b="1">
              <a:solidFill>
                <a:srgbClr val="CCFFCC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1" name="Content Placeholder 6" descr="IMG-9363-1477987237_660x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3881438" cy="5562600"/>
          </a:xfrm>
        </p:spPr>
      </p:pic>
      <p:pic>
        <p:nvPicPr>
          <p:cNvPr id="53252" name="Content Placeholder 7" descr="IMG-9174-2334-1478062383-5324-14786953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38" y="1295400"/>
            <a:ext cx="5262562" cy="5562600"/>
          </a:xfrm>
        </p:spPr>
      </p:pic>
    </p:spTree>
  </p:cSld>
  <p:clrMapOvr>
    <a:masterClrMapping/>
  </p:clrMapOvr>
  <p:transition spd="med">
    <p:random/>
  </p:transition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000"/>
              <a:t>LỰC LƯỢNG CSPCCC VÀ CNCH CỨU VỤ TAI NẠN XE Ô TÔ</a:t>
            </a:r>
          </a:p>
        </p:txBody>
      </p:sp>
      <p:pic>
        <p:nvPicPr>
          <p:cNvPr id="5427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9144000" cy="5257800"/>
          </a:xfrm>
        </p:spPr>
      </p:pic>
    </p:spTree>
  </p:cSld>
  <p:clrMapOvr>
    <a:masterClrMapping/>
  </p:clrMapOvr>
  <p:transition spd="med">
    <p:random/>
  </p:transition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LỰC LƯỢNG CNCH ĐANG LÀM NHIỆM VỤ</a:t>
            </a:r>
          </a:p>
        </p:txBody>
      </p:sp>
      <p:pic>
        <p:nvPicPr>
          <p:cNvPr id="55299" name="Content Placehol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7638"/>
            <a:ext cx="4495800" cy="5440362"/>
          </a:xfrm>
        </p:spPr>
      </p:pic>
      <p:pic>
        <p:nvPicPr>
          <p:cNvPr id="55300" name="Content Placeholder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17638"/>
            <a:ext cx="4495800" cy="5440362"/>
          </a:xfrm>
        </p:spPr>
      </p:pic>
    </p:spTree>
  </p:cSld>
  <p:clrMapOvr>
    <a:masterClrMapping/>
  </p:clrMapOvr>
  <p:transition spd="med">
    <p:random/>
  </p:transition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LỰC LƯỢNG CSPCCC VÀ CNCH TRÊN SÔNG</a:t>
            </a:r>
          </a:p>
        </p:txBody>
      </p:sp>
      <p:pic>
        <p:nvPicPr>
          <p:cNvPr id="56323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11313"/>
            <a:ext cx="9144000" cy="5246687"/>
          </a:xfrm>
        </p:spPr>
      </p:pic>
    </p:spTree>
  </p:cSld>
  <p:clrMapOvr>
    <a:masterClrMapping/>
  </p:clrMapOvr>
  <p:transition spd="med">
    <p:random/>
  </p:transition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sz="3200" b="1" err="1">
                <a:solidFill>
                  <a:srgbClr val="FF0000"/>
                </a:solidFill>
              </a:rPr>
              <a:t>Phần III. KIẾN THỨC CƠ BẢN VỀ</a:t>
            </a:r>
            <a:br>
              <a:rPr lang="en-US" sz="3200" b="1" err="1">
                <a:solidFill>
                  <a:srgbClr val="FF0000"/>
                </a:solidFill>
              </a:rPr>
            </a:br>
            <a:r>
              <a:rPr lang="en-US" sz="3200" b="1" err="1">
                <a:solidFill>
                  <a:srgbClr val="FF0000"/>
                </a:solidFill>
              </a:rPr>
              <a:t> PHÒNG CHÁY VÀ CHỮA CHÁY</a:t>
            </a:r>
          </a:p>
        </p:txBody>
      </p:sp>
      <p:pic>
        <p:nvPicPr>
          <p:cNvPr id="57347" name="Content Placeholder 3" descr="phong-chay-chua-cha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6985000"/>
          </a:xfrm>
        </p:spPr>
      </p:pic>
      <p:sp>
        <p:nvSpPr>
          <p:cNvPr id="5" name="Oval 4"/>
          <p:cNvSpPr/>
          <p:nvPr/>
        </p:nvSpPr>
        <p:spPr bwMode="auto">
          <a:xfrm>
            <a:off x="2209800" y="990600"/>
            <a:ext cx="46038" cy="1219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</p:spTree>
  </p:cSld>
  <p:clrMapOvr>
    <a:masterClrMapping/>
  </p:clrMapOvr>
  <p:transition spd="med">
    <p:random/>
  </p:transition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25" y="277813"/>
            <a:ext cx="8004175" cy="82073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</a:rPr>
              <a:t>Các yếu tố cần cho sự cháy</a:t>
            </a:r>
            <a:endParaRPr lang="en-US" sz="280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5291138" y="1066800"/>
            <a:ext cx="2235200" cy="2057400"/>
            <a:chOff x="1204" y="1632"/>
            <a:chExt cx="1340" cy="1200"/>
          </a:xfrm>
        </p:grpSpPr>
        <p:sp>
          <p:nvSpPr>
            <p:cNvPr id="187396" name="Oval 4"/>
            <p:cNvSpPr>
              <a:spLocks noChangeArrowheads="1"/>
            </p:cNvSpPr>
            <p:nvPr/>
          </p:nvSpPr>
          <p:spPr bwMode="auto">
            <a:xfrm>
              <a:off x="1296" y="1632"/>
              <a:ext cx="1248" cy="1200"/>
            </a:xfrm>
            <a:prstGeom prst="ellipse">
              <a:avLst/>
            </a:prstGeom>
            <a:solidFill>
              <a:srgbClr val="990000"/>
            </a:solidFill>
            <a:ln w="38100" cmpd="dbl" algn="ctr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87397" name="Text Box 5"/>
            <p:cNvSpPr txBox="1">
              <a:spLocks noChangeArrowheads="1"/>
            </p:cNvSpPr>
            <p:nvPr/>
          </p:nvSpPr>
          <p:spPr bwMode="auto">
            <a:xfrm>
              <a:off x="1204" y="2073"/>
              <a:ext cx="1294" cy="33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 eaLnBrk="1" hangingPunct="1">
                <a:spcBef>
                  <a:spcPct val="50000"/>
                </a:spcBef>
                <a:buClr>
                  <a:schemeClr val="hlink"/>
                </a:buClr>
                <a:defRPr/>
              </a:pPr>
              <a:r>
                <a:rPr lang="en-US" sz="320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  </a:t>
              </a:r>
              <a:r>
                <a:rPr lang="en-US" sz="3200" b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Chất cháy</a:t>
              </a:r>
            </a:p>
          </p:txBody>
        </p:sp>
      </p:grpSp>
      <p:sp>
        <p:nvSpPr>
          <p:cNvPr id="187398" name="Line 6"/>
          <p:cNvSpPr>
            <a:spLocks noChangeShapeType="1"/>
          </p:cNvSpPr>
          <p:nvPr/>
        </p:nvSpPr>
        <p:spPr bwMode="auto">
          <a:xfrm flipH="1">
            <a:off x="4343400" y="2438400"/>
            <a:ext cx="1143000" cy="1752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7467600" y="2438400"/>
            <a:ext cx="1219200" cy="1752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7543800" y="4191000"/>
            <a:ext cx="2136775" cy="2133600"/>
            <a:chOff x="4032" y="2976"/>
            <a:chExt cx="1248" cy="1200"/>
          </a:xfrm>
        </p:grpSpPr>
        <p:sp>
          <p:nvSpPr>
            <p:cNvPr id="187401" name="Oval 9"/>
            <p:cNvSpPr>
              <a:spLocks noChangeArrowheads="1"/>
            </p:cNvSpPr>
            <p:nvPr/>
          </p:nvSpPr>
          <p:spPr bwMode="auto">
            <a:xfrm>
              <a:off x="4032" y="2976"/>
              <a:ext cx="1248" cy="1200"/>
            </a:xfrm>
            <a:prstGeom prst="ellipse">
              <a:avLst/>
            </a:prstGeom>
            <a:solidFill>
              <a:srgbClr val="00FFFF"/>
            </a:solidFill>
            <a:ln w="38100" cmpd="dbl" algn="ctr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87402" name="Text Box 10"/>
            <p:cNvSpPr txBox="1">
              <a:spLocks noChangeArrowheads="1"/>
            </p:cNvSpPr>
            <p:nvPr/>
          </p:nvSpPr>
          <p:spPr bwMode="auto">
            <a:xfrm>
              <a:off x="4210" y="3362"/>
              <a:ext cx="902" cy="39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342900" indent="-342900" algn="ctr" eaLnBrk="1" hangingPunct="1">
                <a:spcBef>
                  <a:spcPct val="50000"/>
                </a:spcBef>
                <a:buClr>
                  <a:schemeClr val="hlink"/>
                </a:buClr>
                <a:defRPr/>
              </a:pPr>
              <a:r>
                <a:rPr lang="en-US" sz="4000" err="1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Ôxy</a:t>
              </a:r>
              <a:endParaRPr lang="en-US" sz="40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3352800" y="4114800"/>
            <a:ext cx="2136775" cy="2133600"/>
            <a:chOff x="1678" y="2976"/>
            <a:chExt cx="1346" cy="1344"/>
          </a:xfrm>
        </p:grpSpPr>
        <p:sp>
          <p:nvSpPr>
            <p:cNvPr id="187404" name="Oval 12"/>
            <p:cNvSpPr>
              <a:spLocks noChangeArrowheads="1"/>
            </p:cNvSpPr>
            <p:nvPr/>
          </p:nvSpPr>
          <p:spPr bwMode="auto">
            <a:xfrm>
              <a:off x="1678" y="2976"/>
              <a:ext cx="1346" cy="1344"/>
            </a:xfrm>
            <a:prstGeom prst="ellipse">
              <a:avLst/>
            </a:prstGeom>
            <a:solidFill>
              <a:srgbClr val="FF3300"/>
            </a:solidFill>
            <a:ln w="38100" cmpd="dbl" algn="ctr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87405" name="Text Box 13"/>
            <p:cNvSpPr txBox="1">
              <a:spLocks noChangeArrowheads="1"/>
            </p:cNvSpPr>
            <p:nvPr/>
          </p:nvSpPr>
          <p:spPr bwMode="auto">
            <a:xfrm>
              <a:off x="1680" y="3301"/>
              <a:ext cx="1327" cy="80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342900" indent="-342900" algn="ctr" eaLnBrk="1" hangingPunct="1">
                <a:spcBef>
                  <a:spcPct val="50000"/>
                </a:spcBef>
                <a:buClr>
                  <a:schemeClr val="hlink"/>
                </a:buClr>
                <a:defRPr/>
              </a:pPr>
              <a:r>
                <a:rPr lang="en-US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" pitchFamily="34" charset="0"/>
                  <a:cs typeface="+mn-cs"/>
                </a:rPr>
                <a:t>  </a:t>
              </a:r>
              <a:r>
                <a:rPr lang="en-US" sz="3000" b="1" err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" pitchFamily="34" charset="0"/>
                  <a:cs typeface="+mn-cs"/>
                </a:rPr>
                <a:t>Nguồn </a:t>
              </a:r>
            </a:p>
            <a:p>
              <a:pPr marL="342900" indent="-342900" algn="ctr" eaLnBrk="1" hangingPunct="1">
                <a:spcBef>
                  <a:spcPct val="50000"/>
                </a:spcBef>
                <a:buClr>
                  <a:schemeClr val="hlink"/>
                </a:buClr>
                <a:defRPr/>
              </a:pPr>
              <a:r>
                <a:rPr lang="en-US" sz="3200" b="1" err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Nhiệt</a:t>
              </a:r>
              <a:endParaRPr lang="en-US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sp>
        <p:nvSpPr>
          <p:cNvPr id="187406" name="Line 14"/>
          <p:cNvSpPr>
            <a:spLocks noChangeShapeType="1"/>
          </p:cNvSpPr>
          <p:nvPr/>
        </p:nvSpPr>
        <p:spPr bwMode="auto">
          <a:xfrm>
            <a:off x="5486400" y="5486400"/>
            <a:ext cx="2133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7407" name="WordArt 15"/>
          <p:cNvSpPr>
            <a:spLocks noChangeArrowheads="1" noChangeShapeType="1" noTextEdit="1"/>
          </p:cNvSpPr>
          <p:nvPr/>
        </p:nvSpPr>
        <p:spPr bwMode="auto">
          <a:xfrm rot="1184412">
            <a:off x="5410200" y="3200400"/>
            <a:ext cx="2209800" cy="1981200"/>
          </a:xfrm>
          <a:prstGeom prst="rect">
            <a:avLst/>
          </a:prstGeom>
        </p:spPr>
        <p:txBody>
          <a:bodyPr wrap="none" fromWordArt="1">
            <a:prstTxWarp prst="textCirclePour">
              <a:avLst>
                <a:gd name="adj1" fmla="val 10853796"/>
                <a:gd name="adj2" fmla="val 5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2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Sự cháy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7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>
                <a:solidFill>
                  <a:srgbClr val="FFFF66"/>
                </a:solidFill>
                <a:latin typeface="Times New Roman" panose="02020603050405020304" pitchFamily="18" charset="0"/>
              </a:rPr>
              <a:t>A. Chất cháy:</a:t>
            </a:r>
            <a:br>
              <a:rPr lang="en-US" sz="3600" b="1">
                <a:solidFill>
                  <a:srgbClr val="FFFF66"/>
                </a:solidFill>
                <a:latin typeface="Times New Roman" panose="02020603050405020304" pitchFamily="18" charset="0"/>
              </a:rPr>
            </a:br>
            <a:endParaRPr lang="en-US" sz="3600" b="1">
              <a:solidFill>
                <a:srgbClr val="FFFF66"/>
              </a:solidFill>
              <a:latin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620838" y="1524000"/>
          <a:ext cx="8991600" cy="45720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28600"/>
            <a:ext cx="8991600" cy="737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</a:rPr>
              <a:t>Chất cháy thể rắn:</a:t>
            </a:r>
            <a:r>
              <a:rPr lang="en-US" sz="36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>
                <a:latin typeface="Times New Roman" panose="02020603050405020304" pitchFamily="18" charset="0"/>
              </a:rPr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>
              <a:solidFill>
                <a:srgbClr val="CC99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</a:rPr>
              <a:t>Chất cháy ở thể lỏng:</a:t>
            </a:r>
            <a:r>
              <a:rPr lang="en-US" sz="28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>
                <a:latin typeface="Times New Roman" panose="02020603050405020304" pitchFamily="18" charset="0"/>
              </a:rPr>
              <a:t>				Xăng, dầu, benzen, axêtôn, cồn,v.v…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</a:rPr>
              <a:t>Chất cháy ở thể khí:</a:t>
            </a:r>
            <a:r>
              <a:rPr lang="en-US" sz="28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>
                <a:latin typeface="Times New Roman" panose="02020603050405020304" pitchFamily="18" charset="0"/>
              </a:rPr>
              <a:t>				Axêtylen (C</a:t>
            </a:r>
            <a:r>
              <a:rPr lang="en-US" sz="2800" baseline="-25000">
                <a:latin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</a:rPr>
              <a:t>H</a:t>
            </a:r>
            <a:r>
              <a:rPr lang="en-US" sz="2800" baseline="-25000">
                <a:latin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</a:rPr>
              <a:t>), khí gas, mêtan (CH</a:t>
            </a:r>
            <a:r>
              <a:rPr lang="en-US" sz="2800" baseline="-25000">
                <a:latin typeface="Times New Roman" panose="02020603050405020304" pitchFamily="18" charset="0"/>
              </a:rPr>
              <a:t>4</a:t>
            </a:r>
            <a:r>
              <a:rPr lang="en-US" sz="2800">
                <a:latin typeface="Times New Roman" panose="02020603050405020304" pitchFamily="18" charset="0"/>
              </a:rPr>
              <a:t>)… </a:t>
            </a:r>
          </a:p>
        </p:txBody>
      </p:sp>
      <p:pic>
        <p:nvPicPr>
          <p:cNvPr id="348165" name="Picture 5" descr="Wood%20Logs%205%2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27476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2438400" y="2798763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Gỗ</a:t>
            </a:r>
          </a:p>
        </p:txBody>
      </p:sp>
      <p:pic>
        <p:nvPicPr>
          <p:cNvPr id="348168" name="Picture 8" descr="000%20(2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608013"/>
            <a:ext cx="1598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9" name="Text Box 9"/>
          <p:cNvSpPr txBox="1">
            <a:spLocks noChangeArrowheads="1"/>
          </p:cNvSpPr>
          <p:nvPr/>
        </p:nvSpPr>
        <p:spPr bwMode="auto">
          <a:xfrm>
            <a:off x="7086600" y="274161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Vải</a:t>
            </a:r>
          </a:p>
        </p:txBody>
      </p:sp>
      <p:pic>
        <p:nvPicPr>
          <p:cNvPr id="348171" name="Picture 11" descr="liv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1122363"/>
            <a:ext cx="213360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72" name="Text Box 12"/>
          <p:cNvSpPr txBox="1">
            <a:spLocks noChangeArrowheads="1"/>
          </p:cNvSpPr>
          <p:nvPr/>
        </p:nvSpPr>
        <p:spPr bwMode="auto">
          <a:xfrm>
            <a:off x="4495800" y="2798763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Giấy</a:t>
            </a:r>
          </a:p>
        </p:txBody>
      </p:sp>
      <p:pic>
        <p:nvPicPr>
          <p:cNvPr id="348174" name="Picture 14" descr="sam_l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4400" y="608013"/>
            <a:ext cx="1911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75" name="Text Box 15"/>
          <p:cNvSpPr txBox="1">
            <a:spLocks noChangeArrowheads="1"/>
          </p:cNvSpPr>
          <p:nvPr/>
        </p:nvSpPr>
        <p:spPr bwMode="auto">
          <a:xfrm>
            <a:off x="9067800" y="2817813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Cao su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4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4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4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8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6" grpId="0"/>
      <p:bldP spid="348169" grpId="1"/>
      <p:bldP spid="348172" grpId="2"/>
      <p:bldP spid="348175" grpId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latin typeface="Times New Roman" panose="02020603050405020304" pitchFamily="18" charset="0"/>
              </a:rPr>
              <a:t>NGỌN LỬA TRẦN</a:t>
            </a:r>
          </a:p>
        </p:txBody>
      </p:sp>
      <p:pic>
        <p:nvPicPr>
          <p:cNvPr id="61443" name="Picture 11" descr="5475157">
            <a:hlinkClick r:id="rId3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371600"/>
            <a:ext cx="25908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13" descr="u28_Be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3716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15" descr="10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810000"/>
            <a:ext cx="3276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9" descr="Hoicho5_pil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1447800"/>
            <a:ext cx="25146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21" descr="images1700330_IMG_41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38100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latin typeface="Times New Roman" panose="02020603050405020304" pitchFamily="18" charset="0"/>
              </a:rPr>
              <a:t>TÁC ĐỘNG CỦA MÔI TRƯỜNG</a:t>
            </a:r>
          </a:p>
        </p:txBody>
      </p:sp>
      <p:pic>
        <p:nvPicPr>
          <p:cNvPr id="62467" name="Picture 7" descr="Pacaya%2520Volcano,%2520Guatemala">
            <a:hlinkClick r:id="rId3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1524000"/>
            <a:ext cx="296703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9" descr="baolu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41148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13" descr="7-17-2009set-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4859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5" descr="Nắng nó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4114800"/>
            <a:ext cx="29670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 CBCS hy sinh trong vụ cháy</a:t>
            </a:r>
            <a:endParaRPr 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9144000" cy="5334000"/>
          </a:xfrm>
        </p:spPr>
      </p:pic>
    </p:spTree>
  </p:cSld>
  <p:clrMapOvr>
    <a:masterClrMapping/>
  </p:clrMapOvr>
  <p:transition spd="med">
    <p:random/>
  </p:transition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latin typeface="Times New Roman" panose="02020603050405020304" pitchFamily="18" charset="0"/>
              </a:rPr>
              <a:t>PHẢN ỨNG HOÁ HỌC</a:t>
            </a:r>
          </a:p>
        </p:txBody>
      </p:sp>
      <p:pic>
        <p:nvPicPr>
          <p:cNvPr id="63491" name="Picture 5" descr="hoa%20h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1676400"/>
            <a:ext cx="4722813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-1524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Times New Roman" panose="02020603050405020304" pitchFamily="18" charset="0"/>
              </a:rPr>
              <a:t>MA SÁT</a:t>
            </a:r>
          </a:p>
        </p:txBody>
      </p:sp>
      <p:pic>
        <p:nvPicPr>
          <p:cNvPr id="64515" name="Picture 5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990600"/>
            <a:ext cx="40386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9" descr="Chiếc xe đua năm 2005 của Toyot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990600"/>
            <a:ext cx="35052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10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657600"/>
            <a:ext cx="28813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latin typeface="Times New Roman" panose="02020603050405020304" pitchFamily="18" charset="0"/>
              </a:rPr>
              <a:t>ĐIỆN NĂNG</a:t>
            </a:r>
          </a:p>
        </p:txBody>
      </p:sp>
      <p:pic>
        <p:nvPicPr>
          <p:cNvPr id="65539" name="Picture 4" descr="4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52600"/>
            <a:ext cx="6629400" cy="4567238"/>
          </a:xfrm>
        </p:spPr>
      </p:pic>
    </p:spTree>
  </p:cSld>
  <p:clrMapOvr>
    <a:masterClrMapping/>
  </p:clrMapOvr>
  <p:transition spd="med">
    <p:random/>
  </p:transition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54075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FFFF66"/>
                </a:solidFill>
              </a:rPr>
              <a:t>VI PHẠM QUY ĐỊNH PCCC</a:t>
            </a:r>
            <a:endParaRPr lang="en-US" sz="3600" b="1">
              <a:solidFill>
                <a:srgbClr val="FFFF66"/>
              </a:solidFill>
              <a:latin typeface=".VnArial" pitchFamily="34" charset="0"/>
            </a:endParaRPr>
          </a:p>
        </p:txBody>
      </p:sp>
      <p:pic>
        <p:nvPicPr>
          <p:cNvPr id="66563" name="Picture 6" descr="Picture 0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14400"/>
            <a:ext cx="3276600" cy="2259013"/>
          </a:xfrm>
        </p:spPr>
      </p:pic>
      <p:pic>
        <p:nvPicPr>
          <p:cNvPr id="66564" name="Picture 7" descr="Picture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914400"/>
            <a:ext cx="32004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1" descr="cha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3962400"/>
            <a:ext cx="335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12"/>
          <p:cNvSpPr txBox="1">
            <a:spLocks noChangeArrowheads="1"/>
          </p:cNvSpPr>
          <p:nvPr/>
        </p:nvSpPr>
        <p:spPr bwMode="auto">
          <a:xfrm>
            <a:off x="1752600" y="6096000"/>
            <a:ext cx="3868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</a:rPr>
              <a:t>Bình gas để bừa bãi, không đúng quy định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6567" name="Picture 15" descr="chay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2942" y="3652837"/>
            <a:ext cx="3233057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 Box 18"/>
          <p:cNvSpPr txBox="1">
            <a:spLocks noChangeArrowheads="1"/>
          </p:cNvSpPr>
          <p:nvPr/>
        </p:nvSpPr>
        <p:spPr bwMode="auto">
          <a:xfrm>
            <a:off x="6781800" y="6096000"/>
            <a:ext cx="2986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</a:rPr>
              <a:t>Sắp xếp hàng hoá sát bảng điện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6569" name="Text Box 19"/>
          <p:cNvSpPr txBox="1">
            <a:spLocks noChangeArrowheads="1"/>
          </p:cNvSpPr>
          <p:nvPr/>
        </p:nvSpPr>
        <p:spPr bwMode="auto">
          <a:xfrm>
            <a:off x="2514600" y="3048000"/>
            <a:ext cx="2693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</a:rPr>
              <a:t>Cắm dây dẫn trần vào ổ điện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6570" name="Text Box 20"/>
          <p:cNvSpPr txBox="1">
            <a:spLocks noChangeArrowheads="1"/>
          </p:cNvSpPr>
          <p:nvPr/>
        </p:nvSpPr>
        <p:spPr bwMode="auto">
          <a:xfrm>
            <a:off x="6934200" y="3048000"/>
            <a:ext cx="294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</a:rPr>
              <a:t>Để vật dễ cháy gần nguồn nhiệt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>
    <p:random/>
  </p:transition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7400" y="152400"/>
            <a:ext cx="800735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>
                <a:solidFill>
                  <a:srgbClr val="FF0000"/>
                </a:solidFill>
                <a:latin typeface=".VnTime" panose="020b7200000000000000" pitchFamily="34" charset="0"/>
              </a:rPr>
              <a:t>)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</a:rPr>
              <a:t>gây</a:t>
            </a:r>
            <a:r>
              <a:rPr lang="en-US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</a:rPr>
              <a:t>cháy</a:t>
            </a:r>
            <a:r>
              <a:rPr lang="en-US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</a:rPr>
              <a:t>do</a:t>
            </a:r>
            <a:r>
              <a:rPr lang="en-US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</a:rPr>
              <a:t>thiên</a:t>
            </a:r>
            <a:r>
              <a:rPr lang="en-US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</a:rPr>
              <a:t>tai: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67587" name="Picture 4" descr="18_thienl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762000"/>
            <a:ext cx="3733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tungurahua-volc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762000"/>
            <a:ext cx="4114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b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3886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8" descr="sun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3884613"/>
            <a:ext cx="40386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err="1">
                <a:solidFill>
                  <a:srgbClr val="92D050"/>
                </a:solidFill>
              </a:rPr>
              <a:t>Phần IV. CÁC PHƯƠNG PHÁP </a:t>
            </a:r>
            <a:br>
              <a:rPr lang="en-US" sz="3600" b="1" err="1">
                <a:solidFill>
                  <a:srgbClr val="92D050"/>
                </a:solidFill>
              </a:rPr>
            </a:br>
            <a:r>
              <a:rPr lang="en-US" sz="3600" b="1" err="1">
                <a:solidFill>
                  <a:srgbClr val="92D050"/>
                </a:solidFill>
              </a:rPr>
              <a:t>CHỮA CHÁY CƠ BẢN</a:t>
            </a:r>
            <a:br>
              <a:rPr lang="en-US" sz="3600" b="1" err="1">
                <a:solidFill>
                  <a:srgbClr val="92D050"/>
                </a:solidFill>
              </a:rPr>
            </a:br>
            <a:r>
              <a:rPr lang="en-US" sz="3600" b="1" err="1">
                <a:solidFill>
                  <a:srgbClr val="92D050"/>
                </a:solidFill>
              </a:rPr>
              <a:t>(5 phương pháp)</a:t>
            </a:r>
          </a:p>
        </p:txBody>
      </p:sp>
      <p:pic>
        <p:nvPicPr>
          <p:cNvPr id="68611" name="Content Placeholder 5" descr="slide arff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-14999" r="3000" b="-14999"/>
          <a:stretch>
            <a:fillRect/>
          </a:stretch>
        </p:blipFill>
        <p:spPr>
          <a:xfrm>
            <a:off x="1524000" y="1508125"/>
            <a:ext cx="9144000" cy="4756150"/>
          </a:xfrm>
        </p:spPr>
      </p:pic>
    </p:spTree>
  </p:cSld>
  <p:clrMapOvr>
    <a:masterClrMapping/>
  </p:clrMapOvr>
  <p:transition spd="med">
    <p:random/>
  </p:transition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sz="2800">
                <a:solidFill>
                  <a:srgbClr val="FFFF00"/>
                </a:solidFill>
              </a:rPr>
              <a:t>1. Phương pháp làm lạnh</a:t>
            </a:r>
            <a:br>
              <a:rPr lang="en-US" sz="2800"/>
            </a:br>
            <a:r>
              <a:rPr lang="en-US" sz="2800"/>
              <a:t>- Là phương pháp dùng các chất chữa cháy có khả năng thu nhiệt cao làm hạ nhiệt độ của vùng cháy xuống dưới nhiệt độ bắt cháy của các chất cháy.</a:t>
            </a:r>
            <a:br>
              <a:rPr lang="en-US" sz="2800"/>
            </a:br>
            <a:r>
              <a:rPr lang="en-US" sz="2800"/>
              <a:t>VD: nước, khí CO2…</a:t>
            </a:r>
            <a:br>
              <a:rPr lang="en-US"/>
            </a:br>
            <a:endParaRPr lang="en-US"/>
          </a:p>
        </p:txBody>
      </p:sp>
      <p:pic>
        <p:nvPicPr>
          <p:cNvPr id="69635" name="Content Placeholder 3" descr="uKGSgW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90800"/>
            <a:ext cx="4495800" cy="2995613"/>
          </a:xfrm>
        </p:spPr>
      </p:pic>
      <p:pic>
        <p:nvPicPr>
          <p:cNvPr id="69636" name="Content Placeholder 5" descr="lap-dat-he-thong-pccc-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4572000" cy="3429000"/>
          </a:xfrm>
        </p:spPr>
      </p:pic>
    </p:spTree>
  </p:cSld>
  <p:clrMapOvr>
    <a:masterClrMapping/>
  </p:clrMapOvr>
  <p:transition spd="med">
    <p:random/>
  </p:transition>
  <p:timing/>
</p:sld>
</file>

<file path=ppt/slides/slide5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2600" y="1066800"/>
            <a:ext cx="8915400" cy="1139825"/>
          </a:xfrm>
        </p:spPr>
        <p:txBody>
          <a:bodyPr/>
          <a:lstStyle/>
          <a:p>
            <a:pPr algn="l">
              <a:defRPr/>
            </a:pP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cách ly: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chất chữa cháy hoặc dụng cụ chữa cháy tạo nên một màng ngăn, ngăn cách ôxy không khí tiếp xúc với bề mặt chất cháy.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VD: chăn chiên, bọt, bột, cát…</a:t>
            </a:r>
            <a:br>
              <a:rPr lang="en-US"/>
            </a:br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905000" y="2327275"/>
            <a:ext cx="4038600" cy="4530725"/>
          </a:xfrm>
        </p:spPr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70660" name="Content Placeholder 14" descr="xay-dung-cong-tac-phong-chay-chua-chay-tro-thanh-phong-trao-hinh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67000"/>
            <a:ext cx="6096000" cy="4191000"/>
          </a:xfrm>
        </p:spPr>
      </p:pic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1828800" y="56388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>
    <p:random/>
  </p:transition>
  <p:timing/>
</p:sld>
</file>

<file path=ppt/slides/slide5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52400"/>
            <a:ext cx="8458200" cy="6019800"/>
          </a:xfrm>
        </p:spPr>
        <p:txBody>
          <a:bodyPr/>
          <a:lstStyle/>
          <a:p>
            <a:pPr marL="0" indent="457200" eaLnBrk="1" hangingPunct="1">
              <a:buFont typeface="Wingdings" panose="05000000000000000000" pitchFamily="2" charset="2"/>
              <a:buNone/>
              <a:defRPr/>
            </a:pP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</a:rPr>
              <a:t>3. Phương pháp làm loãng:</a:t>
            </a:r>
            <a:r>
              <a:rPr lang="en-US" sz="2800">
                <a:latin typeface="Times New Roman" panose="02020603050405020304" pitchFamily="18" charset="0"/>
              </a:rPr>
              <a:t> giảm nồng độ hơi, khí, các chất cháy trong khu vực đám cháy xuống tới mức thấp nhất.</a:t>
            </a:r>
            <a:endParaRPr lang="en-US" sz="28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indent="457200" eaLnBrk="1" hangingPunct="1">
              <a:buFont typeface="Wingdings" panose="05000000000000000000" pitchFamily="2" charset="2"/>
              <a:buNone/>
              <a:defRPr/>
            </a:pPr>
            <a:endParaRPr lang="en-US" sz="28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indent="457200" eaLnBrk="1" hangingPunct="1">
              <a:buFont typeface="Wingdings" panose="05000000000000000000" pitchFamily="2" charset="2"/>
              <a:buNone/>
              <a:defRPr/>
            </a:pP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</a:rPr>
              <a:t>4. Phương pháp kìm hãm phản ứng cháy:</a:t>
            </a:r>
            <a:r>
              <a:rPr lang="en-US" sz="2800">
                <a:latin typeface="Times New Roman" panose="02020603050405020304" pitchFamily="18" charset="0"/>
              </a:rPr>
              <a:t> </a:t>
            </a:r>
          </a:p>
          <a:p>
            <a:pPr marL="0" indent="457200" eaLnBrk="1" hangingPunct="1">
              <a:buFont typeface="Wingdings" panose="05000000000000000000" pitchFamily="2" charset="2"/>
              <a:buNone/>
              <a:defRPr/>
            </a:pPr>
            <a:r>
              <a:rPr lang="en-US" sz="2800">
                <a:latin typeface="Times New Roman" panose="02020603050405020304" pitchFamily="18" charset="0"/>
              </a:rPr>
              <a:t>(dùng bình bột chữa cháy </a:t>
            </a:r>
          </a:p>
          <a:p>
            <a:pPr marL="0" indent="457200" eaLnBrk="1" hangingPunct="1">
              <a:buFont typeface="Wingdings" panose="05000000000000000000" pitchFamily="2" charset="2"/>
              <a:buNone/>
              <a:defRPr/>
            </a:pPr>
            <a:r>
              <a:rPr lang="en-US" sz="2800" err="1">
                <a:latin typeface="Times New Roman" panose="02020603050405020304" pitchFamily="18" charset="0"/>
              </a:rPr>
              <a:t>phun vào đám cháy)</a:t>
            </a:r>
          </a:p>
          <a:p>
            <a:pPr marL="0" indent="457200" eaLnBrk="1" hangingPunct="1">
              <a:buFont typeface="Wingdings" panose="05000000000000000000" pitchFamily="2" charset="2"/>
              <a:buNone/>
              <a:defRPr/>
            </a:pPr>
            <a:endParaRPr lang="en-US" sz="28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indent="457200" eaLnBrk="1" hangingPunct="1">
              <a:buFont typeface="Wingdings" panose="05000000000000000000" pitchFamily="2" charset="2"/>
              <a:buNone/>
              <a:defRPr/>
            </a:pPr>
            <a:endParaRPr lang="en-US" sz="28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indent="457200" eaLnBrk="1" hangingPunct="1">
              <a:buFont typeface="Wingdings" panose="05000000000000000000" pitchFamily="2" charset="2"/>
              <a:buNone/>
              <a:defRPr/>
            </a:pPr>
            <a:endParaRPr lang="en-US" sz="28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indent="457200" eaLnBrk="1" hangingPunct="1">
              <a:buFont typeface="Wingdings" panose="05000000000000000000" pitchFamily="2" charset="2"/>
              <a:buNone/>
              <a:defRPr/>
            </a:pPr>
            <a:endParaRPr lang="en-US" sz="28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indent="457200" eaLnBrk="1" hangingPunct="1">
              <a:buFont typeface="Wingdings" panose="05000000000000000000" pitchFamily="2" charset="2"/>
              <a:buNone/>
              <a:defRPr/>
            </a:pP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</a:rPr>
              <a:t>5.Phương pháp tổng hợp</a:t>
            </a:r>
            <a:endParaRPr lang="en-US" sz="28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indent="457200" eaLnBrk="1" hangingPunct="1">
              <a:buFont typeface="Wingdings" panose="05000000000000000000" pitchFamily="2" charset="2"/>
              <a:buNone/>
              <a:defRPr/>
            </a:pPr>
            <a:r>
              <a:rPr lang="en-US" sz="280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(sử dụng các phương pháp)</a:t>
            </a:r>
          </a:p>
          <a:p>
            <a:pPr marL="0" indent="457200" eaLnBrk="1" hangingPunct="1">
              <a:buFont typeface="Wingdings" panose="05000000000000000000" pitchFamily="2" charset="2"/>
              <a:buNone/>
              <a:defRPr/>
            </a:pPr>
            <a:endParaRPr lang="en-US" sz="28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2998" name="Picture 6" descr="An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6670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2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12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12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12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12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12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12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12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12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12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200" b="1" u="sng" smtClean="0">
                <a:solidFill>
                  <a:srgbClr val="FFFF66"/>
                </a:solidFill>
                <a:effectLst/>
                <a:latin typeface=".VnArial" pitchFamily="34" charset="0"/>
              </a:rPr>
              <a:t>*C¸c chÊt th­êng dïng ch÷a ch¸y*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85800"/>
            <a:ext cx="9144000" cy="76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Nước: Làm mát, làm loãng, thích hợp với nhiều loại đám cháy.</a:t>
            </a:r>
            <a:endParaRPr lang="en-US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431925"/>
            <a:ext cx="91440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 hồi 21h ngày 6/9/2022 cháy tại quán Karaoke An Phú (đ/c: P. An Phú, Thuận An, Dình Dương) thiệt hại về người 32 người chết.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5386388" cy="639763"/>
          </a:xfrm>
        </p:spPr>
        <p:txBody>
          <a:bodyPr/>
          <a:lstStyle/>
          <a:p>
            <a:pPr>
              <a:defRPr/>
            </a:pPr>
            <a:r>
              <a:rPr lang="en-US" err="1" smtClean="0"/>
              <a:t>Khu vực mặt trước quán</a:t>
            </a:r>
            <a:endParaRPr lang="en-US"/>
          </a:p>
        </p:txBody>
      </p:sp>
      <p:pic>
        <p:nvPicPr>
          <p:cNvPr id="18436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4645025" cy="45656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295400"/>
            <a:ext cx="5389562" cy="639763"/>
          </a:xfrm>
        </p:spPr>
        <p:txBody>
          <a:bodyPr/>
          <a:lstStyle/>
          <a:p>
            <a:pPr>
              <a:defRPr/>
            </a:pPr>
            <a:r>
              <a:rPr lang="en-US" err="1" smtClean="0"/>
              <a:t>Khu vực tiếp giáp quán</a:t>
            </a:r>
            <a:endParaRPr lang="en-US"/>
          </a:p>
        </p:txBody>
      </p:sp>
      <p:pic>
        <p:nvPicPr>
          <p:cNvPr id="18438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25" y="1981200"/>
            <a:ext cx="4498975" cy="4565650"/>
          </a:xfrm>
        </p:spPr>
      </p:pic>
    </p:spTree>
  </p:cSld>
  <p:clrMapOvr>
    <a:masterClrMapping/>
  </p:clrMapOvr>
  <p:transition spd="med">
    <p:random/>
  </p:transition>
  <p:timing/>
</p:sld>
</file>

<file path=ppt/slides/slide6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Bọt (foam):</a:t>
            </a:r>
            <a:r>
              <a:rPr lang="en-US" sz="240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tạo bọt + nước + không khí</a:t>
            </a:r>
            <a:r>
              <a:rPr lang="en-US" sz="240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40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hợp chữa cháy chất cháy là xăng, dầu, hóa chất.</a:t>
            </a:r>
            <a:br>
              <a:rPr lang="en-US" sz="2400">
                <a:solidFill>
                  <a:schemeClr val="tx1"/>
                </a:solidFill>
                <a:latin typeface=".VnArial" pitchFamily="34" charset="0"/>
              </a:rPr>
            </a:br>
            <a:endParaRPr lang="en-US" sz="2400">
              <a:solidFill>
                <a:schemeClr val="tx1"/>
              </a:solidFill>
              <a:latin typeface=".VnArial" pitchFamily="34" charset="0"/>
            </a:endParaRPr>
          </a:p>
        </p:txBody>
      </p:sp>
      <p:pic>
        <p:nvPicPr>
          <p:cNvPr id="73731" name="Content Placeholder 4" descr="chuachay1609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2850"/>
            <a:ext cx="9144000" cy="5645150"/>
          </a:xfrm>
        </p:spPr>
      </p:pic>
    </p:spTree>
  </p:cSld>
  <p:clrMapOvr>
    <a:masterClrMapping/>
  </p:clrMapOvr>
  <p:transition spd="med">
    <p:random/>
  </p:transition>
  <p:timing/>
</p:sld>
</file>

<file path=ppt/slides/slide6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sz="3600" b="1" err="1">
                <a:solidFill>
                  <a:srgbClr val="FF0000"/>
                </a:solidFill>
              </a:rPr>
              <a:t>Phần V. NGUYÊN TẮC TỔ CHỨC CHỮA CHÁY TẠI CƠ SỞ</a:t>
            </a:r>
          </a:p>
        </p:txBody>
      </p:sp>
      <p:pic>
        <p:nvPicPr>
          <p:cNvPr id="74755" name="Content Placeholder 3" descr="images1129741_p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9144000" cy="5562600"/>
          </a:xfrm>
        </p:spPr>
      </p:pic>
    </p:spTree>
  </p:cSld>
  <p:clrMapOvr>
    <a:masterClrMapping/>
  </p:clrMapOvr>
  <p:transition spd="med">
    <p:random/>
  </p:transition>
  <p:timing/>
</p:sld>
</file>

<file path=ppt/slides/slide6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5779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9144000" cy="5257800"/>
          </a:xfrm>
        </p:spPr>
      </p:pic>
    </p:spTree>
  </p:cSld>
  <p:clrMapOvr>
    <a:masterClrMapping/>
  </p:clrMapOvr>
  <p:transition spd="med">
    <p:random/>
  </p:transition>
  <p:timing/>
</p:sld>
</file>

<file path=ppt/slides/slide6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228600"/>
            <a:ext cx="8686800" cy="5943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>
                <a:latin typeface="Times New Roman" panose="02020603050405020304" pitchFamily="18" charset="0"/>
              </a:rPr>
              <a:t>	Căn cứ theo quy định tại điều 30 luật PCCC về </a:t>
            </a:r>
            <a:r>
              <a:rPr lang="en-US" sz="2800" b="1" i="1">
                <a:solidFill>
                  <a:srgbClr val="FFFF66"/>
                </a:solidFill>
                <a:latin typeface="Times New Roman" panose="02020603050405020304" pitchFamily="18" charset="0"/>
              </a:rPr>
              <a:t>"Biện pháp cơ bản trong chữa cháy"</a:t>
            </a:r>
            <a:r>
              <a:rPr lang="en-US" sz="2800">
                <a:latin typeface="Times New Roman" panose="02020603050405020304" pitchFamily="18" charset="0"/>
              </a:rPr>
              <a:t>. Căn cứ vào tình hình thực tế ở cơ sở. Về công tác tổ chức chữa cháy ở cơ sở áp dụng dựa trên các quy định như sau: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	1. Báo động khi có cháy, nổ xảy ra.</a:t>
            </a:r>
            <a:r>
              <a:rPr lang="en-US"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76803" name="Picture 3" descr="27042009152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3733800"/>
            <a:ext cx="30480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1236933013_hc-2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733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3733800"/>
            <a:ext cx="31242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slides/slide6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"/>
            <a:ext cx="8229600" cy="6172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2. Phải thống nhất việc chỉ huy điều hành trong chữa cháy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  <a:endParaRPr lang="en-US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>
                <a:latin typeface="Times New Roman" panose="02020603050405020304" pitchFamily="18" charset="0"/>
              </a:rPr>
              <a:t>		</a:t>
            </a:r>
            <a:endParaRPr lang="en-US"/>
          </a:p>
        </p:txBody>
      </p:sp>
      <p:pic>
        <p:nvPicPr>
          <p:cNvPr id="1269763" name="Picture 3" descr="Ảnh minh họ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1447800"/>
            <a:ext cx="71770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228600"/>
            <a:ext cx="8915400" cy="2286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   3. Cắt điện toàn bộ khu vực cháy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>
                <a:latin typeface="Times New Roman" panose="02020603050405020304" pitchFamily="18" charset="0"/>
              </a:rPr>
              <a:t>		Đây là nguyên tắc bắt buộc phải thực hiện dù là cháy lớn hay cháy nhỏ</a:t>
            </a:r>
            <a:endParaRPr lang="en-US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78851" name="Picture 3" descr="kiemtrad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19812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slides/slide6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0" y="914400"/>
            <a:ext cx="8229600" cy="6629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4. Sử dụng các dụng cụ, phương tiện chữa cháy phù hợp để dập lửa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>
                <a:latin typeface="Times New Roman" panose="02020603050405020304" pitchFamily="18" charset="0"/>
              </a:rPr>
              <a:t>		</a:t>
            </a:r>
            <a:r>
              <a:rPr lang="en-US" i="1">
                <a:latin typeface="Times New Roman" panose="02020603050405020304" pitchFamily="18" charset="0"/>
              </a:rPr>
              <a:t>	</a:t>
            </a:r>
            <a:endParaRPr lang="en-US"/>
          </a:p>
        </p:txBody>
      </p:sp>
      <p:pic>
        <p:nvPicPr>
          <p:cNvPr id="79875" name="Picture 3" descr="12005389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209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 descr="Binh%20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8194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 descr="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2238" y="3352800"/>
            <a:ext cx="29257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slides/slide6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92213"/>
          </a:xfrm>
        </p:spPr>
        <p:txBody>
          <a:bodyPr/>
          <a:lstStyle/>
          <a:p>
            <a:pPr>
              <a:defRPr/>
            </a:pPr>
            <a:r>
              <a:rPr lang="en-US" sz="3200">
                <a:solidFill>
                  <a:schemeClr val="accent2">
                    <a:lumMod val="60000"/>
                    <a:lumOff val="40000"/>
                  </a:schemeClr>
                </a:solidFill>
              </a:rPr>
              <a:t>5. Tập trung cứu người bị nạn và tài sản trong đám cháy.</a:t>
            </a:r>
          </a:p>
        </p:txBody>
      </p:sp>
      <p:pic>
        <p:nvPicPr>
          <p:cNvPr id="80899" name="Content Placeholder 3" descr="cuuthuong- NBC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5686425"/>
          </a:xfrm>
        </p:spPr>
      </p:pic>
    </p:spTree>
  </p:cSld>
  <p:clrMapOvr>
    <a:masterClrMapping/>
  </p:clrMapOvr>
  <p:transition spd="med">
    <p:random/>
  </p:transition>
  <p:timing/>
</p:sld>
</file>

<file path=ppt/slides/slide6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SÁT PCCC: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</a:p>
        </p:txBody>
      </p:sp>
      <p:pic>
        <p:nvPicPr>
          <p:cNvPr id="81923" name="Content Placeholder 8" descr="HOANTHAN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5181600" cy="3886200"/>
          </a:xfrm>
        </p:spPr>
      </p:pic>
      <p:pic>
        <p:nvPicPr>
          <p:cNvPr id="81924" name="Content Placeholder 9" descr="tải xuống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962400"/>
            <a:ext cx="3971925" cy="2895600"/>
          </a:xfrm>
        </p:spPr>
      </p:pic>
      <p:sp>
        <p:nvSpPr>
          <p:cNvPr id="1274884" name="Rectangle 4"/>
          <p:cNvSpPr>
            <a:spLocks noRot="1" noChangeArrowheads="1"/>
          </p:cNvSpPr>
          <p:nvPr/>
        </p:nvSpPr>
        <p:spPr bwMode="auto">
          <a:xfrm>
            <a:off x="8763000" y="1524000"/>
            <a:ext cx="7620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US" sz="2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itchFamily="34" charset="0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/>
</p:sld>
</file>

<file path=ppt/slides/slide6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2946" name="Picture 2" descr="images86778_7-1">
            <a:hlinkClick r:id="rId3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286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228600"/>
            <a:ext cx="403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524000" y="2743200"/>
            <a:ext cx="400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Tx/>
              <a:buNone/>
            </a:pPr>
            <a:r>
              <a:rPr lang="en-US" altLang="en-US" sz="1800" b="1" i="1">
                <a:solidFill>
                  <a:srgbClr val="00FF99"/>
                </a:solidFill>
                <a:latin typeface="Times New Roman" panose="02020603050405020304" pitchFamily="18" charset="0"/>
              </a:rPr>
              <a:t>Cảnh sát 113, công an phường, xã sở tại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7391400" y="2819400"/>
            <a:ext cx="2003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Tx/>
              <a:buNone/>
            </a:pPr>
            <a:r>
              <a:rPr lang="en-US" altLang="en-US" sz="1800" b="1" i="1">
                <a:solidFill>
                  <a:srgbClr val="00FF99"/>
                </a:solidFill>
                <a:latin typeface="Times New Roman" panose="02020603050405020304" pitchFamily="18" charset="0"/>
              </a:rPr>
              <a:t>Trung tâm cấp cứu</a:t>
            </a:r>
          </a:p>
        </p:txBody>
      </p:sp>
      <p:pic>
        <p:nvPicPr>
          <p:cNvPr id="82950" name="Picture 6" descr="mitting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3733800"/>
            <a:ext cx="34448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191000" y="6096000"/>
            <a:ext cx="3798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Tx/>
              <a:buNone/>
            </a:pPr>
            <a:r>
              <a:rPr lang="en-US" altLang="en-US" sz="1800" b="1" i="1">
                <a:solidFill>
                  <a:srgbClr val="00FF99"/>
                </a:solidFill>
                <a:latin typeface="Times New Roman" panose="02020603050405020304" pitchFamily="18" charset="0"/>
              </a:rPr>
              <a:t>Lực lượng quân đội đóng trên địa bàn</a:t>
            </a:r>
          </a:p>
        </p:txBody>
      </p:sp>
    </p:spTree>
  </p:cSld>
  <p:clrMapOvr>
    <a:masterClrMapping/>
  </p:clrMapOvr>
  <p:transition spd="med">
    <p:random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LLCSPCCC tổ chức CNCH </a:t>
            </a:r>
            <a:endParaRPr lang="en-US"/>
          </a:p>
        </p:txBody>
      </p:sp>
      <p:pic>
        <p:nvPicPr>
          <p:cNvPr id="19459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4419600" cy="5257800"/>
          </a:xfrm>
        </p:spPr>
      </p:pic>
      <p:pic>
        <p:nvPicPr>
          <p:cNvPr id="19460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0200"/>
            <a:ext cx="4572000" cy="5257800"/>
          </a:xfrm>
        </p:spPr>
      </p:pic>
    </p:spTree>
  </p:cSld>
  <p:clrMapOvr>
    <a:masterClrMapping/>
  </p:clrMapOvr>
  <p:transition spd="med">
    <p:random/>
  </p:transition>
  <p:timing/>
</p:sld>
</file>

<file path=ppt/slides/slide7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solidFill>
                  <a:schemeClr val="accent2">
                    <a:lumMod val="60000"/>
                    <a:lumOff val="40000"/>
                  </a:schemeClr>
                </a:solidFill>
              </a:rPr>
              <a:t>6. Bảo vệ hiện trường cháy.</a:t>
            </a:r>
          </a:p>
        </p:txBody>
      </p:sp>
      <p:pic>
        <p:nvPicPr>
          <p:cNvPr id="83971" name="Content Placeholder 4" descr="CAHN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4610100" cy="2590800"/>
          </a:xfrm>
        </p:spPr>
      </p:pic>
      <p:pic>
        <p:nvPicPr>
          <p:cNvPr id="83972" name="Content Placeholder 5" descr="images684481_DSC_04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24200"/>
            <a:ext cx="4495800" cy="2981325"/>
          </a:xfrm>
        </p:spPr>
      </p:pic>
    </p:spTree>
  </p:cSld>
  <p:clrMapOvr>
    <a:masterClrMapping/>
  </p:clrMapOvr>
  <p:transition spd="med">
    <p:random/>
  </p:transition>
  <p:timing/>
</p:sld>
</file>

<file path=ppt/slides/slide7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ví dụ sau:</a:t>
            </a:r>
            <a:endParaRPr lang="vi-VN"/>
          </a:p>
        </p:txBody>
      </p:sp>
      <p:pic>
        <p:nvPicPr>
          <p:cNvPr id="8499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4038600" cy="2590800"/>
          </a:xfrm>
        </p:spPr>
      </p:pic>
      <p:pic>
        <p:nvPicPr>
          <p:cNvPr id="8499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95400"/>
            <a:ext cx="2619375" cy="1743075"/>
          </a:xfrm>
        </p:spPr>
      </p:pic>
      <p:pic>
        <p:nvPicPr>
          <p:cNvPr id="8499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3886200"/>
            <a:ext cx="4495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3276600"/>
            <a:ext cx="3752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slides/slide7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>
              <a:defRPr/>
            </a:pPr>
            <a:r>
              <a:rPr lang="en-US" sz="3600" b="1">
                <a:solidFill>
                  <a:srgbClr val="FFFF00"/>
                </a:solidFill>
              </a:rPr>
              <a:t>PHẦN VI: KỸ NĂNG XỬ LÝ KHI CÓ CHÁY TẠI GIA ĐÌNH</a:t>
            </a:r>
            <a:br>
              <a:rPr lang="en-US" sz="3600" b="1">
                <a:solidFill>
                  <a:srgbClr val="FFFF00"/>
                </a:solidFill>
              </a:rPr>
            </a:br>
            <a:endParaRPr lang="en-US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random/>
  </p:transition>
  <p:timing/>
</p:sld>
</file>

<file path=ppt/slides/slide7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981200"/>
          </a:xfrm>
        </p:spPr>
        <p:txBody>
          <a:bodyPr/>
          <a:lstStyle/>
          <a:p>
            <a:pPr algn="l">
              <a:defRPr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Báo cho mọi người biết có cháy: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Hét lên thật to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Tập hợp mọi người trong nhà lại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Gọi lực lượng cảnh sát PCCC: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114</a:t>
            </a:r>
          </a:p>
        </p:txBody>
      </p:sp>
      <p:pic>
        <p:nvPicPr>
          <p:cNvPr id="87043" name="Content Placeholder 3" descr="doi-pho-trom-cuop-2-14370921008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8156575" cy="4495800"/>
          </a:xfrm>
        </p:spPr>
      </p:pic>
    </p:spTree>
  </p:cSld>
  <p:clrMapOvr>
    <a:masterClrMapping/>
  </p:clrMapOvr>
  <p:transition spd="med">
    <p:random/>
  </p:transition>
  <p:timing/>
</p:sld>
</file>

<file path=ppt/slides/slide7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600200"/>
          </a:xfrm>
        </p:spPr>
        <p:txBody>
          <a:bodyPr/>
          <a:lstStyle/>
          <a:p>
            <a:pPr algn="l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Biết đường thoát: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Cố gắng ra ngoài thật nhanh.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Nhớ những lối thoát nạn trong nhà.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Tới lối thoát nạn gần nhất.</a:t>
            </a:r>
            <a:endParaRPr lang="en-US" sz="2800" b="1"/>
          </a:p>
        </p:txBody>
      </p:sp>
      <p:pic>
        <p:nvPicPr>
          <p:cNvPr id="88067" name="Content Placeholder 6" descr="20161115191837-1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4852988" cy="3048000"/>
          </a:xfrm>
        </p:spPr>
      </p:pic>
      <p:pic>
        <p:nvPicPr>
          <p:cNvPr id="88068" name="Content Placeholder 7" descr="153210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17800"/>
            <a:ext cx="4191000" cy="3759200"/>
          </a:xfrm>
        </p:spPr>
      </p:pic>
    </p:spTree>
  </p:cSld>
  <p:clrMapOvr>
    <a:masterClrMapping/>
  </p:clrMapOvr>
  <p:transition spd="med">
    <p:random/>
  </p:transition>
  <p:timing/>
</p:sld>
</file>

<file path=ppt/slides/slide7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524000"/>
          </a:xfrm>
        </p:spPr>
        <p:txBody>
          <a:bodyPr/>
          <a:lstStyle/>
          <a:p>
            <a:pPr algn="l">
              <a:defRPr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mở cửa có khói và lửa tràn vào phòng phải đóng cửa thật nhanh, lấy quần áo, vải… chèn kín khe cửa và làm mát cửa.</a:t>
            </a:r>
            <a:b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Chạy ngay tới ban công, cửa sổ để lấy không khí và gọi trợ giúp.</a:t>
            </a:r>
            <a:endParaRPr lang="en-US" sz="2400" b="1"/>
          </a:p>
        </p:txBody>
      </p:sp>
      <p:pic>
        <p:nvPicPr>
          <p:cNvPr id="89091" name="Content Placeholder 7" descr="ky-nang-thoat-hiem-khi-chay-khach-san-du-khach-can-biet-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3733800" cy="5334000"/>
          </a:xfrm>
        </p:spPr>
      </p:pic>
      <p:pic>
        <p:nvPicPr>
          <p:cNvPr id="89092" name="Content Placeholder 8" descr="chayno223027951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19400"/>
            <a:ext cx="5257800" cy="4038600"/>
          </a:xfrm>
        </p:spPr>
      </p:pic>
    </p:spTree>
  </p:cSld>
  <p:clrMapOvr>
    <a:masterClrMapping/>
  </p:clrMapOvr>
  <p:transition spd="med">
    <p:random/>
  </p:transition>
  <p:timing/>
</p:sld>
</file>

<file path=ppt/slides/slide7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 sự trợ giúp và tuyệt đối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được nhảy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trên cao xuống.</a:t>
            </a:r>
          </a:p>
        </p:txBody>
      </p:sp>
      <p:pic>
        <p:nvPicPr>
          <p:cNvPr id="90115" name="Content Placeholder 4" descr="151011khoi06-41b3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4581525" cy="5181600"/>
          </a:xfrm>
        </p:spPr>
      </p:pic>
      <p:pic>
        <p:nvPicPr>
          <p:cNvPr id="90116" name="Content Placeholder 5" descr="chayno1812663397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76400"/>
            <a:ext cx="3886200" cy="5181600"/>
          </a:xfrm>
        </p:spPr>
      </p:pic>
    </p:spTree>
  </p:cSld>
  <p:clrMapOvr>
    <a:masterClrMapping/>
  </p:clrMapOvr>
  <p:transition spd="med">
    <p:random/>
  </p:transition>
  <p:timing/>
</p:sld>
</file>

<file path=ppt/slides/slide7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KHI QUẦN ÁO BỊ BẮT LỬA</a:t>
            </a:r>
          </a:p>
        </p:txBody>
      </p:sp>
      <p:pic>
        <p:nvPicPr>
          <p:cNvPr id="91139" name="Content Placeholder 4" descr="nhung-ky-nang-thoat-hiem-cuc-can-thiet-bo-me-phai-day-co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17638"/>
            <a:ext cx="6705600" cy="5440362"/>
          </a:xfrm>
        </p:spPr>
      </p:pic>
    </p:spTree>
  </p:cSld>
  <p:clrMapOvr>
    <a:masterClrMapping/>
  </p:clrMapOvr>
  <p:transition spd="med">
    <p:random/>
  </p:transition>
  <p:timing/>
</p:sld>
</file>

<file path=ppt/slides/slide7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2667000"/>
          </a:xfrm>
        </p:spPr>
        <p:txBody>
          <a:bodyPr/>
          <a:lstStyle/>
          <a:p>
            <a:pPr algn="l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Cách thoát nạn nhà cao tầng: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Không được sử dụng cầu thang máy.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Luôn đảm bảo cầu thang bộ không bị khóa và không bị cản trở.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cầu thang bộ, di chuyển theo hàng lối, bám sát lan can và tường.</a:t>
            </a:r>
            <a:endParaRPr lang="en-US" sz="2800"/>
          </a:p>
        </p:txBody>
      </p:sp>
      <p:pic>
        <p:nvPicPr>
          <p:cNvPr id="92163" name="Content Placeholder 4" descr="thoat-hiem-hoa-ho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62200"/>
            <a:ext cx="4483100" cy="4495800"/>
          </a:xfrm>
        </p:spPr>
      </p:pic>
    </p:spTree>
  </p:cSld>
  <p:clrMapOvr>
    <a:masterClrMapping/>
  </p:clrMapOvr>
  <p:transition spd="med">
    <p:random/>
  </p:transition>
  <p:timing/>
</p:sld>
</file>

<file path=ppt/slides/slide7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686800" cy="1417638"/>
          </a:xfrm>
        </p:spPr>
        <p:txBody>
          <a:bodyPr/>
          <a:lstStyle/>
          <a:p>
            <a:pPr algn="l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Di chuyển sát tường và cúi thấp để tránh lạc đường.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Nếu cháy ở nơi khác trong tòa nhà, phải thoát ra ngoài và gọi giúp đỡ,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được ở lại trong phòng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/>
          </a:p>
        </p:txBody>
      </p:sp>
      <p:pic>
        <p:nvPicPr>
          <p:cNvPr id="93187" name="Content Placeholder 4" descr="ky-nang-va-cach-thoat-hiem-khi-chay-toa-nha-chung-cu-cao-ta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52600"/>
            <a:ext cx="6572250" cy="4876800"/>
          </a:xfrm>
        </p:spPr>
      </p:pic>
    </p:spTree>
  </p:cSld>
  <p:clrMapOvr>
    <a:masterClrMapping/>
  </p:clrMapOvr>
  <p:transition spd="med">
    <p:random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 smtClean="0"/>
              <a:t>Hình ảnh nhân viên trước khi vụ việc xảy ra.</a:t>
            </a:r>
            <a:endParaRPr lang="en-US"/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8229600" cy="5181600"/>
          </a:xfrm>
        </p:spPr>
      </p:pic>
    </p:spTree>
  </p:cSld>
  <p:clrMapOvr>
    <a:masterClrMapping/>
  </p:clrMapOvr>
  <p:transition spd="med">
    <p:random/>
  </p:transition>
  <p:timing/>
</p:sld>
</file>

<file path=ppt/slides/slide8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2209800" y="457200"/>
            <a:ext cx="7772400" cy="990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25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81200" y="228600"/>
            <a:ext cx="8077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Phần VII. HƯỚNG DẪN SỬ DỤNG BÌNH CHỮA CHÁY</a:t>
            </a:r>
          </a:p>
        </p:txBody>
      </p:sp>
      <p:pic>
        <p:nvPicPr>
          <p:cNvPr id="94212" name="Picture 4" descr="binhcaclo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slides/slide8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CẤU TẠO BÌNH CHỮA CHÁY</a:t>
            </a:r>
          </a:p>
        </p:txBody>
      </p:sp>
      <p:pic>
        <p:nvPicPr>
          <p:cNvPr id="96259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4191000" cy="5105400"/>
          </a:xfrm>
        </p:spPr>
      </p:pic>
      <p:pic>
        <p:nvPicPr>
          <p:cNvPr id="96260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52600"/>
            <a:ext cx="4800600" cy="5105400"/>
          </a:xfrm>
        </p:spPr>
      </p:pic>
    </p:spTree>
  </p:cSld>
  <p:clrMapOvr>
    <a:masterClrMapping/>
  </p:clrMapOvr>
  <p:transition spd="med">
    <p:random/>
  </p:transition>
  <p:timing/>
</p:sld>
</file>

<file path=ppt/slides/slide8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err="1"/>
              <a:t>Bình bột chữa cháy xe đẩy</a:t>
            </a:r>
            <a:endParaRPr lang="en-US" sz="3600" b="1"/>
          </a:p>
        </p:txBody>
      </p:sp>
      <p:pic>
        <p:nvPicPr>
          <p:cNvPr id="97283" name="Content Placeholder 3" descr="xe da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6950"/>
            <a:ext cx="8382000" cy="5861050"/>
          </a:xfrm>
        </p:spPr>
      </p:pic>
    </p:spTree>
  </p:cSld>
  <p:clrMapOvr>
    <a:masterClrMapping/>
  </p:clrMapOvr>
  <p:transition spd="med">
    <p:random/>
  </p:transition>
  <p:timing/>
</p:sld>
</file>

<file path=ppt/slides/slide8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err="1"/>
              <a:t>Bình bột chữa cháy dạng treo</a:t>
            </a:r>
            <a:endParaRPr lang="en-US" sz="3600" b="1"/>
          </a:p>
        </p:txBody>
      </p:sp>
      <p:pic>
        <p:nvPicPr>
          <p:cNvPr id="98307" name="Content Placeholder 3" descr="tre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57250"/>
            <a:ext cx="8001000" cy="6000750"/>
          </a:xfrm>
        </p:spPr>
      </p:pic>
    </p:spTree>
  </p:cSld>
  <p:clrMapOvr>
    <a:masterClrMapping/>
  </p:clrMapOvr>
  <p:transition spd="med">
    <p:random/>
  </p:transition>
  <p:timing/>
</p:sld>
</file>

<file path=ppt/slides/slide8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0"/>
            <a:ext cx="82296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err="1">
                <a:solidFill>
                  <a:srgbClr val="FFFF00"/>
                </a:solidFill>
                <a:latin typeface="Times New Roman" panose="02020603050405020304" pitchFamily="18" charset="0"/>
              </a:rPr>
              <a:t>Cấu tạo và nguyên lý làm việc của bình bột chữa cháy</a:t>
            </a:r>
            <a:endParaRPr 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/>
</p:sld>
</file>

<file path=ppt/slides/slide8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378" name="AutoShape 2"/>
          <p:cNvSpPr/>
          <p:nvPr/>
        </p:nvSpPr>
        <p:spPr bwMode="auto">
          <a:xfrm>
            <a:off x="2133600" y="328613"/>
            <a:ext cx="3962400" cy="433387"/>
          </a:xfrm>
          <a:prstGeom prst="borderCallout1">
            <a:avLst>
              <a:gd name="adj1" fmla="val 117583"/>
              <a:gd name="adj2" fmla="val 2884"/>
              <a:gd name="adj3" fmla="val 117583"/>
              <a:gd name="adj4" fmla="val 16041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000" b="1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b="1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000" b="1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000" b="1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đẩy</a:t>
            </a:r>
            <a:r>
              <a:rPr lang="en-US" altLang="en-US" sz="2000" b="1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riêng</a:t>
            </a:r>
            <a:endParaRPr lang="en-US" altLang="en-US" sz="200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101379" name="Group 3"/>
          <p:cNvGrpSpPr>
            <a:grpSpLocks noChangeAspect="1"/>
          </p:cNvGrpSpPr>
          <p:nvPr/>
        </p:nvGrpSpPr>
        <p:grpSpPr>
          <a:xfrm>
            <a:off x="2667000" y="838200"/>
            <a:ext cx="7808913" cy="8077200"/>
            <a:chOff x="393" y="191"/>
            <a:chExt cx="9630" cy="9708"/>
          </a:xfrm>
        </p:grpSpPr>
        <p:sp>
          <p:nvSpPr>
            <p:cNvPr id="2" name="AutoShape 4"/>
            <p:cNvSpPr>
              <a:spLocks noChangeAspect="1" noChangeArrowheads="1"/>
            </p:cNvSpPr>
            <p:nvPr/>
          </p:nvSpPr>
          <p:spPr bwMode="auto">
            <a:xfrm>
              <a:off x="393" y="374"/>
              <a:ext cx="7404" cy="9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101382" name="Group 5"/>
            <p:cNvGrpSpPr/>
            <p:nvPr/>
          </p:nvGrpSpPr>
          <p:grpSpPr>
            <a:xfrm>
              <a:off x="2545" y="191"/>
              <a:ext cx="7478" cy="7309"/>
              <a:chOff x="2545" y="191"/>
              <a:chExt cx="7478" cy="7309"/>
            </a:xfrm>
          </p:grpSpPr>
          <p:grpSp>
            <p:nvGrpSpPr>
              <p:cNvPr id="101383" name="Group 6"/>
              <p:cNvGrpSpPr/>
              <p:nvPr/>
            </p:nvGrpSpPr>
            <p:grpSpPr>
              <a:xfrm>
                <a:off x="2545" y="406"/>
                <a:ext cx="5252" cy="7094"/>
                <a:chOff x="2545" y="406"/>
                <a:chExt cx="5252" cy="7094"/>
              </a:xfrm>
            </p:grpSpPr>
            <p:sp>
              <p:nvSpPr>
                <p:cNvPr id="3" name="Rectangle 7"/>
                <p:cNvSpPr>
                  <a:spLocks noChangeArrowheads="1"/>
                </p:cNvSpPr>
                <p:nvPr/>
              </p:nvSpPr>
              <p:spPr bwMode="auto">
                <a:xfrm flipV="1">
                  <a:off x="5354" y="1101"/>
                  <a:ext cx="343" cy="380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4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6620" y="2713"/>
                  <a:ext cx="2" cy="44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" name="Arc 9"/>
                <p:cNvSpPr/>
                <p:nvPr/>
              </p:nvSpPr>
              <p:spPr bwMode="auto">
                <a:xfrm>
                  <a:off x="5978" y="1904"/>
                  <a:ext cx="644" cy="880"/>
                </a:xfrm>
                <a:custGeom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5" name="Arc 10"/>
                <p:cNvSpPr/>
                <p:nvPr/>
              </p:nvSpPr>
              <p:spPr bwMode="auto">
                <a:xfrm flipH="1">
                  <a:off x="4357" y="1904"/>
                  <a:ext cx="652" cy="790"/>
                </a:xfrm>
                <a:custGeom>
                  <a:gdLst>
                    <a:gd name="G0" fmla="+- 25 0 0"/>
                    <a:gd name="G1" fmla="+- 21600 0 0"/>
                    <a:gd name="G2" fmla="+- 21600 0 0"/>
                    <a:gd name="T0" fmla="*/ 0 w 21625"/>
                    <a:gd name="T1" fmla="*/ 0 h 21600"/>
                    <a:gd name="T2" fmla="*/ 21625 w 21625"/>
                    <a:gd name="T3" fmla="*/ 21600 h 21600"/>
                    <a:gd name="T4" fmla="*/ 25 w 21625"/>
                    <a:gd name="T5" fmla="*/ 21600 h 2160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25" h="21600" fill="none" extrusionOk="0">
                      <a:moveTo>
                        <a:pt x="0" y="0"/>
                      </a:moveTo>
                      <a:cubicBezTo>
                        <a:pt x="8" y="0"/>
                        <a:pt x="16" y="-1"/>
                        <a:pt x="25" y="0"/>
                      </a:cubicBezTo>
                      <a:cubicBezTo>
                        <a:pt x="11954" y="0"/>
                        <a:pt x="21625" y="9670"/>
                        <a:pt x="21625" y="21600"/>
                      </a:cubicBezTo>
                    </a:path>
                    <a:path w="21625" h="21600" stroke="0" extrusionOk="0">
                      <a:moveTo>
                        <a:pt x="0" y="0"/>
                      </a:moveTo>
                      <a:cubicBezTo>
                        <a:pt x="8" y="0"/>
                        <a:pt x="16" y="-1"/>
                        <a:pt x="25" y="0"/>
                      </a:cubicBezTo>
                      <a:cubicBezTo>
                        <a:pt x="11954" y="0"/>
                        <a:pt x="21625" y="9670"/>
                        <a:pt x="21625" y="21600"/>
                      </a:cubicBezTo>
                      <a:lnTo>
                        <a:pt x="25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51" name="Rectangle 11"/>
                <p:cNvSpPr>
                  <a:spLocks noChangeArrowheads="1"/>
                </p:cNvSpPr>
                <p:nvPr/>
              </p:nvSpPr>
              <p:spPr bwMode="auto">
                <a:xfrm flipV="1">
                  <a:off x="5119" y="1259"/>
                  <a:ext cx="198" cy="134"/>
                </a:xfrm>
                <a:prstGeom prst="rect">
                  <a:avLst/>
                </a:prstGeom>
                <a:solidFill>
                  <a:srgbClr val="C0C0C0"/>
                </a:solidFill>
                <a:ln w="19050">
                  <a:solidFill>
                    <a:srgbClr val="000000"/>
                  </a:solidFill>
                  <a:miter lim="800000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52" name="Line 12"/>
                <p:cNvSpPr>
                  <a:spLocks noChangeShapeType="1"/>
                </p:cNvSpPr>
                <p:nvPr/>
              </p:nvSpPr>
              <p:spPr bwMode="auto">
                <a:xfrm>
                  <a:off x="4402" y="7161"/>
                  <a:ext cx="222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53" name="Rectangle 13"/>
                <p:cNvSpPr>
                  <a:spLocks noChangeArrowheads="1"/>
                </p:cNvSpPr>
                <p:nvPr/>
              </p:nvSpPr>
              <p:spPr bwMode="auto">
                <a:xfrm>
                  <a:off x="4342" y="7167"/>
                  <a:ext cx="2281" cy="267"/>
                </a:xfrm>
                <a:prstGeom prst="rect">
                  <a:avLst/>
                </a:prstGeom>
                <a:solidFill>
                  <a:srgbClr val="FF9900"/>
                </a:solidFill>
                <a:ln w="25400">
                  <a:solidFill>
                    <a:srgbClr val="FF0000"/>
                  </a:solidFill>
                  <a:miter lim="800000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54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5636" y="1902"/>
                  <a:ext cx="0" cy="4797"/>
                </a:xfrm>
                <a:prstGeom prst="line">
                  <a:avLst/>
                </a:prstGeom>
                <a:noFill/>
                <a:ln w="101600" cmpd="dbl">
                  <a:solidFill>
                    <a:srgbClr val="FF66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5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5579" y="6560"/>
                  <a:ext cx="172" cy="385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5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4737" y="3772"/>
                  <a:ext cx="0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57" name="Arc 17"/>
                <p:cNvSpPr/>
                <p:nvPr/>
              </p:nvSpPr>
              <p:spPr bwMode="auto">
                <a:xfrm flipH="1">
                  <a:off x="5366" y="754"/>
                  <a:ext cx="1331" cy="269"/>
                </a:xfrm>
                <a:custGeom>
                  <a:gdLst>
                    <a:gd name="G0" fmla="+- 0 0 0"/>
                    <a:gd name="G1" fmla="+- 21544 0 0"/>
                    <a:gd name="G2" fmla="+- 21600 0 0"/>
                    <a:gd name="T0" fmla="*/ 1550 w 21600"/>
                    <a:gd name="T1" fmla="*/ 0 h 21544"/>
                    <a:gd name="T2" fmla="*/ 21600 w 21600"/>
                    <a:gd name="T3" fmla="*/ 21544 h 21544"/>
                    <a:gd name="T4" fmla="*/ 0 w 21600"/>
                    <a:gd name="T5" fmla="*/ 21544 h 2154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44" fill="none" extrusionOk="0">
                      <a:moveTo>
                        <a:pt x="1550" y="-1"/>
                      </a:moveTo>
                      <a:cubicBezTo>
                        <a:pt x="12848" y="812"/>
                        <a:pt x="21600" y="10216"/>
                        <a:pt x="21600" y="21544"/>
                      </a:cubicBezTo>
                    </a:path>
                    <a:path w="21600" h="21544" stroke="0" extrusionOk="0">
                      <a:moveTo>
                        <a:pt x="1550" y="-1"/>
                      </a:moveTo>
                      <a:cubicBezTo>
                        <a:pt x="12848" y="812"/>
                        <a:pt x="21600" y="10216"/>
                        <a:pt x="21600" y="21544"/>
                      </a:cubicBezTo>
                      <a:lnTo>
                        <a:pt x="0" y="21544"/>
                      </a:lnTo>
                      <a:close/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58" name="Freeform 18"/>
                <p:cNvSpPr/>
                <p:nvPr/>
              </p:nvSpPr>
              <p:spPr bwMode="auto">
                <a:xfrm>
                  <a:off x="5440" y="1055"/>
                  <a:ext cx="94" cy="55"/>
                </a:xfrm>
                <a:custGeom>
                  <a:cxnLst>
                    <a:cxn ang="0">
                      <a:pos x="1304" y="0"/>
                    </a:cxn>
                    <a:cxn ang="0">
                      <a:pos x="0" y="19667"/>
                    </a:cxn>
                    <a:cxn ang="0">
                      <a:pos x="19783" y="19667"/>
                    </a:cxn>
                    <a:cxn ang="0">
                      <a:pos x="17174" y="0"/>
                    </a:cxn>
                  </a:cxnLst>
                  <a:rect l="0" t="0" r="r" b="b"/>
                  <a:pathLst>
                    <a:path w="20000" h="20000">
                      <a:moveTo>
                        <a:pt x="1304" y="0"/>
                      </a:moveTo>
                      <a:lnTo>
                        <a:pt x="0" y="19667"/>
                      </a:lnTo>
                      <a:lnTo>
                        <a:pt x="19783" y="19667"/>
                      </a:lnTo>
                      <a:lnTo>
                        <a:pt x="17174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59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5532" y="1019"/>
                  <a:ext cx="172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60" name="Arc 20"/>
                <p:cNvSpPr/>
                <p:nvPr/>
              </p:nvSpPr>
              <p:spPr bwMode="auto">
                <a:xfrm>
                  <a:off x="5366" y="1015"/>
                  <a:ext cx="961" cy="134"/>
                </a:xfrm>
                <a:custGeom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61" name="Freeform 21"/>
                <p:cNvSpPr/>
                <p:nvPr/>
              </p:nvSpPr>
              <p:spPr bwMode="auto">
                <a:xfrm>
                  <a:off x="5648" y="962"/>
                  <a:ext cx="2" cy="57"/>
                </a:xfrm>
                <a:custGeom>
                  <a:cxnLst>
                    <a:cxn ang="0">
                      <a:pos x="0" y="0"/>
                    </a:cxn>
                    <a:cxn ang="0">
                      <a:pos x="10000" y="12131"/>
                    </a:cxn>
                    <a:cxn ang="0">
                      <a:pos x="10000" y="19672"/>
                    </a:cxn>
                    <a:cxn ang="0">
                      <a:pos x="0" y="19016"/>
                    </a:cxn>
                  </a:cxnLst>
                  <a:rect l="0" t="0" r="r" b="b"/>
                  <a:pathLst>
                    <a:path w="20000" h="20000">
                      <a:moveTo>
                        <a:pt x="0" y="0"/>
                      </a:moveTo>
                      <a:lnTo>
                        <a:pt x="10000" y="12131"/>
                      </a:lnTo>
                      <a:lnTo>
                        <a:pt x="10000" y="19672"/>
                      </a:lnTo>
                      <a:lnTo>
                        <a:pt x="0" y="19016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62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4357" y="2704"/>
                  <a:ext cx="0" cy="445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63" name="Arc 23"/>
                <p:cNvSpPr/>
                <p:nvPr/>
              </p:nvSpPr>
              <p:spPr bwMode="auto">
                <a:xfrm rot="21210364" flipH="1">
                  <a:off x="3198" y="1393"/>
                  <a:ext cx="2073" cy="3457"/>
                </a:xfrm>
                <a:custGeom>
                  <a:gdLst>
                    <a:gd name="G0" fmla="+- 1926 0 0"/>
                    <a:gd name="G1" fmla="+- 21600 0 0"/>
                    <a:gd name="G2" fmla="+- 21600 0 0"/>
                    <a:gd name="T0" fmla="*/ 0 w 23526"/>
                    <a:gd name="T1" fmla="*/ 86 h 21600"/>
                    <a:gd name="T2" fmla="*/ 23526 w 23526"/>
                    <a:gd name="T3" fmla="*/ 21593 h 21600"/>
                    <a:gd name="T4" fmla="*/ 1926 w 23526"/>
                    <a:gd name="T5" fmla="*/ 21600 h 2160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526" h="21600" fill="none" extrusionOk="0">
                      <a:moveTo>
                        <a:pt x="0" y="86"/>
                      </a:moveTo>
                      <a:cubicBezTo>
                        <a:pt x="640" y="28"/>
                        <a:pt x="1283" y="-1"/>
                        <a:pt x="1926" y="0"/>
                      </a:cubicBezTo>
                      <a:cubicBezTo>
                        <a:pt x="13852" y="0"/>
                        <a:pt x="23522" y="9666"/>
                        <a:pt x="23525" y="21593"/>
                      </a:cubicBezTo>
                    </a:path>
                    <a:path w="23526" h="21600" stroke="0" extrusionOk="0">
                      <a:moveTo>
                        <a:pt x="0" y="86"/>
                      </a:moveTo>
                      <a:cubicBezTo>
                        <a:pt x="640" y="28"/>
                        <a:pt x="1283" y="-1"/>
                        <a:pt x="1926" y="0"/>
                      </a:cubicBezTo>
                      <a:cubicBezTo>
                        <a:pt x="13852" y="0"/>
                        <a:pt x="23522" y="9666"/>
                        <a:pt x="23525" y="21593"/>
                      </a:cubicBezTo>
                      <a:lnTo>
                        <a:pt x="1926" y="21600"/>
                      </a:lnTo>
                      <a:close/>
                    </a:path>
                  </a:pathLst>
                </a:custGeom>
                <a:noFill/>
                <a:ln w="76200" cmpd="dbl">
                  <a:solidFill>
                    <a:srgbClr val="000000"/>
                  </a:solidFill>
                  <a:round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cxnSp>
              <p:nvCxnSpPr>
                <p:cNvPr id="101423" name="AutoShape 24"/>
                <p:cNvCxnSpPr>
                  <a:cxnSpLocks noChangeShapeType="1"/>
                  <a:stCxn id="240663" idx="2"/>
                  <a:endCxn id="240663" idx="2"/>
                </p:cNvCxnSpPr>
                <p:nvPr/>
              </p:nvCxnSpPr>
              <p:spPr bwMode="auto">
                <a:xfrm rot="10800000">
                  <a:off x="5297" y="4743"/>
                  <a:ext cx="2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40665" name="AutoShape 25"/>
                <p:cNvSpPr>
                  <a:spLocks noChangeArrowheads="1"/>
                </p:cNvSpPr>
                <p:nvPr/>
              </p:nvSpPr>
              <p:spPr bwMode="auto">
                <a:xfrm rot="21130288" flipH="1">
                  <a:off x="5788" y="6762"/>
                  <a:ext cx="646" cy="380"/>
                </a:xfrm>
                <a:prstGeom prst="curvedUpArrow">
                  <a:avLst>
                    <a:gd name="adj1" fmla="val 34053"/>
                    <a:gd name="adj2" fmla="val 68105"/>
                    <a:gd name="adj3" fmla="val 3333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66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4977" y="4024"/>
                  <a:ext cx="2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67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5217" y="4253"/>
                  <a:ext cx="0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68" name="Line 28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5274" y="4502"/>
                  <a:ext cx="0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69" name="Line 29"/>
                <p:cNvSpPr>
                  <a:spLocks noChangeShapeType="1"/>
                </p:cNvSpPr>
                <p:nvPr/>
              </p:nvSpPr>
              <p:spPr bwMode="auto">
                <a:xfrm>
                  <a:off x="5696" y="4177"/>
                  <a:ext cx="2" cy="55"/>
                </a:xfrm>
                <a:prstGeom prst="line">
                  <a:avLst/>
                </a:prstGeom>
                <a:noFill/>
                <a:ln w="28575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70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5651" y="4282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71" name="Line 3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5883" y="4517"/>
                  <a:ext cx="2" cy="70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7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6131" y="4102"/>
                  <a:ext cx="2" cy="55"/>
                </a:xfrm>
                <a:prstGeom prst="line">
                  <a:avLst/>
                </a:prstGeom>
                <a:noFill/>
                <a:ln w="28575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73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436" y="4043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74" name="Line 34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673" y="4294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7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4917" y="4522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76" name="Line 3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5149" y="4765"/>
                  <a:ext cx="2" cy="70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7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5397" y="4343"/>
                  <a:ext cx="0" cy="55"/>
                </a:xfrm>
                <a:prstGeom prst="line">
                  <a:avLst/>
                </a:prstGeom>
                <a:noFill/>
                <a:ln w="28575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7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5877" y="4133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79" name="Line 3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5818" y="4462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8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6057" y="4043"/>
                  <a:ext cx="2" cy="55"/>
                </a:xfrm>
                <a:prstGeom prst="line">
                  <a:avLst/>
                </a:prstGeom>
                <a:noFill/>
                <a:ln w="28575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81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5712" y="3791"/>
                  <a:ext cx="0" cy="52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82" name="Line 4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5952" y="4045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83" name="Line 4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6192" y="4268"/>
                  <a:ext cx="2" cy="53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84" name="Line 44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6431" y="3859"/>
                  <a:ext cx="0" cy="55"/>
                </a:xfrm>
                <a:prstGeom prst="line">
                  <a:avLst/>
                </a:prstGeom>
                <a:noFill/>
                <a:ln w="28575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85" name="Oval 45"/>
                <p:cNvSpPr>
                  <a:spLocks noChangeArrowheads="1"/>
                </p:cNvSpPr>
                <p:nvPr/>
              </p:nvSpPr>
              <p:spPr bwMode="auto">
                <a:xfrm>
                  <a:off x="5589" y="582"/>
                  <a:ext cx="170" cy="380"/>
                </a:xfrm>
                <a:prstGeom prst="ellipse">
                  <a:avLst/>
                </a:prstGeom>
                <a:noFill/>
                <a:ln w="19050" cmpd="dbl">
                  <a:solidFill>
                    <a:srgbClr val="800080"/>
                  </a:solidFill>
                  <a:rou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86" name="Line 46"/>
                <p:cNvSpPr>
                  <a:spLocks noChangeShapeType="1"/>
                </p:cNvSpPr>
                <p:nvPr/>
              </p:nvSpPr>
              <p:spPr bwMode="auto">
                <a:xfrm>
                  <a:off x="4737" y="4953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6" name="Line 4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4812" y="4065"/>
                  <a:ext cx="0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88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052" y="4297"/>
                  <a:ext cx="0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89" name="Line 49"/>
                <p:cNvSpPr>
                  <a:spLocks noChangeShapeType="1"/>
                </p:cNvSpPr>
                <p:nvPr/>
              </p:nvSpPr>
              <p:spPr bwMode="auto">
                <a:xfrm rot="-5400000">
                  <a:off x="5104" y="4538"/>
                  <a:ext cx="2" cy="7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9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5007" y="3847"/>
                  <a:ext cx="0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91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4931" y="3791"/>
                  <a:ext cx="2" cy="52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92" name="Line 5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4594" y="4039"/>
                  <a:ext cx="0" cy="7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93" name="Line 53"/>
                <p:cNvSpPr>
                  <a:spLocks noChangeShapeType="1"/>
                </p:cNvSpPr>
                <p:nvPr/>
              </p:nvSpPr>
              <p:spPr bwMode="auto">
                <a:xfrm>
                  <a:off x="4616" y="4226"/>
                  <a:ext cx="2" cy="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94" name="Line 54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4673" y="4462"/>
                  <a:ext cx="0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95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4571" y="3772"/>
                  <a:ext cx="2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96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4496" y="3757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97" name="Line 5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720" y="3962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98" name="Line 5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5839" y="4060"/>
                  <a:ext cx="0" cy="70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699" name="Line 59"/>
                <p:cNvSpPr>
                  <a:spLocks noChangeShapeType="1"/>
                </p:cNvSpPr>
                <p:nvPr/>
              </p:nvSpPr>
              <p:spPr bwMode="auto">
                <a:xfrm>
                  <a:off x="6086" y="4297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00" name="Line 60"/>
                <p:cNvSpPr>
                  <a:spLocks noChangeShapeType="1"/>
                </p:cNvSpPr>
                <p:nvPr/>
              </p:nvSpPr>
              <p:spPr bwMode="auto">
                <a:xfrm rot="-5400000">
                  <a:off x="6146" y="4543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01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6041" y="3847"/>
                  <a:ext cx="2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02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5967" y="3791"/>
                  <a:ext cx="2" cy="52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03" name="Line 63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6201" y="4045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04" name="Line 64"/>
                <p:cNvSpPr>
                  <a:spLocks noChangeShapeType="1"/>
                </p:cNvSpPr>
                <p:nvPr/>
              </p:nvSpPr>
              <p:spPr bwMode="auto">
                <a:xfrm rot="5400000">
                  <a:off x="6109" y="3998"/>
                  <a:ext cx="2" cy="70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05" name="Line 65"/>
                <p:cNvSpPr>
                  <a:spLocks noChangeShapeType="1"/>
                </p:cNvSpPr>
                <p:nvPr/>
              </p:nvSpPr>
              <p:spPr bwMode="auto">
                <a:xfrm>
                  <a:off x="6356" y="4238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06" name="Line 66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6417" y="4481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0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6311" y="3791"/>
                  <a:ext cx="2" cy="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08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6237" y="3757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09" name="Line 6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6478" y="3983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10" name="Line 70"/>
                <p:cNvSpPr>
                  <a:spLocks noChangeShapeType="1"/>
                </p:cNvSpPr>
                <p:nvPr/>
              </p:nvSpPr>
              <p:spPr bwMode="auto">
                <a:xfrm rot="5400000">
                  <a:off x="5682" y="4108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11" name="Line 71"/>
                <p:cNvSpPr>
                  <a:spLocks noChangeShapeType="1"/>
                </p:cNvSpPr>
                <p:nvPr/>
              </p:nvSpPr>
              <p:spPr bwMode="auto">
                <a:xfrm>
                  <a:off x="5922" y="4343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12" name="Line 72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5974" y="4579"/>
                  <a:ext cx="0" cy="7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13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877" y="3894"/>
                  <a:ext cx="2" cy="5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14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802" y="3833"/>
                  <a:ext cx="0" cy="53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15" name="Line 75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6043" y="4086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16" name="Line 76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5877" y="3880"/>
                  <a:ext cx="0" cy="55"/>
                </a:xfrm>
                <a:prstGeom prst="line">
                  <a:avLst/>
                </a:prstGeom>
                <a:noFill/>
                <a:ln w="28575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17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787" y="3772"/>
                  <a:ext cx="2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18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757" y="3803"/>
                  <a:ext cx="0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19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4436" y="3803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20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5669" y="927"/>
                  <a:ext cx="2" cy="52"/>
                </a:xfrm>
                <a:prstGeom prst="line">
                  <a:avLst/>
                </a:prstGeom>
                <a:noFill/>
                <a:ln w="76200">
                  <a:solidFill>
                    <a:srgbClr val="99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21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4692" y="3803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2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5037" y="3803"/>
                  <a:ext cx="0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2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602" y="3908"/>
                  <a:ext cx="0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24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4526" y="3847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25" name="Line 8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5876" y="5289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26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6117" y="4869"/>
                  <a:ext cx="0" cy="53"/>
                </a:xfrm>
                <a:prstGeom prst="line">
                  <a:avLst/>
                </a:prstGeom>
                <a:noFill/>
                <a:ln w="28575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27" name="Line 8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5794" y="5222"/>
                  <a:ext cx="0" cy="70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28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6041" y="4808"/>
                  <a:ext cx="2" cy="53"/>
                </a:xfrm>
                <a:prstGeom prst="line">
                  <a:avLst/>
                </a:prstGeom>
                <a:noFill/>
                <a:ln w="28575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29" name="Line 89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5929" y="4787"/>
                  <a:ext cx="0" cy="70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30" name="Line 90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6176" y="5035"/>
                  <a:ext cx="2" cy="52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31" name="Line 9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5830" y="4834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32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6072" y="5062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33" name="Line 93"/>
                <p:cNvSpPr>
                  <a:spLocks noChangeShapeType="1"/>
                </p:cNvSpPr>
                <p:nvPr/>
              </p:nvSpPr>
              <p:spPr bwMode="auto">
                <a:xfrm rot="-5400000">
                  <a:off x="6132" y="5310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34" name="Line 94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6192" y="4792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35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6101" y="4772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36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6342" y="5003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37" name="Line 97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6403" y="5248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38" name="Line 98"/>
                <p:cNvSpPr>
                  <a:spLocks noChangeShapeType="1"/>
                </p:cNvSpPr>
                <p:nvPr/>
              </p:nvSpPr>
              <p:spPr bwMode="auto">
                <a:xfrm>
                  <a:off x="5906" y="5108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39" name="Line 99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5967" y="5351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40" name="Line 100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6018" y="4838"/>
                  <a:ext cx="11" cy="63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41" name="Line 101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751" y="4703"/>
                  <a:ext cx="2" cy="53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42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4647" y="4732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43" name="Line 103"/>
                <p:cNvSpPr>
                  <a:spLocks noChangeShapeType="1"/>
                </p:cNvSpPr>
                <p:nvPr/>
              </p:nvSpPr>
              <p:spPr bwMode="auto">
                <a:xfrm rot="-5400000">
                  <a:off x="4707" y="4978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44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4917" y="4673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45" name="Line 105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4978" y="4916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46" name="Line 106"/>
                <p:cNvSpPr>
                  <a:spLocks noChangeShapeType="1"/>
                </p:cNvSpPr>
                <p:nvPr/>
              </p:nvSpPr>
              <p:spPr bwMode="auto">
                <a:xfrm>
                  <a:off x="4481" y="4778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47" name="Line 107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4534" y="5021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48" name="Line 108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992" y="5062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49" name="Line 109"/>
                <p:cNvSpPr>
                  <a:spLocks noChangeShapeType="1"/>
                </p:cNvSpPr>
                <p:nvPr/>
              </p:nvSpPr>
              <p:spPr bwMode="auto">
                <a:xfrm>
                  <a:off x="4886" y="5098"/>
                  <a:ext cx="2" cy="52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50" name="Line 110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4947" y="5332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51" name="Line 111"/>
                <p:cNvSpPr>
                  <a:spLocks noChangeShapeType="1"/>
                </p:cNvSpPr>
                <p:nvPr/>
              </p:nvSpPr>
              <p:spPr bwMode="auto">
                <a:xfrm rot="-5400000">
                  <a:off x="5211" y="5277"/>
                  <a:ext cx="11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52" name="Line 112"/>
                <p:cNvSpPr>
                  <a:spLocks noChangeShapeType="1"/>
                </p:cNvSpPr>
                <p:nvPr/>
              </p:nvSpPr>
              <p:spPr bwMode="auto">
                <a:xfrm>
                  <a:off x="4722" y="5138"/>
                  <a:ext cx="2" cy="53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53" name="Line 113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4765" y="5393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54" name="Line 11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841" y="5512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55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4737" y="5543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56" name="Line 116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4798" y="5788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57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5007" y="5482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58" name="Line 118"/>
                <p:cNvSpPr>
                  <a:spLocks noChangeShapeType="1"/>
                </p:cNvSpPr>
                <p:nvPr/>
              </p:nvSpPr>
              <p:spPr bwMode="auto">
                <a:xfrm rot="-5400000">
                  <a:off x="5059" y="5719"/>
                  <a:ext cx="2" cy="7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59" name="Line 119"/>
                <p:cNvSpPr>
                  <a:spLocks noChangeShapeType="1"/>
                </p:cNvSpPr>
                <p:nvPr/>
              </p:nvSpPr>
              <p:spPr bwMode="auto">
                <a:xfrm>
                  <a:off x="4571" y="5587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60" name="Line 120"/>
                <p:cNvSpPr>
                  <a:spLocks noChangeShapeType="1"/>
                </p:cNvSpPr>
                <p:nvPr/>
              </p:nvSpPr>
              <p:spPr bwMode="auto">
                <a:xfrm rot="-5400000">
                  <a:off x="4627" y="5829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61" name="Line 12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5397" y="5002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62" name="Line 122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5217" y="5166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63" name="Line 123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5232" y="5304"/>
                  <a:ext cx="0" cy="53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64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5127" y="5333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65" name="Line 125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5182" y="5580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66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5397" y="5272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67" name="Line 127"/>
                <p:cNvSpPr>
                  <a:spLocks noChangeShapeType="1"/>
                </p:cNvSpPr>
                <p:nvPr/>
              </p:nvSpPr>
              <p:spPr bwMode="auto">
                <a:xfrm rot="-5400000">
                  <a:off x="5275" y="5062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68" name="Line 128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5082" y="5753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69" name="Line 129"/>
                <p:cNvSpPr>
                  <a:spLocks noChangeShapeType="1"/>
                </p:cNvSpPr>
                <p:nvPr/>
              </p:nvSpPr>
              <p:spPr bwMode="auto">
                <a:xfrm>
                  <a:off x="5246" y="5722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70" name="Line 130"/>
                <p:cNvSpPr>
                  <a:spLocks noChangeShapeType="1"/>
                </p:cNvSpPr>
                <p:nvPr/>
              </p:nvSpPr>
              <p:spPr bwMode="auto">
                <a:xfrm rot="-5400000">
                  <a:off x="5306" y="5974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71" name="Line 131"/>
                <p:cNvSpPr>
                  <a:spLocks noChangeShapeType="1"/>
                </p:cNvSpPr>
                <p:nvPr/>
              </p:nvSpPr>
              <p:spPr bwMode="auto">
                <a:xfrm rot="-5400000">
                  <a:off x="4674" y="5766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72" name="Line 132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692" y="5907"/>
                  <a:ext cx="0" cy="52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73" name="Line 133"/>
                <p:cNvSpPr>
                  <a:spLocks noChangeShapeType="1"/>
                </p:cNvSpPr>
                <p:nvPr/>
              </p:nvSpPr>
              <p:spPr bwMode="auto">
                <a:xfrm>
                  <a:off x="4586" y="5932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74" name="Line 134"/>
                <p:cNvSpPr>
                  <a:spLocks noChangeShapeType="1"/>
                </p:cNvSpPr>
                <p:nvPr/>
              </p:nvSpPr>
              <p:spPr bwMode="auto">
                <a:xfrm rot="-5400000">
                  <a:off x="4638" y="6177"/>
                  <a:ext cx="2" cy="7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75" name="Line 13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541" y="6352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76" name="Line 136"/>
                <p:cNvSpPr>
                  <a:spLocks noChangeShapeType="1"/>
                </p:cNvSpPr>
                <p:nvPr/>
              </p:nvSpPr>
              <p:spPr bwMode="auto">
                <a:xfrm>
                  <a:off x="4706" y="6323"/>
                  <a:ext cx="2" cy="53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77" name="Line 137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4765" y="6576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78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4827" y="6176"/>
                  <a:ext cx="0" cy="52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79" name="Line 139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782" y="6592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80" name="Line 140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4904" y="5994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81" name="Line 141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31" y="6142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82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4827" y="6176"/>
                  <a:ext cx="0" cy="52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83" name="Line 143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4888" y="6412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84" name="Line 144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782" y="6592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85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4947" y="6562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86" name="Line 146"/>
                <p:cNvSpPr>
                  <a:spLocks noChangeShapeType="1"/>
                </p:cNvSpPr>
                <p:nvPr/>
              </p:nvSpPr>
              <p:spPr bwMode="auto">
                <a:xfrm rot="-5400000">
                  <a:off x="4999" y="6804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87" name="Line 147"/>
                <p:cNvSpPr>
                  <a:spLocks noChangeShapeType="1"/>
                </p:cNvSpPr>
                <p:nvPr/>
              </p:nvSpPr>
              <p:spPr bwMode="auto">
                <a:xfrm>
                  <a:off x="5066" y="6413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88" name="Line 14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021" y="6833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89" name="Line 149"/>
                <p:cNvSpPr>
                  <a:spLocks noChangeShapeType="1"/>
                </p:cNvSpPr>
                <p:nvPr/>
              </p:nvSpPr>
              <p:spPr bwMode="auto">
                <a:xfrm rot="-5400000">
                  <a:off x="5171" y="6142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90" name="Line 150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5187" y="6293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91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5082" y="6323"/>
                  <a:ext cx="0" cy="53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92" name="Line 152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5135" y="6576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93" name="Line 153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5037" y="6743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94" name="Line 154"/>
                <p:cNvSpPr>
                  <a:spLocks noChangeShapeType="1"/>
                </p:cNvSpPr>
                <p:nvPr/>
              </p:nvSpPr>
              <p:spPr bwMode="auto">
                <a:xfrm>
                  <a:off x="5201" y="6716"/>
                  <a:ext cx="2" cy="52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95" name="Line 155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5262" y="6952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96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5323" y="6562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797" name="Line 157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5277" y="6985"/>
                  <a:ext cx="0" cy="52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cxnSp>
              <p:nvCxnSpPr>
                <p:cNvPr id="101557" name="AutoShape 158"/>
                <p:cNvCxnSpPr>
                  <a:cxnSpLocks noChangeShapeType="1"/>
                </p:cNvCxnSpPr>
                <p:nvPr/>
              </p:nvCxnSpPr>
              <p:spPr bwMode="auto">
                <a:xfrm>
                  <a:off x="5918" y="5701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40799" name="Line 15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6431" y="5933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00" name="Line 16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6357" y="5871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01" name="Line 16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6386" y="5456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02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6462" y="5741"/>
                  <a:ext cx="0" cy="52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03" name="Line 163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6523" y="5977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04" name="Line 164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5830" y="5456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05" name="Line 165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5847" y="5602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06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5262" y="5272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07" name="Line 167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5794" y="5865"/>
                  <a:ext cx="0" cy="7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08" name="Line 168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5773" y="5912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09" name="Line 16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5952" y="5642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10" name="Line 170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5773" y="5788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11" name="Line 171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787" y="5932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12" name="Line 172"/>
                <p:cNvSpPr>
                  <a:spLocks noChangeShapeType="1"/>
                </p:cNvSpPr>
                <p:nvPr/>
              </p:nvSpPr>
              <p:spPr bwMode="auto">
                <a:xfrm>
                  <a:off x="5681" y="5963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13" name="Line 173"/>
                <p:cNvSpPr>
                  <a:spLocks noChangeShapeType="1"/>
                </p:cNvSpPr>
                <p:nvPr/>
              </p:nvSpPr>
              <p:spPr bwMode="auto">
                <a:xfrm>
                  <a:off x="5951" y="5907"/>
                  <a:ext cx="2" cy="52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cxnSp>
              <p:nvCxnSpPr>
                <p:cNvPr id="101573" name="AutoShape 174"/>
                <p:cNvCxnSpPr>
                  <a:cxnSpLocks noChangeShapeType="1"/>
                </p:cNvCxnSpPr>
                <p:nvPr/>
              </p:nvCxnSpPr>
              <p:spPr bwMode="auto">
                <a:xfrm>
                  <a:off x="5813" y="6211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40815" name="Line 17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6327" y="6431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16" name="Line 17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6248" y="6369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17" name="Line 177"/>
                <p:cNvSpPr>
                  <a:spLocks noChangeShapeType="1"/>
                </p:cNvSpPr>
                <p:nvPr/>
              </p:nvSpPr>
              <p:spPr bwMode="auto">
                <a:xfrm rot="5400000">
                  <a:off x="6281" y="5974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18" name="Line 178"/>
                <p:cNvSpPr>
                  <a:spLocks noChangeShapeType="1"/>
                </p:cNvSpPr>
                <p:nvPr/>
              </p:nvSpPr>
              <p:spPr bwMode="auto">
                <a:xfrm>
                  <a:off x="6356" y="6247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19" name="Line 179"/>
                <p:cNvSpPr>
                  <a:spLocks noChangeShapeType="1"/>
                </p:cNvSpPr>
                <p:nvPr/>
              </p:nvSpPr>
              <p:spPr bwMode="auto">
                <a:xfrm rot="-5400000">
                  <a:off x="6416" y="6493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20" name="Line 180"/>
                <p:cNvSpPr>
                  <a:spLocks noChangeShapeType="1"/>
                </p:cNvSpPr>
                <p:nvPr/>
              </p:nvSpPr>
              <p:spPr bwMode="auto">
                <a:xfrm rot="-5400000">
                  <a:off x="5239" y="5595"/>
                  <a:ext cx="2" cy="7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7" name="Line 181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5262" y="5753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22" name="Line 182"/>
                <p:cNvSpPr>
                  <a:spLocks noChangeShapeType="1"/>
                </p:cNvSpPr>
                <p:nvPr/>
              </p:nvSpPr>
              <p:spPr bwMode="auto">
                <a:xfrm>
                  <a:off x="5336" y="6232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23" name="Line 183"/>
                <p:cNvSpPr>
                  <a:spLocks noChangeShapeType="1"/>
                </p:cNvSpPr>
                <p:nvPr/>
              </p:nvSpPr>
              <p:spPr bwMode="auto">
                <a:xfrm rot="-5400000">
                  <a:off x="5396" y="6472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24" name="Line 184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5667" y="6412"/>
                  <a:ext cx="0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25" name="Line 18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5838" y="6135"/>
                  <a:ext cx="2" cy="70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26" name="Line 186"/>
                <p:cNvSpPr>
                  <a:spLocks noChangeShapeType="1"/>
                </p:cNvSpPr>
                <p:nvPr/>
              </p:nvSpPr>
              <p:spPr bwMode="auto">
                <a:xfrm rot="-5400000">
                  <a:off x="5666" y="6306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27" name="Line 18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5681" y="6445"/>
                  <a:ext cx="2" cy="52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28" name="Line 188"/>
                <p:cNvSpPr>
                  <a:spLocks noChangeShapeType="1"/>
                </p:cNvSpPr>
                <p:nvPr/>
              </p:nvSpPr>
              <p:spPr bwMode="auto">
                <a:xfrm>
                  <a:off x="5877" y="6384"/>
                  <a:ext cx="2" cy="53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29" name="Line 189"/>
                <p:cNvSpPr>
                  <a:spLocks noChangeShapeType="1"/>
                </p:cNvSpPr>
                <p:nvPr/>
              </p:nvSpPr>
              <p:spPr bwMode="auto">
                <a:xfrm flipH="1">
                  <a:off x="5847" y="6413"/>
                  <a:ext cx="0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30" name="Line 190"/>
                <p:cNvSpPr>
                  <a:spLocks noChangeShapeType="1"/>
                </p:cNvSpPr>
                <p:nvPr/>
              </p:nvSpPr>
              <p:spPr bwMode="auto">
                <a:xfrm rot="-5400000">
                  <a:off x="5677" y="4842"/>
                  <a:ext cx="11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cxnSp>
              <p:nvCxnSpPr>
                <p:cNvPr id="101590" name="AutoShape 191"/>
                <p:cNvCxnSpPr>
                  <a:cxnSpLocks noChangeShapeType="1"/>
                </p:cNvCxnSpPr>
                <p:nvPr/>
              </p:nvCxnSpPr>
              <p:spPr bwMode="auto">
                <a:xfrm>
                  <a:off x="6248" y="6766"/>
                  <a:ext cx="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40832" name="Line 19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6281" y="6701"/>
                  <a:ext cx="2" cy="55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33" name="Line 193"/>
                <p:cNvSpPr>
                  <a:spLocks noChangeShapeType="1"/>
                </p:cNvSpPr>
                <p:nvPr/>
              </p:nvSpPr>
              <p:spPr bwMode="auto">
                <a:xfrm>
                  <a:off x="6282" y="6968"/>
                  <a:ext cx="2" cy="53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34" name="Line 194"/>
                <p:cNvSpPr>
                  <a:spLocks noChangeShapeType="1"/>
                </p:cNvSpPr>
                <p:nvPr/>
              </p:nvSpPr>
              <p:spPr bwMode="auto">
                <a:xfrm rot="-5400000">
                  <a:off x="6326" y="5953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35" name="Line 195"/>
                <p:cNvSpPr>
                  <a:spLocks noChangeShapeType="1"/>
                </p:cNvSpPr>
                <p:nvPr/>
              </p:nvSpPr>
              <p:spPr bwMode="auto">
                <a:xfrm rot="-5400000" flipH="1">
                  <a:off x="6155" y="5989"/>
                  <a:ext cx="0" cy="7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36" name="Line 196"/>
                <p:cNvSpPr>
                  <a:spLocks noChangeShapeType="1"/>
                </p:cNvSpPr>
                <p:nvPr/>
              </p:nvSpPr>
              <p:spPr bwMode="auto">
                <a:xfrm>
                  <a:off x="4481" y="4402"/>
                  <a:ext cx="2" cy="55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8" name="AutoShape 197"/>
                <p:cNvSpPr>
                  <a:spLocks noChangeArrowheads="1"/>
                </p:cNvSpPr>
                <p:nvPr/>
              </p:nvSpPr>
              <p:spPr bwMode="auto">
                <a:xfrm rot="5400000">
                  <a:off x="4669" y="3278"/>
                  <a:ext cx="481" cy="196"/>
                </a:xfrm>
                <a:custGeom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 cap="rnd">
                  <a:solidFill>
                    <a:srgbClr val="000000"/>
                  </a:solidFill>
                  <a:prstDash val="sysDot"/>
                  <a:miter lim="800000"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38" name="AutoShape 198"/>
                <p:cNvSpPr>
                  <a:spLocks noChangeArrowheads="1"/>
                </p:cNvSpPr>
                <p:nvPr/>
              </p:nvSpPr>
              <p:spPr bwMode="auto">
                <a:xfrm rot="5400000">
                  <a:off x="5821" y="3310"/>
                  <a:ext cx="298" cy="104"/>
                </a:xfrm>
                <a:custGeom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 cap="rnd">
                  <a:solidFill>
                    <a:srgbClr val="800080"/>
                  </a:solidFill>
                  <a:prstDash val="sysDot"/>
                  <a:miter lim="800000"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39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5068" y="2702"/>
                  <a:ext cx="527" cy="3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marL="342900" indent="-342900" eaLnBrk="1" hangingPunct="1">
                    <a:spcBef>
                      <a:spcPct val="20000"/>
                    </a:spcBef>
                    <a:buClr>
                      <a:schemeClr val="hlink"/>
                    </a:buClr>
                    <a:defRPr/>
                  </a:pPr>
                  <a:r>
                    <a:rPr lang="en-US" sz="1200" b="1">
                      <a:solidFill>
                        <a:srgbClr val="F200F2"/>
                      </a:solidFill>
                      <a:latin typeface=".VnArial" pitchFamily="34" charset="0"/>
                      <a:cs typeface="+mn-cs"/>
                    </a:rPr>
                    <a:t>CO</a:t>
                  </a:r>
                  <a:r>
                    <a:rPr lang="en-US" sz="1200" b="1" baseline="-25000">
                      <a:solidFill>
                        <a:srgbClr val="F200F2"/>
                      </a:solidFill>
                      <a:latin typeface=".VnArial" pitchFamily="34" charset="0"/>
                      <a:cs typeface="+mn-cs"/>
                    </a:rPr>
                    <a:t>2</a:t>
                  </a:r>
                  <a:endParaRPr lang="en-US">
                    <a:solidFill>
                      <a:srgbClr val="F200F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Arial" pitchFamily="34" charset="0"/>
                    <a:cs typeface="+mn-cs"/>
                  </a:endParaRPr>
                </a:p>
              </p:txBody>
            </p:sp>
            <p:sp>
              <p:nvSpPr>
                <p:cNvPr id="240840" name="AutoShape 200"/>
                <p:cNvSpPr/>
                <p:nvPr/>
              </p:nvSpPr>
              <p:spPr bwMode="auto">
                <a:xfrm>
                  <a:off x="6585" y="410"/>
                  <a:ext cx="581" cy="376"/>
                </a:xfrm>
                <a:prstGeom prst="callout2">
                  <a:avLst>
                    <a:gd name="adj1" fmla="val 25333"/>
                    <a:gd name="adj2" fmla="val -17699"/>
                    <a:gd name="adj3" fmla="val 25333"/>
                    <a:gd name="adj4" fmla="val -51032"/>
                    <a:gd name="adj5" fmla="val 91468"/>
                    <a:gd name="adj6" fmla="val -143986"/>
                  </a:avLst>
                </a:prstGeom>
                <a:noFill/>
                <a:ln w="6350">
                  <a:solidFill>
                    <a:srgbClr val="993300"/>
                  </a:solidFill>
                  <a:prstDash val="dash"/>
                  <a:miter lim="800000"/>
                  <a:headEnd type="none" w="lg" len="sm"/>
                  <a:tailEnd type="arrow" w="med" len="med"/>
                </a:ln>
                <a:effectLst/>
              </p:spPr>
              <p:txBody>
                <a:bodyPr lIns="12700" tIns="12700" rIns="12700" bIns="12700"/>
                <a:lstStyle/>
                <a:p>
                  <a:pPr marL="342900" indent="-342900" eaLnBrk="1" hangingPunct="1">
                    <a:spcBef>
                      <a:spcPct val="20000"/>
                    </a:spcBef>
                    <a:buClr>
                      <a:schemeClr val="hlink"/>
                    </a:buClr>
                    <a:defRPr/>
                  </a:pPr>
                  <a:r>
                    <a:rPr lang="en-US" sz="1400" b="1">
                      <a:solidFill>
                        <a:srgbClr val="FF0000"/>
                      </a:solidFill>
                      <a:latin typeface="Arial"/>
                      <a:cs typeface="+mn-cs"/>
                    </a:rPr>
                    <a:t>2</a:t>
                  </a:r>
                  <a:endParaRPr lang="en-US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Arial" pitchFamily="34" charset="0"/>
                    <a:cs typeface="+mn-cs"/>
                  </a:endParaRPr>
                </a:p>
              </p:txBody>
            </p:sp>
            <p:sp>
              <p:nvSpPr>
                <p:cNvPr id="240841" name="AutoShape 201"/>
                <p:cNvSpPr/>
                <p:nvPr/>
              </p:nvSpPr>
              <p:spPr bwMode="auto">
                <a:xfrm flipH="1">
                  <a:off x="3923" y="2175"/>
                  <a:ext cx="298" cy="374"/>
                </a:xfrm>
                <a:prstGeom prst="callout2">
                  <a:avLst>
                    <a:gd name="adj1" fmla="val 41329"/>
                    <a:gd name="adj2" fmla="val -338"/>
                    <a:gd name="adj3" fmla="val 45329"/>
                    <a:gd name="adj4" fmla="val -71384"/>
                    <a:gd name="adj5" fmla="val 151463"/>
                    <a:gd name="adj6" fmla="val -373065"/>
                  </a:avLst>
                </a:prstGeom>
                <a:noFill/>
                <a:ln w="6350">
                  <a:solidFill>
                    <a:srgbClr val="993300"/>
                  </a:solidFill>
                  <a:prstDash val="dash"/>
                  <a:miter lim="800000"/>
                  <a:headEnd type="none" w="lg" len="sm"/>
                  <a:tailEnd type="arrow" w="med" len="med"/>
                </a:ln>
                <a:effectLst/>
              </p:spPr>
              <p:txBody>
                <a:bodyPr lIns="12700" tIns="12700" rIns="12700" bIns="12700"/>
                <a:lstStyle/>
                <a:p>
                  <a:pPr marL="342900" indent="-342900" algn="r" eaLnBrk="1" hangingPunct="1">
                    <a:spcBef>
                      <a:spcPct val="20000"/>
                    </a:spcBef>
                    <a:buClr>
                      <a:schemeClr val="hlink"/>
                    </a:buClr>
                    <a:defRPr/>
                  </a:pPr>
                  <a:r>
                    <a:rPr lang="en-US" sz="1400" b="1">
                      <a:solidFill>
                        <a:srgbClr val="FF0000"/>
                      </a:solidFill>
                      <a:latin typeface="Arial"/>
                      <a:cs typeface="+mn-cs"/>
                    </a:rPr>
                    <a:t>8</a:t>
                  </a:r>
                  <a:endParaRPr lang="en-US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Arial" pitchFamily="34" charset="0"/>
                    <a:cs typeface="+mn-cs"/>
                  </a:endParaRPr>
                </a:p>
              </p:txBody>
            </p:sp>
            <p:sp>
              <p:nvSpPr>
                <p:cNvPr id="240842" name="AutoShape 202"/>
                <p:cNvSpPr/>
                <p:nvPr/>
              </p:nvSpPr>
              <p:spPr bwMode="auto">
                <a:xfrm>
                  <a:off x="7216" y="1757"/>
                  <a:ext cx="581" cy="374"/>
                </a:xfrm>
                <a:prstGeom prst="callout2">
                  <a:avLst>
                    <a:gd name="adj1" fmla="val 25333"/>
                    <a:gd name="adj2" fmla="val -17699"/>
                    <a:gd name="adj3" fmla="val 25333"/>
                    <a:gd name="adj4" fmla="val -51032"/>
                    <a:gd name="adj5" fmla="val 219468"/>
                    <a:gd name="adj6" fmla="val -283162"/>
                  </a:avLst>
                </a:prstGeom>
                <a:noFill/>
                <a:ln w="6350">
                  <a:solidFill>
                    <a:srgbClr val="993300"/>
                  </a:solidFill>
                  <a:prstDash val="dash"/>
                  <a:miter lim="800000"/>
                  <a:headEnd type="none" w="lg" len="sm"/>
                  <a:tailEnd type="arrow" w="med" len="med"/>
                </a:ln>
                <a:effectLst/>
              </p:spPr>
              <p:txBody>
                <a:bodyPr lIns="12700" tIns="12700" rIns="12700" bIns="12700"/>
                <a:lstStyle/>
                <a:p>
                  <a:pPr marL="342900" indent="-342900" eaLnBrk="1" hangingPunct="1">
                    <a:spcBef>
                      <a:spcPct val="20000"/>
                    </a:spcBef>
                    <a:buClr>
                      <a:schemeClr val="hlink"/>
                    </a:buClr>
                    <a:defRPr/>
                  </a:pPr>
                  <a:r>
                    <a:rPr lang="en-US" sz="1400" b="1">
                      <a:solidFill>
                        <a:srgbClr val="FF0000"/>
                      </a:solidFill>
                      <a:latin typeface="Arial"/>
                      <a:cs typeface="+mn-cs"/>
                    </a:rPr>
                    <a:t>4</a:t>
                  </a:r>
                  <a:endParaRPr lang="en-US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Arial" pitchFamily="34" charset="0"/>
                    <a:cs typeface="+mn-cs"/>
                  </a:endParaRPr>
                </a:p>
              </p:txBody>
            </p:sp>
            <p:sp>
              <p:nvSpPr>
                <p:cNvPr id="240843" name="AutoShape 203"/>
                <p:cNvSpPr/>
                <p:nvPr/>
              </p:nvSpPr>
              <p:spPr bwMode="auto">
                <a:xfrm>
                  <a:off x="7229" y="3625"/>
                  <a:ext cx="229" cy="376"/>
                </a:xfrm>
                <a:prstGeom prst="callout2">
                  <a:avLst>
                    <a:gd name="adj1" fmla="val 25333"/>
                    <a:gd name="adj2" fmla="val -17699"/>
                    <a:gd name="adj3" fmla="val 25333"/>
                    <a:gd name="adj4" fmla="val -51032"/>
                    <a:gd name="adj5" fmla="val 147468"/>
                    <a:gd name="adj6" fmla="val -422370"/>
                  </a:avLst>
                </a:prstGeom>
                <a:noFill/>
                <a:ln w="6350">
                  <a:solidFill>
                    <a:srgbClr val="993300"/>
                  </a:solidFill>
                  <a:prstDash val="dash"/>
                  <a:miter lim="800000"/>
                  <a:headEnd type="none" w="lg" len="sm"/>
                  <a:tailEnd type="arrow" w="med" len="med"/>
                </a:ln>
                <a:effectLst/>
              </p:spPr>
              <p:txBody>
                <a:bodyPr lIns="12700" tIns="12700" rIns="12700" bIns="12700"/>
                <a:lstStyle/>
                <a:p>
                  <a:pPr marL="342900" indent="-342900" eaLnBrk="1" hangingPunct="1">
                    <a:spcBef>
                      <a:spcPct val="20000"/>
                    </a:spcBef>
                    <a:buClr>
                      <a:schemeClr val="hlink"/>
                    </a:buClr>
                    <a:defRPr/>
                  </a:pPr>
                  <a:r>
                    <a:rPr lang="en-US" sz="1400" b="1">
                      <a:solidFill>
                        <a:srgbClr val="FF0000"/>
                      </a:solidFill>
                      <a:latin typeface="Arial"/>
                      <a:cs typeface="+mn-cs"/>
                    </a:rPr>
                    <a:t>6</a:t>
                  </a:r>
                  <a:endParaRPr lang="en-US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Arial" pitchFamily="34" charset="0"/>
                    <a:cs typeface="+mn-cs"/>
                  </a:endParaRPr>
                </a:p>
              </p:txBody>
            </p:sp>
            <p:sp>
              <p:nvSpPr>
                <p:cNvPr id="240844" name="AutoShape 204"/>
                <p:cNvSpPr/>
                <p:nvPr/>
              </p:nvSpPr>
              <p:spPr bwMode="auto">
                <a:xfrm>
                  <a:off x="7253" y="2297"/>
                  <a:ext cx="227" cy="374"/>
                </a:xfrm>
                <a:prstGeom prst="callout2">
                  <a:avLst>
                    <a:gd name="adj1" fmla="val 25333"/>
                    <a:gd name="adj2" fmla="val -17699"/>
                    <a:gd name="adj3" fmla="val 25333"/>
                    <a:gd name="adj4" fmla="val -51032"/>
                    <a:gd name="adj5" fmla="val 207468"/>
                    <a:gd name="adj6" fmla="val -652630"/>
                  </a:avLst>
                </a:prstGeom>
                <a:noFill/>
                <a:ln w="6350">
                  <a:solidFill>
                    <a:srgbClr val="993300"/>
                  </a:solidFill>
                  <a:prstDash val="dash"/>
                  <a:miter lim="800000"/>
                  <a:headEnd type="none" w="lg" len="sm"/>
                  <a:tailEnd type="arrow" w="med" len="med"/>
                </a:ln>
                <a:effectLst/>
              </p:spPr>
              <p:txBody>
                <a:bodyPr lIns="12700" tIns="12700" rIns="12700" bIns="12700"/>
                <a:lstStyle/>
                <a:p>
                  <a:pPr marL="342900" indent="-342900" eaLnBrk="1" hangingPunct="1">
                    <a:spcBef>
                      <a:spcPct val="20000"/>
                    </a:spcBef>
                    <a:buClr>
                      <a:schemeClr val="hlink"/>
                    </a:buClr>
                    <a:defRPr/>
                  </a:pPr>
                  <a:r>
                    <a:rPr lang="en-US" sz="1400" b="1">
                      <a:solidFill>
                        <a:srgbClr val="FF0000"/>
                      </a:solidFill>
                      <a:latin typeface="Arial"/>
                      <a:cs typeface="+mn-cs"/>
                    </a:rPr>
                    <a:t>5</a:t>
                  </a:r>
                  <a:endParaRPr lang="en-US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Arial" pitchFamily="34" charset="0"/>
                    <a:cs typeface="+mn-cs"/>
                  </a:endParaRPr>
                </a:p>
              </p:txBody>
            </p:sp>
            <p:sp>
              <p:nvSpPr>
                <p:cNvPr id="240845" name="AutoShape 205"/>
                <p:cNvSpPr/>
                <p:nvPr/>
              </p:nvSpPr>
              <p:spPr bwMode="auto">
                <a:xfrm>
                  <a:off x="7245" y="4295"/>
                  <a:ext cx="227" cy="374"/>
                </a:xfrm>
                <a:prstGeom prst="callout2">
                  <a:avLst>
                    <a:gd name="adj1" fmla="val 25333"/>
                    <a:gd name="adj2" fmla="val -17699"/>
                    <a:gd name="adj3" fmla="val 25333"/>
                    <a:gd name="adj4" fmla="val -51032"/>
                    <a:gd name="adj5" fmla="val 87468"/>
                    <a:gd name="adj6" fmla="val -244736"/>
                  </a:avLst>
                </a:prstGeom>
                <a:noFill/>
                <a:ln w="6350">
                  <a:solidFill>
                    <a:srgbClr val="993300"/>
                  </a:solidFill>
                  <a:prstDash val="dash"/>
                  <a:miter lim="800000"/>
                  <a:headEnd type="none" w="lg" len="sm"/>
                  <a:tailEnd type="arrow" w="med" len="med"/>
                </a:ln>
                <a:effectLst/>
              </p:spPr>
              <p:txBody>
                <a:bodyPr lIns="12700" tIns="12700" rIns="12700" bIns="12700"/>
                <a:lstStyle/>
                <a:p>
                  <a:pPr marL="342900" indent="-342900" eaLnBrk="1" hangingPunct="1">
                    <a:spcBef>
                      <a:spcPct val="20000"/>
                    </a:spcBef>
                    <a:buClr>
                      <a:schemeClr val="hlink"/>
                    </a:buClr>
                    <a:defRPr/>
                  </a:pPr>
                  <a:r>
                    <a:rPr lang="en-US" sz="1400" b="1">
                      <a:solidFill>
                        <a:srgbClr val="FF0000"/>
                      </a:solidFill>
                      <a:latin typeface="Arial"/>
                      <a:cs typeface="+mn-cs"/>
                    </a:rPr>
                    <a:t>7</a:t>
                  </a:r>
                  <a:endParaRPr lang="en-US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Arial" pitchFamily="34" charset="0"/>
                    <a:cs typeface="+mn-cs"/>
                  </a:endParaRPr>
                </a:p>
              </p:txBody>
            </p:sp>
            <p:sp>
              <p:nvSpPr>
                <p:cNvPr id="240846" name="AutoShape 206"/>
                <p:cNvSpPr/>
                <p:nvPr/>
              </p:nvSpPr>
              <p:spPr bwMode="auto">
                <a:xfrm flipH="1">
                  <a:off x="3645" y="1034"/>
                  <a:ext cx="581" cy="269"/>
                </a:xfrm>
                <a:prstGeom prst="callout2">
                  <a:avLst>
                    <a:gd name="adj1" fmla="val 41042"/>
                    <a:gd name="adj2" fmla="val -7389"/>
                    <a:gd name="adj3" fmla="val 41042"/>
                    <a:gd name="adj4" fmla="val -35398"/>
                    <a:gd name="adj5" fmla="val 163056"/>
                    <a:gd name="adj6" fmla="val -146565"/>
                  </a:avLst>
                </a:prstGeom>
                <a:noFill/>
                <a:ln w="6350">
                  <a:solidFill>
                    <a:srgbClr val="993300"/>
                  </a:solidFill>
                  <a:prstDash val="dash"/>
                  <a:miter lim="800000"/>
                  <a:headEnd type="none" w="lg" len="sm"/>
                  <a:tailEnd type="arrow" w="med" len="med"/>
                </a:ln>
                <a:effectLst/>
              </p:spPr>
              <p:txBody>
                <a:bodyPr lIns="12700" tIns="12700" rIns="12700" bIns="12700"/>
                <a:lstStyle/>
                <a:p>
                  <a:pPr marL="342900" indent="-342900" algn="r" eaLnBrk="1" hangingPunct="1">
                    <a:spcBef>
                      <a:spcPct val="20000"/>
                    </a:spcBef>
                    <a:buClr>
                      <a:schemeClr val="hlink"/>
                    </a:buClr>
                    <a:defRPr/>
                  </a:pPr>
                  <a:r>
                    <a:rPr lang="en-US" sz="1400" b="1">
                      <a:solidFill>
                        <a:srgbClr val="FF0000"/>
                      </a:solidFill>
                      <a:latin typeface="Arial"/>
                      <a:cs typeface="+mn-cs"/>
                    </a:rPr>
                    <a:t>9</a:t>
                  </a:r>
                  <a:endParaRPr lang="en-US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Arial" pitchFamily="34" charset="0"/>
                    <a:cs typeface="+mn-cs"/>
                  </a:endParaRPr>
                </a:p>
              </p:txBody>
            </p:sp>
            <p:sp>
              <p:nvSpPr>
                <p:cNvPr id="240847" name="AutoShape 207"/>
                <p:cNvSpPr/>
                <p:nvPr/>
              </p:nvSpPr>
              <p:spPr bwMode="auto">
                <a:xfrm flipH="1">
                  <a:off x="4164" y="733"/>
                  <a:ext cx="262" cy="374"/>
                </a:xfrm>
                <a:prstGeom prst="callout2">
                  <a:avLst>
                    <a:gd name="adj1" fmla="val 69333"/>
                    <a:gd name="adj2" fmla="val 18130"/>
                    <a:gd name="adj3" fmla="val 69333"/>
                    <a:gd name="adj4" fmla="val -8449"/>
                    <a:gd name="adj5" fmla="val 130667"/>
                    <a:gd name="adj6" fmla="val -289273"/>
                  </a:avLst>
                </a:prstGeom>
                <a:noFill/>
                <a:ln w="6350">
                  <a:solidFill>
                    <a:srgbClr val="993300"/>
                  </a:solidFill>
                  <a:prstDash val="dash"/>
                  <a:miter lim="800000"/>
                  <a:headEnd type="none" w="lg" len="sm"/>
                  <a:tailEnd type="arrow" w="med" len="med"/>
                </a:ln>
                <a:effectLst/>
              </p:spPr>
              <p:txBody>
                <a:bodyPr lIns="12700" tIns="12700" rIns="12700" bIns="12700"/>
                <a:lstStyle/>
                <a:p>
                  <a:pPr marL="342900" indent="-342900" algn="r" eaLnBrk="1" hangingPunct="1">
                    <a:spcBef>
                      <a:spcPct val="20000"/>
                    </a:spcBef>
                    <a:buClr>
                      <a:schemeClr val="hlink"/>
                    </a:buClr>
                    <a:defRPr/>
                  </a:pPr>
                  <a:r>
                    <a:rPr lang="en-US" sz="1400" b="1">
                      <a:solidFill>
                        <a:srgbClr val="FF0000"/>
                      </a:solidFill>
                      <a:latin typeface="Arial"/>
                      <a:cs typeface="+mn-cs"/>
                    </a:rPr>
                    <a:t>3</a:t>
                  </a:r>
                  <a:endParaRPr lang="en-US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Arial" pitchFamily="34" charset="0"/>
                    <a:cs typeface="+mn-cs"/>
                  </a:endParaRPr>
                </a:p>
              </p:txBody>
            </p:sp>
            <p:sp>
              <p:nvSpPr>
                <p:cNvPr id="240848" name="AutoShape 208"/>
                <p:cNvSpPr/>
                <p:nvPr/>
              </p:nvSpPr>
              <p:spPr bwMode="auto">
                <a:xfrm flipH="1">
                  <a:off x="3584" y="1393"/>
                  <a:ext cx="578" cy="374"/>
                </a:xfrm>
                <a:prstGeom prst="callout2">
                  <a:avLst>
                    <a:gd name="adj1" fmla="val 37333"/>
                    <a:gd name="adj2" fmla="val -7218"/>
                    <a:gd name="adj3" fmla="val 41333"/>
                    <a:gd name="adj4" fmla="val -40722"/>
                    <a:gd name="adj5" fmla="val 82931"/>
                    <a:gd name="adj6" fmla="val -56190"/>
                  </a:avLst>
                </a:prstGeom>
                <a:noFill/>
                <a:ln w="6350">
                  <a:solidFill>
                    <a:srgbClr val="993300"/>
                  </a:solidFill>
                  <a:prstDash val="dash"/>
                  <a:miter lim="800000"/>
                  <a:headEnd type="none" w="lg" len="sm"/>
                  <a:tailEnd type="arrow" w="med" len="med"/>
                </a:ln>
                <a:effectLst/>
              </p:spPr>
              <p:txBody>
                <a:bodyPr lIns="12700" tIns="12700" rIns="12700" bIns="12700"/>
                <a:lstStyle/>
                <a:p>
                  <a:pPr marL="342900" indent="-342900" algn="r" eaLnBrk="1" hangingPunct="1">
                    <a:spcBef>
                      <a:spcPct val="20000"/>
                    </a:spcBef>
                    <a:buClr>
                      <a:schemeClr val="hlink"/>
                    </a:buClr>
                    <a:defRPr/>
                  </a:pPr>
                  <a:r>
                    <a:rPr lang="en-US" sz="1400" b="1">
                      <a:solidFill>
                        <a:srgbClr val="FF0000"/>
                      </a:solidFill>
                      <a:latin typeface="Arial"/>
                      <a:cs typeface="+mn-cs"/>
                    </a:rPr>
                    <a:t>10</a:t>
                  </a:r>
                  <a:endParaRPr lang="en-US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Arial" pitchFamily="34" charset="0"/>
                    <a:cs typeface="+mn-cs"/>
                  </a:endParaRPr>
                </a:p>
              </p:txBody>
            </p:sp>
            <p:sp>
              <p:nvSpPr>
                <p:cNvPr id="240849" name="AutoShape 209"/>
                <p:cNvSpPr/>
                <p:nvPr/>
              </p:nvSpPr>
              <p:spPr bwMode="auto">
                <a:xfrm flipH="1">
                  <a:off x="4451" y="523"/>
                  <a:ext cx="255" cy="374"/>
                </a:xfrm>
                <a:prstGeom prst="callout2">
                  <a:avLst>
                    <a:gd name="adj1" fmla="val 69333"/>
                    <a:gd name="adj2" fmla="val 18130"/>
                    <a:gd name="adj3" fmla="val 69333"/>
                    <a:gd name="adj4" fmla="val -8449"/>
                    <a:gd name="adj5" fmla="val 142662"/>
                    <a:gd name="adj6" fmla="val -220310"/>
                  </a:avLst>
                </a:prstGeom>
                <a:noFill/>
                <a:ln w="6350">
                  <a:solidFill>
                    <a:srgbClr val="993300"/>
                  </a:solidFill>
                  <a:prstDash val="dash"/>
                  <a:miter lim="800000"/>
                  <a:headEnd type="none" w="lg" len="sm"/>
                  <a:tailEnd type="arrow" w="med" len="med"/>
                </a:ln>
                <a:effectLst/>
              </p:spPr>
              <p:txBody>
                <a:bodyPr lIns="12700" tIns="12700" rIns="12700" bIns="12700"/>
                <a:lstStyle/>
                <a:p>
                  <a:pPr marL="342900" indent="-342900" algn="r" eaLnBrk="1" hangingPunct="1">
                    <a:spcBef>
                      <a:spcPct val="20000"/>
                    </a:spcBef>
                    <a:buClr>
                      <a:schemeClr val="hlink"/>
                    </a:buClr>
                    <a:defRPr/>
                  </a:pPr>
                  <a:r>
                    <a:rPr lang="en-US" sz="1400" b="1">
                      <a:solidFill>
                        <a:srgbClr val="FF0000"/>
                      </a:solidFill>
                      <a:latin typeface="Arial"/>
                      <a:cs typeface="+mn-cs"/>
                    </a:rPr>
                    <a:t>1</a:t>
                  </a:r>
                  <a:endParaRPr lang="en-US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Arial" pitchFamily="34" charset="0"/>
                    <a:cs typeface="+mn-cs"/>
                  </a:endParaRPr>
                </a:p>
              </p:txBody>
            </p:sp>
            <p:sp>
              <p:nvSpPr>
                <p:cNvPr id="240850" name="Line 210"/>
                <p:cNvSpPr>
                  <a:spLocks noChangeShapeType="1"/>
                </p:cNvSpPr>
                <p:nvPr/>
              </p:nvSpPr>
              <p:spPr bwMode="auto">
                <a:xfrm flipV="1">
                  <a:off x="3498" y="4879"/>
                  <a:ext cx="147" cy="1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51" name="Line 211"/>
                <p:cNvSpPr>
                  <a:spLocks noChangeShapeType="1"/>
                </p:cNvSpPr>
                <p:nvPr/>
              </p:nvSpPr>
              <p:spPr bwMode="auto">
                <a:xfrm>
                  <a:off x="3629" y="4892"/>
                  <a:ext cx="16" cy="3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52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4226" y="5272"/>
                  <a:ext cx="116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53" name="Line 213"/>
                <p:cNvSpPr>
                  <a:spLocks noChangeShapeType="1"/>
                </p:cNvSpPr>
                <p:nvPr/>
              </p:nvSpPr>
              <p:spPr bwMode="auto">
                <a:xfrm>
                  <a:off x="4226" y="5003"/>
                  <a:ext cx="2" cy="28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grpSp>
              <p:nvGrpSpPr>
                <p:cNvPr id="101613" name="Group 214"/>
                <p:cNvGrpSpPr/>
                <p:nvPr/>
              </p:nvGrpSpPr>
              <p:grpSpPr>
                <a:xfrm>
                  <a:off x="3310" y="5334"/>
                  <a:ext cx="298" cy="135"/>
                  <a:chOff x="1584" y="13248"/>
                  <a:chExt cx="288" cy="288"/>
                </a:xfrm>
              </p:grpSpPr>
              <p:sp>
                <p:nvSpPr>
                  <p:cNvPr id="240855" name="Line 2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84" y="13250"/>
                    <a:ext cx="0" cy="61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eaLnBrk="1" hangingPunct="1">
                      <a:spcBef>
                        <a:spcPct val="20000"/>
                      </a:spcBef>
                      <a:buClr>
                        <a:schemeClr val="tx2"/>
                      </a:buClr>
                      <a:buFontTx/>
                      <a:buChar char="•"/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cs"/>
                    </a:endParaRPr>
                  </a:p>
                </p:txBody>
              </p:sp>
              <p:sp>
                <p:nvSpPr>
                  <p:cNvPr id="240856" name="Line 2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8" y="13250"/>
                    <a:ext cx="0" cy="61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eaLnBrk="1" hangingPunct="1">
                      <a:spcBef>
                        <a:spcPct val="20000"/>
                      </a:spcBef>
                      <a:buClr>
                        <a:schemeClr val="tx2"/>
                      </a:buClr>
                      <a:buFontTx/>
                      <a:buChar char="•"/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cs"/>
                    </a:endParaRPr>
                  </a:p>
                </p:txBody>
              </p:sp>
              <p:sp>
                <p:nvSpPr>
                  <p:cNvPr id="240857" name="Line 2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2" y="13250"/>
                    <a:ext cx="0" cy="61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eaLnBrk="1" hangingPunct="1">
                      <a:spcBef>
                        <a:spcPct val="20000"/>
                      </a:spcBef>
                      <a:buClr>
                        <a:schemeClr val="tx2"/>
                      </a:buClr>
                      <a:buFontTx/>
                      <a:buChar char="•"/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cs"/>
                    </a:endParaRPr>
                  </a:p>
                </p:txBody>
              </p:sp>
            </p:grpSp>
            <p:grpSp>
              <p:nvGrpSpPr>
                <p:cNvPr id="101614" name="Group 218"/>
                <p:cNvGrpSpPr/>
                <p:nvPr/>
              </p:nvGrpSpPr>
              <p:grpSpPr>
                <a:xfrm>
                  <a:off x="3156" y="5192"/>
                  <a:ext cx="623" cy="1596"/>
                  <a:chOff x="1152" y="13104"/>
                  <a:chExt cx="1162" cy="2017"/>
                </a:xfrm>
              </p:grpSpPr>
              <p:sp>
                <p:nvSpPr>
                  <p:cNvPr id="240859" name="Line 2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1" y="13680"/>
                    <a:ext cx="142" cy="144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spcBef>
                        <a:spcPct val="20000"/>
                      </a:spcBef>
                      <a:buClr>
                        <a:schemeClr val="tx2"/>
                      </a:buClr>
                      <a:buFontTx/>
                      <a:buChar char="•"/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cs"/>
                    </a:endParaRPr>
                  </a:p>
                </p:txBody>
              </p:sp>
              <p:sp>
                <p:nvSpPr>
                  <p:cNvPr id="240860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151" y="15122"/>
                    <a:ext cx="1158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spcBef>
                        <a:spcPct val="20000"/>
                      </a:spcBef>
                      <a:buClr>
                        <a:schemeClr val="tx2"/>
                      </a:buClr>
                      <a:buFontTx/>
                      <a:buChar char="•"/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cs"/>
                    </a:endParaRPr>
                  </a:p>
                </p:txBody>
              </p:sp>
              <p:grpSp>
                <p:nvGrpSpPr>
                  <p:cNvPr id="101623" name="Group 221"/>
                  <p:cNvGrpSpPr/>
                  <p:nvPr/>
                </p:nvGrpSpPr>
                <p:grpSpPr>
                  <a:xfrm>
                    <a:off x="1296" y="13104"/>
                    <a:ext cx="864" cy="576"/>
                    <a:chOff x="5760" y="12816"/>
                    <a:chExt cx="1008" cy="576"/>
                  </a:xfrm>
                </p:grpSpPr>
                <p:sp>
                  <p:nvSpPr>
                    <p:cNvPr id="240862" name="Arc 222"/>
                    <p:cNvSpPr/>
                    <p:nvPr/>
                  </p:nvSpPr>
                  <p:spPr bwMode="auto">
                    <a:xfrm>
                      <a:off x="6264" y="12816"/>
                      <a:ext cx="503" cy="576"/>
                    </a:xfrm>
                    <a:custGeom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1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Tx/>
                        <a:buChar char="•"/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p:txBody>
                </p:sp>
                <p:sp>
                  <p:nvSpPr>
                    <p:cNvPr id="240863" name="Arc 223"/>
                    <p:cNvSpPr/>
                    <p:nvPr/>
                  </p:nvSpPr>
                  <p:spPr bwMode="auto">
                    <a:xfrm flipH="1">
                      <a:off x="5416" y="12816"/>
                      <a:ext cx="443" cy="576"/>
                    </a:xfrm>
                    <a:custGeom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1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Tx/>
                        <a:buChar char="•"/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p:txBody>
                </p:sp>
              </p:grpSp>
              <p:sp>
                <p:nvSpPr>
                  <p:cNvPr id="240864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2159" y="13680"/>
                    <a:ext cx="139" cy="144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1" hangingPunct="1">
                      <a:spcBef>
                        <a:spcPct val="20000"/>
                      </a:spcBef>
                      <a:buClr>
                        <a:schemeClr val="tx2"/>
                      </a:buClr>
                      <a:buFontTx/>
                      <a:buChar char="•"/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cs"/>
                    </a:endParaRPr>
                  </a:p>
                </p:txBody>
              </p:sp>
            </p:grpSp>
            <p:sp>
              <p:nvSpPr>
                <p:cNvPr id="240865" name="Line 225"/>
                <p:cNvSpPr>
                  <a:spLocks noChangeShapeType="1"/>
                </p:cNvSpPr>
                <p:nvPr/>
              </p:nvSpPr>
              <p:spPr bwMode="auto">
                <a:xfrm>
                  <a:off x="3461" y="5312"/>
                  <a:ext cx="27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66" name="Rectangle 226"/>
                <p:cNvSpPr>
                  <a:spLocks noChangeArrowheads="1"/>
                </p:cNvSpPr>
                <p:nvPr/>
              </p:nvSpPr>
              <p:spPr bwMode="auto">
                <a:xfrm rot="15889980" flipV="1">
                  <a:off x="3353" y="5044"/>
                  <a:ext cx="197" cy="133"/>
                </a:xfrm>
                <a:prstGeom prst="rect">
                  <a:avLst/>
                </a:prstGeom>
                <a:solidFill>
                  <a:srgbClr val="C0C0C0"/>
                </a:solidFill>
                <a:ln w="19050">
                  <a:solidFill>
                    <a:srgbClr val="000000"/>
                  </a:solidFill>
                  <a:miter lim="800000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67" name="AutoShape 227"/>
                <p:cNvSpPr/>
                <p:nvPr/>
              </p:nvSpPr>
              <p:spPr bwMode="auto">
                <a:xfrm flipH="1">
                  <a:off x="3236" y="3791"/>
                  <a:ext cx="581" cy="269"/>
                </a:xfrm>
                <a:prstGeom prst="callout2">
                  <a:avLst>
                    <a:gd name="adj1" fmla="val 41042"/>
                    <a:gd name="adj2" fmla="val -7389"/>
                    <a:gd name="adj3" fmla="val 41042"/>
                    <a:gd name="adj4" fmla="val -35398"/>
                    <a:gd name="adj5" fmla="val 430593"/>
                    <a:gd name="adj6" fmla="val -79556"/>
                  </a:avLst>
                </a:prstGeom>
                <a:noFill/>
                <a:ln w="6350">
                  <a:solidFill>
                    <a:srgbClr val="993300"/>
                  </a:solidFill>
                  <a:prstDash val="dash"/>
                  <a:miter lim="800000"/>
                  <a:headEnd type="none" w="lg" len="sm"/>
                  <a:tailEnd type="arrow" w="med" len="med"/>
                </a:ln>
                <a:effectLst/>
              </p:spPr>
              <p:txBody>
                <a:bodyPr lIns="12700" tIns="12700" rIns="12700" bIns="12700"/>
                <a:lstStyle/>
                <a:p>
                  <a:pPr marL="342900" indent="-342900" algn="r" eaLnBrk="1" hangingPunct="1">
                    <a:spcBef>
                      <a:spcPct val="20000"/>
                    </a:spcBef>
                    <a:buClr>
                      <a:schemeClr val="hlink"/>
                    </a:buClr>
                    <a:defRPr/>
                  </a:pPr>
                  <a:r>
                    <a:rPr lang="en-US" sz="1400" b="1">
                      <a:solidFill>
                        <a:srgbClr val="FF0000"/>
                      </a:solidFill>
                      <a:latin typeface="Arial"/>
                      <a:cs typeface="+mn-cs"/>
                    </a:rPr>
                    <a:t>11</a:t>
                  </a:r>
                  <a:endParaRPr lang="en-US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Arial" pitchFamily="34" charset="0"/>
                    <a:cs typeface="+mn-cs"/>
                  </a:endParaRPr>
                </a:p>
              </p:txBody>
            </p:sp>
            <p:sp>
              <p:nvSpPr>
                <p:cNvPr id="240868" name="Line 228"/>
                <p:cNvSpPr>
                  <a:spLocks noChangeShapeType="1"/>
                </p:cNvSpPr>
                <p:nvPr/>
              </p:nvSpPr>
              <p:spPr bwMode="auto">
                <a:xfrm flipH="1">
                  <a:off x="3655" y="3908"/>
                  <a:ext cx="258" cy="912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prstDash val="dash"/>
                  <a:round/>
                  <a:tailEnd type="arrow" w="med" len="med"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69" name="AutoShape 229"/>
                <p:cNvSpPr/>
                <p:nvPr/>
              </p:nvSpPr>
              <p:spPr bwMode="auto">
                <a:xfrm flipH="1">
                  <a:off x="2545" y="7233"/>
                  <a:ext cx="581" cy="267"/>
                </a:xfrm>
                <a:prstGeom prst="callout2">
                  <a:avLst>
                    <a:gd name="adj1" fmla="val 41042"/>
                    <a:gd name="adj2" fmla="val -7389"/>
                    <a:gd name="adj3" fmla="val 41042"/>
                    <a:gd name="adj4" fmla="val -35398"/>
                    <a:gd name="adj5" fmla="val -213435"/>
                    <a:gd name="adj6" fmla="val -79556"/>
                  </a:avLst>
                </a:prstGeom>
                <a:noFill/>
                <a:ln w="6350">
                  <a:solidFill>
                    <a:srgbClr val="993300"/>
                  </a:solidFill>
                  <a:prstDash val="dash"/>
                  <a:miter lim="800000"/>
                  <a:headEnd type="none" w="lg" len="sm"/>
                  <a:tailEnd type="arrow" w="med" len="med"/>
                </a:ln>
                <a:effectLst/>
              </p:spPr>
              <p:txBody>
                <a:bodyPr lIns="12700" tIns="12700" rIns="12700" bIns="12700"/>
                <a:lstStyle/>
                <a:p>
                  <a:pPr marL="342900" indent="-342900" algn="r" eaLnBrk="1" hangingPunct="1">
                    <a:spcBef>
                      <a:spcPct val="20000"/>
                    </a:spcBef>
                    <a:buClr>
                      <a:schemeClr val="hlink"/>
                    </a:buClr>
                    <a:defRPr/>
                  </a:pPr>
                  <a:r>
                    <a:rPr lang="en-US" sz="1400" b="1">
                      <a:solidFill>
                        <a:srgbClr val="FF0000"/>
                      </a:solidFill>
                      <a:latin typeface="Arial"/>
                      <a:cs typeface="+mn-cs"/>
                    </a:rPr>
                    <a:t>12</a:t>
                  </a:r>
                  <a:endParaRPr lang="en-US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Arial" pitchFamily="34" charset="0"/>
                    <a:cs typeface="+mn-cs"/>
                  </a:endParaRPr>
                </a:p>
              </p:txBody>
            </p:sp>
            <p:sp>
              <p:nvSpPr>
                <p:cNvPr id="240870" name="AutoShape 230"/>
                <p:cNvSpPr/>
                <p:nvPr/>
              </p:nvSpPr>
              <p:spPr bwMode="auto">
                <a:xfrm flipH="1">
                  <a:off x="2684" y="4566"/>
                  <a:ext cx="583" cy="374"/>
                </a:xfrm>
                <a:prstGeom prst="callout2">
                  <a:avLst>
                    <a:gd name="adj1" fmla="val 61333"/>
                    <a:gd name="adj2" fmla="val 26287"/>
                    <a:gd name="adj3" fmla="val 61333"/>
                    <a:gd name="adj4" fmla="val 514"/>
                    <a:gd name="adj5" fmla="val 146667"/>
                    <a:gd name="adj6" fmla="val -9796"/>
                  </a:avLst>
                </a:prstGeom>
                <a:noFill/>
                <a:ln w="6350">
                  <a:solidFill>
                    <a:srgbClr val="993300"/>
                  </a:solidFill>
                  <a:prstDash val="dash"/>
                  <a:miter lim="800000"/>
                  <a:headEnd type="none" w="lg" len="sm"/>
                  <a:tailEnd type="arrow" w="med" len="med"/>
                </a:ln>
                <a:effectLst/>
              </p:spPr>
              <p:txBody>
                <a:bodyPr lIns="12700" tIns="12700" rIns="12700" bIns="12700"/>
                <a:lstStyle/>
                <a:p>
                  <a:pPr marL="342900" indent="-342900" algn="r" eaLnBrk="1" hangingPunct="1">
                    <a:spcBef>
                      <a:spcPct val="20000"/>
                    </a:spcBef>
                    <a:buClr>
                      <a:schemeClr val="hlink"/>
                    </a:buClr>
                    <a:defRPr/>
                  </a:pPr>
                  <a:r>
                    <a:rPr lang="en-US" sz="1400" b="1">
                      <a:solidFill>
                        <a:srgbClr val="FF0000"/>
                      </a:solidFill>
                      <a:latin typeface="Arial"/>
                      <a:cs typeface="+mn-cs"/>
                    </a:rPr>
                    <a:t>9</a:t>
                  </a:r>
                  <a:endParaRPr lang="en-US" sz="1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Arial" pitchFamily="34" charset="0"/>
                    <a:cs typeface="+mn-cs"/>
                  </a:endParaRPr>
                </a:p>
              </p:txBody>
            </p:sp>
          </p:grpSp>
          <p:sp>
            <p:nvSpPr>
              <p:cNvPr id="240871" name="Text Box 231"/>
              <p:cNvSpPr txBox="1">
                <a:spLocks noChangeArrowheads="1"/>
              </p:cNvSpPr>
              <p:nvPr/>
            </p:nvSpPr>
            <p:spPr bwMode="auto">
              <a:xfrm>
                <a:off x="7629" y="191"/>
                <a:ext cx="2394" cy="38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800" b="1" u="sng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Chú thích:</a:t>
                </a: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800" b="1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1. Cụm van, quai xách</a:t>
                </a:r>
                <a:endParaRPr lang="en-US" sz="1800" b="1">
                  <a:solidFill>
                    <a:srgbClr val="FFFFFF"/>
                  </a:solidFill>
                  <a:cs typeface="Times New Roman" panose="02020603050405020304" pitchFamily="18" charset="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800" b="1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2. Chốt hãm, kẹp chì</a:t>
                </a:r>
                <a:endParaRPr lang="en-US" sz="1800" b="1">
                  <a:solidFill>
                    <a:srgbClr val="FFFFFF"/>
                  </a:solidFill>
                  <a:cs typeface="Times New Roman" panose="02020603050405020304" pitchFamily="18" charset="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800" b="1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3. Đai ốc vòi</a:t>
                </a:r>
                <a:endParaRPr lang="en-US" sz="1800" b="1">
                  <a:solidFill>
                    <a:srgbClr val="FFFFFF"/>
                  </a:solidFill>
                  <a:cs typeface="Times New Roman" panose="02020603050405020304" pitchFamily="18" charset="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800" b="1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4. Ống dẫn bột (trong)</a:t>
                </a: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800" b="1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5. Ống dẫn khí (CO</a:t>
                </a:r>
                <a:r>
                  <a:rPr lang="en-US" sz="1800" b="1" baseline="-2500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sz="1800" b="1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800" b="1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6.Bột</a:t>
                </a: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800" b="1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7. Thân Bình</a:t>
                </a:r>
                <a:endParaRPr lang="en-US" sz="1800" b="1">
                  <a:solidFill>
                    <a:srgbClr val="FFFFFF"/>
                  </a:solidFill>
                  <a:cs typeface="Times New Roman" panose="02020603050405020304" pitchFamily="18" charset="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800" b="1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8. Bình khí đẩy</a:t>
                </a:r>
                <a:endParaRPr lang="en-US" sz="1800" b="1">
                  <a:solidFill>
                    <a:srgbClr val="FFFFFF"/>
                  </a:solidFill>
                  <a:cs typeface="Times New Roman" panose="02020603050405020304" pitchFamily="18" charset="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800" b="1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9. Đai ốc cụm van</a:t>
                </a: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800" b="1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10.Vòi</a:t>
                </a: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800" b="1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11. Gài vòi</a:t>
                </a:r>
                <a:endParaRPr lang="en-US" sz="1800" b="1">
                  <a:solidFill>
                    <a:srgbClr val="FFFFFF"/>
                  </a:solidFill>
                  <a:cs typeface="Times New Roman" panose="02020603050405020304" pitchFamily="18" charset="0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800" b="1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12. Loa phun</a:t>
                </a:r>
                <a:endParaRPr lang="en-US" sz="1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1385" name="Group 232"/>
              <p:cNvGrpSpPr/>
              <p:nvPr/>
            </p:nvGrpSpPr>
            <p:grpSpPr>
              <a:xfrm>
                <a:off x="5053" y="1913"/>
                <a:ext cx="476" cy="2379"/>
                <a:chOff x="5053" y="1913"/>
                <a:chExt cx="476" cy="2379"/>
              </a:xfrm>
            </p:grpSpPr>
            <p:sp>
              <p:nvSpPr>
                <p:cNvPr id="240873" name="Line 233"/>
                <p:cNvSpPr>
                  <a:spLocks noChangeShapeType="1"/>
                </p:cNvSpPr>
                <p:nvPr/>
              </p:nvSpPr>
              <p:spPr bwMode="auto">
                <a:xfrm>
                  <a:off x="5509" y="2215"/>
                  <a:ext cx="23" cy="1986"/>
                </a:xfrm>
                <a:prstGeom prst="line">
                  <a:avLst/>
                </a:prstGeom>
                <a:noFill/>
                <a:ln w="28575">
                  <a:solidFill>
                    <a:srgbClr val="80008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74" name="Line 234"/>
                <p:cNvSpPr>
                  <a:spLocks noChangeShapeType="1"/>
                </p:cNvSpPr>
                <p:nvPr/>
              </p:nvSpPr>
              <p:spPr bwMode="auto">
                <a:xfrm>
                  <a:off x="5043" y="2215"/>
                  <a:ext cx="12" cy="1986"/>
                </a:xfrm>
                <a:prstGeom prst="line">
                  <a:avLst/>
                </a:prstGeom>
                <a:noFill/>
                <a:ln w="28575">
                  <a:solidFill>
                    <a:srgbClr val="80008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75" name="Rectangle 235"/>
                <p:cNvSpPr>
                  <a:spLocks noChangeArrowheads="1"/>
                </p:cNvSpPr>
                <p:nvPr/>
              </p:nvSpPr>
              <p:spPr bwMode="auto">
                <a:xfrm>
                  <a:off x="5043" y="4226"/>
                  <a:ext cx="550" cy="74"/>
                </a:xfrm>
                <a:prstGeom prst="rect">
                  <a:avLst/>
                </a:prstGeom>
                <a:solidFill>
                  <a:srgbClr val="4C4C4C"/>
                </a:solidFill>
                <a:ln w="28575">
                  <a:solidFill>
                    <a:srgbClr val="800080"/>
                  </a:solidFill>
                  <a:miter lim="800000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76" name="Arc 236"/>
                <p:cNvSpPr/>
                <p:nvPr/>
              </p:nvSpPr>
              <p:spPr bwMode="auto">
                <a:xfrm flipH="1">
                  <a:off x="5043" y="2028"/>
                  <a:ext cx="190" cy="181"/>
                </a:xfrm>
                <a:custGeom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800080"/>
                  </a:solidFill>
                  <a:round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77" name="Arc 237"/>
                <p:cNvSpPr/>
                <p:nvPr/>
              </p:nvSpPr>
              <p:spPr bwMode="auto">
                <a:xfrm>
                  <a:off x="5350" y="2028"/>
                  <a:ext cx="161" cy="181"/>
                </a:xfrm>
                <a:custGeom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800080"/>
                  </a:solidFill>
                  <a:round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78" name="Rectangle 238"/>
                <p:cNvSpPr>
                  <a:spLocks noChangeArrowheads="1"/>
                </p:cNvSpPr>
                <p:nvPr/>
              </p:nvSpPr>
              <p:spPr bwMode="auto">
                <a:xfrm>
                  <a:off x="5231" y="1923"/>
                  <a:ext cx="119" cy="69"/>
                </a:xfrm>
                <a:prstGeom prst="rect">
                  <a:avLst/>
                </a:prstGeom>
                <a:noFill/>
                <a:ln w="28575">
                  <a:solidFill>
                    <a:srgbClr val="800080"/>
                  </a:solidFill>
                  <a:miter lim="800000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</p:grpSp>
          <p:grpSp>
            <p:nvGrpSpPr>
              <p:cNvPr id="101386" name="Group 239"/>
              <p:cNvGrpSpPr/>
              <p:nvPr/>
            </p:nvGrpSpPr>
            <p:grpSpPr>
              <a:xfrm>
                <a:off x="5010" y="1472"/>
                <a:ext cx="969" cy="402"/>
                <a:chOff x="5010" y="1697"/>
                <a:chExt cx="969" cy="402"/>
              </a:xfrm>
            </p:grpSpPr>
            <p:sp>
              <p:nvSpPr>
                <p:cNvPr id="240880" name="Rectangle 240"/>
                <p:cNvSpPr>
                  <a:spLocks noChangeArrowheads="1"/>
                </p:cNvSpPr>
                <p:nvPr/>
              </p:nvSpPr>
              <p:spPr bwMode="auto">
                <a:xfrm>
                  <a:off x="4996" y="1719"/>
                  <a:ext cx="969" cy="380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81" name="Line 241"/>
                <p:cNvSpPr>
                  <a:spLocks noChangeShapeType="1"/>
                </p:cNvSpPr>
                <p:nvPr/>
              </p:nvSpPr>
              <p:spPr bwMode="auto">
                <a:xfrm>
                  <a:off x="5522" y="1708"/>
                  <a:ext cx="2" cy="368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82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5763" y="1708"/>
                  <a:ext cx="0" cy="368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0883" name="Line 243"/>
                <p:cNvSpPr>
                  <a:spLocks noChangeShapeType="1"/>
                </p:cNvSpPr>
                <p:nvPr/>
              </p:nvSpPr>
              <p:spPr bwMode="auto">
                <a:xfrm flipH="1">
                  <a:off x="5295" y="1719"/>
                  <a:ext cx="0" cy="380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</p:grpSp>
          <p:sp>
            <p:nvSpPr>
              <p:cNvPr id="240884" name="Freeform 244"/>
              <p:cNvSpPr/>
              <p:nvPr/>
            </p:nvSpPr>
            <p:spPr bwMode="auto">
              <a:xfrm rot="379496">
                <a:off x="5303" y="1952"/>
                <a:ext cx="399" cy="445"/>
              </a:xfrm>
              <a:custGeom>
                <a:cxnLst>
                  <a:cxn ang="0">
                    <a:pos x="0" y="63"/>
                  </a:cxn>
                  <a:cxn ang="0">
                    <a:pos x="285" y="63"/>
                  </a:cxn>
                  <a:cxn ang="0">
                    <a:pos x="342" y="444"/>
                  </a:cxn>
                </a:cxnLst>
                <a:rect l="0" t="0" r="r" b="b"/>
                <a:pathLst>
                  <a:path w="342" h="443">
                    <a:moveTo>
                      <a:pt x="0" y="63"/>
                    </a:moveTo>
                    <a:cubicBezTo>
                      <a:pt x="114" y="31"/>
                      <a:pt x="228" y="0"/>
                      <a:pt x="285" y="63"/>
                    </a:cubicBezTo>
                    <a:cubicBezTo>
                      <a:pt x="342" y="126"/>
                      <a:pt x="333" y="381"/>
                      <a:pt x="342" y="444"/>
                    </a:cubicBezTo>
                  </a:path>
                </a:pathLst>
              </a:custGeom>
              <a:noFill/>
              <a:ln w="28575" cmpd="sng">
                <a:solidFill>
                  <a:srgbClr val="800080"/>
                </a:solidFill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0885" name="Line 245"/>
              <p:cNvSpPr>
                <a:spLocks noChangeShapeType="1"/>
              </p:cNvSpPr>
              <p:nvPr/>
            </p:nvSpPr>
            <p:spPr bwMode="auto">
              <a:xfrm flipH="1">
                <a:off x="5740" y="2280"/>
                <a:ext cx="0" cy="2666"/>
              </a:xfrm>
              <a:prstGeom prst="line">
                <a:avLst/>
              </a:prstGeom>
              <a:noFill/>
              <a:ln w="34925">
                <a:solidFill>
                  <a:srgbClr val="800080"/>
                </a:solidFill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0886" name="AutoShape 246"/>
              <p:cNvSpPr>
                <a:spLocks noChangeArrowheads="1"/>
              </p:cNvSpPr>
              <p:nvPr/>
            </p:nvSpPr>
            <p:spPr bwMode="auto">
              <a:xfrm>
                <a:off x="5683" y="4902"/>
                <a:ext cx="114" cy="385"/>
              </a:xfrm>
              <a:prstGeom prst="flowChartConnector">
                <a:avLst/>
              </a:prstGeom>
              <a:solidFill>
                <a:srgbClr val="80008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0887" name="Line 247"/>
              <p:cNvSpPr>
                <a:spLocks noChangeShapeType="1"/>
              </p:cNvSpPr>
              <p:nvPr/>
            </p:nvSpPr>
            <p:spPr bwMode="auto">
              <a:xfrm>
                <a:off x="5853" y="5102"/>
                <a:ext cx="343" cy="2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0888" name="Line 248"/>
              <p:cNvSpPr>
                <a:spLocks noChangeShapeType="1"/>
              </p:cNvSpPr>
              <p:nvPr/>
            </p:nvSpPr>
            <p:spPr bwMode="auto">
              <a:xfrm rot="-3111692">
                <a:off x="5808" y="4878"/>
                <a:ext cx="342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0889" name="Line 249"/>
              <p:cNvSpPr>
                <a:spLocks noChangeShapeType="1"/>
              </p:cNvSpPr>
              <p:nvPr/>
            </p:nvSpPr>
            <p:spPr bwMode="auto">
              <a:xfrm rot="3111692" flipH="1">
                <a:off x="5334" y="4901"/>
                <a:ext cx="343" cy="2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0890" name="Line 250"/>
              <p:cNvSpPr>
                <a:spLocks noChangeShapeType="1"/>
              </p:cNvSpPr>
              <p:nvPr/>
            </p:nvSpPr>
            <p:spPr bwMode="auto">
              <a:xfrm rot="7708530">
                <a:off x="5406" y="5447"/>
                <a:ext cx="343" cy="2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0891" name="Line 251"/>
              <p:cNvSpPr>
                <a:spLocks noChangeShapeType="1"/>
              </p:cNvSpPr>
              <p:nvPr/>
            </p:nvSpPr>
            <p:spPr bwMode="auto">
              <a:xfrm rot="2025933">
                <a:off x="5781" y="5388"/>
                <a:ext cx="343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0892" name="Line 252"/>
              <p:cNvSpPr>
                <a:spLocks noChangeShapeType="1"/>
              </p:cNvSpPr>
              <p:nvPr/>
            </p:nvSpPr>
            <p:spPr bwMode="auto">
              <a:xfrm flipH="1">
                <a:off x="5583" y="6581"/>
                <a:ext cx="2" cy="385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pic>
        <p:nvPicPr>
          <p:cNvPr id="101380" name="Picture 253" descr="MF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381125"/>
            <a:ext cx="2998788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slides/slide8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3426" name="Picture 2" descr="MFZ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1123950"/>
            <a:ext cx="38100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AutoShape 3"/>
          <p:cNvSpPr/>
          <p:nvPr/>
        </p:nvSpPr>
        <p:spPr bwMode="auto">
          <a:xfrm>
            <a:off x="2057400" y="228600"/>
            <a:ext cx="6546850" cy="433388"/>
          </a:xfrm>
          <a:prstGeom prst="borderCallout1">
            <a:avLst>
              <a:gd name="adj1" fmla="val -17583"/>
              <a:gd name="adj2" fmla="val 98255"/>
              <a:gd name="adj3" fmla="val -17583"/>
              <a:gd name="adj4" fmla="val 9825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khí đẩy chung</a:t>
            </a:r>
            <a:endParaRPr lang="en-US" altLang="en-US" sz="18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428" name="Group 4"/>
          <p:cNvGrpSpPr>
            <a:grpSpLocks noChangeAspect="1"/>
          </p:cNvGrpSpPr>
          <p:nvPr/>
        </p:nvGrpSpPr>
        <p:grpSpPr>
          <a:xfrm>
            <a:off x="1739900" y="609600"/>
            <a:ext cx="5194300" cy="6172200"/>
            <a:chOff x="1704" y="374"/>
            <a:chExt cx="6093" cy="7239"/>
          </a:xfrm>
        </p:grpSpPr>
        <p:sp>
          <p:nvSpPr>
            <p:cNvPr id="242693" name="AutoShape 5"/>
            <p:cNvSpPr>
              <a:spLocks noChangeAspect="1" noChangeArrowheads="1"/>
            </p:cNvSpPr>
            <p:nvPr/>
          </p:nvSpPr>
          <p:spPr bwMode="auto">
            <a:xfrm>
              <a:off x="1704" y="374"/>
              <a:ext cx="6093" cy="7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103430" name="Group 6"/>
            <p:cNvGrpSpPr/>
            <p:nvPr/>
          </p:nvGrpSpPr>
          <p:grpSpPr>
            <a:xfrm>
              <a:off x="2559" y="522"/>
              <a:ext cx="5238" cy="6978"/>
              <a:chOff x="2559" y="522"/>
              <a:chExt cx="5238" cy="6978"/>
            </a:xfrm>
          </p:grpSpPr>
          <p:sp>
            <p:nvSpPr>
              <p:cNvPr id="242695" name="Rectangle 7"/>
              <p:cNvSpPr>
                <a:spLocks noChangeArrowheads="1"/>
              </p:cNvSpPr>
              <p:nvPr/>
            </p:nvSpPr>
            <p:spPr bwMode="auto">
              <a:xfrm>
                <a:off x="5400" y="1277"/>
                <a:ext cx="220" cy="45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696" name="Line 8"/>
              <p:cNvSpPr>
                <a:spLocks noChangeShapeType="1"/>
              </p:cNvSpPr>
              <p:nvPr/>
            </p:nvSpPr>
            <p:spPr bwMode="auto">
              <a:xfrm flipV="1">
                <a:off x="6620" y="2711"/>
                <a:ext cx="2" cy="44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697" name="Arc 9"/>
              <p:cNvSpPr/>
              <p:nvPr/>
            </p:nvSpPr>
            <p:spPr bwMode="auto">
              <a:xfrm>
                <a:off x="5769" y="1903"/>
                <a:ext cx="853" cy="881"/>
              </a:xfrm>
              <a:custGeom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698" name="Arc 10"/>
              <p:cNvSpPr/>
              <p:nvPr/>
            </p:nvSpPr>
            <p:spPr bwMode="auto">
              <a:xfrm flipH="1">
                <a:off x="4358" y="1903"/>
                <a:ext cx="855" cy="791"/>
              </a:xfrm>
              <a:custGeom>
                <a:gdLst>
                  <a:gd name="G0" fmla="+- 25 0 0"/>
                  <a:gd name="G1" fmla="+- 21600 0 0"/>
                  <a:gd name="G2" fmla="+- 21600 0 0"/>
                  <a:gd name="T0" fmla="*/ 0 w 21625"/>
                  <a:gd name="T1" fmla="*/ 0 h 21600"/>
                  <a:gd name="T2" fmla="*/ 21625 w 21625"/>
                  <a:gd name="T3" fmla="*/ 21600 h 21600"/>
                  <a:gd name="T4" fmla="*/ 25 w 21625"/>
                  <a:gd name="T5" fmla="*/ 216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25" h="21600" fill="none" extrusionOk="0">
                    <a:moveTo>
                      <a:pt x="0" y="0"/>
                    </a:moveTo>
                    <a:cubicBezTo>
                      <a:pt x="8" y="0"/>
                      <a:pt x="16" y="-1"/>
                      <a:pt x="25" y="0"/>
                    </a:cubicBezTo>
                    <a:cubicBezTo>
                      <a:pt x="11954" y="0"/>
                      <a:pt x="21625" y="9670"/>
                      <a:pt x="21625" y="21600"/>
                    </a:cubicBezTo>
                  </a:path>
                  <a:path w="21625" h="21600" stroke="0" extrusionOk="0">
                    <a:moveTo>
                      <a:pt x="0" y="0"/>
                    </a:moveTo>
                    <a:cubicBezTo>
                      <a:pt x="8" y="0"/>
                      <a:pt x="16" y="-1"/>
                      <a:pt x="25" y="0"/>
                    </a:cubicBezTo>
                    <a:cubicBezTo>
                      <a:pt x="11954" y="0"/>
                      <a:pt x="21625" y="9670"/>
                      <a:pt x="21625" y="21600"/>
                    </a:cubicBezTo>
                    <a:lnTo>
                      <a:pt x="2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699" name="Rectangle 11"/>
              <p:cNvSpPr>
                <a:spLocks noChangeArrowheads="1"/>
              </p:cNvSpPr>
              <p:nvPr/>
            </p:nvSpPr>
            <p:spPr bwMode="auto">
              <a:xfrm>
                <a:off x="5240" y="1728"/>
                <a:ext cx="514" cy="238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00" name="Rectangle 12"/>
              <p:cNvSpPr>
                <a:spLocks noChangeArrowheads="1"/>
              </p:cNvSpPr>
              <p:nvPr/>
            </p:nvSpPr>
            <p:spPr bwMode="auto">
              <a:xfrm flipV="1">
                <a:off x="5134" y="1499"/>
                <a:ext cx="197" cy="132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rgbClr val="000000"/>
                </a:solidFill>
                <a:miter lim="800000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01" name="Line 13"/>
              <p:cNvSpPr>
                <a:spLocks noChangeShapeType="1"/>
              </p:cNvSpPr>
              <p:nvPr/>
            </p:nvSpPr>
            <p:spPr bwMode="auto">
              <a:xfrm>
                <a:off x="4402" y="7161"/>
                <a:ext cx="22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02" name="Rectangle 14"/>
              <p:cNvSpPr>
                <a:spLocks noChangeArrowheads="1"/>
              </p:cNvSpPr>
              <p:nvPr/>
            </p:nvSpPr>
            <p:spPr bwMode="auto">
              <a:xfrm>
                <a:off x="4343" y="7166"/>
                <a:ext cx="2279" cy="268"/>
              </a:xfrm>
              <a:prstGeom prst="rect">
                <a:avLst/>
              </a:prstGeom>
              <a:solidFill>
                <a:srgbClr val="FF9900"/>
              </a:solidFill>
              <a:ln w="25400">
                <a:solidFill>
                  <a:srgbClr val="FF0000"/>
                </a:solidFill>
                <a:miter lim="800000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03" name="Line 15"/>
              <p:cNvSpPr>
                <a:spLocks noChangeShapeType="1"/>
              </p:cNvSpPr>
              <p:nvPr/>
            </p:nvSpPr>
            <p:spPr bwMode="auto">
              <a:xfrm flipH="1">
                <a:off x="5430" y="1970"/>
                <a:ext cx="11" cy="5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04" name="Line 16"/>
              <p:cNvSpPr>
                <a:spLocks noChangeShapeType="1"/>
              </p:cNvSpPr>
              <p:nvPr/>
            </p:nvSpPr>
            <p:spPr bwMode="auto">
              <a:xfrm flipV="1">
                <a:off x="5572" y="1970"/>
                <a:ext cx="2" cy="47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05" name="Line 17"/>
              <p:cNvSpPr>
                <a:spLocks noChangeShapeType="1"/>
              </p:cNvSpPr>
              <p:nvPr/>
            </p:nvSpPr>
            <p:spPr bwMode="auto">
              <a:xfrm flipV="1">
                <a:off x="5426" y="6738"/>
                <a:ext cx="145" cy="3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06" name="Line 18"/>
              <p:cNvSpPr>
                <a:spLocks noChangeShapeType="1"/>
              </p:cNvSpPr>
              <p:nvPr/>
            </p:nvSpPr>
            <p:spPr bwMode="auto">
              <a:xfrm flipH="1">
                <a:off x="4737" y="3772"/>
                <a:ext cx="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07" name="Arc 19"/>
              <p:cNvSpPr/>
              <p:nvPr/>
            </p:nvSpPr>
            <p:spPr bwMode="auto">
              <a:xfrm flipH="1">
                <a:off x="5395" y="933"/>
                <a:ext cx="1331" cy="268"/>
              </a:xfrm>
              <a:custGeom>
                <a:gdLst>
                  <a:gd name="G0" fmla="+- 0 0 0"/>
                  <a:gd name="G1" fmla="+- 21544 0 0"/>
                  <a:gd name="G2" fmla="+- 21600 0 0"/>
                  <a:gd name="T0" fmla="*/ 1550 w 21600"/>
                  <a:gd name="T1" fmla="*/ 0 h 21544"/>
                  <a:gd name="T2" fmla="*/ 21600 w 21600"/>
                  <a:gd name="T3" fmla="*/ 21544 h 21544"/>
                  <a:gd name="T4" fmla="*/ 0 w 21600"/>
                  <a:gd name="T5" fmla="*/ 21544 h 215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44" fill="none" extrusionOk="0">
                    <a:moveTo>
                      <a:pt x="1550" y="-1"/>
                    </a:moveTo>
                    <a:cubicBezTo>
                      <a:pt x="12848" y="812"/>
                      <a:pt x="21600" y="10216"/>
                      <a:pt x="21600" y="21544"/>
                    </a:cubicBezTo>
                  </a:path>
                  <a:path w="21600" h="21544" stroke="0" extrusionOk="0">
                    <a:moveTo>
                      <a:pt x="1550" y="-1"/>
                    </a:moveTo>
                    <a:cubicBezTo>
                      <a:pt x="12848" y="812"/>
                      <a:pt x="21600" y="10216"/>
                      <a:pt x="21600" y="21544"/>
                    </a:cubicBezTo>
                    <a:lnTo>
                      <a:pt x="0" y="21544"/>
                    </a:lnTo>
                    <a:close/>
                  </a:path>
                </a:pathLst>
              </a:custGeom>
              <a:noFill/>
              <a:ln w="7620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08" name="Freeform 20"/>
              <p:cNvSpPr/>
              <p:nvPr/>
            </p:nvSpPr>
            <p:spPr bwMode="auto">
              <a:xfrm>
                <a:off x="5469" y="1229"/>
                <a:ext cx="95" cy="56"/>
              </a:xfrm>
              <a:custGeom>
                <a:cxnLst>
                  <a:cxn ang="0">
                    <a:pos x="1304" y="0"/>
                  </a:cxn>
                  <a:cxn ang="0">
                    <a:pos x="0" y="19667"/>
                  </a:cxn>
                  <a:cxn ang="0">
                    <a:pos x="19783" y="19667"/>
                  </a:cxn>
                  <a:cxn ang="0">
                    <a:pos x="17174" y="0"/>
                  </a:cxn>
                </a:cxnLst>
                <a:rect l="0" t="0" r="r" b="b"/>
                <a:pathLst>
                  <a:path w="20000" h="20000">
                    <a:moveTo>
                      <a:pt x="1304" y="0"/>
                    </a:moveTo>
                    <a:lnTo>
                      <a:pt x="0" y="19667"/>
                    </a:lnTo>
                    <a:lnTo>
                      <a:pt x="19783" y="19667"/>
                    </a:lnTo>
                    <a:lnTo>
                      <a:pt x="17174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09" name="Line 21"/>
              <p:cNvSpPr>
                <a:spLocks noChangeShapeType="1"/>
              </p:cNvSpPr>
              <p:nvPr/>
            </p:nvSpPr>
            <p:spPr bwMode="auto">
              <a:xfrm flipH="1">
                <a:off x="5562" y="1199"/>
                <a:ext cx="1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10" name="Arc 22"/>
              <p:cNvSpPr/>
              <p:nvPr/>
            </p:nvSpPr>
            <p:spPr bwMode="auto">
              <a:xfrm>
                <a:off x="5395" y="1190"/>
                <a:ext cx="963" cy="134"/>
              </a:xfrm>
              <a:custGeom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11" name="Freeform 23"/>
              <p:cNvSpPr/>
              <p:nvPr/>
            </p:nvSpPr>
            <p:spPr bwMode="auto">
              <a:xfrm>
                <a:off x="5676" y="1136"/>
                <a:ext cx="4" cy="61"/>
              </a:xfrm>
              <a:custGeom>
                <a:cxnLst>
                  <a:cxn ang="0">
                    <a:pos x="0" y="0"/>
                  </a:cxn>
                  <a:cxn ang="0">
                    <a:pos x="10000" y="12131"/>
                  </a:cxn>
                  <a:cxn ang="0">
                    <a:pos x="10000" y="19672"/>
                  </a:cxn>
                  <a:cxn ang="0">
                    <a:pos x="0" y="19016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10000" y="12131"/>
                    </a:lnTo>
                    <a:lnTo>
                      <a:pt x="10000" y="19672"/>
                    </a:lnTo>
                    <a:lnTo>
                      <a:pt x="0" y="19016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12" name="Line 24"/>
              <p:cNvSpPr>
                <a:spLocks noChangeShapeType="1"/>
              </p:cNvSpPr>
              <p:nvPr/>
            </p:nvSpPr>
            <p:spPr bwMode="auto">
              <a:xfrm flipH="1" flipV="1">
                <a:off x="4358" y="2698"/>
                <a:ext cx="0" cy="44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13" name="Arc 25"/>
              <p:cNvSpPr/>
              <p:nvPr/>
            </p:nvSpPr>
            <p:spPr bwMode="auto">
              <a:xfrm rot="21210364" flipH="1">
                <a:off x="3263" y="1659"/>
                <a:ext cx="2073" cy="3461"/>
              </a:xfrm>
              <a:custGeom>
                <a:gdLst>
                  <a:gd name="G0" fmla="+- 1926 0 0"/>
                  <a:gd name="G1" fmla="+- 21600 0 0"/>
                  <a:gd name="G2" fmla="+- 21600 0 0"/>
                  <a:gd name="T0" fmla="*/ 0 w 23526"/>
                  <a:gd name="T1" fmla="*/ 86 h 21600"/>
                  <a:gd name="T2" fmla="*/ 23526 w 23526"/>
                  <a:gd name="T3" fmla="*/ 21593 h 21600"/>
                  <a:gd name="T4" fmla="*/ 1926 w 23526"/>
                  <a:gd name="T5" fmla="*/ 216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526" h="21600" fill="none" extrusionOk="0">
                    <a:moveTo>
                      <a:pt x="0" y="86"/>
                    </a:moveTo>
                    <a:cubicBezTo>
                      <a:pt x="640" y="28"/>
                      <a:pt x="1283" y="-1"/>
                      <a:pt x="1926" y="0"/>
                    </a:cubicBezTo>
                    <a:cubicBezTo>
                      <a:pt x="13852" y="0"/>
                      <a:pt x="23522" y="9666"/>
                      <a:pt x="23525" y="21593"/>
                    </a:cubicBezTo>
                  </a:path>
                  <a:path w="23526" h="21600" stroke="0" extrusionOk="0">
                    <a:moveTo>
                      <a:pt x="0" y="86"/>
                    </a:moveTo>
                    <a:cubicBezTo>
                      <a:pt x="640" y="28"/>
                      <a:pt x="1283" y="-1"/>
                      <a:pt x="1926" y="0"/>
                    </a:cubicBezTo>
                    <a:cubicBezTo>
                      <a:pt x="13852" y="0"/>
                      <a:pt x="23522" y="9666"/>
                      <a:pt x="23525" y="21593"/>
                    </a:cubicBezTo>
                    <a:lnTo>
                      <a:pt x="1926" y="21600"/>
                    </a:lnTo>
                    <a:close/>
                  </a:path>
                </a:pathLst>
              </a:custGeom>
              <a:noFill/>
              <a:ln w="76200" cmpd="dbl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14" name="Line 26"/>
              <p:cNvSpPr>
                <a:spLocks noChangeShapeType="1"/>
              </p:cNvSpPr>
              <p:nvPr/>
            </p:nvSpPr>
            <p:spPr bwMode="auto">
              <a:xfrm flipH="1">
                <a:off x="5512" y="1728"/>
                <a:ext cx="0" cy="238"/>
              </a:xfrm>
              <a:prstGeom prst="line">
                <a:avLst/>
              </a:prstGeom>
              <a:noFill/>
              <a:ln w="38100" cmpd="dbl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15" name="Rectangle 27"/>
              <p:cNvSpPr>
                <a:spLocks noChangeArrowheads="1"/>
              </p:cNvSpPr>
              <p:nvPr/>
            </p:nvSpPr>
            <p:spPr bwMode="auto">
              <a:xfrm>
                <a:off x="5361" y="1998"/>
                <a:ext cx="298" cy="21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cxnSp>
            <p:nvCxnSpPr>
              <p:cNvPr id="103453" name="AutoShape 28"/>
              <p:cNvCxnSpPr>
                <a:cxnSpLocks noChangeShapeType="1"/>
                <a:stCxn id="242713" idx="2"/>
                <a:endCxn id="242713" idx="2"/>
              </p:cNvCxnSpPr>
              <p:nvPr/>
            </p:nvCxnSpPr>
            <p:spPr bwMode="auto">
              <a:xfrm>
                <a:off x="5363" y="5071"/>
                <a:ext cx="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" name="AutoShape 29"/>
              <p:cNvSpPr>
                <a:spLocks noChangeArrowheads="1"/>
              </p:cNvSpPr>
              <p:nvPr/>
            </p:nvSpPr>
            <p:spPr bwMode="auto">
              <a:xfrm flipH="1">
                <a:off x="5561" y="6840"/>
                <a:ext cx="421" cy="235"/>
              </a:xfrm>
              <a:prstGeom prst="curvedUpArrow">
                <a:avLst>
                  <a:gd name="adj1" fmla="val 35314"/>
                  <a:gd name="adj2" fmla="val 70628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18" name="Line 30"/>
              <p:cNvSpPr>
                <a:spLocks noChangeShapeType="1"/>
              </p:cNvSpPr>
              <p:nvPr/>
            </p:nvSpPr>
            <p:spPr bwMode="auto">
              <a:xfrm rot="5400000">
                <a:off x="4977" y="4011"/>
                <a:ext cx="2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19" name="Line 31"/>
              <p:cNvSpPr>
                <a:spLocks noChangeShapeType="1"/>
              </p:cNvSpPr>
              <p:nvPr/>
            </p:nvSpPr>
            <p:spPr bwMode="auto">
              <a:xfrm>
                <a:off x="5216" y="4249"/>
                <a:ext cx="2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20" name="Line 32"/>
              <p:cNvSpPr>
                <a:spLocks noChangeShapeType="1"/>
              </p:cNvSpPr>
              <p:nvPr/>
            </p:nvSpPr>
            <p:spPr bwMode="auto">
              <a:xfrm rot="-5400000" flipH="1">
                <a:off x="5277" y="4491"/>
                <a:ext cx="0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21" name="Line 33"/>
              <p:cNvSpPr>
                <a:spLocks noChangeShapeType="1"/>
              </p:cNvSpPr>
              <p:nvPr/>
            </p:nvSpPr>
            <p:spPr bwMode="auto">
              <a:xfrm>
                <a:off x="5696" y="4176"/>
                <a:ext cx="2" cy="56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22" name="Line 34"/>
              <p:cNvSpPr>
                <a:spLocks noChangeShapeType="1"/>
              </p:cNvSpPr>
              <p:nvPr/>
            </p:nvSpPr>
            <p:spPr bwMode="auto">
              <a:xfrm flipH="1">
                <a:off x="5171" y="3802"/>
                <a:ext cx="2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23" name="Line 35"/>
              <p:cNvSpPr>
                <a:spLocks noChangeShapeType="1"/>
              </p:cNvSpPr>
              <p:nvPr/>
            </p:nvSpPr>
            <p:spPr bwMode="auto">
              <a:xfrm rot="16200000" flipH="1">
                <a:off x="5412" y="4042"/>
                <a:ext cx="2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24" name="Line 36"/>
              <p:cNvSpPr>
                <a:spLocks noChangeShapeType="1"/>
              </p:cNvSpPr>
              <p:nvPr/>
            </p:nvSpPr>
            <p:spPr bwMode="auto">
              <a:xfrm flipH="1">
                <a:off x="5652" y="428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25" name="Line 37"/>
              <p:cNvSpPr>
                <a:spLocks noChangeShapeType="1"/>
              </p:cNvSpPr>
              <p:nvPr/>
            </p:nvSpPr>
            <p:spPr bwMode="auto">
              <a:xfrm rot="5400000" flipH="1">
                <a:off x="5888" y="4519"/>
                <a:ext cx="7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26" name="Line 38"/>
              <p:cNvSpPr>
                <a:spLocks noChangeShapeType="1"/>
              </p:cNvSpPr>
              <p:nvPr/>
            </p:nvSpPr>
            <p:spPr bwMode="auto">
              <a:xfrm flipH="1">
                <a:off x="6132" y="4100"/>
                <a:ext cx="0" cy="5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27" name="Line 39"/>
              <p:cNvSpPr>
                <a:spLocks noChangeShapeType="1"/>
              </p:cNvSpPr>
              <p:nvPr/>
            </p:nvSpPr>
            <p:spPr bwMode="auto">
              <a:xfrm flipH="1">
                <a:off x="4438" y="4042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28" name="Line 40"/>
              <p:cNvSpPr>
                <a:spLocks noChangeShapeType="1"/>
              </p:cNvSpPr>
              <p:nvPr/>
            </p:nvSpPr>
            <p:spPr bwMode="auto">
              <a:xfrm rot="16200000" flipH="1">
                <a:off x="4676" y="428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29" name="Line 41"/>
              <p:cNvSpPr>
                <a:spLocks noChangeShapeType="1"/>
              </p:cNvSpPr>
              <p:nvPr/>
            </p:nvSpPr>
            <p:spPr bwMode="auto">
              <a:xfrm flipH="1">
                <a:off x="4916" y="4519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30" name="Line 42"/>
              <p:cNvSpPr>
                <a:spLocks noChangeShapeType="1"/>
              </p:cNvSpPr>
              <p:nvPr/>
            </p:nvSpPr>
            <p:spPr bwMode="auto">
              <a:xfrm rot="5400000" flipH="1">
                <a:off x="5157" y="4762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31" name="Line 43"/>
              <p:cNvSpPr>
                <a:spLocks noChangeShapeType="1"/>
              </p:cNvSpPr>
              <p:nvPr/>
            </p:nvSpPr>
            <p:spPr bwMode="auto">
              <a:xfrm flipH="1">
                <a:off x="5397" y="4342"/>
                <a:ext cx="2" cy="5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32" name="Line 44"/>
              <p:cNvSpPr>
                <a:spLocks noChangeShapeType="1"/>
              </p:cNvSpPr>
              <p:nvPr/>
            </p:nvSpPr>
            <p:spPr bwMode="auto">
              <a:xfrm flipH="1">
                <a:off x="5097" y="374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33" name="Line 45"/>
              <p:cNvSpPr>
                <a:spLocks noChangeShapeType="1"/>
              </p:cNvSpPr>
              <p:nvPr/>
            </p:nvSpPr>
            <p:spPr bwMode="auto">
              <a:xfrm rot="16200000" flipH="1">
                <a:off x="5337" y="3979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34" name="Line 46"/>
              <p:cNvSpPr>
                <a:spLocks noChangeShapeType="1"/>
              </p:cNvSpPr>
              <p:nvPr/>
            </p:nvSpPr>
            <p:spPr bwMode="auto">
              <a:xfrm flipH="1">
                <a:off x="5877" y="4128"/>
                <a:ext cx="0" cy="6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35" name="Line 47"/>
              <p:cNvSpPr>
                <a:spLocks noChangeShapeType="1"/>
              </p:cNvSpPr>
              <p:nvPr/>
            </p:nvSpPr>
            <p:spPr bwMode="auto">
              <a:xfrm rot="5400000" flipH="1">
                <a:off x="5818" y="4461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36" name="Line 48"/>
              <p:cNvSpPr>
                <a:spLocks noChangeShapeType="1"/>
              </p:cNvSpPr>
              <p:nvPr/>
            </p:nvSpPr>
            <p:spPr bwMode="auto">
              <a:xfrm flipH="1">
                <a:off x="6058" y="4042"/>
                <a:ext cx="0" cy="5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37" name="Line 49"/>
              <p:cNvSpPr>
                <a:spLocks noChangeShapeType="1"/>
              </p:cNvSpPr>
              <p:nvPr/>
            </p:nvSpPr>
            <p:spPr bwMode="auto">
              <a:xfrm rot="5400000" flipH="1" flipV="1">
                <a:off x="5398" y="3697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38" name="Line 50"/>
              <p:cNvSpPr>
                <a:spLocks noChangeShapeType="1"/>
              </p:cNvSpPr>
              <p:nvPr/>
            </p:nvSpPr>
            <p:spPr bwMode="auto">
              <a:xfrm flipV="1">
                <a:off x="5711" y="378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39" name="Line 51"/>
              <p:cNvSpPr>
                <a:spLocks noChangeShapeType="1"/>
              </p:cNvSpPr>
              <p:nvPr/>
            </p:nvSpPr>
            <p:spPr bwMode="auto">
              <a:xfrm rot="5400000" flipV="1">
                <a:off x="5952" y="402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40" name="Line 52"/>
              <p:cNvSpPr>
                <a:spLocks noChangeShapeType="1"/>
              </p:cNvSpPr>
              <p:nvPr/>
            </p:nvSpPr>
            <p:spPr bwMode="auto">
              <a:xfrm rot="10800000" flipV="1">
                <a:off x="6192" y="4267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41" name="Line 53"/>
              <p:cNvSpPr>
                <a:spLocks noChangeShapeType="1"/>
              </p:cNvSpPr>
              <p:nvPr/>
            </p:nvSpPr>
            <p:spPr bwMode="auto">
              <a:xfrm rot="5400000" flipV="1">
                <a:off x="6431" y="3844"/>
                <a:ext cx="2" cy="56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grpSp>
            <p:nvGrpSpPr>
              <p:cNvPr id="103479" name="Group 54"/>
              <p:cNvGrpSpPr/>
              <p:nvPr/>
            </p:nvGrpSpPr>
            <p:grpSpPr>
              <a:xfrm>
                <a:off x="5365" y="1412"/>
                <a:ext cx="298" cy="280"/>
                <a:chOff x="6562" y="1787"/>
                <a:chExt cx="298" cy="280"/>
              </a:xfrm>
            </p:grpSpPr>
            <p:sp>
              <p:nvSpPr>
                <p:cNvPr id="3" name="Oval 55"/>
                <p:cNvSpPr>
                  <a:spLocks noChangeArrowheads="1"/>
                </p:cNvSpPr>
                <p:nvPr/>
              </p:nvSpPr>
              <p:spPr bwMode="auto">
                <a:xfrm>
                  <a:off x="6562" y="1779"/>
                  <a:ext cx="298" cy="276"/>
                </a:xfrm>
                <a:prstGeom prst="ellipse">
                  <a:avLst/>
                </a:prstGeom>
                <a:solidFill>
                  <a:srgbClr val="CC99FF"/>
                </a:solidFill>
                <a:ln w="25400">
                  <a:solidFill>
                    <a:srgbClr val="0000FF"/>
                  </a:solidFill>
                  <a:round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274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6709" y="1794"/>
                  <a:ext cx="2" cy="181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 type="none" w="lg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</p:grpSp>
          <p:sp>
            <p:nvSpPr>
              <p:cNvPr id="242745" name="Oval 57"/>
              <p:cNvSpPr>
                <a:spLocks noChangeArrowheads="1"/>
              </p:cNvSpPr>
              <p:nvPr/>
            </p:nvSpPr>
            <p:spPr bwMode="auto">
              <a:xfrm>
                <a:off x="5620" y="758"/>
                <a:ext cx="169" cy="380"/>
              </a:xfrm>
              <a:prstGeom prst="ellipse">
                <a:avLst/>
              </a:prstGeom>
              <a:noFill/>
              <a:ln w="19050" cmpd="dbl">
                <a:solidFill>
                  <a:srgbClr val="800080"/>
                </a:solidFill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46" name="Line 58"/>
              <p:cNvSpPr>
                <a:spLocks noChangeShapeType="1"/>
              </p:cNvSpPr>
              <p:nvPr/>
            </p:nvSpPr>
            <p:spPr bwMode="auto">
              <a:xfrm>
                <a:off x="4737" y="4951"/>
                <a:ext cx="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47" name="Line 59"/>
              <p:cNvSpPr>
                <a:spLocks noChangeShapeType="1"/>
              </p:cNvSpPr>
              <p:nvPr/>
            </p:nvSpPr>
            <p:spPr bwMode="auto">
              <a:xfrm rot="5400000">
                <a:off x="4811" y="4056"/>
                <a:ext cx="2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48" name="Line 60"/>
              <p:cNvSpPr>
                <a:spLocks noChangeShapeType="1"/>
              </p:cNvSpPr>
              <p:nvPr/>
            </p:nvSpPr>
            <p:spPr bwMode="auto">
              <a:xfrm flipH="1">
                <a:off x="5052" y="4297"/>
                <a:ext cx="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49" name="Line 61"/>
              <p:cNvSpPr>
                <a:spLocks noChangeShapeType="1"/>
              </p:cNvSpPr>
              <p:nvPr/>
            </p:nvSpPr>
            <p:spPr bwMode="auto">
              <a:xfrm rot="-5400000">
                <a:off x="5110" y="4532"/>
                <a:ext cx="6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50" name="Line 62"/>
              <p:cNvSpPr>
                <a:spLocks noChangeShapeType="1"/>
              </p:cNvSpPr>
              <p:nvPr/>
            </p:nvSpPr>
            <p:spPr bwMode="auto">
              <a:xfrm flipH="1">
                <a:off x="5007" y="3845"/>
                <a:ext cx="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51" name="Line 63"/>
              <p:cNvSpPr>
                <a:spLocks noChangeShapeType="1"/>
              </p:cNvSpPr>
              <p:nvPr/>
            </p:nvSpPr>
            <p:spPr bwMode="auto">
              <a:xfrm flipH="1">
                <a:off x="4931" y="378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52" name="Line 64"/>
              <p:cNvSpPr>
                <a:spLocks noChangeShapeType="1"/>
              </p:cNvSpPr>
              <p:nvPr/>
            </p:nvSpPr>
            <p:spPr bwMode="auto">
              <a:xfrm rot="16200000" flipH="1">
                <a:off x="5171" y="402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53" name="Line 65"/>
              <p:cNvSpPr>
                <a:spLocks noChangeShapeType="1"/>
              </p:cNvSpPr>
              <p:nvPr/>
            </p:nvSpPr>
            <p:spPr bwMode="auto">
              <a:xfrm rot="5400000">
                <a:off x="4602" y="4042"/>
                <a:ext cx="2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54" name="Line 66"/>
              <p:cNvSpPr>
                <a:spLocks noChangeShapeType="1"/>
              </p:cNvSpPr>
              <p:nvPr/>
            </p:nvSpPr>
            <p:spPr bwMode="auto">
              <a:xfrm>
                <a:off x="4616" y="4221"/>
                <a:ext cx="2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55" name="Line 67"/>
              <p:cNvSpPr>
                <a:spLocks noChangeShapeType="1"/>
              </p:cNvSpPr>
              <p:nvPr/>
            </p:nvSpPr>
            <p:spPr bwMode="auto">
              <a:xfrm rot="-5400000" flipH="1">
                <a:off x="4677" y="4462"/>
                <a:ext cx="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56" name="Line 68"/>
              <p:cNvSpPr>
                <a:spLocks noChangeShapeType="1"/>
              </p:cNvSpPr>
              <p:nvPr/>
            </p:nvSpPr>
            <p:spPr bwMode="auto">
              <a:xfrm flipH="1">
                <a:off x="4572" y="3772"/>
                <a:ext cx="2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57" name="Line 69"/>
              <p:cNvSpPr>
                <a:spLocks noChangeShapeType="1"/>
              </p:cNvSpPr>
              <p:nvPr/>
            </p:nvSpPr>
            <p:spPr bwMode="auto">
              <a:xfrm flipH="1">
                <a:off x="4497" y="3757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58" name="Line 70"/>
              <p:cNvSpPr>
                <a:spLocks noChangeShapeType="1"/>
              </p:cNvSpPr>
              <p:nvPr/>
            </p:nvSpPr>
            <p:spPr bwMode="auto">
              <a:xfrm rot="16200000" flipH="1">
                <a:off x="4737" y="3951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59" name="Line 71"/>
              <p:cNvSpPr>
                <a:spLocks noChangeShapeType="1"/>
              </p:cNvSpPr>
              <p:nvPr/>
            </p:nvSpPr>
            <p:spPr bwMode="auto">
              <a:xfrm rot="5400000">
                <a:off x="5846" y="4056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60" name="Line 72"/>
              <p:cNvSpPr>
                <a:spLocks noChangeShapeType="1"/>
              </p:cNvSpPr>
              <p:nvPr/>
            </p:nvSpPr>
            <p:spPr bwMode="auto">
              <a:xfrm flipH="1">
                <a:off x="6088" y="4297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61" name="Line 73"/>
              <p:cNvSpPr>
                <a:spLocks noChangeShapeType="1"/>
              </p:cNvSpPr>
              <p:nvPr/>
            </p:nvSpPr>
            <p:spPr bwMode="auto">
              <a:xfrm rot="-5400000">
                <a:off x="6144" y="4531"/>
                <a:ext cx="6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62" name="Line 74"/>
              <p:cNvSpPr>
                <a:spLocks noChangeShapeType="1"/>
              </p:cNvSpPr>
              <p:nvPr/>
            </p:nvSpPr>
            <p:spPr bwMode="auto">
              <a:xfrm flipH="1">
                <a:off x="6043" y="3845"/>
                <a:ext cx="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63" name="Line 75"/>
              <p:cNvSpPr>
                <a:spLocks noChangeShapeType="1"/>
              </p:cNvSpPr>
              <p:nvPr/>
            </p:nvSpPr>
            <p:spPr bwMode="auto">
              <a:xfrm flipH="1">
                <a:off x="5966" y="378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64" name="Line 76"/>
              <p:cNvSpPr>
                <a:spLocks noChangeShapeType="1"/>
              </p:cNvSpPr>
              <p:nvPr/>
            </p:nvSpPr>
            <p:spPr bwMode="auto">
              <a:xfrm rot="16200000" flipH="1">
                <a:off x="6207" y="402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65" name="Line 77"/>
              <p:cNvSpPr>
                <a:spLocks noChangeShapeType="1"/>
              </p:cNvSpPr>
              <p:nvPr/>
            </p:nvSpPr>
            <p:spPr bwMode="auto">
              <a:xfrm rot="5400000">
                <a:off x="6115" y="3991"/>
                <a:ext cx="6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66" name="Line 78"/>
              <p:cNvSpPr>
                <a:spLocks noChangeShapeType="1"/>
              </p:cNvSpPr>
              <p:nvPr/>
            </p:nvSpPr>
            <p:spPr bwMode="auto">
              <a:xfrm flipH="1">
                <a:off x="6358" y="4236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67" name="Line 79"/>
              <p:cNvSpPr>
                <a:spLocks noChangeShapeType="1"/>
              </p:cNvSpPr>
              <p:nvPr/>
            </p:nvSpPr>
            <p:spPr bwMode="auto">
              <a:xfrm rot="-5400000" flipH="1">
                <a:off x="6417" y="4476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68" name="Line 80"/>
              <p:cNvSpPr>
                <a:spLocks noChangeShapeType="1"/>
              </p:cNvSpPr>
              <p:nvPr/>
            </p:nvSpPr>
            <p:spPr bwMode="auto">
              <a:xfrm flipH="1">
                <a:off x="6313" y="3787"/>
                <a:ext cx="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69" name="Line 81"/>
              <p:cNvSpPr>
                <a:spLocks noChangeShapeType="1"/>
              </p:cNvSpPr>
              <p:nvPr/>
            </p:nvSpPr>
            <p:spPr bwMode="auto">
              <a:xfrm flipH="1">
                <a:off x="6237" y="375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70" name="Line 82"/>
              <p:cNvSpPr>
                <a:spLocks noChangeShapeType="1"/>
              </p:cNvSpPr>
              <p:nvPr/>
            </p:nvSpPr>
            <p:spPr bwMode="auto">
              <a:xfrm rot="16200000" flipH="1">
                <a:off x="6478" y="3965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71" name="Line 83"/>
              <p:cNvSpPr>
                <a:spLocks noChangeShapeType="1"/>
              </p:cNvSpPr>
              <p:nvPr/>
            </p:nvSpPr>
            <p:spPr bwMode="auto">
              <a:xfrm rot="5400000">
                <a:off x="5682" y="4100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72" name="Line 84"/>
              <p:cNvSpPr>
                <a:spLocks noChangeShapeType="1"/>
              </p:cNvSpPr>
              <p:nvPr/>
            </p:nvSpPr>
            <p:spPr bwMode="auto">
              <a:xfrm>
                <a:off x="5922" y="434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73" name="Line 85"/>
              <p:cNvSpPr>
                <a:spLocks noChangeShapeType="1"/>
              </p:cNvSpPr>
              <p:nvPr/>
            </p:nvSpPr>
            <p:spPr bwMode="auto">
              <a:xfrm rot="-5400000">
                <a:off x="5981" y="458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74" name="Line 86"/>
              <p:cNvSpPr>
                <a:spLocks noChangeShapeType="1"/>
              </p:cNvSpPr>
              <p:nvPr/>
            </p:nvSpPr>
            <p:spPr bwMode="auto">
              <a:xfrm flipH="1">
                <a:off x="5877" y="3891"/>
                <a:ext cx="0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75" name="Line 87"/>
              <p:cNvSpPr>
                <a:spLocks noChangeShapeType="1"/>
              </p:cNvSpPr>
              <p:nvPr/>
            </p:nvSpPr>
            <p:spPr bwMode="auto">
              <a:xfrm flipH="1">
                <a:off x="5803" y="3832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76" name="Line 88"/>
              <p:cNvSpPr>
                <a:spLocks noChangeShapeType="1"/>
              </p:cNvSpPr>
              <p:nvPr/>
            </p:nvSpPr>
            <p:spPr bwMode="auto">
              <a:xfrm rot="16200000" flipH="1">
                <a:off x="6042" y="4071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77" name="Line 89"/>
              <p:cNvSpPr>
                <a:spLocks noChangeShapeType="1"/>
              </p:cNvSpPr>
              <p:nvPr/>
            </p:nvSpPr>
            <p:spPr bwMode="auto">
              <a:xfrm flipV="1">
                <a:off x="5156" y="380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78" name="Line 90"/>
              <p:cNvSpPr>
                <a:spLocks noChangeShapeType="1"/>
              </p:cNvSpPr>
              <p:nvPr/>
            </p:nvSpPr>
            <p:spPr bwMode="auto">
              <a:xfrm rot="5400000" flipV="1">
                <a:off x="5876" y="3859"/>
                <a:ext cx="2" cy="56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79" name="Line 91"/>
              <p:cNvSpPr>
                <a:spLocks noChangeShapeType="1"/>
              </p:cNvSpPr>
              <p:nvPr/>
            </p:nvSpPr>
            <p:spPr bwMode="auto">
              <a:xfrm flipH="1">
                <a:off x="5788" y="3772"/>
                <a:ext cx="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80" name="Line 92"/>
              <p:cNvSpPr>
                <a:spLocks noChangeShapeType="1"/>
              </p:cNvSpPr>
              <p:nvPr/>
            </p:nvSpPr>
            <p:spPr bwMode="auto">
              <a:xfrm flipH="1">
                <a:off x="5412" y="380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81" name="Line 93"/>
              <p:cNvSpPr>
                <a:spLocks noChangeShapeType="1"/>
              </p:cNvSpPr>
              <p:nvPr/>
            </p:nvSpPr>
            <p:spPr bwMode="auto">
              <a:xfrm flipH="1">
                <a:off x="5756" y="3802"/>
                <a:ext cx="2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82" name="Line 94"/>
              <p:cNvSpPr>
                <a:spLocks noChangeShapeType="1"/>
              </p:cNvSpPr>
              <p:nvPr/>
            </p:nvSpPr>
            <p:spPr bwMode="auto">
              <a:xfrm flipH="1">
                <a:off x="5322" y="3906"/>
                <a:ext cx="0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83" name="Line 95"/>
              <p:cNvSpPr>
                <a:spLocks noChangeShapeType="1"/>
              </p:cNvSpPr>
              <p:nvPr/>
            </p:nvSpPr>
            <p:spPr bwMode="auto">
              <a:xfrm flipH="1">
                <a:off x="5248" y="3845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84" name="Line 96"/>
              <p:cNvSpPr>
                <a:spLocks noChangeShapeType="1"/>
              </p:cNvSpPr>
              <p:nvPr/>
            </p:nvSpPr>
            <p:spPr bwMode="auto">
              <a:xfrm flipH="1" flipV="1">
                <a:off x="4438" y="3802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85" name="Line 97"/>
              <p:cNvSpPr>
                <a:spLocks noChangeShapeType="1"/>
              </p:cNvSpPr>
              <p:nvPr/>
            </p:nvSpPr>
            <p:spPr bwMode="auto">
              <a:xfrm rot="5400000" flipV="1">
                <a:off x="5156" y="3858"/>
                <a:ext cx="2" cy="5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86" name="Line 98"/>
              <p:cNvSpPr>
                <a:spLocks noChangeShapeType="1"/>
              </p:cNvSpPr>
              <p:nvPr/>
            </p:nvSpPr>
            <p:spPr bwMode="auto">
              <a:xfrm flipH="1">
                <a:off x="5700" y="1102"/>
                <a:ext cx="0" cy="54"/>
              </a:xfrm>
              <a:prstGeom prst="line">
                <a:avLst/>
              </a:prstGeom>
              <a:noFill/>
              <a:ln w="76200">
                <a:solidFill>
                  <a:srgbClr val="9933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87" name="Line 99"/>
              <p:cNvSpPr>
                <a:spLocks noChangeShapeType="1"/>
              </p:cNvSpPr>
              <p:nvPr/>
            </p:nvSpPr>
            <p:spPr bwMode="auto">
              <a:xfrm flipH="1">
                <a:off x="4693" y="3802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88" name="Line 100"/>
              <p:cNvSpPr>
                <a:spLocks noChangeShapeType="1"/>
              </p:cNvSpPr>
              <p:nvPr/>
            </p:nvSpPr>
            <p:spPr bwMode="auto">
              <a:xfrm flipH="1">
                <a:off x="5037" y="3802"/>
                <a:ext cx="0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89" name="Line 101"/>
              <p:cNvSpPr>
                <a:spLocks noChangeShapeType="1"/>
              </p:cNvSpPr>
              <p:nvPr/>
            </p:nvSpPr>
            <p:spPr bwMode="auto">
              <a:xfrm flipH="1">
                <a:off x="4602" y="3906"/>
                <a:ext cx="2" cy="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90" name="Line 102"/>
              <p:cNvSpPr>
                <a:spLocks noChangeShapeType="1"/>
              </p:cNvSpPr>
              <p:nvPr/>
            </p:nvSpPr>
            <p:spPr bwMode="auto">
              <a:xfrm flipH="1">
                <a:off x="4527" y="3845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91" name="Line 103"/>
              <p:cNvSpPr>
                <a:spLocks noChangeShapeType="1"/>
              </p:cNvSpPr>
              <p:nvPr/>
            </p:nvSpPr>
            <p:spPr bwMode="auto">
              <a:xfrm rot="5400000" flipH="1">
                <a:off x="5877" y="5286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92" name="Line 104"/>
              <p:cNvSpPr>
                <a:spLocks noChangeShapeType="1"/>
              </p:cNvSpPr>
              <p:nvPr/>
            </p:nvSpPr>
            <p:spPr bwMode="auto">
              <a:xfrm flipH="1">
                <a:off x="6117" y="4867"/>
                <a:ext cx="0" cy="5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93" name="Line 105"/>
              <p:cNvSpPr>
                <a:spLocks noChangeShapeType="1"/>
              </p:cNvSpPr>
              <p:nvPr/>
            </p:nvSpPr>
            <p:spPr bwMode="auto">
              <a:xfrm rot="5400000" flipH="1">
                <a:off x="5803" y="5226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94" name="Line 106"/>
              <p:cNvSpPr>
                <a:spLocks noChangeShapeType="1"/>
              </p:cNvSpPr>
              <p:nvPr/>
            </p:nvSpPr>
            <p:spPr bwMode="auto">
              <a:xfrm flipH="1">
                <a:off x="6043" y="4807"/>
                <a:ext cx="0" cy="5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95" name="Line 107"/>
              <p:cNvSpPr>
                <a:spLocks noChangeShapeType="1"/>
              </p:cNvSpPr>
              <p:nvPr/>
            </p:nvSpPr>
            <p:spPr bwMode="auto">
              <a:xfrm rot="5400000" flipV="1">
                <a:off x="5935" y="4787"/>
                <a:ext cx="6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96" name="Line 108"/>
              <p:cNvSpPr>
                <a:spLocks noChangeShapeType="1"/>
              </p:cNvSpPr>
              <p:nvPr/>
            </p:nvSpPr>
            <p:spPr bwMode="auto">
              <a:xfrm rot="10800000" flipV="1">
                <a:off x="6177" y="503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97" name="Line 109"/>
              <p:cNvSpPr>
                <a:spLocks noChangeShapeType="1"/>
              </p:cNvSpPr>
              <p:nvPr/>
            </p:nvSpPr>
            <p:spPr bwMode="auto">
              <a:xfrm rot="5400000">
                <a:off x="5831" y="4821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98" name="Line 110"/>
              <p:cNvSpPr>
                <a:spLocks noChangeShapeType="1"/>
              </p:cNvSpPr>
              <p:nvPr/>
            </p:nvSpPr>
            <p:spPr bwMode="auto">
              <a:xfrm flipH="1">
                <a:off x="6073" y="506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799" name="Line 111"/>
              <p:cNvSpPr>
                <a:spLocks noChangeShapeType="1"/>
              </p:cNvSpPr>
              <p:nvPr/>
            </p:nvSpPr>
            <p:spPr bwMode="auto">
              <a:xfrm rot="-5400000" flipH="1">
                <a:off x="6132" y="530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00" name="Line 112"/>
              <p:cNvSpPr>
                <a:spLocks noChangeShapeType="1"/>
              </p:cNvSpPr>
              <p:nvPr/>
            </p:nvSpPr>
            <p:spPr bwMode="auto">
              <a:xfrm rot="16200000" flipH="1">
                <a:off x="6190" y="4787"/>
                <a:ext cx="6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01" name="Line 113"/>
              <p:cNvSpPr>
                <a:spLocks noChangeShapeType="1"/>
              </p:cNvSpPr>
              <p:nvPr/>
            </p:nvSpPr>
            <p:spPr bwMode="auto">
              <a:xfrm rot="5400000" flipH="1">
                <a:off x="6102" y="4761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02" name="Line 114"/>
              <p:cNvSpPr>
                <a:spLocks noChangeShapeType="1"/>
              </p:cNvSpPr>
              <p:nvPr/>
            </p:nvSpPr>
            <p:spPr bwMode="auto">
              <a:xfrm flipH="1">
                <a:off x="6343" y="5001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03" name="Line 115"/>
              <p:cNvSpPr>
                <a:spLocks noChangeShapeType="1"/>
              </p:cNvSpPr>
              <p:nvPr/>
            </p:nvSpPr>
            <p:spPr bwMode="auto">
              <a:xfrm rot="-5400000" flipH="1">
                <a:off x="6402" y="524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04" name="Line 116"/>
              <p:cNvSpPr>
                <a:spLocks noChangeShapeType="1"/>
              </p:cNvSpPr>
              <p:nvPr/>
            </p:nvSpPr>
            <p:spPr bwMode="auto">
              <a:xfrm>
                <a:off x="5907" y="5107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05" name="Line 117"/>
              <p:cNvSpPr>
                <a:spLocks noChangeShapeType="1"/>
              </p:cNvSpPr>
              <p:nvPr/>
            </p:nvSpPr>
            <p:spPr bwMode="auto">
              <a:xfrm rot="-5400000">
                <a:off x="5966" y="5347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06" name="Line 118"/>
              <p:cNvSpPr>
                <a:spLocks noChangeShapeType="1"/>
              </p:cNvSpPr>
              <p:nvPr/>
            </p:nvSpPr>
            <p:spPr bwMode="auto">
              <a:xfrm rot="16200000" flipH="1">
                <a:off x="6026" y="483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07" name="Line 119"/>
              <p:cNvSpPr>
                <a:spLocks noChangeShapeType="1"/>
              </p:cNvSpPr>
              <p:nvPr/>
            </p:nvSpPr>
            <p:spPr bwMode="auto">
              <a:xfrm rot="10800000" flipH="1" flipV="1">
                <a:off x="4752" y="470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08" name="Line 120"/>
              <p:cNvSpPr>
                <a:spLocks noChangeShapeType="1"/>
              </p:cNvSpPr>
              <p:nvPr/>
            </p:nvSpPr>
            <p:spPr bwMode="auto">
              <a:xfrm>
                <a:off x="4646" y="473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09" name="Line 121"/>
              <p:cNvSpPr>
                <a:spLocks noChangeShapeType="1"/>
              </p:cNvSpPr>
              <p:nvPr/>
            </p:nvSpPr>
            <p:spPr bwMode="auto">
              <a:xfrm rot="-5400000" flipH="1">
                <a:off x="4708" y="497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10" name="Line 122"/>
              <p:cNvSpPr>
                <a:spLocks noChangeShapeType="1"/>
              </p:cNvSpPr>
              <p:nvPr/>
            </p:nvSpPr>
            <p:spPr bwMode="auto">
              <a:xfrm>
                <a:off x="4916" y="4668"/>
                <a:ext cx="2" cy="6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11" name="Line 123"/>
              <p:cNvSpPr>
                <a:spLocks noChangeShapeType="1"/>
              </p:cNvSpPr>
              <p:nvPr/>
            </p:nvSpPr>
            <p:spPr bwMode="auto">
              <a:xfrm rot="-5400000">
                <a:off x="4977" y="4909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12" name="Line 124"/>
              <p:cNvSpPr>
                <a:spLocks noChangeShapeType="1"/>
              </p:cNvSpPr>
              <p:nvPr/>
            </p:nvSpPr>
            <p:spPr bwMode="auto">
              <a:xfrm flipH="1">
                <a:off x="4482" y="4774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13" name="Line 125"/>
              <p:cNvSpPr>
                <a:spLocks noChangeShapeType="1"/>
              </p:cNvSpPr>
              <p:nvPr/>
            </p:nvSpPr>
            <p:spPr bwMode="auto">
              <a:xfrm rot="-5400000" flipH="1">
                <a:off x="4542" y="5016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14" name="Line 126"/>
              <p:cNvSpPr>
                <a:spLocks noChangeShapeType="1"/>
              </p:cNvSpPr>
              <p:nvPr/>
            </p:nvSpPr>
            <p:spPr bwMode="auto">
              <a:xfrm rot="10800000" flipH="1" flipV="1">
                <a:off x="4993" y="506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15" name="Line 127"/>
              <p:cNvSpPr>
                <a:spLocks noChangeShapeType="1"/>
              </p:cNvSpPr>
              <p:nvPr/>
            </p:nvSpPr>
            <p:spPr bwMode="auto">
              <a:xfrm>
                <a:off x="4886" y="509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16" name="Line 128"/>
              <p:cNvSpPr>
                <a:spLocks noChangeShapeType="1"/>
              </p:cNvSpPr>
              <p:nvPr/>
            </p:nvSpPr>
            <p:spPr bwMode="auto">
              <a:xfrm rot="-5400000">
                <a:off x="4944" y="5327"/>
                <a:ext cx="6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17" name="Line 129"/>
              <p:cNvSpPr>
                <a:spLocks noChangeShapeType="1"/>
              </p:cNvSpPr>
              <p:nvPr/>
            </p:nvSpPr>
            <p:spPr bwMode="auto">
              <a:xfrm rot="-5400000" flipH="1">
                <a:off x="5217" y="527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18" name="Line 130"/>
              <p:cNvSpPr>
                <a:spLocks noChangeShapeType="1"/>
              </p:cNvSpPr>
              <p:nvPr/>
            </p:nvSpPr>
            <p:spPr bwMode="auto">
              <a:xfrm flipH="1">
                <a:off x="4723" y="5137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19" name="Line 131"/>
              <p:cNvSpPr>
                <a:spLocks noChangeShapeType="1"/>
              </p:cNvSpPr>
              <p:nvPr/>
            </p:nvSpPr>
            <p:spPr bwMode="auto">
              <a:xfrm rot="-5400000">
                <a:off x="4781" y="5376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20" name="Line 132"/>
              <p:cNvSpPr>
                <a:spLocks noChangeShapeType="1"/>
              </p:cNvSpPr>
              <p:nvPr/>
            </p:nvSpPr>
            <p:spPr bwMode="auto">
              <a:xfrm rot="10800000" flipV="1">
                <a:off x="4842" y="551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21" name="Line 133"/>
              <p:cNvSpPr>
                <a:spLocks noChangeShapeType="1"/>
              </p:cNvSpPr>
              <p:nvPr/>
            </p:nvSpPr>
            <p:spPr bwMode="auto">
              <a:xfrm flipH="1">
                <a:off x="4737" y="554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22" name="Line 134"/>
              <p:cNvSpPr>
                <a:spLocks noChangeShapeType="1"/>
              </p:cNvSpPr>
              <p:nvPr/>
            </p:nvSpPr>
            <p:spPr bwMode="auto">
              <a:xfrm rot="-5400000" flipH="1">
                <a:off x="4797" y="578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23" name="Line 135"/>
              <p:cNvSpPr>
                <a:spLocks noChangeShapeType="1"/>
              </p:cNvSpPr>
              <p:nvPr/>
            </p:nvSpPr>
            <p:spPr bwMode="auto">
              <a:xfrm flipH="1">
                <a:off x="5007" y="5481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24" name="Line 136"/>
              <p:cNvSpPr>
                <a:spLocks noChangeShapeType="1"/>
              </p:cNvSpPr>
              <p:nvPr/>
            </p:nvSpPr>
            <p:spPr bwMode="auto">
              <a:xfrm rot="-5400000" flipH="1">
                <a:off x="5067" y="572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25" name="Line 137"/>
              <p:cNvSpPr>
                <a:spLocks noChangeShapeType="1"/>
              </p:cNvSpPr>
              <p:nvPr/>
            </p:nvSpPr>
            <p:spPr bwMode="auto">
              <a:xfrm>
                <a:off x="4572" y="5584"/>
                <a:ext cx="2" cy="5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26" name="Line 138"/>
              <p:cNvSpPr>
                <a:spLocks noChangeShapeType="1"/>
              </p:cNvSpPr>
              <p:nvPr/>
            </p:nvSpPr>
            <p:spPr bwMode="auto">
              <a:xfrm rot="-5400000" flipH="1">
                <a:off x="4632" y="5827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27" name="Line 139"/>
              <p:cNvSpPr>
                <a:spLocks noChangeShapeType="1"/>
              </p:cNvSpPr>
              <p:nvPr/>
            </p:nvSpPr>
            <p:spPr bwMode="auto">
              <a:xfrm rot="5400000" flipH="1">
                <a:off x="5398" y="5002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28" name="Line 140"/>
              <p:cNvSpPr>
                <a:spLocks noChangeShapeType="1"/>
              </p:cNvSpPr>
              <p:nvPr/>
            </p:nvSpPr>
            <p:spPr bwMode="auto">
              <a:xfrm rot="-5400000">
                <a:off x="5216" y="515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29" name="Line 141"/>
              <p:cNvSpPr>
                <a:spLocks noChangeShapeType="1"/>
              </p:cNvSpPr>
              <p:nvPr/>
            </p:nvSpPr>
            <p:spPr bwMode="auto">
              <a:xfrm rot="10800000" flipH="1" flipV="1">
                <a:off x="5233" y="530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30" name="Line 142"/>
              <p:cNvSpPr>
                <a:spLocks noChangeShapeType="1"/>
              </p:cNvSpPr>
              <p:nvPr/>
            </p:nvSpPr>
            <p:spPr bwMode="auto">
              <a:xfrm>
                <a:off x="5127" y="533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31" name="Line 143"/>
              <p:cNvSpPr>
                <a:spLocks noChangeShapeType="1"/>
              </p:cNvSpPr>
              <p:nvPr/>
            </p:nvSpPr>
            <p:spPr bwMode="auto">
              <a:xfrm rot="-5400000" flipH="1">
                <a:off x="5187" y="5570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32" name="Line 144"/>
              <p:cNvSpPr>
                <a:spLocks noChangeShapeType="1"/>
              </p:cNvSpPr>
              <p:nvPr/>
            </p:nvSpPr>
            <p:spPr bwMode="auto">
              <a:xfrm>
                <a:off x="5397" y="5271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33" name="Line 145"/>
              <p:cNvSpPr>
                <a:spLocks noChangeShapeType="1"/>
              </p:cNvSpPr>
              <p:nvPr/>
            </p:nvSpPr>
            <p:spPr bwMode="auto">
              <a:xfrm rot="-5400000">
                <a:off x="5275" y="5056"/>
                <a:ext cx="6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34" name="Line 146"/>
              <p:cNvSpPr>
                <a:spLocks noChangeShapeType="1"/>
              </p:cNvSpPr>
              <p:nvPr/>
            </p:nvSpPr>
            <p:spPr bwMode="auto">
              <a:xfrm rot="10800000" flipH="1" flipV="1">
                <a:off x="5082" y="575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35" name="Line 147"/>
              <p:cNvSpPr>
                <a:spLocks noChangeShapeType="1"/>
              </p:cNvSpPr>
              <p:nvPr/>
            </p:nvSpPr>
            <p:spPr bwMode="auto">
              <a:xfrm flipH="1">
                <a:off x="5248" y="5718"/>
                <a:ext cx="0" cy="6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36" name="Line 148"/>
              <p:cNvSpPr>
                <a:spLocks noChangeShapeType="1"/>
              </p:cNvSpPr>
              <p:nvPr/>
            </p:nvSpPr>
            <p:spPr bwMode="auto">
              <a:xfrm rot="-5400000">
                <a:off x="5306" y="596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37" name="Line 149"/>
              <p:cNvSpPr>
                <a:spLocks noChangeShapeType="1"/>
              </p:cNvSpPr>
              <p:nvPr/>
            </p:nvSpPr>
            <p:spPr bwMode="auto">
              <a:xfrm rot="-5400000" flipH="1">
                <a:off x="4677" y="575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38" name="Line 150"/>
              <p:cNvSpPr>
                <a:spLocks noChangeShapeType="1"/>
              </p:cNvSpPr>
              <p:nvPr/>
            </p:nvSpPr>
            <p:spPr bwMode="auto">
              <a:xfrm rot="10800000" flipH="1" flipV="1">
                <a:off x="4693" y="590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39" name="Line 151"/>
              <p:cNvSpPr>
                <a:spLocks noChangeShapeType="1"/>
              </p:cNvSpPr>
              <p:nvPr/>
            </p:nvSpPr>
            <p:spPr bwMode="auto">
              <a:xfrm>
                <a:off x="4587" y="593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40" name="Line 152"/>
              <p:cNvSpPr>
                <a:spLocks noChangeShapeType="1"/>
              </p:cNvSpPr>
              <p:nvPr/>
            </p:nvSpPr>
            <p:spPr bwMode="auto">
              <a:xfrm rot="-5400000">
                <a:off x="4646" y="617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41" name="Line 153"/>
              <p:cNvSpPr>
                <a:spLocks noChangeShapeType="1"/>
              </p:cNvSpPr>
              <p:nvPr/>
            </p:nvSpPr>
            <p:spPr bwMode="auto">
              <a:xfrm rot="10800000" flipH="1" flipV="1">
                <a:off x="4542" y="635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42" name="Line 154"/>
              <p:cNvSpPr>
                <a:spLocks noChangeShapeType="1"/>
              </p:cNvSpPr>
              <p:nvPr/>
            </p:nvSpPr>
            <p:spPr bwMode="auto">
              <a:xfrm flipH="1">
                <a:off x="4708" y="6321"/>
                <a:ext cx="0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43" name="Line 155"/>
              <p:cNvSpPr>
                <a:spLocks noChangeShapeType="1"/>
              </p:cNvSpPr>
              <p:nvPr/>
            </p:nvSpPr>
            <p:spPr bwMode="auto">
              <a:xfrm rot="-5400000" flipH="1">
                <a:off x="4767" y="656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44" name="Line 156"/>
              <p:cNvSpPr>
                <a:spLocks noChangeShapeType="1"/>
              </p:cNvSpPr>
              <p:nvPr/>
            </p:nvSpPr>
            <p:spPr bwMode="auto">
              <a:xfrm>
                <a:off x="4827" y="617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45" name="Line 157"/>
              <p:cNvSpPr>
                <a:spLocks noChangeShapeType="1"/>
              </p:cNvSpPr>
              <p:nvPr/>
            </p:nvSpPr>
            <p:spPr bwMode="auto">
              <a:xfrm rot="10800000" flipH="1" flipV="1">
                <a:off x="4782" y="659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46" name="Line 158"/>
              <p:cNvSpPr>
                <a:spLocks noChangeShapeType="1"/>
              </p:cNvSpPr>
              <p:nvPr/>
            </p:nvSpPr>
            <p:spPr bwMode="auto">
              <a:xfrm rot="-5400000" flipH="1">
                <a:off x="4917" y="599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47" name="Line 159"/>
              <p:cNvSpPr>
                <a:spLocks noChangeShapeType="1"/>
              </p:cNvSpPr>
              <p:nvPr/>
            </p:nvSpPr>
            <p:spPr bwMode="auto">
              <a:xfrm rot="10800000" flipV="1">
                <a:off x="4931" y="614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48" name="Line 160"/>
              <p:cNvSpPr>
                <a:spLocks noChangeShapeType="1"/>
              </p:cNvSpPr>
              <p:nvPr/>
            </p:nvSpPr>
            <p:spPr bwMode="auto">
              <a:xfrm>
                <a:off x="4827" y="617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49" name="Line 161"/>
              <p:cNvSpPr>
                <a:spLocks noChangeShapeType="1"/>
              </p:cNvSpPr>
              <p:nvPr/>
            </p:nvSpPr>
            <p:spPr bwMode="auto">
              <a:xfrm rot="-5400000">
                <a:off x="4886" y="641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50" name="Line 162"/>
              <p:cNvSpPr>
                <a:spLocks noChangeShapeType="1"/>
              </p:cNvSpPr>
              <p:nvPr/>
            </p:nvSpPr>
            <p:spPr bwMode="auto">
              <a:xfrm rot="10800000" flipH="1" flipV="1">
                <a:off x="4782" y="659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51" name="Line 163"/>
              <p:cNvSpPr>
                <a:spLocks noChangeShapeType="1"/>
              </p:cNvSpPr>
              <p:nvPr/>
            </p:nvSpPr>
            <p:spPr bwMode="auto">
              <a:xfrm>
                <a:off x="4946" y="6561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52" name="Line 164"/>
              <p:cNvSpPr>
                <a:spLocks noChangeShapeType="1"/>
              </p:cNvSpPr>
              <p:nvPr/>
            </p:nvSpPr>
            <p:spPr bwMode="auto">
              <a:xfrm rot="-5400000" flipH="1">
                <a:off x="5007" y="680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53" name="Line 165"/>
              <p:cNvSpPr>
                <a:spLocks noChangeShapeType="1"/>
              </p:cNvSpPr>
              <p:nvPr/>
            </p:nvSpPr>
            <p:spPr bwMode="auto">
              <a:xfrm flipH="1">
                <a:off x="5067" y="641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54" name="Line 166"/>
              <p:cNvSpPr>
                <a:spLocks noChangeShapeType="1"/>
              </p:cNvSpPr>
              <p:nvPr/>
            </p:nvSpPr>
            <p:spPr bwMode="auto">
              <a:xfrm rot="10800000" flipH="1" flipV="1">
                <a:off x="5022" y="683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55" name="Line 167"/>
              <p:cNvSpPr>
                <a:spLocks noChangeShapeType="1"/>
              </p:cNvSpPr>
              <p:nvPr/>
            </p:nvSpPr>
            <p:spPr bwMode="auto">
              <a:xfrm rot="-5400000">
                <a:off x="5171" y="614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56" name="Line 168"/>
              <p:cNvSpPr>
                <a:spLocks noChangeShapeType="1"/>
              </p:cNvSpPr>
              <p:nvPr/>
            </p:nvSpPr>
            <p:spPr bwMode="auto">
              <a:xfrm rot="10800000" flipV="1">
                <a:off x="5186" y="629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57" name="Line 169"/>
              <p:cNvSpPr>
                <a:spLocks noChangeShapeType="1"/>
              </p:cNvSpPr>
              <p:nvPr/>
            </p:nvSpPr>
            <p:spPr bwMode="auto">
              <a:xfrm flipH="1">
                <a:off x="5082" y="632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58" name="Line 170"/>
              <p:cNvSpPr>
                <a:spLocks noChangeShapeType="1"/>
              </p:cNvSpPr>
              <p:nvPr/>
            </p:nvSpPr>
            <p:spPr bwMode="auto">
              <a:xfrm rot="-5400000" flipH="1">
                <a:off x="5142" y="656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59" name="Line 171"/>
              <p:cNvSpPr>
                <a:spLocks noChangeShapeType="1"/>
              </p:cNvSpPr>
              <p:nvPr/>
            </p:nvSpPr>
            <p:spPr bwMode="auto">
              <a:xfrm rot="10800000" flipH="1" flipV="1">
                <a:off x="5037" y="674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60" name="Line 172"/>
              <p:cNvSpPr>
                <a:spLocks noChangeShapeType="1"/>
              </p:cNvSpPr>
              <p:nvPr/>
            </p:nvSpPr>
            <p:spPr bwMode="auto">
              <a:xfrm>
                <a:off x="5201" y="671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61" name="Line 173"/>
              <p:cNvSpPr>
                <a:spLocks noChangeShapeType="1"/>
              </p:cNvSpPr>
              <p:nvPr/>
            </p:nvSpPr>
            <p:spPr bwMode="auto">
              <a:xfrm rot="-5400000">
                <a:off x="5262" y="695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62" name="Line 174"/>
              <p:cNvSpPr>
                <a:spLocks noChangeShapeType="1"/>
              </p:cNvSpPr>
              <p:nvPr/>
            </p:nvSpPr>
            <p:spPr bwMode="auto">
              <a:xfrm flipH="1">
                <a:off x="5322" y="656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63" name="Line 175"/>
              <p:cNvSpPr>
                <a:spLocks noChangeShapeType="1"/>
              </p:cNvSpPr>
              <p:nvPr/>
            </p:nvSpPr>
            <p:spPr bwMode="auto">
              <a:xfrm rot="10800000" flipH="1" flipV="1">
                <a:off x="5277" y="698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cxnSp>
            <p:nvCxnSpPr>
              <p:cNvPr id="103599" name="AutoShape 176"/>
              <p:cNvCxnSpPr>
                <a:cxnSpLocks noChangeShapeType="1"/>
              </p:cNvCxnSpPr>
              <p:nvPr/>
            </p:nvCxnSpPr>
            <p:spPr bwMode="auto">
              <a:xfrm>
                <a:off x="5918" y="5701"/>
                <a:ext cx="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2865" name="Line 177"/>
              <p:cNvSpPr>
                <a:spLocks noChangeShapeType="1"/>
              </p:cNvSpPr>
              <p:nvPr/>
            </p:nvSpPr>
            <p:spPr bwMode="auto">
              <a:xfrm rot="5400000" flipH="1">
                <a:off x="6431" y="5916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66" name="Line 178"/>
              <p:cNvSpPr>
                <a:spLocks noChangeShapeType="1"/>
              </p:cNvSpPr>
              <p:nvPr/>
            </p:nvSpPr>
            <p:spPr bwMode="auto">
              <a:xfrm rot="5400000" flipH="1">
                <a:off x="6354" y="5854"/>
                <a:ext cx="7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67" name="Line 179"/>
              <p:cNvSpPr>
                <a:spLocks noChangeShapeType="1"/>
              </p:cNvSpPr>
              <p:nvPr/>
            </p:nvSpPr>
            <p:spPr bwMode="auto">
              <a:xfrm rot="5400000">
                <a:off x="6386" y="5449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68" name="Line 180"/>
              <p:cNvSpPr>
                <a:spLocks noChangeShapeType="1"/>
              </p:cNvSpPr>
              <p:nvPr/>
            </p:nvSpPr>
            <p:spPr bwMode="auto">
              <a:xfrm>
                <a:off x="6462" y="5736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69" name="Line 181"/>
              <p:cNvSpPr>
                <a:spLocks noChangeShapeType="1"/>
              </p:cNvSpPr>
              <p:nvPr/>
            </p:nvSpPr>
            <p:spPr bwMode="auto">
              <a:xfrm rot="-5400000">
                <a:off x="6521" y="5975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70" name="Line 182"/>
              <p:cNvSpPr>
                <a:spLocks noChangeShapeType="1"/>
              </p:cNvSpPr>
              <p:nvPr/>
            </p:nvSpPr>
            <p:spPr bwMode="auto">
              <a:xfrm rot="-5400000">
                <a:off x="5831" y="5449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71" name="Line 183"/>
              <p:cNvSpPr>
                <a:spLocks noChangeShapeType="1"/>
              </p:cNvSpPr>
              <p:nvPr/>
            </p:nvSpPr>
            <p:spPr bwMode="auto">
              <a:xfrm rot="10800000" flipH="1" flipV="1">
                <a:off x="5847" y="560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72" name="Line 184"/>
              <p:cNvSpPr>
                <a:spLocks noChangeShapeType="1"/>
              </p:cNvSpPr>
              <p:nvPr/>
            </p:nvSpPr>
            <p:spPr bwMode="auto">
              <a:xfrm flipH="1">
                <a:off x="5263" y="527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73" name="Line 185"/>
              <p:cNvSpPr>
                <a:spLocks noChangeShapeType="1"/>
              </p:cNvSpPr>
              <p:nvPr/>
            </p:nvSpPr>
            <p:spPr bwMode="auto">
              <a:xfrm rot="-5400000">
                <a:off x="5802" y="587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74" name="Line 186"/>
              <p:cNvSpPr>
                <a:spLocks noChangeShapeType="1"/>
              </p:cNvSpPr>
              <p:nvPr/>
            </p:nvSpPr>
            <p:spPr bwMode="auto">
              <a:xfrm rot="-5400000">
                <a:off x="5772" y="590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75" name="Line 187"/>
              <p:cNvSpPr>
                <a:spLocks noChangeShapeType="1"/>
              </p:cNvSpPr>
              <p:nvPr/>
            </p:nvSpPr>
            <p:spPr bwMode="auto">
              <a:xfrm rot="5400000" flipH="1">
                <a:off x="5952" y="563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76" name="Line 188"/>
              <p:cNvSpPr>
                <a:spLocks noChangeShapeType="1"/>
              </p:cNvSpPr>
              <p:nvPr/>
            </p:nvSpPr>
            <p:spPr bwMode="auto">
              <a:xfrm rot="-5400000" flipH="1">
                <a:off x="5773" y="578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77" name="Line 189"/>
              <p:cNvSpPr>
                <a:spLocks noChangeShapeType="1"/>
              </p:cNvSpPr>
              <p:nvPr/>
            </p:nvSpPr>
            <p:spPr bwMode="auto">
              <a:xfrm rot="10800000" flipH="1" flipV="1">
                <a:off x="5788" y="593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78" name="Line 190"/>
              <p:cNvSpPr>
                <a:spLocks noChangeShapeType="1"/>
              </p:cNvSpPr>
              <p:nvPr/>
            </p:nvSpPr>
            <p:spPr bwMode="auto">
              <a:xfrm>
                <a:off x="5682" y="596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79" name="Line 191"/>
              <p:cNvSpPr>
                <a:spLocks noChangeShapeType="1"/>
              </p:cNvSpPr>
              <p:nvPr/>
            </p:nvSpPr>
            <p:spPr bwMode="auto">
              <a:xfrm>
                <a:off x="5952" y="590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cxnSp>
            <p:nvCxnSpPr>
              <p:cNvPr id="103615" name="AutoShape 192"/>
              <p:cNvCxnSpPr>
                <a:cxnSpLocks noChangeShapeType="1"/>
              </p:cNvCxnSpPr>
              <p:nvPr/>
            </p:nvCxnSpPr>
            <p:spPr bwMode="auto">
              <a:xfrm>
                <a:off x="5813" y="6211"/>
                <a:ext cx="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2881" name="Line 193"/>
              <p:cNvSpPr>
                <a:spLocks noChangeShapeType="1"/>
              </p:cNvSpPr>
              <p:nvPr/>
            </p:nvSpPr>
            <p:spPr bwMode="auto">
              <a:xfrm rot="5400000" flipH="1">
                <a:off x="6327" y="6426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82" name="Line 194"/>
              <p:cNvSpPr>
                <a:spLocks noChangeShapeType="1"/>
              </p:cNvSpPr>
              <p:nvPr/>
            </p:nvSpPr>
            <p:spPr bwMode="auto">
              <a:xfrm rot="5400000" flipH="1">
                <a:off x="6252" y="6365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83" name="Line 195"/>
              <p:cNvSpPr>
                <a:spLocks noChangeShapeType="1"/>
              </p:cNvSpPr>
              <p:nvPr/>
            </p:nvSpPr>
            <p:spPr bwMode="auto">
              <a:xfrm rot="5400000">
                <a:off x="6281" y="5962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84" name="Line 196"/>
              <p:cNvSpPr>
                <a:spLocks noChangeShapeType="1"/>
              </p:cNvSpPr>
              <p:nvPr/>
            </p:nvSpPr>
            <p:spPr bwMode="auto">
              <a:xfrm flipH="1">
                <a:off x="6358" y="6245"/>
                <a:ext cx="0" cy="5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85" name="Line 197"/>
              <p:cNvSpPr>
                <a:spLocks noChangeShapeType="1"/>
              </p:cNvSpPr>
              <p:nvPr/>
            </p:nvSpPr>
            <p:spPr bwMode="auto">
              <a:xfrm rot="-5400000">
                <a:off x="6416" y="6486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86" name="Line 198"/>
              <p:cNvSpPr>
                <a:spLocks noChangeShapeType="1"/>
              </p:cNvSpPr>
              <p:nvPr/>
            </p:nvSpPr>
            <p:spPr bwMode="auto">
              <a:xfrm rot="-5400000">
                <a:off x="5247" y="5601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87" name="Line 199"/>
              <p:cNvSpPr>
                <a:spLocks noChangeShapeType="1"/>
              </p:cNvSpPr>
              <p:nvPr/>
            </p:nvSpPr>
            <p:spPr bwMode="auto">
              <a:xfrm rot="10800000" flipH="1" flipV="1">
                <a:off x="5263" y="575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88" name="Line 200"/>
              <p:cNvSpPr>
                <a:spLocks noChangeShapeType="1"/>
              </p:cNvSpPr>
              <p:nvPr/>
            </p:nvSpPr>
            <p:spPr bwMode="auto">
              <a:xfrm flipH="1">
                <a:off x="5337" y="6230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89" name="Line 201"/>
              <p:cNvSpPr>
                <a:spLocks noChangeShapeType="1"/>
              </p:cNvSpPr>
              <p:nvPr/>
            </p:nvSpPr>
            <p:spPr bwMode="auto">
              <a:xfrm rot="-5400000">
                <a:off x="5397" y="647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90" name="Line 202"/>
              <p:cNvSpPr>
                <a:spLocks noChangeShapeType="1"/>
              </p:cNvSpPr>
              <p:nvPr/>
            </p:nvSpPr>
            <p:spPr bwMode="auto">
              <a:xfrm rot="-5400000">
                <a:off x="5667" y="641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91" name="Line 203"/>
              <p:cNvSpPr>
                <a:spLocks noChangeShapeType="1"/>
              </p:cNvSpPr>
              <p:nvPr/>
            </p:nvSpPr>
            <p:spPr bwMode="auto">
              <a:xfrm rot="5400000" flipH="1">
                <a:off x="5846" y="6141"/>
                <a:ext cx="2" cy="56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92" name="Line 204"/>
              <p:cNvSpPr>
                <a:spLocks noChangeShapeType="1"/>
              </p:cNvSpPr>
              <p:nvPr/>
            </p:nvSpPr>
            <p:spPr bwMode="auto">
              <a:xfrm rot="-5400000" flipH="1">
                <a:off x="5668" y="629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93" name="Line 205"/>
              <p:cNvSpPr>
                <a:spLocks noChangeShapeType="1"/>
              </p:cNvSpPr>
              <p:nvPr/>
            </p:nvSpPr>
            <p:spPr bwMode="auto">
              <a:xfrm rot="10800000" flipV="1">
                <a:off x="5682" y="6442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94" name="Line 206"/>
              <p:cNvSpPr>
                <a:spLocks noChangeShapeType="1"/>
              </p:cNvSpPr>
              <p:nvPr/>
            </p:nvSpPr>
            <p:spPr bwMode="auto">
              <a:xfrm flipH="1">
                <a:off x="5877" y="6382"/>
                <a:ext cx="0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95" name="Line 207"/>
              <p:cNvSpPr>
                <a:spLocks noChangeShapeType="1"/>
              </p:cNvSpPr>
              <p:nvPr/>
            </p:nvSpPr>
            <p:spPr bwMode="auto">
              <a:xfrm flipH="1">
                <a:off x="5847" y="6412"/>
                <a:ext cx="0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96" name="Line 208"/>
              <p:cNvSpPr>
                <a:spLocks noChangeShapeType="1"/>
              </p:cNvSpPr>
              <p:nvPr/>
            </p:nvSpPr>
            <p:spPr bwMode="auto">
              <a:xfrm rot="10800000" flipH="1" flipV="1">
                <a:off x="5277" y="4176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897" name="Line 209"/>
              <p:cNvSpPr>
                <a:spLocks noChangeShapeType="1"/>
              </p:cNvSpPr>
              <p:nvPr/>
            </p:nvSpPr>
            <p:spPr bwMode="auto">
              <a:xfrm rot="-5400000">
                <a:off x="5682" y="4837"/>
                <a:ext cx="2" cy="54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cxnSp>
            <p:nvCxnSpPr>
              <p:cNvPr id="103633" name="AutoShape 210"/>
              <p:cNvCxnSpPr>
                <a:cxnSpLocks noChangeShapeType="1"/>
              </p:cNvCxnSpPr>
              <p:nvPr/>
            </p:nvCxnSpPr>
            <p:spPr bwMode="auto">
              <a:xfrm>
                <a:off x="6248" y="6766"/>
                <a:ext cx="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2899" name="Line 211"/>
              <p:cNvSpPr>
                <a:spLocks noChangeShapeType="1"/>
              </p:cNvSpPr>
              <p:nvPr/>
            </p:nvSpPr>
            <p:spPr bwMode="auto">
              <a:xfrm rot="5400000" flipH="1">
                <a:off x="6281" y="669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900" name="Line 212"/>
              <p:cNvSpPr>
                <a:spLocks noChangeShapeType="1"/>
              </p:cNvSpPr>
              <p:nvPr/>
            </p:nvSpPr>
            <p:spPr bwMode="auto">
              <a:xfrm>
                <a:off x="6281" y="6967"/>
                <a:ext cx="2" cy="54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901" name="Line 213"/>
              <p:cNvSpPr>
                <a:spLocks noChangeShapeType="1"/>
              </p:cNvSpPr>
              <p:nvPr/>
            </p:nvSpPr>
            <p:spPr bwMode="auto">
              <a:xfrm rot="-5400000">
                <a:off x="6327" y="5946"/>
                <a:ext cx="2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902" name="Line 214"/>
              <p:cNvSpPr>
                <a:spLocks noChangeShapeType="1"/>
              </p:cNvSpPr>
              <p:nvPr/>
            </p:nvSpPr>
            <p:spPr bwMode="auto">
              <a:xfrm rot="-5400000" flipH="1">
                <a:off x="6162" y="5991"/>
                <a:ext cx="0" cy="5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903" name="Line 215"/>
              <p:cNvSpPr>
                <a:spLocks noChangeShapeType="1"/>
              </p:cNvSpPr>
              <p:nvPr/>
            </p:nvSpPr>
            <p:spPr bwMode="auto">
              <a:xfrm flipH="1">
                <a:off x="4482" y="4398"/>
                <a:ext cx="0" cy="6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904" name="AutoShape 216"/>
              <p:cNvSpPr>
                <a:spLocks noChangeArrowheads="1"/>
              </p:cNvSpPr>
              <p:nvPr/>
            </p:nvSpPr>
            <p:spPr bwMode="auto">
              <a:xfrm rot="5400000">
                <a:off x="4670" y="3276"/>
                <a:ext cx="480" cy="196"/>
              </a:xfrm>
              <a:custGeom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ysDot"/>
                <a:miter lim="800000"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905" name="AutoShape 217"/>
              <p:cNvSpPr>
                <a:spLocks noChangeArrowheads="1"/>
              </p:cNvSpPr>
              <p:nvPr/>
            </p:nvSpPr>
            <p:spPr bwMode="auto">
              <a:xfrm rot="5400000">
                <a:off x="5765" y="3292"/>
                <a:ext cx="479" cy="196"/>
              </a:xfrm>
              <a:custGeom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ysDot"/>
                <a:miter lim="800000"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906" name="Text Box 218"/>
              <p:cNvSpPr txBox="1">
                <a:spLocks noChangeArrowheads="1"/>
              </p:cNvSpPr>
              <p:nvPr/>
            </p:nvSpPr>
            <p:spPr bwMode="auto">
              <a:xfrm>
                <a:off x="4816" y="2698"/>
                <a:ext cx="322" cy="37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200" b="1">
                    <a:solidFill>
                      <a:schemeClr val="tx1"/>
                    </a:solidFill>
                    <a:latin typeface=".VnArial" pitchFamily="34" charset="0"/>
                    <a:cs typeface="+mn-cs"/>
                  </a:rPr>
                  <a:t>N</a:t>
                </a:r>
                <a:r>
                  <a:rPr lang="en-US" sz="1200" b="1" baseline="-25000">
                    <a:solidFill>
                      <a:schemeClr val="tx1"/>
                    </a:solidFill>
                    <a:latin typeface=".VnArial" pitchFamily="34" charset="0"/>
                    <a:cs typeface="+mn-cs"/>
                  </a:rPr>
                  <a:t>2</a:t>
                </a: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" pitchFamily="34" charset="0"/>
                  <a:cs typeface="+mn-cs"/>
                </a:endParaRPr>
              </a:p>
            </p:txBody>
          </p:sp>
          <p:sp>
            <p:nvSpPr>
              <p:cNvPr id="242907" name="Text Box 219"/>
              <p:cNvSpPr txBox="1">
                <a:spLocks noChangeArrowheads="1"/>
              </p:cNvSpPr>
              <p:nvPr/>
            </p:nvSpPr>
            <p:spPr bwMode="auto">
              <a:xfrm>
                <a:off x="5911" y="2726"/>
                <a:ext cx="322" cy="38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200" b="1">
                    <a:solidFill>
                      <a:schemeClr val="tx1"/>
                    </a:solidFill>
                    <a:latin typeface=".VnArial" pitchFamily="34" charset="0"/>
                    <a:cs typeface="+mn-cs"/>
                  </a:rPr>
                  <a:t>N</a:t>
                </a:r>
                <a:r>
                  <a:rPr lang="en-US" sz="1200" b="1" baseline="-25000">
                    <a:solidFill>
                      <a:schemeClr val="tx1"/>
                    </a:solidFill>
                    <a:latin typeface=".VnArial" pitchFamily="34" charset="0"/>
                    <a:cs typeface="+mn-cs"/>
                  </a:rPr>
                  <a:t>2</a:t>
                </a: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" pitchFamily="34" charset="0"/>
                  <a:cs typeface="+mn-cs"/>
                </a:endParaRPr>
              </a:p>
            </p:txBody>
          </p:sp>
          <p:sp>
            <p:nvSpPr>
              <p:cNvPr id="242908" name="AutoShape 220"/>
              <p:cNvSpPr/>
              <p:nvPr/>
            </p:nvSpPr>
            <p:spPr bwMode="auto">
              <a:xfrm>
                <a:off x="6585" y="516"/>
                <a:ext cx="583" cy="374"/>
              </a:xfrm>
              <a:prstGeom prst="callout2">
                <a:avLst>
                  <a:gd name="adj1" fmla="val 25333"/>
                  <a:gd name="adj2" fmla="val -17699"/>
                  <a:gd name="adj3" fmla="val 25333"/>
                  <a:gd name="adj4" fmla="val -51032"/>
                  <a:gd name="adj5" fmla="val 91468"/>
                  <a:gd name="adj6" fmla="val -143986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</p:spPr>
            <p:txBody>
              <a:bodyPr lIns="12700" tIns="12700" rIns="12700" bIns="12700"/>
              <a:lstStyle/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100" b="1">
                    <a:solidFill>
                      <a:schemeClr val="tx1"/>
                    </a:solidFill>
                    <a:latin typeface="Arial"/>
                    <a:cs typeface="+mn-cs"/>
                  </a:rPr>
                  <a:t>2</a:t>
                </a: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" pitchFamily="34" charset="0"/>
                  <a:cs typeface="+mn-cs"/>
                </a:endParaRPr>
              </a:p>
            </p:txBody>
          </p:sp>
          <p:sp>
            <p:nvSpPr>
              <p:cNvPr id="242909" name="AutoShape 221"/>
              <p:cNvSpPr/>
              <p:nvPr/>
            </p:nvSpPr>
            <p:spPr bwMode="auto">
              <a:xfrm>
                <a:off x="6991" y="1175"/>
                <a:ext cx="581" cy="376"/>
              </a:xfrm>
              <a:prstGeom prst="callout2">
                <a:avLst>
                  <a:gd name="adj1" fmla="val 21333"/>
                  <a:gd name="adj2" fmla="val -20273"/>
                  <a:gd name="adj3" fmla="val 25333"/>
                  <a:gd name="adj4" fmla="val -51032"/>
                  <a:gd name="adj5" fmla="val 167468"/>
                  <a:gd name="adj6" fmla="val -226458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</p:spPr>
            <p:txBody>
              <a:bodyPr lIns="12700" tIns="12700" rIns="12700" bIns="12700"/>
              <a:lstStyle/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100" b="1">
                    <a:solidFill>
                      <a:schemeClr val="tx1"/>
                    </a:solidFill>
                    <a:latin typeface="Arial"/>
                    <a:cs typeface="+mn-cs"/>
                  </a:rPr>
                  <a:t>3</a:t>
                </a: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" pitchFamily="34" charset="0"/>
                  <a:cs typeface="+mn-cs"/>
                </a:endParaRPr>
              </a:p>
            </p:txBody>
          </p:sp>
          <p:sp>
            <p:nvSpPr>
              <p:cNvPr id="242910" name="AutoShape 222"/>
              <p:cNvSpPr/>
              <p:nvPr/>
            </p:nvSpPr>
            <p:spPr bwMode="auto">
              <a:xfrm>
                <a:off x="7214" y="1752"/>
                <a:ext cx="583" cy="374"/>
              </a:xfrm>
              <a:prstGeom prst="callout2">
                <a:avLst>
                  <a:gd name="adj1" fmla="val 25333"/>
                  <a:gd name="adj2" fmla="val -17699"/>
                  <a:gd name="adj3" fmla="val 25333"/>
                  <a:gd name="adj4" fmla="val -51032"/>
                  <a:gd name="adj5" fmla="val 219468"/>
                  <a:gd name="adj6" fmla="val -283162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</p:spPr>
            <p:txBody>
              <a:bodyPr lIns="12700" tIns="12700" rIns="12700" bIns="12700"/>
              <a:lstStyle/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100" b="1">
                    <a:solidFill>
                      <a:schemeClr val="tx1"/>
                    </a:solidFill>
                    <a:latin typeface="Arial"/>
                    <a:cs typeface="+mn-cs"/>
                  </a:rPr>
                  <a:t>4</a:t>
                </a: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" pitchFamily="34" charset="0"/>
                  <a:cs typeface="+mn-cs"/>
                </a:endParaRPr>
              </a:p>
            </p:txBody>
          </p:sp>
          <p:sp>
            <p:nvSpPr>
              <p:cNvPr id="242911" name="AutoShape 223"/>
              <p:cNvSpPr/>
              <p:nvPr/>
            </p:nvSpPr>
            <p:spPr bwMode="auto">
              <a:xfrm>
                <a:off x="7231" y="3616"/>
                <a:ext cx="227" cy="376"/>
              </a:xfrm>
              <a:prstGeom prst="callout2">
                <a:avLst>
                  <a:gd name="adj1" fmla="val 25333"/>
                  <a:gd name="adj2" fmla="val -17699"/>
                  <a:gd name="adj3" fmla="val 25333"/>
                  <a:gd name="adj4" fmla="val -51032"/>
                  <a:gd name="adj5" fmla="val 147468"/>
                  <a:gd name="adj6" fmla="val -422370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</p:spPr>
            <p:txBody>
              <a:bodyPr lIns="12700" tIns="12700" rIns="12700" bIns="12700"/>
              <a:lstStyle/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100" b="1">
                    <a:solidFill>
                      <a:schemeClr val="tx1"/>
                    </a:solidFill>
                    <a:latin typeface="Arial"/>
                    <a:cs typeface="+mn-cs"/>
                  </a:rPr>
                  <a:t>6</a:t>
                </a: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" pitchFamily="34" charset="0"/>
                  <a:cs typeface="+mn-cs"/>
                </a:endParaRPr>
              </a:p>
            </p:txBody>
          </p:sp>
          <p:sp>
            <p:nvSpPr>
              <p:cNvPr id="242912" name="AutoShape 224"/>
              <p:cNvSpPr/>
              <p:nvPr/>
            </p:nvSpPr>
            <p:spPr bwMode="auto">
              <a:xfrm>
                <a:off x="7246" y="2698"/>
                <a:ext cx="227" cy="374"/>
              </a:xfrm>
              <a:prstGeom prst="callout2">
                <a:avLst>
                  <a:gd name="adj1" fmla="val 25333"/>
                  <a:gd name="adj2" fmla="val -17699"/>
                  <a:gd name="adj3" fmla="val 25333"/>
                  <a:gd name="adj4" fmla="val -51032"/>
                  <a:gd name="adj5" fmla="val 147468"/>
                  <a:gd name="adj6" fmla="val -422370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</p:spPr>
            <p:txBody>
              <a:bodyPr lIns="12700" tIns="12700" rIns="12700" bIns="12700"/>
              <a:lstStyle/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100" b="1">
                    <a:solidFill>
                      <a:schemeClr val="tx1"/>
                    </a:solidFill>
                    <a:latin typeface="Arial"/>
                    <a:cs typeface="+mn-cs"/>
                  </a:rPr>
                  <a:t>5</a:t>
                </a: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" pitchFamily="34" charset="0"/>
                  <a:cs typeface="+mn-cs"/>
                </a:endParaRPr>
              </a:p>
            </p:txBody>
          </p:sp>
          <p:sp>
            <p:nvSpPr>
              <p:cNvPr id="242913" name="AutoShape 225"/>
              <p:cNvSpPr/>
              <p:nvPr/>
            </p:nvSpPr>
            <p:spPr bwMode="auto">
              <a:xfrm>
                <a:off x="7246" y="4290"/>
                <a:ext cx="227" cy="374"/>
              </a:xfrm>
              <a:prstGeom prst="callout2">
                <a:avLst>
                  <a:gd name="adj1" fmla="val 25333"/>
                  <a:gd name="adj2" fmla="val -17699"/>
                  <a:gd name="adj3" fmla="val 25333"/>
                  <a:gd name="adj4" fmla="val -51032"/>
                  <a:gd name="adj5" fmla="val 87468"/>
                  <a:gd name="adj6" fmla="val -244736"/>
                </a:avLst>
              </a:prstGeom>
              <a:noFill/>
              <a:ln w="6350">
                <a:solidFill>
                  <a:srgbClr val="993300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</p:spPr>
            <p:txBody>
              <a:bodyPr lIns="12700" tIns="12700" rIns="12700" bIns="12700"/>
              <a:lstStyle/>
              <a:p>
                <a: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100" b="1">
                    <a:solidFill>
                      <a:schemeClr val="tx1"/>
                    </a:solidFill>
                    <a:latin typeface="Arial"/>
                    <a:cs typeface="+mn-cs"/>
                  </a:rPr>
                  <a:t>7</a:t>
                </a: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" pitchFamily="34" charset="0"/>
                  <a:cs typeface="+mn-cs"/>
                </a:endParaRPr>
              </a:p>
            </p:txBody>
          </p:sp>
          <p:sp>
            <p:nvSpPr>
              <p:cNvPr id="242914" name="AutoShape 226"/>
              <p:cNvSpPr/>
              <p:nvPr/>
            </p:nvSpPr>
            <p:spPr bwMode="auto">
              <a:xfrm flipH="1">
                <a:off x="3644" y="1028"/>
                <a:ext cx="583" cy="268"/>
              </a:xfrm>
              <a:prstGeom prst="callout2">
                <a:avLst>
                  <a:gd name="adj1" fmla="val 41042"/>
                  <a:gd name="adj2" fmla="val -7389"/>
                  <a:gd name="adj3" fmla="val 41042"/>
                  <a:gd name="adj4" fmla="val -35398"/>
                  <a:gd name="adj5" fmla="val 163056"/>
                  <a:gd name="adj6" fmla="val -146565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</p:spPr>
            <p:txBody>
              <a:bodyPr lIns="12700" tIns="12700" rIns="12700" bIns="12700"/>
              <a:lstStyle/>
              <a:p>
                <a:pPr marL="342900" indent="-342900" algn="r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100" b="1">
                    <a:solidFill>
                      <a:schemeClr val="tx1"/>
                    </a:solidFill>
                    <a:latin typeface="Arial"/>
                    <a:cs typeface="+mn-cs"/>
                  </a:rPr>
                  <a:t>9</a:t>
                </a: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" pitchFamily="34" charset="0"/>
                  <a:cs typeface="+mn-cs"/>
                </a:endParaRPr>
              </a:p>
            </p:txBody>
          </p:sp>
          <p:sp>
            <p:nvSpPr>
              <p:cNvPr id="242915" name="AutoShape 227"/>
              <p:cNvSpPr/>
              <p:nvPr/>
            </p:nvSpPr>
            <p:spPr bwMode="auto">
              <a:xfrm flipH="1">
                <a:off x="4168" y="730"/>
                <a:ext cx="261" cy="374"/>
              </a:xfrm>
              <a:prstGeom prst="callout2">
                <a:avLst>
                  <a:gd name="adj1" fmla="val 69333"/>
                  <a:gd name="adj2" fmla="val 18130"/>
                  <a:gd name="adj3" fmla="val 69333"/>
                  <a:gd name="adj4" fmla="val -8449"/>
                  <a:gd name="adj5" fmla="val 190667"/>
                  <a:gd name="adj6" fmla="val -352111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</p:spPr>
            <p:txBody>
              <a:bodyPr lIns="12700" tIns="12700" rIns="12700" bIns="12700"/>
              <a:lstStyle/>
              <a:p>
                <a:pPr marL="342900" indent="-342900" algn="r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100" b="1">
                    <a:solidFill>
                      <a:schemeClr val="tx1"/>
                    </a:solidFill>
                    <a:latin typeface="Arial"/>
                    <a:cs typeface="+mn-cs"/>
                  </a:rPr>
                  <a:t>8</a:t>
                </a: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" pitchFamily="34" charset="0"/>
                  <a:cs typeface="+mn-cs"/>
                </a:endParaRPr>
              </a:p>
            </p:txBody>
          </p:sp>
          <p:sp>
            <p:nvSpPr>
              <p:cNvPr id="242916" name="AutoShape 228"/>
              <p:cNvSpPr/>
              <p:nvPr/>
            </p:nvSpPr>
            <p:spPr bwMode="auto">
              <a:xfrm flipH="1">
                <a:off x="3585" y="1391"/>
                <a:ext cx="583" cy="376"/>
              </a:xfrm>
              <a:prstGeom prst="callout2">
                <a:avLst>
                  <a:gd name="adj1" fmla="val 37333"/>
                  <a:gd name="adj2" fmla="val -7218"/>
                  <a:gd name="adj3" fmla="val 41333"/>
                  <a:gd name="adj4" fmla="val -40722"/>
                  <a:gd name="adj5" fmla="val 82931"/>
                  <a:gd name="adj6" fmla="val -56190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</p:spPr>
            <p:txBody>
              <a:bodyPr lIns="12700" tIns="12700" rIns="12700" bIns="12700"/>
              <a:lstStyle/>
              <a:p>
                <a:pPr marL="342900" indent="-342900" algn="r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100" b="1">
                    <a:solidFill>
                      <a:schemeClr val="tx1"/>
                    </a:solidFill>
                    <a:latin typeface="Arial"/>
                    <a:cs typeface="+mn-cs"/>
                  </a:rPr>
                  <a:t>10</a:t>
                </a: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" pitchFamily="34" charset="0"/>
                  <a:cs typeface="+mn-cs"/>
                </a:endParaRPr>
              </a:p>
            </p:txBody>
          </p:sp>
          <p:sp>
            <p:nvSpPr>
              <p:cNvPr id="242917" name="AutoShape 229"/>
              <p:cNvSpPr/>
              <p:nvPr/>
            </p:nvSpPr>
            <p:spPr bwMode="auto">
              <a:xfrm flipH="1">
                <a:off x="4453" y="516"/>
                <a:ext cx="261" cy="374"/>
              </a:xfrm>
              <a:prstGeom prst="callout2">
                <a:avLst>
                  <a:gd name="adj1" fmla="val 69333"/>
                  <a:gd name="adj2" fmla="val 18130"/>
                  <a:gd name="adj3" fmla="val 69333"/>
                  <a:gd name="adj4" fmla="val -8449"/>
                  <a:gd name="adj5" fmla="val 142662"/>
                  <a:gd name="adj6" fmla="val -220310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</p:spPr>
            <p:txBody>
              <a:bodyPr lIns="12700" tIns="12700" rIns="12700" bIns="12700"/>
              <a:lstStyle/>
              <a:p>
                <a:pPr marL="342900" indent="-342900" algn="r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100" b="1">
                    <a:solidFill>
                      <a:schemeClr val="tx1"/>
                    </a:solidFill>
                    <a:latin typeface="Arial"/>
                    <a:cs typeface="+mn-cs"/>
                  </a:rPr>
                  <a:t>1</a:t>
                </a: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" pitchFamily="34" charset="0"/>
                  <a:cs typeface="+mn-cs"/>
                </a:endParaRPr>
              </a:p>
            </p:txBody>
          </p:sp>
          <p:sp>
            <p:nvSpPr>
              <p:cNvPr id="242918" name="Line 230"/>
              <p:cNvSpPr>
                <a:spLocks noChangeShapeType="1"/>
              </p:cNvSpPr>
              <p:nvPr/>
            </p:nvSpPr>
            <p:spPr bwMode="auto">
              <a:xfrm flipV="1">
                <a:off x="3497" y="4878"/>
                <a:ext cx="147" cy="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919" name="Line 231"/>
              <p:cNvSpPr>
                <a:spLocks noChangeShapeType="1"/>
              </p:cNvSpPr>
              <p:nvPr/>
            </p:nvSpPr>
            <p:spPr bwMode="auto">
              <a:xfrm>
                <a:off x="3629" y="4891"/>
                <a:ext cx="15" cy="3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920" name="Line 232"/>
              <p:cNvSpPr>
                <a:spLocks noChangeShapeType="1"/>
              </p:cNvSpPr>
              <p:nvPr/>
            </p:nvSpPr>
            <p:spPr bwMode="auto">
              <a:xfrm flipH="1">
                <a:off x="4227" y="5271"/>
                <a:ext cx="115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921" name="Line 233"/>
              <p:cNvSpPr>
                <a:spLocks noChangeShapeType="1"/>
              </p:cNvSpPr>
              <p:nvPr/>
            </p:nvSpPr>
            <p:spPr bwMode="auto">
              <a:xfrm flipH="1">
                <a:off x="4227" y="5001"/>
                <a:ext cx="0" cy="2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grpSp>
            <p:nvGrpSpPr>
              <p:cNvPr id="103657" name="Group 234"/>
              <p:cNvGrpSpPr/>
              <p:nvPr/>
            </p:nvGrpSpPr>
            <p:grpSpPr>
              <a:xfrm>
                <a:off x="3310" y="5334"/>
                <a:ext cx="298" cy="135"/>
                <a:chOff x="1584" y="13248"/>
                <a:chExt cx="288" cy="288"/>
              </a:xfrm>
            </p:grpSpPr>
            <p:sp>
              <p:nvSpPr>
                <p:cNvPr id="242923" name="Line 235"/>
                <p:cNvSpPr>
                  <a:spLocks noChangeShapeType="1"/>
                </p:cNvSpPr>
                <p:nvPr/>
              </p:nvSpPr>
              <p:spPr bwMode="auto">
                <a:xfrm flipH="1">
                  <a:off x="1580" y="13248"/>
                  <a:ext cx="0" cy="28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2924" name="Line 236"/>
                <p:cNvSpPr>
                  <a:spLocks noChangeShapeType="1"/>
                </p:cNvSpPr>
                <p:nvPr/>
              </p:nvSpPr>
              <p:spPr bwMode="auto">
                <a:xfrm flipH="1">
                  <a:off x="1724" y="13248"/>
                  <a:ext cx="0" cy="28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2925" name="Line 237"/>
                <p:cNvSpPr>
                  <a:spLocks noChangeShapeType="1"/>
                </p:cNvSpPr>
                <p:nvPr/>
              </p:nvSpPr>
              <p:spPr bwMode="auto">
                <a:xfrm flipH="1">
                  <a:off x="1868" y="13248"/>
                  <a:ext cx="0" cy="28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</p:grpSp>
          <p:grpSp>
            <p:nvGrpSpPr>
              <p:cNvPr id="103658" name="Group 238"/>
              <p:cNvGrpSpPr/>
              <p:nvPr/>
            </p:nvGrpSpPr>
            <p:grpSpPr>
              <a:xfrm>
                <a:off x="3156" y="5192"/>
                <a:ext cx="623" cy="1596"/>
                <a:chOff x="1152" y="13104"/>
                <a:chExt cx="1162" cy="2017"/>
              </a:xfrm>
            </p:grpSpPr>
            <p:sp>
              <p:nvSpPr>
                <p:cNvPr id="242927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1153" y="13679"/>
                  <a:ext cx="142" cy="144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242928" name="Line 240"/>
                <p:cNvSpPr>
                  <a:spLocks noChangeShapeType="1"/>
                </p:cNvSpPr>
                <p:nvPr/>
              </p:nvSpPr>
              <p:spPr bwMode="auto">
                <a:xfrm>
                  <a:off x="1153" y="15121"/>
                  <a:ext cx="116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grpSp>
              <p:nvGrpSpPr>
                <p:cNvPr id="103667" name="Group 241"/>
                <p:cNvGrpSpPr/>
                <p:nvPr/>
              </p:nvGrpSpPr>
              <p:grpSpPr>
                <a:xfrm>
                  <a:off x="1296" y="13104"/>
                  <a:ext cx="864" cy="576"/>
                  <a:chOff x="5760" y="12816"/>
                  <a:chExt cx="1008" cy="576"/>
                </a:xfrm>
              </p:grpSpPr>
              <p:sp>
                <p:nvSpPr>
                  <p:cNvPr id="242930" name="Arc 242"/>
                  <p:cNvSpPr/>
                  <p:nvPr/>
                </p:nvSpPr>
                <p:spPr bwMode="auto">
                  <a:xfrm>
                    <a:off x="6335" y="12626"/>
                    <a:ext cx="434" cy="576"/>
                  </a:xfrm>
                  <a:custGeom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eaLnBrk="1" hangingPunct="1">
                      <a:spcBef>
                        <a:spcPct val="20000"/>
                      </a:spcBef>
                      <a:buClr>
                        <a:schemeClr val="tx2"/>
                      </a:buClr>
                      <a:buFontTx/>
                      <a:buChar char="•"/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cs"/>
                    </a:endParaRPr>
                  </a:p>
                </p:txBody>
              </p:sp>
              <p:sp>
                <p:nvSpPr>
                  <p:cNvPr id="8" name="Arc 243"/>
                  <p:cNvSpPr/>
                  <p:nvPr/>
                </p:nvSpPr>
                <p:spPr bwMode="auto">
                  <a:xfrm flipH="1">
                    <a:off x="5759" y="12626"/>
                    <a:ext cx="434" cy="576"/>
                  </a:xfrm>
                  <a:custGeom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pPr eaLnBrk="1" hangingPunct="1">
                      <a:spcBef>
                        <a:spcPct val="20000"/>
                      </a:spcBef>
                      <a:buClr>
                        <a:schemeClr val="tx2"/>
                      </a:buClr>
                      <a:buFontTx/>
                      <a:buChar char="•"/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cs"/>
                    </a:endParaRPr>
                  </a:p>
                </p:txBody>
              </p:sp>
            </p:grpSp>
            <p:sp>
              <p:nvSpPr>
                <p:cNvPr id="242932" name="Line 244"/>
                <p:cNvSpPr>
                  <a:spLocks noChangeShapeType="1"/>
                </p:cNvSpPr>
                <p:nvPr/>
              </p:nvSpPr>
              <p:spPr bwMode="auto">
                <a:xfrm>
                  <a:off x="2160" y="13679"/>
                  <a:ext cx="142" cy="144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Char char="•"/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</p:grpSp>
          <p:sp>
            <p:nvSpPr>
              <p:cNvPr id="242933" name="Line 245"/>
              <p:cNvSpPr>
                <a:spLocks noChangeShapeType="1"/>
              </p:cNvSpPr>
              <p:nvPr/>
            </p:nvSpPr>
            <p:spPr bwMode="auto">
              <a:xfrm>
                <a:off x="3460" y="5312"/>
                <a:ext cx="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934" name="Rectangle 246"/>
              <p:cNvSpPr>
                <a:spLocks noChangeArrowheads="1"/>
              </p:cNvSpPr>
              <p:nvPr/>
            </p:nvSpPr>
            <p:spPr bwMode="auto">
              <a:xfrm rot="15889980" flipV="1">
                <a:off x="3357" y="5041"/>
                <a:ext cx="194" cy="132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rgbClr val="000000"/>
                </a:solidFill>
                <a:miter lim="800000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935" name="AutoShape 247"/>
              <p:cNvSpPr/>
              <p:nvPr/>
            </p:nvSpPr>
            <p:spPr bwMode="auto">
              <a:xfrm flipH="1">
                <a:off x="3237" y="3789"/>
                <a:ext cx="581" cy="268"/>
              </a:xfrm>
              <a:prstGeom prst="callout2">
                <a:avLst>
                  <a:gd name="adj1" fmla="val 41042"/>
                  <a:gd name="adj2" fmla="val -7389"/>
                  <a:gd name="adj3" fmla="val 41042"/>
                  <a:gd name="adj4" fmla="val -35398"/>
                  <a:gd name="adj5" fmla="val 430593"/>
                  <a:gd name="adj6" fmla="val -79556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</p:spPr>
            <p:txBody>
              <a:bodyPr lIns="12700" tIns="12700" rIns="12700" bIns="12700"/>
              <a:lstStyle/>
              <a:p>
                <a:pPr marL="342900" indent="-342900" algn="r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100" b="1">
                    <a:solidFill>
                      <a:schemeClr val="tx1"/>
                    </a:solidFill>
                    <a:latin typeface="Arial"/>
                    <a:cs typeface="+mn-cs"/>
                  </a:rPr>
                  <a:t>11</a:t>
                </a: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" pitchFamily="34" charset="0"/>
                  <a:cs typeface="+mn-cs"/>
                </a:endParaRPr>
              </a:p>
            </p:txBody>
          </p:sp>
          <p:sp>
            <p:nvSpPr>
              <p:cNvPr id="242936" name="Line 248"/>
              <p:cNvSpPr>
                <a:spLocks noChangeShapeType="1"/>
              </p:cNvSpPr>
              <p:nvPr/>
            </p:nvSpPr>
            <p:spPr bwMode="auto">
              <a:xfrm flipH="1">
                <a:off x="3659" y="3906"/>
                <a:ext cx="259" cy="9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tailEnd type="arrow" w="med" len="med"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2937" name="AutoShape 249"/>
              <p:cNvSpPr/>
              <p:nvPr/>
            </p:nvSpPr>
            <p:spPr bwMode="auto">
              <a:xfrm flipH="1">
                <a:off x="2559" y="7231"/>
                <a:ext cx="583" cy="263"/>
              </a:xfrm>
              <a:prstGeom prst="callout2">
                <a:avLst>
                  <a:gd name="adj1" fmla="val 41042"/>
                  <a:gd name="adj2" fmla="val -7389"/>
                  <a:gd name="adj3" fmla="val 41042"/>
                  <a:gd name="adj4" fmla="val -35398"/>
                  <a:gd name="adj5" fmla="val -213435"/>
                  <a:gd name="adj6" fmla="val -79556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</p:spPr>
            <p:txBody>
              <a:bodyPr lIns="12700" tIns="12700" rIns="12700" bIns="12700"/>
              <a:lstStyle/>
              <a:p>
                <a:pPr marL="342900" indent="-342900" algn="r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100" b="1">
                    <a:solidFill>
                      <a:schemeClr val="tx1"/>
                    </a:solidFill>
                    <a:latin typeface="Arial"/>
                    <a:cs typeface="+mn-cs"/>
                  </a:rPr>
                  <a:t>12</a:t>
                </a: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" pitchFamily="34" charset="0"/>
                  <a:cs typeface="+mn-cs"/>
                </a:endParaRPr>
              </a:p>
            </p:txBody>
          </p:sp>
          <p:sp>
            <p:nvSpPr>
              <p:cNvPr id="242938" name="AutoShape 250"/>
              <p:cNvSpPr/>
              <p:nvPr/>
            </p:nvSpPr>
            <p:spPr bwMode="auto">
              <a:xfrm flipH="1">
                <a:off x="2685" y="4565"/>
                <a:ext cx="581" cy="371"/>
              </a:xfrm>
              <a:prstGeom prst="callout2">
                <a:avLst>
                  <a:gd name="adj1" fmla="val 61333"/>
                  <a:gd name="adj2" fmla="val 26287"/>
                  <a:gd name="adj3" fmla="val 61333"/>
                  <a:gd name="adj4" fmla="val 514"/>
                  <a:gd name="adj5" fmla="val 146667"/>
                  <a:gd name="adj6" fmla="val -9796"/>
                </a:avLst>
              </a:prstGeom>
              <a:noFill/>
              <a:ln w="6350">
                <a:solidFill>
                  <a:schemeClr val="tx1"/>
                </a:solidFill>
                <a:prstDash val="dash"/>
                <a:miter lim="800000"/>
                <a:headEnd type="none" w="lg" len="sm"/>
                <a:tailEnd type="arrow" w="med" len="med"/>
              </a:ln>
              <a:effectLst/>
            </p:spPr>
            <p:txBody>
              <a:bodyPr lIns="12700" tIns="12700" rIns="12700" bIns="12700"/>
              <a:lstStyle/>
              <a:p>
                <a:pPr marL="342900" indent="-342900" algn="r" eaLnBrk="1" hangingPunct="1">
                  <a:spcBef>
                    <a:spcPct val="20000"/>
                  </a:spcBef>
                  <a:buClr>
                    <a:schemeClr val="hlink"/>
                  </a:buClr>
                  <a:defRPr/>
                </a:pPr>
                <a:r>
                  <a:rPr lang="en-US" sz="1100" b="1">
                    <a:solidFill>
                      <a:schemeClr val="tx1"/>
                    </a:solidFill>
                    <a:latin typeface="Arial"/>
                    <a:cs typeface="+mn-cs"/>
                  </a:rPr>
                  <a:t>9</a:t>
                </a:r>
                <a:endPara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" pitchFamily="34" charset="0"/>
                  <a:cs typeface="+mn-cs"/>
                </a:endParaRPr>
              </a:p>
            </p:txBody>
          </p:sp>
        </p:grpSp>
        <p:sp>
          <p:nvSpPr>
            <p:cNvPr id="242939" name="Text Box 251"/>
            <p:cNvSpPr txBox="1">
              <a:spLocks noChangeArrowheads="1"/>
            </p:cNvSpPr>
            <p:nvPr/>
          </p:nvSpPr>
          <p:spPr bwMode="auto">
            <a:xfrm>
              <a:off x="1762" y="756"/>
              <a:ext cx="2393" cy="38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600" b="1" u="sng" err="1">
                  <a:solidFill>
                    <a:schemeClr val="tx1"/>
                  </a:solidFill>
                  <a:cs typeface="Times New Roman" panose="02020603050405020304" pitchFamily="18" charset="0"/>
                </a:rPr>
                <a:t>Chú thích: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600" b="1">
                  <a:solidFill>
                    <a:schemeClr val="tx1"/>
                  </a:solidFill>
                  <a:cs typeface="Times New Roman" panose="02020603050405020304" pitchFamily="18" charset="0"/>
                </a:rPr>
                <a:t>1. Cụm van – quai xách</a:t>
              </a:r>
              <a:endParaRPr lang="en-US" sz="1600" b="1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600" b="1">
                  <a:solidFill>
                    <a:schemeClr val="tx1"/>
                  </a:solidFill>
                  <a:cs typeface="Times New Roman" panose="02020603050405020304" pitchFamily="18" charset="0"/>
                </a:rPr>
                <a:t>2. Chốt hãm – kẹp chì</a:t>
              </a:r>
              <a:endParaRPr lang="en-US" sz="1600" b="1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600" b="1">
                  <a:solidFill>
                    <a:schemeClr val="tx1"/>
                  </a:solidFill>
                  <a:cs typeface="Times New Roman" panose="02020603050405020304" pitchFamily="18" charset="0"/>
                </a:rPr>
                <a:t>3. Đai ốc cụm van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600" b="1">
                  <a:solidFill>
                    <a:schemeClr val="tx1"/>
                  </a:solidFill>
                  <a:cs typeface="Times New Roman" panose="02020603050405020304" pitchFamily="18" charset="0"/>
                </a:rPr>
                <a:t>4. Ống dẫn bột trong</a:t>
              </a:r>
              <a:endParaRPr lang="en-US" sz="1600" b="1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600" b="1">
                  <a:solidFill>
                    <a:schemeClr val="tx1"/>
                  </a:solidFill>
                  <a:cs typeface="Times New Roman" panose="02020603050405020304" pitchFamily="18" charset="0"/>
                </a:rPr>
                <a:t>5. Khí đẩy (N</a:t>
              </a:r>
              <a:r>
                <a:rPr lang="en-US" sz="1600" b="1" baseline="-2500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  <a:r>
                <a:rPr lang="en-US" sz="1600" b="1">
                  <a:solidFill>
                    <a:schemeClr val="tx1"/>
                  </a:solidFill>
                  <a:cs typeface="Times New Roman" panose="02020603050405020304" pitchFamily="18" charset="0"/>
                </a:rPr>
                <a:t>)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600" b="1">
                  <a:solidFill>
                    <a:schemeClr val="tx1"/>
                  </a:solidFill>
                  <a:cs typeface="Times New Roman" panose="02020603050405020304" pitchFamily="18" charset="0"/>
                </a:rPr>
                <a:t>6. Bột</a:t>
              </a:r>
              <a:endParaRPr lang="en-US" sz="1600" b="1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600" b="1">
                  <a:solidFill>
                    <a:schemeClr val="tx1"/>
                  </a:solidFill>
                  <a:cs typeface="Times New Roman" panose="02020603050405020304" pitchFamily="18" charset="0"/>
                </a:rPr>
                <a:t>7. Thân Bình</a:t>
              </a:r>
              <a:endParaRPr lang="en-US" sz="1600" b="1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600" b="1">
                  <a:solidFill>
                    <a:schemeClr val="tx1"/>
                  </a:solidFill>
                  <a:cs typeface="Times New Roman" panose="02020603050405020304" pitchFamily="18" charset="0"/>
                </a:rPr>
                <a:t>8. Áp kế</a:t>
              </a:r>
              <a:endParaRPr lang="en-US" sz="1600" b="1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600" b="1">
                  <a:solidFill>
                    <a:schemeClr val="tx1"/>
                  </a:solidFill>
                  <a:cs typeface="Times New Roman" panose="02020603050405020304" pitchFamily="18" charset="0"/>
                </a:rPr>
                <a:t>9.Đai ốc vòi</a:t>
              </a:r>
              <a:endParaRPr lang="en-US" sz="1600" b="1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600" b="1">
                  <a:solidFill>
                    <a:schemeClr val="tx1"/>
                  </a:solidFill>
                  <a:cs typeface="Times New Roman" panose="02020603050405020304" pitchFamily="18" charset="0"/>
                </a:rPr>
                <a:t>10. Vòi</a:t>
              </a:r>
              <a:endParaRPr lang="en-US" sz="1600" b="1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600" b="1">
                  <a:solidFill>
                    <a:schemeClr val="tx1"/>
                  </a:solidFill>
                  <a:cs typeface="Times New Roman" panose="02020603050405020304" pitchFamily="18" charset="0"/>
                </a:rPr>
                <a:t>11. Gài vòi</a:t>
              </a:r>
              <a:endParaRPr lang="en-US" sz="1600" b="1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600" b="1">
                  <a:solidFill>
                    <a:schemeClr val="tx1"/>
                  </a:solidFill>
                  <a:cs typeface="Times New Roman" panose="02020603050405020304" pitchFamily="18" charset="0"/>
                </a:rPr>
                <a:t>12. Loa phun</a:t>
              </a:r>
              <a:endPara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random/>
  </p:transition>
  <p:timing/>
</p:sld>
</file>

<file path=ppt/slides/slide8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4450" name="Group 2"/>
          <p:cNvGrpSpPr/>
          <p:nvPr/>
        </p:nvGrpSpPr>
        <p:grpSpPr>
          <a:xfrm>
            <a:off x="2982913" y="2054225"/>
            <a:ext cx="1585912" cy="495300"/>
            <a:chOff x="2016" y="2592"/>
            <a:chExt cx="3456" cy="1008"/>
          </a:xfrm>
        </p:grpSpPr>
        <p:sp>
          <p:nvSpPr>
            <p:cNvPr id="281603" name="Arc 3"/>
            <p:cNvSpPr/>
            <p:nvPr/>
          </p:nvSpPr>
          <p:spPr bwMode="auto">
            <a:xfrm rot="-5400000">
              <a:off x="2377" y="2231"/>
              <a:ext cx="1008" cy="1730"/>
            </a:xfrm>
            <a:custGeom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thinThick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04" name="Arc 4"/>
            <p:cNvSpPr/>
            <p:nvPr/>
          </p:nvSpPr>
          <p:spPr bwMode="auto">
            <a:xfrm rot="5400000" flipH="1">
              <a:off x="4105" y="2233"/>
              <a:ext cx="1008" cy="1726"/>
            </a:xfrm>
            <a:custGeom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thinThick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81605" name="Line 5"/>
          <p:cNvSpPr>
            <a:spLocks noChangeShapeType="1"/>
          </p:cNvSpPr>
          <p:nvPr/>
        </p:nvSpPr>
        <p:spPr bwMode="auto">
          <a:xfrm flipH="1">
            <a:off x="4568825" y="2549525"/>
            <a:ext cx="0" cy="2968625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104452" name="Group 6"/>
          <p:cNvGrpSpPr/>
          <p:nvPr/>
        </p:nvGrpSpPr>
        <p:grpSpPr>
          <a:xfrm>
            <a:off x="3379788" y="2549525"/>
            <a:ext cx="793750" cy="352425"/>
            <a:chOff x="2880" y="3600"/>
            <a:chExt cx="1728" cy="864"/>
          </a:xfrm>
        </p:grpSpPr>
        <p:sp>
          <p:nvSpPr>
            <p:cNvPr id="281607" name="Line 7"/>
            <p:cNvSpPr>
              <a:spLocks noChangeShapeType="1"/>
            </p:cNvSpPr>
            <p:nvPr/>
          </p:nvSpPr>
          <p:spPr bwMode="auto">
            <a:xfrm flipH="1">
              <a:off x="2880" y="3600"/>
              <a:ext cx="0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08" name="Line 8"/>
            <p:cNvSpPr>
              <a:spLocks noChangeShapeType="1"/>
            </p:cNvSpPr>
            <p:nvPr/>
          </p:nvSpPr>
          <p:spPr bwMode="auto">
            <a:xfrm flipH="1">
              <a:off x="4608" y="3600"/>
              <a:ext cx="0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09" name="Line 9"/>
            <p:cNvSpPr>
              <a:spLocks noChangeShapeType="1"/>
            </p:cNvSpPr>
            <p:nvPr/>
          </p:nvSpPr>
          <p:spPr bwMode="auto">
            <a:xfrm flipH="1">
              <a:off x="4031" y="3600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10" name="Line 10"/>
            <p:cNvSpPr>
              <a:spLocks noChangeShapeType="1"/>
            </p:cNvSpPr>
            <p:nvPr/>
          </p:nvSpPr>
          <p:spPr bwMode="auto">
            <a:xfrm flipH="1">
              <a:off x="3457" y="3600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11" name="Line 11"/>
            <p:cNvSpPr>
              <a:spLocks noChangeShapeType="1"/>
            </p:cNvSpPr>
            <p:nvPr/>
          </p:nvSpPr>
          <p:spPr bwMode="auto">
            <a:xfrm rot="5400000" flipH="1">
              <a:off x="4319" y="3311"/>
              <a:ext cx="0" cy="5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12" name="Line 12"/>
            <p:cNvSpPr>
              <a:spLocks noChangeShapeType="1"/>
            </p:cNvSpPr>
            <p:nvPr/>
          </p:nvSpPr>
          <p:spPr bwMode="auto">
            <a:xfrm rot="5400000" flipH="1">
              <a:off x="3169" y="3311"/>
              <a:ext cx="0" cy="5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13" name="Line 13"/>
            <p:cNvSpPr>
              <a:spLocks noChangeShapeType="1"/>
            </p:cNvSpPr>
            <p:nvPr/>
          </p:nvSpPr>
          <p:spPr bwMode="auto">
            <a:xfrm flipH="1">
              <a:off x="2880" y="4032"/>
              <a:ext cx="0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14" name="Line 14"/>
            <p:cNvSpPr>
              <a:spLocks noChangeShapeType="1"/>
            </p:cNvSpPr>
            <p:nvPr/>
          </p:nvSpPr>
          <p:spPr bwMode="auto">
            <a:xfrm flipH="1">
              <a:off x="4608" y="4032"/>
              <a:ext cx="0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15" name="Line 15"/>
            <p:cNvSpPr>
              <a:spLocks noChangeShapeType="1"/>
            </p:cNvSpPr>
            <p:nvPr/>
          </p:nvSpPr>
          <p:spPr bwMode="auto">
            <a:xfrm rot="-5400000" flipH="1">
              <a:off x="3744" y="3601"/>
              <a:ext cx="0" cy="57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104453" name="Rectangle 16"/>
          <p:cNvSpPr>
            <a:spLocks noChangeArrowheads="1"/>
          </p:cNvSpPr>
          <p:nvPr/>
        </p:nvSpPr>
        <p:spPr bwMode="auto">
          <a:xfrm>
            <a:off x="3709988" y="2408238"/>
            <a:ext cx="131762" cy="28257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81617" name="Line 17"/>
          <p:cNvSpPr>
            <a:spLocks noChangeShapeType="1"/>
          </p:cNvSpPr>
          <p:nvPr/>
        </p:nvSpPr>
        <p:spPr bwMode="auto">
          <a:xfrm>
            <a:off x="3446463" y="2336800"/>
            <a:ext cx="330200" cy="141288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4455" name="Oval 18"/>
          <p:cNvSpPr>
            <a:spLocks noChangeArrowheads="1"/>
          </p:cNvSpPr>
          <p:nvPr/>
        </p:nvSpPr>
        <p:spPr bwMode="auto">
          <a:xfrm>
            <a:off x="3709988" y="2408238"/>
            <a:ext cx="131762" cy="1412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04456" name="Oval 19"/>
          <p:cNvSpPr>
            <a:spLocks noChangeArrowheads="1"/>
          </p:cNvSpPr>
          <p:nvPr/>
        </p:nvSpPr>
        <p:spPr bwMode="auto">
          <a:xfrm>
            <a:off x="3379788" y="2266950"/>
            <a:ext cx="66675" cy="698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81620" name="Line 20"/>
          <p:cNvSpPr>
            <a:spLocks noChangeShapeType="1"/>
          </p:cNvSpPr>
          <p:nvPr/>
        </p:nvSpPr>
        <p:spPr bwMode="auto">
          <a:xfrm flipH="1">
            <a:off x="2982913" y="2549525"/>
            <a:ext cx="0" cy="2968625"/>
          </a:xfrm>
          <a:prstGeom prst="line">
            <a:avLst/>
          </a:prstGeom>
          <a:noFill/>
          <a:ln w="57150" cmpd="thickThin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104458" name="Group 21"/>
          <p:cNvGrpSpPr/>
          <p:nvPr/>
        </p:nvGrpSpPr>
        <p:grpSpPr>
          <a:xfrm flipV="1">
            <a:off x="2982913" y="5446713"/>
            <a:ext cx="1585912" cy="284162"/>
            <a:chOff x="2016" y="2592"/>
            <a:chExt cx="3456" cy="1008"/>
          </a:xfrm>
        </p:grpSpPr>
        <p:sp>
          <p:nvSpPr>
            <p:cNvPr id="281622" name="Arc 22"/>
            <p:cNvSpPr/>
            <p:nvPr/>
          </p:nvSpPr>
          <p:spPr bwMode="auto">
            <a:xfrm rot="-5400000">
              <a:off x="2377" y="2231"/>
              <a:ext cx="1008" cy="1730"/>
            </a:xfrm>
            <a:custGeom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thinThick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23" name="Arc 23"/>
            <p:cNvSpPr/>
            <p:nvPr/>
          </p:nvSpPr>
          <p:spPr bwMode="auto">
            <a:xfrm rot="5400000" flipH="1">
              <a:off x="4105" y="2233"/>
              <a:ext cx="1008" cy="1726"/>
            </a:xfrm>
            <a:custGeom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thinThick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11979" name="Arc 24"/>
          <p:cNvSpPr/>
          <p:nvPr/>
        </p:nvSpPr>
        <p:spPr bwMode="auto">
          <a:xfrm rot="10800000">
            <a:off x="3049588" y="5589588"/>
            <a:ext cx="290512" cy="423862"/>
          </a:xfrm>
          <a:custGeom>
            <a:gdLst>
              <a:gd name="T0" fmla="*/ 0 w 23826"/>
              <a:gd name="T1" fmla="*/ 44290 h 21600"/>
              <a:gd name="T2" fmla="*/ 3542232 w 23826"/>
              <a:gd name="T3" fmla="*/ 8317546 h 21600"/>
              <a:gd name="T4" fmla="*/ 330944 w 23826"/>
              <a:gd name="T5" fmla="*/ 8317546 h 21600"/>
              <a:gd name="T6" fmla="*/ 0 60000 65536"/>
              <a:gd name="T7" fmla="*/ 0 60000 65536"/>
              <a:gd name="T8" fmla="*/ 0 60000 65536"/>
              <a:gd name="T9" fmla="*/ 0 w 23826"/>
              <a:gd name="T10" fmla="*/ 0 h 21600"/>
              <a:gd name="T11" fmla="*/ 23826 w 23826"/>
              <a:gd name="T12" fmla="*/ 21600 h 21600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26" h="21600" fill="none" extrusionOk="0">
                <a:moveTo>
                  <a:pt x="0" y="115"/>
                </a:moveTo>
                <a:cubicBezTo>
                  <a:pt x="739" y="38"/>
                  <a:pt x="1482" y="-1"/>
                  <a:pt x="2226" y="0"/>
                </a:cubicBezTo>
                <a:cubicBezTo>
                  <a:pt x="14155" y="0"/>
                  <a:pt x="23826" y="9670"/>
                  <a:pt x="23826" y="21600"/>
                </a:cubicBezTo>
              </a:path>
              <a:path w="23826" h="21600" stroke="0" extrusionOk="0">
                <a:moveTo>
                  <a:pt x="0" y="115"/>
                </a:moveTo>
                <a:cubicBezTo>
                  <a:pt x="739" y="38"/>
                  <a:pt x="1482" y="-1"/>
                  <a:pt x="2226" y="0"/>
                </a:cubicBezTo>
                <a:cubicBezTo>
                  <a:pt x="14155" y="0"/>
                  <a:pt x="23826" y="9670"/>
                  <a:pt x="23826" y="21600"/>
                </a:cubicBezTo>
                <a:lnTo>
                  <a:pt x="2226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11980" name="Arc 25"/>
          <p:cNvSpPr/>
          <p:nvPr/>
        </p:nvSpPr>
        <p:spPr bwMode="auto">
          <a:xfrm rot="10800000" flipH="1">
            <a:off x="4211638" y="5589588"/>
            <a:ext cx="292100" cy="423862"/>
          </a:xfrm>
          <a:custGeom>
            <a:gdLst>
              <a:gd name="T0" fmla="*/ 0 w 23826"/>
              <a:gd name="T1" fmla="*/ 44290 h 21600"/>
              <a:gd name="T2" fmla="*/ 3581063 w 23826"/>
              <a:gd name="T3" fmla="*/ 8317546 h 21600"/>
              <a:gd name="T4" fmla="*/ 334568 w 23826"/>
              <a:gd name="T5" fmla="*/ 8317546 h 21600"/>
              <a:gd name="T6" fmla="*/ 0 60000 65536"/>
              <a:gd name="T7" fmla="*/ 0 60000 65536"/>
              <a:gd name="T8" fmla="*/ 0 60000 65536"/>
              <a:gd name="T9" fmla="*/ 0 w 23826"/>
              <a:gd name="T10" fmla="*/ 0 h 21600"/>
              <a:gd name="T11" fmla="*/ 23826 w 23826"/>
              <a:gd name="T12" fmla="*/ 21600 h 21600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26" h="21600" fill="none" extrusionOk="0">
                <a:moveTo>
                  <a:pt x="0" y="115"/>
                </a:moveTo>
                <a:cubicBezTo>
                  <a:pt x="739" y="38"/>
                  <a:pt x="1482" y="-1"/>
                  <a:pt x="2226" y="0"/>
                </a:cubicBezTo>
                <a:cubicBezTo>
                  <a:pt x="14155" y="0"/>
                  <a:pt x="23826" y="9670"/>
                  <a:pt x="23826" y="21600"/>
                </a:cubicBezTo>
              </a:path>
              <a:path w="23826" h="21600" stroke="0" extrusionOk="0">
                <a:moveTo>
                  <a:pt x="0" y="115"/>
                </a:moveTo>
                <a:cubicBezTo>
                  <a:pt x="739" y="38"/>
                  <a:pt x="1482" y="-1"/>
                  <a:pt x="2226" y="0"/>
                </a:cubicBezTo>
                <a:cubicBezTo>
                  <a:pt x="14155" y="0"/>
                  <a:pt x="23826" y="9670"/>
                  <a:pt x="23826" y="21600"/>
                </a:cubicBezTo>
                <a:lnTo>
                  <a:pt x="2226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1626" name="Line 26"/>
          <p:cNvSpPr>
            <a:spLocks noChangeShapeType="1"/>
          </p:cNvSpPr>
          <p:nvPr/>
        </p:nvSpPr>
        <p:spPr bwMode="auto">
          <a:xfrm>
            <a:off x="3313113" y="6013450"/>
            <a:ext cx="9255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104462" name="Group 27"/>
          <p:cNvGrpSpPr/>
          <p:nvPr/>
        </p:nvGrpSpPr>
        <p:grpSpPr>
          <a:xfrm flipH="1">
            <a:off x="2520950" y="4527550"/>
            <a:ext cx="461963" cy="1414463"/>
            <a:chOff x="5472" y="7632"/>
            <a:chExt cx="1008" cy="2880"/>
          </a:xfrm>
        </p:grpSpPr>
        <p:sp>
          <p:nvSpPr>
            <p:cNvPr id="281628" name="Line 28"/>
            <p:cNvSpPr>
              <a:spLocks noChangeShapeType="1"/>
            </p:cNvSpPr>
            <p:nvPr/>
          </p:nvSpPr>
          <p:spPr bwMode="auto">
            <a:xfrm>
              <a:off x="5472" y="9074"/>
              <a:ext cx="433" cy="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29" name="AutoShape 29"/>
            <p:cNvSpPr>
              <a:spLocks noChangeArrowheads="1"/>
            </p:cNvSpPr>
            <p:nvPr/>
          </p:nvSpPr>
          <p:spPr bwMode="auto">
            <a:xfrm>
              <a:off x="5905" y="7632"/>
              <a:ext cx="430" cy="2880"/>
            </a:xfrm>
            <a:prstGeom prst="flowChartTerminator">
              <a:avLst/>
            </a:prstGeom>
            <a:noFill/>
            <a:ln w="76200" cmpd="tri">
              <a:solidFill>
                <a:srgbClr val="000000"/>
              </a:solidFill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30" name="Line 30"/>
            <p:cNvSpPr>
              <a:spLocks noChangeShapeType="1"/>
            </p:cNvSpPr>
            <p:nvPr/>
          </p:nvSpPr>
          <p:spPr bwMode="auto">
            <a:xfrm flipH="1">
              <a:off x="6192" y="7777"/>
              <a:ext cx="0" cy="25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31" name="Line 31"/>
            <p:cNvSpPr>
              <a:spLocks noChangeShapeType="1"/>
            </p:cNvSpPr>
            <p:nvPr/>
          </p:nvSpPr>
          <p:spPr bwMode="auto">
            <a:xfrm flipH="1">
              <a:off x="6047" y="7777"/>
              <a:ext cx="0" cy="25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32" name="Line 32"/>
            <p:cNvSpPr>
              <a:spLocks noChangeShapeType="1"/>
            </p:cNvSpPr>
            <p:nvPr/>
          </p:nvSpPr>
          <p:spPr bwMode="auto">
            <a:xfrm>
              <a:off x="6335" y="9074"/>
              <a:ext cx="145" cy="0"/>
            </a:xfrm>
            <a:prstGeom prst="line">
              <a:avLst/>
            </a:prstGeom>
            <a:noFill/>
            <a:ln w="12700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81633" name="Line 33"/>
          <p:cNvSpPr>
            <a:spLocks noChangeShapeType="1"/>
          </p:cNvSpPr>
          <p:nvPr/>
        </p:nvSpPr>
        <p:spPr bwMode="auto">
          <a:xfrm rot="5400000" flipH="1">
            <a:off x="4371182" y="2567781"/>
            <a:ext cx="0" cy="395287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1634" name="Line 34"/>
          <p:cNvSpPr>
            <a:spLocks noChangeShapeType="1"/>
          </p:cNvSpPr>
          <p:nvPr/>
        </p:nvSpPr>
        <p:spPr bwMode="auto">
          <a:xfrm rot="5400000" flipH="1">
            <a:off x="3181351" y="2566987"/>
            <a:ext cx="0" cy="396875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1635" name="Line 35"/>
          <p:cNvSpPr>
            <a:spLocks noChangeShapeType="1"/>
          </p:cNvSpPr>
          <p:nvPr/>
        </p:nvSpPr>
        <p:spPr bwMode="auto">
          <a:xfrm flipH="1">
            <a:off x="4173538" y="2690813"/>
            <a:ext cx="0" cy="227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11986" name="Arc 36"/>
          <p:cNvSpPr/>
          <p:nvPr/>
        </p:nvSpPr>
        <p:spPr bwMode="auto">
          <a:xfrm rot="16200000">
            <a:off x="3030538" y="2870200"/>
            <a:ext cx="301625" cy="396875"/>
          </a:xfrm>
          <a:custGeom>
            <a:gdLst>
              <a:gd name="T0" fmla="*/ 0 w 21600"/>
              <a:gd name="T1" fmla="*/ 0 h 21600"/>
              <a:gd name="T2" fmla="*/ 4211928 w 21600"/>
              <a:gd name="T3" fmla="*/ 7292118 h 21600"/>
              <a:gd name="T4" fmla="*/ 0 w 21600"/>
              <a:gd name="T5" fmla="*/ 729211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 cmpd="thinThick">
            <a:solidFill>
              <a:srgbClr val="000000"/>
            </a:solidFill>
            <a:rou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11987" name="Arc 37"/>
          <p:cNvSpPr/>
          <p:nvPr/>
        </p:nvSpPr>
        <p:spPr bwMode="auto">
          <a:xfrm rot="5400000" flipH="1">
            <a:off x="4220369" y="2870994"/>
            <a:ext cx="301625" cy="395287"/>
          </a:xfrm>
          <a:custGeom>
            <a:gdLst>
              <a:gd name="T0" fmla="*/ 0 w 21600"/>
              <a:gd name="T1" fmla="*/ 0 h 21600"/>
              <a:gd name="T2" fmla="*/ 4211928 w 21600"/>
              <a:gd name="T3" fmla="*/ 7233880 h 21600"/>
              <a:gd name="T4" fmla="*/ 0 w 21600"/>
              <a:gd name="T5" fmla="*/ 723388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 cmpd="thinThick">
            <a:solidFill>
              <a:srgbClr val="000000"/>
            </a:solidFill>
            <a:rou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1638" name="Line 38"/>
          <p:cNvSpPr>
            <a:spLocks noChangeShapeType="1"/>
          </p:cNvSpPr>
          <p:nvPr/>
        </p:nvSpPr>
        <p:spPr bwMode="auto">
          <a:xfrm>
            <a:off x="3379788" y="2917825"/>
            <a:ext cx="793750" cy="0"/>
          </a:xfrm>
          <a:prstGeom prst="line">
            <a:avLst/>
          </a:prstGeom>
          <a:noFill/>
          <a:ln w="57150" cmpd="thickThin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4469" name="Oval 39"/>
          <p:cNvSpPr>
            <a:spLocks noChangeArrowheads="1"/>
          </p:cNvSpPr>
          <p:nvPr/>
        </p:nvSpPr>
        <p:spPr bwMode="auto">
          <a:xfrm>
            <a:off x="3841750" y="2765425"/>
            <a:ext cx="66675" cy="762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04470" name="Oval 40"/>
          <p:cNvSpPr>
            <a:spLocks noChangeArrowheads="1"/>
          </p:cNvSpPr>
          <p:nvPr/>
        </p:nvSpPr>
        <p:spPr bwMode="auto">
          <a:xfrm>
            <a:off x="3643313" y="2765425"/>
            <a:ext cx="66675" cy="762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11991" name="Arc 41"/>
          <p:cNvSpPr/>
          <p:nvPr/>
        </p:nvSpPr>
        <p:spPr bwMode="auto">
          <a:xfrm rot="5400000" flipV="1">
            <a:off x="2867025" y="3311525"/>
            <a:ext cx="611188" cy="1169988"/>
          </a:xfrm>
          <a:custGeom>
            <a:gdLst>
              <a:gd name="T0" fmla="*/ 0 w 21600"/>
              <a:gd name="T1" fmla="*/ 0 h 21865"/>
              <a:gd name="T2" fmla="*/ 17292405 w 21600"/>
              <a:gd name="T3" fmla="*/ 62605626 h 21865"/>
              <a:gd name="T4" fmla="*/ 0 w 21600"/>
              <a:gd name="T5" fmla="*/ 61846860 h 21865"/>
              <a:gd name="T6" fmla="*/ 0 60000 65536"/>
              <a:gd name="T7" fmla="*/ 0 60000 65536"/>
              <a:gd name="T8" fmla="*/ 0 60000 65536"/>
              <a:gd name="T9" fmla="*/ 0 w 21600"/>
              <a:gd name="T10" fmla="*/ 0 h 21865"/>
              <a:gd name="T11" fmla="*/ 21600 w 21600"/>
              <a:gd name="T12" fmla="*/ 21865 h 21865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6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88"/>
                  <a:pt x="21599" y="21776"/>
                  <a:pt x="21598" y="21865"/>
                </a:cubicBezTo>
              </a:path>
              <a:path w="21600" h="2186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88"/>
                  <a:pt x="21599" y="21776"/>
                  <a:pt x="21598" y="21865"/>
                </a:cubicBezTo>
                <a:lnTo>
                  <a:pt x="0" y="21600"/>
                </a:lnTo>
                <a:close/>
              </a:path>
            </a:pathLst>
          </a:custGeom>
          <a:noFill/>
          <a:ln w="101600" cmpd="dbl">
            <a:solidFill>
              <a:srgbClr val="000000"/>
            </a:solidFill>
            <a:rou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11992" name="Arc 42"/>
          <p:cNvSpPr/>
          <p:nvPr/>
        </p:nvSpPr>
        <p:spPr bwMode="auto">
          <a:xfrm rot="5049617" flipH="1">
            <a:off x="4013200" y="3906838"/>
            <a:ext cx="477837" cy="992188"/>
          </a:xfrm>
          <a:custGeom>
            <a:gdLst>
              <a:gd name="T0" fmla="*/ 7430103 w 21600"/>
              <a:gd name="T1" fmla="*/ 0 h 18523"/>
              <a:gd name="T2" fmla="*/ 13244992 w 21600"/>
              <a:gd name="T3" fmla="*/ 53146622 h 18523"/>
              <a:gd name="T4" fmla="*/ 0 w 21600"/>
              <a:gd name="T5" fmla="*/ 51313195 h 18523"/>
              <a:gd name="T6" fmla="*/ 0 60000 65536"/>
              <a:gd name="T7" fmla="*/ 0 60000 65536"/>
              <a:gd name="T8" fmla="*/ 0 60000 65536"/>
              <a:gd name="T9" fmla="*/ 0 w 21600"/>
              <a:gd name="T10" fmla="*/ 0 h 18523"/>
              <a:gd name="T11" fmla="*/ 21600 w 21600"/>
              <a:gd name="T12" fmla="*/ 18523 h 18523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523" fill="none" extrusionOk="0">
                <a:moveTo>
                  <a:pt x="12112" y="-1"/>
                </a:moveTo>
                <a:cubicBezTo>
                  <a:pt x="18045" y="4018"/>
                  <a:pt x="21600" y="10717"/>
                  <a:pt x="21600" y="17884"/>
                </a:cubicBezTo>
                <a:cubicBezTo>
                  <a:pt x="21600" y="18097"/>
                  <a:pt x="21596" y="18310"/>
                  <a:pt x="21590" y="18522"/>
                </a:cubicBezTo>
              </a:path>
              <a:path w="21600" h="18523" stroke="0" extrusionOk="0">
                <a:moveTo>
                  <a:pt x="12112" y="-1"/>
                </a:moveTo>
                <a:cubicBezTo>
                  <a:pt x="18045" y="4018"/>
                  <a:pt x="21600" y="10717"/>
                  <a:pt x="21600" y="17884"/>
                </a:cubicBezTo>
                <a:cubicBezTo>
                  <a:pt x="21600" y="18097"/>
                  <a:pt x="21596" y="18310"/>
                  <a:pt x="21590" y="18522"/>
                </a:cubicBezTo>
                <a:lnTo>
                  <a:pt x="0" y="17884"/>
                </a:lnTo>
                <a:close/>
              </a:path>
            </a:pathLst>
          </a:custGeom>
          <a:noFill/>
          <a:ln w="101600" cmpd="dbl">
            <a:solidFill>
              <a:srgbClr val="000000"/>
            </a:solidFill>
            <a:rou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11993" name="Arc 43"/>
          <p:cNvSpPr/>
          <p:nvPr/>
        </p:nvSpPr>
        <p:spPr bwMode="auto">
          <a:xfrm rot="16200000">
            <a:off x="2658269" y="2997994"/>
            <a:ext cx="277812" cy="419100"/>
          </a:xfrm>
          <a:custGeom>
            <a:gdLst>
              <a:gd name="T0" fmla="*/ 0 w 19657"/>
              <a:gd name="T1" fmla="*/ 0 h 21600"/>
              <a:gd name="T2" fmla="*/ 3926312 w 19657"/>
              <a:gd name="T3" fmla="*/ 4761558 h 21600"/>
              <a:gd name="T4" fmla="*/ 0 w 19657"/>
              <a:gd name="T5" fmla="*/ 8131704 h 21600"/>
              <a:gd name="T6" fmla="*/ 0 60000 65536"/>
              <a:gd name="T7" fmla="*/ 0 60000 65536"/>
              <a:gd name="T8" fmla="*/ 0 60000 65536"/>
              <a:gd name="T9" fmla="*/ 0 w 19657"/>
              <a:gd name="T10" fmla="*/ 0 h 21600"/>
              <a:gd name="T11" fmla="*/ 19657 w 19657"/>
              <a:gd name="T12" fmla="*/ 21600 h 21600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57" h="21600" fill="none" extrusionOk="0">
                <a:moveTo>
                  <a:pt x="-1" y="0"/>
                </a:moveTo>
                <a:cubicBezTo>
                  <a:pt x="8464" y="0"/>
                  <a:pt x="16149" y="4944"/>
                  <a:pt x="19657" y="12647"/>
                </a:cubicBezTo>
              </a:path>
              <a:path w="19657" h="21600" stroke="0" extrusionOk="0">
                <a:moveTo>
                  <a:pt x="-1" y="0"/>
                </a:moveTo>
                <a:cubicBezTo>
                  <a:pt x="8464" y="0"/>
                  <a:pt x="16149" y="4944"/>
                  <a:pt x="19657" y="12647"/>
                </a:cubicBezTo>
                <a:lnTo>
                  <a:pt x="0" y="21600"/>
                </a:lnTo>
                <a:close/>
              </a:path>
            </a:pathLst>
          </a:custGeom>
          <a:noFill/>
          <a:ln w="101600" cmpd="dbl">
            <a:solidFill>
              <a:srgbClr val="000000"/>
            </a:solidFill>
            <a:rou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1644" name="Line 44"/>
          <p:cNvSpPr>
            <a:spLocks noChangeShapeType="1"/>
          </p:cNvSpPr>
          <p:nvPr/>
        </p:nvSpPr>
        <p:spPr bwMode="auto">
          <a:xfrm flipH="1">
            <a:off x="2587625" y="3363913"/>
            <a:ext cx="0" cy="227012"/>
          </a:xfrm>
          <a:prstGeom prst="line">
            <a:avLst/>
          </a:prstGeom>
          <a:noFill/>
          <a:ln w="101600" cmpd="dbl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104475" name="Group 45"/>
          <p:cNvGrpSpPr/>
          <p:nvPr/>
        </p:nvGrpSpPr>
        <p:grpSpPr>
          <a:xfrm rot="1113846">
            <a:off x="4700588" y="4352925"/>
            <a:ext cx="1255712" cy="528638"/>
            <a:chOff x="7200" y="5472"/>
            <a:chExt cx="2736" cy="1008"/>
          </a:xfrm>
        </p:grpSpPr>
        <p:sp>
          <p:nvSpPr>
            <p:cNvPr id="281646" name="Line 46"/>
            <p:cNvSpPr>
              <a:spLocks noChangeShapeType="1"/>
            </p:cNvSpPr>
            <p:nvPr/>
          </p:nvSpPr>
          <p:spPr bwMode="auto">
            <a:xfrm flipV="1">
              <a:off x="7610" y="5450"/>
              <a:ext cx="2307" cy="3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47" name="Line 47"/>
            <p:cNvSpPr>
              <a:spLocks noChangeShapeType="1"/>
            </p:cNvSpPr>
            <p:nvPr/>
          </p:nvSpPr>
          <p:spPr bwMode="auto">
            <a:xfrm flipV="1">
              <a:off x="7617" y="5886"/>
              <a:ext cx="23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48" name="Rectangle 48"/>
            <p:cNvSpPr>
              <a:spLocks noChangeArrowheads="1"/>
            </p:cNvSpPr>
            <p:nvPr/>
          </p:nvSpPr>
          <p:spPr bwMode="auto">
            <a:xfrm>
              <a:off x="7144" y="5746"/>
              <a:ext cx="429" cy="118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49" name="Rectangle 49"/>
            <p:cNvSpPr>
              <a:spLocks noChangeArrowheads="1"/>
            </p:cNvSpPr>
            <p:nvPr/>
          </p:nvSpPr>
          <p:spPr bwMode="auto">
            <a:xfrm>
              <a:off x="7767" y="5904"/>
              <a:ext cx="142" cy="43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50" name="Line 50"/>
            <p:cNvSpPr>
              <a:spLocks noChangeShapeType="1"/>
            </p:cNvSpPr>
            <p:nvPr/>
          </p:nvSpPr>
          <p:spPr bwMode="auto">
            <a:xfrm>
              <a:off x="8480" y="5880"/>
              <a:ext cx="429" cy="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51" name="Line 51"/>
            <p:cNvSpPr>
              <a:spLocks noChangeShapeType="1"/>
            </p:cNvSpPr>
            <p:nvPr/>
          </p:nvSpPr>
          <p:spPr bwMode="auto">
            <a:xfrm>
              <a:off x="8708" y="5905"/>
              <a:ext cx="432" cy="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52" name="Line 52"/>
            <p:cNvSpPr>
              <a:spLocks noChangeShapeType="1"/>
            </p:cNvSpPr>
            <p:nvPr/>
          </p:nvSpPr>
          <p:spPr bwMode="auto">
            <a:xfrm>
              <a:off x="8912" y="6467"/>
              <a:ext cx="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53" name="AutoShape 53"/>
            <p:cNvSpPr>
              <a:spLocks noChangeArrowheads="1"/>
            </p:cNvSpPr>
            <p:nvPr/>
          </p:nvSpPr>
          <p:spPr bwMode="auto">
            <a:xfrm flipH="1">
              <a:off x="8907" y="5877"/>
              <a:ext cx="284" cy="315"/>
            </a:xfrm>
            <a:prstGeom prst="moon">
              <a:avLst>
                <a:gd name="adj" fmla="val 50000"/>
              </a:avLst>
            </a:prstGeom>
            <a:noFill/>
            <a:ln w="12700">
              <a:solidFill>
                <a:srgbClr val="000000"/>
              </a:solidFill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54" name="Line 54"/>
            <p:cNvSpPr>
              <a:spLocks noChangeShapeType="1"/>
            </p:cNvSpPr>
            <p:nvPr/>
          </p:nvSpPr>
          <p:spPr bwMode="auto">
            <a:xfrm flipH="1">
              <a:off x="9900" y="5442"/>
              <a:ext cx="0" cy="4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55" name="Line 55"/>
            <p:cNvSpPr>
              <a:spLocks noChangeShapeType="1"/>
            </p:cNvSpPr>
            <p:nvPr/>
          </p:nvSpPr>
          <p:spPr bwMode="auto">
            <a:xfrm flipV="1">
              <a:off x="7604" y="5601"/>
              <a:ext cx="2304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56" name="Line 56"/>
            <p:cNvSpPr>
              <a:spLocks noChangeShapeType="1"/>
            </p:cNvSpPr>
            <p:nvPr/>
          </p:nvSpPr>
          <p:spPr bwMode="auto">
            <a:xfrm flipV="1">
              <a:off x="7631" y="5756"/>
              <a:ext cx="2304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104476" name="Group 57"/>
          <p:cNvGrpSpPr/>
          <p:nvPr/>
        </p:nvGrpSpPr>
        <p:grpSpPr>
          <a:xfrm>
            <a:off x="4568825" y="4527550"/>
            <a:ext cx="461963" cy="1414463"/>
            <a:chOff x="5472" y="7632"/>
            <a:chExt cx="1008" cy="2880"/>
          </a:xfrm>
        </p:grpSpPr>
        <p:sp>
          <p:nvSpPr>
            <p:cNvPr id="281658" name="Line 58"/>
            <p:cNvSpPr>
              <a:spLocks noChangeShapeType="1"/>
            </p:cNvSpPr>
            <p:nvPr/>
          </p:nvSpPr>
          <p:spPr bwMode="auto">
            <a:xfrm>
              <a:off x="5472" y="9074"/>
              <a:ext cx="433" cy="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59" name="AutoShape 59"/>
            <p:cNvSpPr>
              <a:spLocks noChangeArrowheads="1"/>
            </p:cNvSpPr>
            <p:nvPr/>
          </p:nvSpPr>
          <p:spPr bwMode="auto">
            <a:xfrm>
              <a:off x="5905" y="7632"/>
              <a:ext cx="430" cy="2880"/>
            </a:xfrm>
            <a:prstGeom prst="flowChartTerminator">
              <a:avLst/>
            </a:prstGeom>
            <a:noFill/>
            <a:ln w="76200" cmpd="tri">
              <a:solidFill>
                <a:srgbClr val="000000"/>
              </a:solidFill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60" name="Line 60"/>
            <p:cNvSpPr>
              <a:spLocks noChangeShapeType="1"/>
            </p:cNvSpPr>
            <p:nvPr/>
          </p:nvSpPr>
          <p:spPr bwMode="auto">
            <a:xfrm flipH="1">
              <a:off x="6192" y="7777"/>
              <a:ext cx="0" cy="25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61" name="Line 61"/>
            <p:cNvSpPr>
              <a:spLocks noChangeShapeType="1"/>
            </p:cNvSpPr>
            <p:nvPr/>
          </p:nvSpPr>
          <p:spPr bwMode="auto">
            <a:xfrm flipH="1">
              <a:off x="6047" y="7777"/>
              <a:ext cx="0" cy="25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62" name="Line 62"/>
            <p:cNvSpPr>
              <a:spLocks noChangeShapeType="1"/>
            </p:cNvSpPr>
            <p:nvPr/>
          </p:nvSpPr>
          <p:spPr bwMode="auto">
            <a:xfrm>
              <a:off x="6335" y="9074"/>
              <a:ext cx="145" cy="0"/>
            </a:xfrm>
            <a:prstGeom prst="line">
              <a:avLst/>
            </a:prstGeom>
            <a:noFill/>
            <a:ln w="12700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104477" name="Group 63"/>
          <p:cNvGrpSpPr/>
          <p:nvPr/>
        </p:nvGrpSpPr>
        <p:grpSpPr>
          <a:xfrm flipH="1">
            <a:off x="6154738" y="1989138"/>
            <a:ext cx="2774950" cy="3959225"/>
            <a:chOff x="10080" y="1728"/>
            <a:chExt cx="6048" cy="8784"/>
          </a:xfrm>
        </p:grpSpPr>
        <p:sp>
          <p:nvSpPr>
            <p:cNvPr id="281664" name="Line 64"/>
            <p:cNvSpPr>
              <a:spLocks noChangeShapeType="1"/>
            </p:cNvSpPr>
            <p:nvPr/>
          </p:nvSpPr>
          <p:spPr bwMode="auto">
            <a:xfrm flipH="1">
              <a:off x="13536" y="2827"/>
              <a:ext cx="0" cy="4374"/>
            </a:xfrm>
            <a:prstGeom prst="line">
              <a:avLst/>
            </a:prstGeom>
            <a:noFill/>
            <a:ln w="88900" cmpd="thinThick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65" name="Line 65"/>
            <p:cNvSpPr>
              <a:spLocks noChangeShapeType="1"/>
            </p:cNvSpPr>
            <p:nvPr/>
          </p:nvSpPr>
          <p:spPr bwMode="auto">
            <a:xfrm flipH="1">
              <a:off x="10945" y="2827"/>
              <a:ext cx="0" cy="3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66" name="Line 66"/>
            <p:cNvSpPr>
              <a:spLocks noChangeShapeType="1"/>
            </p:cNvSpPr>
            <p:nvPr/>
          </p:nvSpPr>
          <p:spPr bwMode="auto">
            <a:xfrm flipH="1">
              <a:off x="12672" y="2827"/>
              <a:ext cx="0" cy="3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67" name="Line 67"/>
            <p:cNvSpPr>
              <a:spLocks noChangeShapeType="1"/>
            </p:cNvSpPr>
            <p:nvPr/>
          </p:nvSpPr>
          <p:spPr bwMode="auto">
            <a:xfrm rot="16200000" flipH="1" flipV="1">
              <a:off x="11808" y="2016"/>
              <a:ext cx="0" cy="17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68" name="Line 68"/>
            <p:cNvSpPr>
              <a:spLocks noChangeShapeType="1"/>
            </p:cNvSpPr>
            <p:nvPr/>
          </p:nvSpPr>
          <p:spPr bwMode="auto">
            <a:xfrm flipH="1">
              <a:off x="10945" y="3218"/>
              <a:ext cx="0" cy="3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69" name="Line 69"/>
            <p:cNvSpPr>
              <a:spLocks noChangeShapeType="1"/>
            </p:cNvSpPr>
            <p:nvPr/>
          </p:nvSpPr>
          <p:spPr bwMode="auto">
            <a:xfrm flipH="1">
              <a:off x="12672" y="3218"/>
              <a:ext cx="0" cy="3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70" name="Rectangle 70"/>
            <p:cNvSpPr>
              <a:spLocks noChangeArrowheads="1"/>
            </p:cNvSpPr>
            <p:nvPr/>
          </p:nvSpPr>
          <p:spPr bwMode="auto">
            <a:xfrm>
              <a:off x="11665" y="2446"/>
              <a:ext cx="287" cy="370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71" name="Oval 71"/>
            <p:cNvSpPr>
              <a:spLocks noChangeArrowheads="1"/>
            </p:cNvSpPr>
            <p:nvPr/>
          </p:nvSpPr>
          <p:spPr bwMode="auto">
            <a:xfrm>
              <a:off x="11665" y="2446"/>
              <a:ext cx="287" cy="31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72" name="Line 72"/>
            <p:cNvSpPr>
              <a:spLocks noChangeShapeType="1"/>
            </p:cNvSpPr>
            <p:nvPr/>
          </p:nvSpPr>
          <p:spPr bwMode="auto">
            <a:xfrm flipH="1">
              <a:off x="10080" y="4320"/>
              <a:ext cx="0" cy="5093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73" name="Arc 73"/>
            <p:cNvSpPr/>
            <p:nvPr/>
          </p:nvSpPr>
          <p:spPr bwMode="auto">
            <a:xfrm rot="5400000" flipV="1">
              <a:off x="10779" y="8560"/>
              <a:ext cx="627" cy="2024"/>
            </a:xfrm>
            <a:custGeom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282"/>
                <a:gd name="T2" fmla="*/ 21284 w 21600"/>
                <a:gd name="T3" fmla="*/ 25282 h 25282"/>
                <a:gd name="T4" fmla="*/ 0 w 21600"/>
                <a:gd name="T5" fmla="*/ 21600 h 252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28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34"/>
                    <a:pt x="21494" y="24065"/>
                    <a:pt x="21283" y="25281"/>
                  </a:cubicBezTo>
                </a:path>
                <a:path w="21600" h="2528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34"/>
                    <a:pt x="21494" y="24065"/>
                    <a:pt x="21283" y="2528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thinThick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74" name="Line 74"/>
            <p:cNvSpPr>
              <a:spLocks noChangeShapeType="1"/>
            </p:cNvSpPr>
            <p:nvPr/>
          </p:nvSpPr>
          <p:spPr bwMode="auto">
            <a:xfrm rot="5400000" flipH="1">
              <a:off x="13104" y="2873"/>
              <a:ext cx="0" cy="86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75" name="Line 75"/>
            <p:cNvSpPr>
              <a:spLocks noChangeShapeType="1"/>
            </p:cNvSpPr>
            <p:nvPr/>
          </p:nvSpPr>
          <p:spPr bwMode="auto">
            <a:xfrm flipH="1">
              <a:off x="12672" y="3140"/>
              <a:ext cx="0" cy="5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76" name="Arc 76"/>
            <p:cNvSpPr/>
            <p:nvPr/>
          </p:nvSpPr>
          <p:spPr bwMode="auto">
            <a:xfrm rot="-5400000">
              <a:off x="10178" y="3546"/>
              <a:ext cx="669" cy="865"/>
            </a:xfrm>
            <a:custGeom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thinThick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77" name="Arc 77"/>
            <p:cNvSpPr/>
            <p:nvPr/>
          </p:nvSpPr>
          <p:spPr bwMode="auto">
            <a:xfrm rot="5400000" flipH="1">
              <a:off x="12769" y="3546"/>
              <a:ext cx="669" cy="865"/>
            </a:xfrm>
            <a:custGeom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thinThick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78" name="Line 78"/>
            <p:cNvSpPr>
              <a:spLocks noChangeShapeType="1"/>
            </p:cNvSpPr>
            <p:nvPr/>
          </p:nvSpPr>
          <p:spPr bwMode="auto">
            <a:xfrm>
              <a:off x="10945" y="3644"/>
              <a:ext cx="1727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104527" name="Group 79"/>
            <p:cNvGrpSpPr/>
            <p:nvPr/>
          </p:nvGrpSpPr>
          <p:grpSpPr>
            <a:xfrm rot="3528842">
              <a:off x="14173" y="5533"/>
              <a:ext cx="2736" cy="1174"/>
              <a:chOff x="7200" y="5472"/>
              <a:chExt cx="2736" cy="1008"/>
            </a:xfrm>
          </p:grpSpPr>
          <p:sp>
            <p:nvSpPr>
              <p:cNvPr id="281680" name="Line 80"/>
              <p:cNvSpPr>
                <a:spLocks noChangeShapeType="1"/>
              </p:cNvSpPr>
              <p:nvPr/>
            </p:nvSpPr>
            <p:spPr bwMode="auto">
              <a:xfrm flipV="1">
                <a:off x="7635" y="5469"/>
                <a:ext cx="2296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81681" name="Line 81"/>
              <p:cNvSpPr>
                <a:spLocks noChangeShapeType="1"/>
              </p:cNvSpPr>
              <p:nvPr/>
            </p:nvSpPr>
            <p:spPr bwMode="auto">
              <a:xfrm flipV="1">
                <a:off x="7550" y="5777"/>
                <a:ext cx="219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81682" name="Rectangle 82"/>
              <p:cNvSpPr>
                <a:spLocks noChangeArrowheads="1"/>
              </p:cNvSpPr>
              <p:nvPr/>
            </p:nvSpPr>
            <p:spPr bwMode="auto">
              <a:xfrm>
                <a:off x="7169" y="5691"/>
                <a:ext cx="430" cy="152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81683" name="Rectangle 83"/>
              <p:cNvSpPr>
                <a:spLocks noChangeArrowheads="1"/>
              </p:cNvSpPr>
              <p:nvPr/>
            </p:nvSpPr>
            <p:spPr bwMode="auto">
              <a:xfrm>
                <a:off x="7690" y="5792"/>
                <a:ext cx="141" cy="42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81684" name="Line 84"/>
              <p:cNvSpPr>
                <a:spLocks noChangeShapeType="1"/>
              </p:cNvSpPr>
              <p:nvPr/>
            </p:nvSpPr>
            <p:spPr bwMode="auto">
              <a:xfrm>
                <a:off x="8491" y="5888"/>
                <a:ext cx="430" cy="5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81685" name="Line 85"/>
              <p:cNvSpPr>
                <a:spLocks noChangeShapeType="1"/>
              </p:cNvSpPr>
              <p:nvPr/>
            </p:nvSpPr>
            <p:spPr bwMode="auto">
              <a:xfrm>
                <a:off x="8720" y="5869"/>
                <a:ext cx="423" cy="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81686" name="Line 86"/>
              <p:cNvSpPr>
                <a:spLocks noChangeShapeType="1"/>
              </p:cNvSpPr>
              <p:nvPr/>
            </p:nvSpPr>
            <p:spPr bwMode="auto">
              <a:xfrm>
                <a:off x="8920" y="6467"/>
                <a:ext cx="28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81687" name="AutoShape 87"/>
              <p:cNvSpPr>
                <a:spLocks noChangeArrowheads="1"/>
              </p:cNvSpPr>
              <p:nvPr/>
            </p:nvSpPr>
            <p:spPr bwMode="auto">
              <a:xfrm flipH="1">
                <a:off x="8905" y="5840"/>
                <a:ext cx="289" cy="273"/>
              </a:xfrm>
              <a:prstGeom prst="moon">
                <a:avLst>
                  <a:gd name="adj" fmla="val 50000"/>
                </a:avLst>
              </a:prstGeom>
              <a:noFill/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81688" name="Line 88"/>
              <p:cNvSpPr>
                <a:spLocks noChangeShapeType="1"/>
              </p:cNvSpPr>
              <p:nvPr/>
            </p:nvSpPr>
            <p:spPr bwMode="auto">
              <a:xfrm flipH="1">
                <a:off x="9917" y="5459"/>
                <a:ext cx="0" cy="43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81689" name="Line 89"/>
              <p:cNvSpPr>
                <a:spLocks noChangeShapeType="1"/>
              </p:cNvSpPr>
              <p:nvPr/>
            </p:nvSpPr>
            <p:spPr bwMode="auto">
              <a:xfrm flipV="1">
                <a:off x="7554" y="5483"/>
                <a:ext cx="2191" cy="1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81690" name="Line 90"/>
              <p:cNvSpPr>
                <a:spLocks noChangeShapeType="1"/>
              </p:cNvSpPr>
              <p:nvPr/>
            </p:nvSpPr>
            <p:spPr bwMode="auto">
              <a:xfrm flipV="1">
                <a:off x="7614" y="5739"/>
                <a:ext cx="2275" cy="1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281691" name="AutoShape 91"/>
            <p:cNvSpPr>
              <a:spLocks noChangeArrowheads="1"/>
            </p:cNvSpPr>
            <p:nvPr/>
          </p:nvSpPr>
          <p:spPr bwMode="auto">
            <a:xfrm>
              <a:off x="11807" y="7219"/>
              <a:ext cx="3456" cy="3293"/>
            </a:xfrm>
            <a:custGeom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92" name="Line 92"/>
            <p:cNvSpPr>
              <a:spLocks noChangeShapeType="1"/>
            </p:cNvSpPr>
            <p:nvPr/>
          </p:nvSpPr>
          <p:spPr bwMode="auto">
            <a:xfrm rot="10635185" flipH="1">
              <a:off x="13536" y="1728"/>
              <a:ext cx="865" cy="1007"/>
            </a:xfrm>
            <a:prstGeom prst="line">
              <a:avLst/>
            </a:prstGeom>
            <a:noFill/>
            <a:ln w="88900" cmpd="thinThick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93" name="Line 93"/>
            <p:cNvSpPr>
              <a:spLocks noChangeShapeType="1"/>
            </p:cNvSpPr>
            <p:nvPr/>
          </p:nvSpPr>
          <p:spPr bwMode="auto">
            <a:xfrm rot="5400000" flipH="1">
              <a:off x="11808" y="2736"/>
              <a:ext cx="0" cy="3456"/>
            </a:xfrm>
            <a:prstGeom prst="line">
              <a:avLst/>
            </a:prstGeom>
            <a:noFill/>
            <a:ln w="88900" cmpd="dbl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94" name="Oval 94"/>
            <p:cNvSpPr>
              <a:spLocks noChangeArrowheads="1"/>
            </p:cNvSpPr>
            <p:nvPr/>
          </p:nvSpPr>
          <p:spPr bwMode="auto">
            <a:xfrm>
              <a:off x="13536" y="8783"/>
              <a:ext cx="142" cy="144"/>
            </a:xfrm>
            <a:prstGeom prst="ellipse">
              <a:avLst/>
            </a:prstGeom>
            <a:noFill/>
            <a:ln w="76200" cmpd="tri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95" name="Line 95"/>
            <p:cNvSpPr>
              <a:spLocks noChangeShapeType="1"/>
            </p:cNvSpPr>
            <p:nvPr/>
          </p:nvSpPr>
          <p:spPr bwMode="auto">
            <a:xfrm flipH="1">
              <a:off x="13824" y="4031"/>
              <a:ext cx="0" cy="2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96" name="Line 96"/>
            <p:cNvSpPr>
              <a:spLocks noChangeShapeType="1"/>
            </p:cNvSpPr>
            <p:nvPr/>
          </p:nvSpPr>
          <p:spPr bwMode="auto">
            <a:xfrm flipH="1">
              <a:off x="14689" y="4031"/>
              <a:ext cx="0" cy="2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97" name="Rectangle 97"/>
            <p:cNvSpPr>
              <a:spLocks noChangeArrowheads="1"/>
            </p:cNvSpPr>
            <p:nvPr/>
          </p:nvSpPr>
          <p:spPr bwMode="auto">
            <a:xfrm>
              <a:off x="14689" y="5183"/>
              <a:ext cx="142" cy="289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98" name="Rectangle 98"/>
            <p:cNvSpPr>
              <a:spLocks noChangeArrowheads="1"/>
            </p:cNvSpPr>
            <p:nvPr/>
          </p:nvSpPr>
          <p:spPr bwMode="auto">
            <a:xfrm>
              <a:off x="13678" y="5183"/>
              <a:ext cx="145" cy="289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699" name="Line 99"/>
            <p:cNvSpPr>
              <a:spLocks noChangeShapeType="1"/>
            </p:cNvSpPr>
            <p:nvPr/>
          </p:nvSpPr>
          <p:spPr bwMode="auto">
            <a:xfrm>
              <a:off x="13824" y="4320"/>
              <a:ext cx="145" cy="215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700" name="Line 100"/>
            <p:cNvSpPr>
              <a:spLocks noChangeShapeType="1"/>
            </p:cNvSpPr>
            <p:nvPr/>
          </p:nvSpPr>
          <p:spPr bwMode="auto">
            <a:xfrm>
              <a:off x="14062" y="4320"/>
              <a:ext cx="145" cy="215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701" name="Line 101"/>
            <p:cNvSpPr>
              <a:spLocks noChangeShapeType="1"/>
            </p:cNvSpPr>
            <p:nvPr/>
          </p:nvSpPr>
          <p:spPr bwMode="auto">
            <a:xfrm>
              <a:off x="14305" y="4320"/>
              <a:ext cx="142" cy="215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702" name="Line 102"/>
            <p:cNvSpPr>
              <a:spLocks noChangeShapeType="1"/>
            </p:cNvSpPr>
            <p:nvPr/>
          </p:nvSpPr>
          <p:spPr bwMode="auto">
            <a:xfrm>
              <a:off x="14543" y="4320"/>
              <a:ext cx="145" cy="215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703" name="Line 103"/>
            <p:cNvSpPr>
              <a:spLocks noChangeShapeType="1"/>
            </p:cNvSpPr>
            <p:nvPr/>
          </p:nvSpPr>
          <p:spPr bwMode="auto">
            <a:xfrm flipH="1">
              <a:off x="14401" y="4320"/>
              <a:ext cx="142" cy="215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704" name="Line 104"/>
            <p:cNvSpPr>
              <a:spLocks noChangeShapeType="1"/>
            </p:cNvSpPr>
            <p:nvPr/>
          </p:nvSpPr>
          <p:spPr bwMode="auto">
            <a:xfrm flipH="1">
              <a:off x="13969" y="4320"/>
              <a:ext cx="142" cy="215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705" name="Line 105"/>
            <p:cNvSpPr>
              <a:spLocks noChangeShapeType="1"/>
            </p:cNvSpPr>
            <p:nvPr/>
          </p:nvSpPr>
          <p:spPr bwMode="auto">
            <a:xfrm flipH="1">
              <a:off x="14256" y="4320"/>
              <a:ext cx="145" cy="215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706" name="Line 106"/>
            <p:cNvSpPr>
              <a:spLocks noChangeShapeType="1"/>
            </p:cNvSpPr>
            <p:nvPr/>
          </p:nvSpPr>
          <p:spPr bwMode="auto">
            <a:xfrm>
              <a:off x="14543" y="4320"/>
              <a:ext cx="432" cy="574"/>
            </a:xfrm>
            <a:prstGeom prst="line">
              <a:avLst/>
            </a:prstGeom>
            <a:noFill/>
            <a:ln w="76200" cmpd="dbl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707" name="Arc 107"/>
            <p:cNvSpPr/>
            <p:nvPr/>
          </p:nvSpPr>
          <p:spPr bwMode="auto">
            <a:xfrm>
              <a:off x="12758" y="3028"/>
              <a:ext cx="1187" cy="2518"/>
            </a:xfrm>
            <a:custGeom>
              <a:gdLst>
                <a:gd name="G0" fmla="+- 0 0 0"/>
                <a:gd name="G1" fmla="+- 21600 0 0"/>
                <a:gd name="G2" fmla="+- 21600 0 0"/>
                <a:gd name="T0" fmla="*/ 0 w 18954"/>
                <a:gd name="T1" fmla="*/ 0 h 21600"/>
                <a:gd name="T2" fmla="*/ 18954 w 18954"/>
                <a:gd name="T3" fmla="*/ 11240 h 21600"/>
                <a:gd name="T4" fmla="*/ 0 w 18954"/>
                <a:gd name="T5" fmla="*/ 216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54" h="21600" fill="none" extrusionOk="0">
                  <a:moveTo>
                    <a:pt x="-1" y="0"/>
                  </a:moveTo>
                  <a:cubicBezTo>
                    <a:pt x="7897" y="0"/>
                    <a:pt x="15165" y="4310"/>
                    <a:pt x="18953" y="11240"/>
                  </a:cubicBezTo>
                </a:path>
                <a:path w="18954" h="21600" stroke="0" extrusionOk="0">
                  <a:moveTo>
                    <a:pt x="-1" y="0"/>
                  </a:moveTo>
                  <a:cubicBezTo>
                    <a:pt x="7897" y="0"/>
                    <a:pt x="15165" y="4310"/>
                    <a:pt x="18953" y="1124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01600" cmpd="dbl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708" name="Rectangle 108"/>
            <p:cNvSpPr>
              <a:spLocks noChangeArrowheads="1"/>
            </p:cNvSpPr>
            <p:nvPr/>
          </p:nvSpPr>
          <p:spPr bwMode="auto">
            <a:xfrm>
              <a:off x="12672" y="4894"/>
              <a:ext cx="578" cy="187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709" name="Rectangle 109"/>
            <p:cNvSpPr>
              <a:spLocks noChangeArrowheads="1"/>
            </p:cNvSpPr>
            <p:nvPr/>
          </p:nvSpPr>
          <p:spPr bwMode="auto">
            <a:xfrm>
              <a:off x="10080" y="5328"/>
              <a:ext cx="1007" cy="331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710" name="Line 110"/>
            <p:cNvSpPr>
              <a:spLocks noChangeShapeType="1"/>
            </p:cNvSpPr>
            <p:nvPr/>
          </p:nvSpPr>
          <p:spPr bwMode="auto">
            <a:xfrm flipH="1">
              <a:off x="10080" y="9360"/>
              <a:ext cx="0" cy="86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1711" name="Line 111"/>
            <p:cNvSpPr>
              <a:spLocks noChangeShapeType="1"/>
            </p:cNvSpPr>
            <p:nvPr/>
          </p:nvSpPr>
          <p:spPr bwMode="auto">
            <a:xfrm flipH="1">
              <a:off x="14401" y="1728"/>
              <a:ext cx="0" cy="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81712" name="Line 112"/>
          <p:cNvSpPr>
            <a:spLocks noChangeShapeType="1"/>
          </p:cNvSpPr>
          <p:nvPr/>
        </p:nvSpPr>
        <p:spPr bwMode="auto">
          <a:xfrm>
            <a:off x="6237288" y="1601788"/>
            <a:ext cx="577850" cy="3095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tailEnd type="arrow" w="lg" len="sm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4479" name="Text Box 113"/>
          <p:cNvSpPr txBox="1">
            <a:spLocks noChangeArrowheads="1"/>
          </p:cNvSpPr>
          <p:nvPr/>
        </p:nvSpPr>
        <p:spPr bwMode="auto">
          <a:xfrm>
            <a:off x="5824538" y="1911350"/>
            <a:ext cx="3302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.VnTime" panose="020b7200000000000000" pitchFamily="34" charset="0"/>
              </a:rPr>
              <a:t>2</a:t>
            </a: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281714" name="Line 114"/>
          <p:cNvSpPr>
            <a:spLocks noChangeShapeType="1"/>
          </p:cNvSpPr>
          <p:nvPr/>
        </p:nvSpPr>
        <p:spPr bwMode="auto">
          <a:xfrm flipV="1">
            <a:off x="3924300" y="1989138"/>
            <a:ext cx="1900238" cy="4651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1715" name="Line 115"/>
          <p:cNvSpPr>
            <a:spLocks noChangeShapeType="1"/>
          </p:cNvSpPr>
          <p:nvPr/>
        </p:nvSpPr>
        <p:spPr bwMode="auto">
          <a:xfrm flipH="1" flipV="1">
            <a:off x="6154738" y="1989138"/>
            <a:ext cx="1817687" cy="309562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4482" name="Text Box 116"/>
          <p:cNvSpPr txBox="1">
            <a:spLocks noChangeArrowheads="1"/>
          </p:cNvSpPr>
          <p:nvPr/>
        </p:nvSpPr>
        <p:spPr bwMode="auto">
          <a:xfrm>
            <a:off x="5824538" y="2298700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.VnTime" panose="020b7200000000000000" pitchFamily="34" charset="0"/>
              </a:rPr>
              <a:t>3</a:t>
            </a: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281717" name="Line 117"/>
          <p:cNvSpPr>
            <a:spLocks noChangeShapeType="1"/>
          </p:cNvSpPr>
          <p:nvPr/>
        </p:nvSpPr>
        <p:spPr bwMode="auto">
          <a:xfrm flipV="1">
            <a:off x="4338638" y="2376488"/>
            <a:ext cx="1403350" cy="2317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1718" name="Line 118"/>
          <p:cNvSpPr>
            <a:spLocks noChangeShapeType="1"/>
          </p:cNvSpPr>
          <p:nvPr/>
        </p:nvSpPr>
        <p:spPr bwMode="auto">
          <a:xfrm flipH="1" flipV="1">
            <a:off x="6202363" y="2376488"/>
            <a:ext cx="1852612" cy="2317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4485" name="Text Box 119"/>
          <p:cNvSpPr txBox="1">
            <a:spLocks noChangeArrowheads="1"/>
          </p:cNvSpPr>
          <p:nvPr/>
        </p:nvSpPr>
        <p:spPr bwMode="auto">
          <a:xfrm>
            <a:off x="2438400" y="1989138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.VnTime" panose="020b7200000000000000" pitchFamily="34" charset="0"/>
              </a:rPr>
              <a:t>4</a:t>
            </a: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281720" name="Line 120"/>
          <p:cNvSpPr>
            <a:spLocks noChangeShapeType="1"/>
          </p:cNvSpPr>
          <p:nvPr/>
        </p:nvSpPr>
        <p:spPr bwMode="auto">
          <a:xfrm>
            <a:off x="2768600" y="2220913"/>
            <a:ext cx="577850" cy="1555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tail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4487" name="Text Box 121"/>
          <p:cNvSpPr txBox="1">
            <a:spLocks noChangeArrowheads="1"/>
          </p:cNvSpPr>
          <p:nvPr/>
        </p:nvSpPr>
        <p:spPr bwMode="auto">
          <a:xfrm>
            <a:off x="2438400" y="2686050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.VnTime" panose="020b7200000000000000" pitchFamily="34" charset="0"/>
              </a:rPr>
              <a:t>6</a:t>
            </a: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281722" name="Line 122"/>
          <p:cNvSpPr>
            <a:spLocks noChangeShapeType="1"/>
          </p:cNvSpPr>
          <p:nvPr/>
        </p:nvSpPr>
        <p:spPr bwMode="auto">
          <a:xfrm>
            <a:off x="2768600" y="2917825"/>
            <a:ext cx="577850" cy="3095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tail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4489" name="Text Box 123"/>
          <p:cNvSpPr txBox="1">
            <a:spLocks noChangeArrowheads="1"/>
          </p:cNvSpPr>
          <p:nvPr/>
        </p:nvSpPr>
        <p:spPr bwMode="auto">
          <a:xfrm>
            <a:off x="5824538" y="2686050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.VnTime" panose="020b7200000000000000" pitchFamily="34" charset="0"/>
              </a:rPr>
              <a:t>5</a:t>
            </a: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281724" name="Line 124"/>
          <p:cNvSpPr>
            <a:spLocks noChangeShapeType="1"/>
          </p:cNvSpPr>
          <p:nvPr/>
        </p:nvSpPr>
        <p:spPr bwMode="auto">
          <a:xfrm flipV="1">
            <a:off x="4751388" y="2763838"/>
            <a:ext cx="990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1725" name="Line 125"/>
          <p:cNvSpPr>
            <a:spLocks noChangeShapeType="1"/>
          </p:cNvSpPr>
          <p:nvPr/>
        </p:nvSpPr>
        <p:spPr bwMode="auto">
          <a:xfrm flipH="1" flipV="1">
            <a:off x="6154738" y="2763838"/>
            <a:ext cx="1735137" cy="385762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4492" name="Text Box 126"/>
          <p:cNvSpPr txBox="1">
            <a:spLocks noChangeArrowheads="1"/>
          </p:cNvSpPr>
          <p:nvPr/>
        </p:nvSpPr>
        <p:spPr bwMode="auto">
          <a:xfrm>
            <a:off x="5329238" y="3073400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.VnTime" panose="020b7200000000000000" pitchFamily="34" charset="0"/>
              </a:rPr>
              <a:t>7</a:t>
            </a: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104493" name="Text Box 127"/>
          <p:cNvSpPr txBox="1">
            <a:spLocks noChangeArrowheads="1"/>
          </p:cNvSpPr>
          <p:nvPr/>
        </p:nvSpPr>
        <p:spPr bwMode="auto">
          <a:xfrm>
            <a:off x="5329238" y="3536950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.VnTime" panose="020b7200000000000000" pitchFamily="34" charset="0"/>
              </a:rPr>
              <a:t>8</a:t>
            </a: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281728" name="Line 128"/>
          <p:cNvSpPr>
            <a:spLocks noChangeShapeType="1"/>
          </p:cNvSpPr>
          <p:nvPr/>
        </p:nvSpPr>
        <p:spPr bwMode="auto">
          <a:xfrm flipH="1" flipV="1">
            <a:off x="5576888" y="3227388"/>
            <a:ext cx="1155700" cy="309562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1729" name="Line 129"/>
          <p:cNvSpPr>
            <a:spLocks noChangeShapeType="1"/>
          </p:cNvSpPr>
          <p:nvPr/>
        </p:nvSpPr>
        <p:spPr bwMode="auto">
          <a:xfrm flipH="1" flipV="1">
            <a:off x="5659438" y="3690938"/>
            <a:ext cx="495300" cy="1555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1730" name="Line 130"/>
          <p:cNvSpPr>
            <a:spLocks noChangeShapeType="1"/>
          </p:cNvSpPr>
          <p:nvPr/>
        </p:nvSpPr>
        <p:spPr bwMode="auto">
          <a:xfrm flipV="1">
            <a:off x="3429000" y="3614738"/>
            <a:ext cx="1900238" cy="4635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1731" name="Line 131"/>
          <p:cNvSpPr>
            <a:spLocks noChangeShapeType="1"/>
          </p:cNvSpPr>
          <p:nvPr/>
        </p:nvSpPr>
        <p:spPr bwMode="auto">
          <a:xfrm rot="17514468" flipV="1">
            <a:off x="5148263" y="4038600"/>
            <a:ext cx="463550" cy="825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4498" name="Text Box 132"/>
          <p:cNvSpPr txBox="1">
            <a:spLocks noChangeArrowheads="1"/>
          </p:cNvSpPr>
          <p:nvPr/>
        </p:nvSpPr>
        <p:spPr bwMode="auto">
          <a:xfrm>
            <a:off x="7477125" y="3459163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.VnTime" panose="020b7200000000000000" pitchFamily="34" charset="0"/>
              </a:rPr>
              <a:t>9</a:t>
            </a: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281733" name="Line 133"/>
          <p:cNvSpPr>
            <a:spLocks noChangeShapeType="1"/>
          </p:cNvSpPr>
          <p:nvPr/>
        </p:nvSpPr>
        <p:spPr bwMode="auto">
          <a:xfrm flipH="1">
            <a:off x="8550275" y="4156075"/>
            <a:ext cx="577850" cy="3095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tail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4500" name="Text Box 134"/>
          <p:cNvSpPr txBox="1">
            <a:spLocks noChangeArrowheads="1"/>
          </p:cNvSpPr>
          <p:nvPr/>
        </p:nvSpPr>
        <p:spPr bwMode="auto">
          <a:xfrm>
            <a:off x="5576888" y="5626100"/>
            <a:ext cx="412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.VnTime" panose="020b7200000000000000" pitchFamily="34" charset="0"/>
              </a:rPr>
              <a:t>11</a:t>
            </a: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104501" name="Text Box 135"/>
          <p:cNvSpPr txBox="1">
            <a:spLocks noChangeArrowheads="1"/>
          </p:cNvSpPr>
          <p:nvPr/>
        </p:nvSpPr>
        <p:spPr bwMode="auto">
          <a:xfrm>
            <a:off x="5576888" y="6245225"/>
            <a:ext cx="412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.VnTime" panose="020b7200000000000000" pitchFamily="34" charset="0"/>
              </a:rPr>
              <a:t>12</a:t>
            </a: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281736" name="Line 136"/>
          <p:cNvSpPr>
            <a:spLocks noChangeShapeType="1"/>
          </p:cNvSpPr>
          <p:nvPr/>
        </p:nvSpPr>
        <p:spPr bwMode="auto">
          <a:xfrm flipH="1">
            <a:off x="5824538" y="5294313"/>
            <a:ext cx="1403350" cy="4857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1737" name="Line 137"/>
          <p:cNvSpPr>
            <a:spLocks noChangeShapeType="1"/>
          </p:cNvSpPr>
          <p:nvPr/>
        </p:nvSpPr>
        <p:spPr bwMode="auto">
          <a:xfrm flipH="1">
            <a:off x="5907088" y="5857875"/>
            <a:ext cx="2808287" cy="6191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1738" name="Line 138"/>
          <p:cNvSpPr>
            <a:spLocks noChangeShapeType="1"/>
          </p:cNvSpPr>
          <p:nvPr/>
        </p:nvSpPr>
        <p:spPr bwMode="auto">
          <a:xfrm>
            <a:off x="5081588" y="5160963"/>
            <a:ext cx="495300" cy="5429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1739" name="Line 139"/>
          <p:cNvSpPr>
            <a:spLocks noChangeShapeType="1"/>
          </p:cNvSpPr>
          <p:nvPr/>
        </p:nvSpPr>
        <p:spPr bwMode="auto">
          <a:xfrm>
            <a:off x="3676650" y="6013450"/>
            <a:ext cx="1900238" cy="4635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4506" name="Text Box 140"/>
          <p:cNvSpPr txBox="1">
            <a:spLocks noChangeArrowheads="1"/>
          </p:cNvSpPr>
          <p:nvPr/>
        </p:nvSpPr>
        <p:spPr bwMode="auto">
          <a:xfrm>
            <a:off x="5824538" y="1447800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.VnTime" panose="020b7200000000000000" pitchFamily="34" charset="0"/>
              </a:rPr>
              <a:t>1</a:t>
            </a: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281741" name="Line 141"/>
          <p:cNvSpPr>
            <a:spLocks noChangeShapeType="1"/>
          </p:cNvSpPr>
          <p:nvPr/>
        </p:nvSpPr>
        <p:spPr bwMode="auto">
          <a:xfrm flipV="1">
            <a:off x="3924300" y="1989138"/>
            <a:ext cx="1900238" cy="4651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1742" name="Line 142"/>
          <p:cNvSpPr>
            <a:spLocks noChangeShapeType="1"/>
          </p:cNvSpPr>
          <p:nvPr/>
        </p:nvSpPr>
        <p:spPr bwMode="auto">
          <a:xfrm flipV="1">
            <a:off x="4006850" y="1601788"/>
            <a:ext cx="1900238" cy="4651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arrow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81743" name="Rectangle 14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763000" y="304800"/>
            <a:ext cx="2057400" cy="28194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b="1" i="1">
                <a:latin typeface=".VnTime" panose="020b7200000000000000" pitchFamily="34" charset="0"/>
              </a:rPr>
              <a:t>1 - </a:t>
            </a:r>
            <a:r>
              <a:rPr lang="en-US" sz="1800" b="1" i="1">
                <a:latin typeface="Times New Roman" panose="02020603050405020304" pitchFamily="18" charset="0"/>
              </a:rPr>
              <a:t>Quai</a:t>
            </a:r>
            <a:r>
              <a:rPr lang="en-US" sz="1800" b="1" i="1">
                <a:latin typeface=".VnTime" panose="020b7200000000000000" pitchFamily="34" charset="0"/>
              </a:rPr>
              <a:t> </a:t>
            </a:r>
            <a:r>
              <a:rPr lang="en-US" sz="1800" b="1" i="1" err="1">
                <a:latin typeface="Times New Roman" panose="02020603050405020304" pitchFamily="18" charset="0"/>
              </a:rPr>
              <a:t>đẩy</a:t>
            </a:r>
            <a:endParaRPr lang="en-US" sz="1800" b="1" i="1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b="1" i="1">
                <a:latin typeface=".VnTime" panose="020b7200000000000000" pitchFamily="34" charset="0"/>
              </a:rPr>
              <a:t>2 - </a:t>
            </a:r>
            <a:r>
              <a:rPr lang="en-US" sz="1800" b="1" i="1" err="1">
                <a:latin typeface="Times New Roman" panose="02020603050405020304" pitchFamily="18" charset="0"/>
              </a:rPr>
              <a:t>Cụm</a:t>
            </a:r>
            <a:r>
              <a:rPr lang="en-US" sz="1800" b="1" i="1">
                <a:latin typeface=".VnTime" panose="020b7200000000000000" pitchFamily="34" charset="0"/>
              </a:rPr>
              <a:t> </a:t>
            </a:r>
            <a:r>
              <a:rPr lang="en-US" sz="1800" b="1" i="1">
                <a:latin typeface="Times New Roman" panose="02020603050405020304" pitchFamily="18" charset="0"/>
              </a:rPr>
              <a:t>van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b="1" i="1">
                <a:latin typeface=".VnTime" panose="020b7200000000000000" pitchFamily="34" charset="0"/>
              </a:rPr>
              <a:t>3 - </a:t>
            </a:r>
            <a:r>
              <a:rPr lang="en-US" sz="1800" b="1" i="1" err="1">
                <a:latin typeface="Times New Roman" panose="02020603050405020304" pitchFamily="18" charset="0"/>
              </a:rPr>
              <a:t>Đai</a:t>
            </a:r>
            <a:r>
              <a:rPr lang="en-US" sz="1800" b="1" i="1">
                <a:latin typeface=".VnTime" panose="020b7200000000000000" pitchFamily="34" charset="0"/>
              </a:rPr>
              <a:t> </a:t>
            </a:r>
            <a:r>
              <a:rPr lang="en-US" sz="1800" b="1" i="1">
                <a:latin typeface="Times New Roman" panose="02020603050405020304" pitchFamily="18" charset="0"/>
              </a:rPr>
              <a:t>van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b="1" i="1">
                <a:latin typeface=".VnTime" panose="020b7200000000000000" pitchFamily="34" charset="0"/>
              </a:rPr>
              <a:t>4 - </a:t>
            </a:r>
            <a:r>
              <a:rPr lang="en-US" sz="1800" b="1" i="1">
                <a:latin typeface="Times New Roman" panose="02020603050405020304" pitchFamily="18" charset="0"/>
              </a:rPr>
              <a:t>Van</a:t>
            </a:r>
            <a:r>
              <a:rPr lang="en-US" sz="1800" b="1" i="1">
                <a:latin typeface=".VnTime" panose="020b7200000000000000" pitchFamily="34" charset="0"/>
              </a:rPr>
              <a:t> </a:t>
            </a:r>
            <a:r>
              <a:rPr lang="en-US" sz="1800" b="1" i="1" err="1">
                <a:latin typeface="Times New Roman" panose="02020603050405020304" pitchFamily="18" charset="0"/>
              </a:rPr>
              <a:t>gạt</a:t>
            </a:r>
            <a:endParaRPr lang="en-US" sz="1800" b="1" i="1">
              <a:latin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b="1" i="1">
                <a:latin typeface=".VnTime" panose="020b7200000000000000" pitchFamily="34" charset="0"/>
              </a:rPr>
              <a:t>5 - </a:t>
            </a:r>
            <a:r>
              <a:rPr lang="en-US" sz="1800" b="1" i="1" err="1">
                <a:latin typeface="Times New Roman" panose="02020603050405020304" pitchFamily="18" charset="0"/>
              </a:rPr>
              <a:t>Các</a:t>
            </a:r>
            <a:r>
              <a:rPr lang="en-US" sz="1800" b="1" i="1">
                <a:latin typeface=".VnTime" panose="020b7200000000000000" pitchFamily="34" charset="0"/>
              </a:rPr>
              <a:t> </a:t>
            </a:r>
            <a:r>
              <a:rPr lang="en-US" sz="1800" b="1" i="1" err="1">
                <a:latin typeface="Times New Roman" panose="02020603050405020304" pitchFamily="18" charset="0"/>
              </a:rPr>
              <a:t>đai</a:t>
            </a:r>
            <a:r>
              <a:rPr lang="en-US" sz="1800" b="1" i="1">
                <a:latin typeface=".VnTime" panose="020b7200000000000000" pitchFamily="34" charset="0"/>
              </a:rPr>
              <a:t> </a:t>
            </a:r>
            <a:r>
              <a:rPr lang="en-US" sz="1800" b="1" i="1" err="1">
                <a:latin typeface="Times New Roman" panose="02020603050405020304" pitchFamily="18" charset="0"/>
              </a:rPr>
              <a:t>đỡ</a:t>
            </a:r>
            <a:endParaRPr lang="en-US" sz="1800" b="1" i="1">
              <a:latin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b="1" i="1">
                <a:latin typeface=".VnTime" panose="020b7200000000000000" pitchFamily="34" charset="0"/>
              </a:rPr>
              <a:t>6- </a:t>
            </a:r>
            <a:r>
              <a:rPr lang="en-US" sz="1800" b="1" i="1" err="1">
                <a:latin typeface="Times New Roman" panose="02020603050405020304" pitchFamily="18" charset="0"/>
              </a:rPr>
              <a:t>Thân</a:t>
            </a:r>
            <a:r>
              <a:rPr lang="en-US" sz="1800" b="1" i="1">
                <a:latin typeface=".VnTime" panose="020b7200000000000000" pitchFamily="34" charset="0"/>
              </a:rPr>
              <a:t> </a:t>
            </a:r>
            <a:r>
              <a:rPr lang="en-US" sz="1800" b="1" i="1" err="1">
                <a:latin typeface="Times New Roman" panose="02020603050405020304" pitchFamily="18" charset="0"/>
              </a:rPr>
              <a:t>bình</a:t>
            </a:r>
            <a:endParaRPr lang="en-US" sz="1800" b="1" i="1">
              <a:latin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b="1" i="1">
                <a:latin typeface=".VnTime" panose="020b7200000000000000" pitchFamily="34" charset="0"/>
              </a:rPr>
              <a:t>7 - </a:t>
            </a:r>
            <a:r>
              <a:rPr lang="en-US" sz="1800" b="1" i="1" err="1">
                <a:latin typeface="Times New Roman" panose="02020603050405020304" pitchFamily="18" charset="0"/>
              </a:rPr>
              <a:t>Cuộn</a:t>
            </a:r>
            <a:r>
              <a:rPr lang="en-US" sz="1800" b="1" i="1">
                <a:latin typeface=".VnTime" panose="020b7200000000000000" pitchFamily="34" charset="0"/>
              </a:rPr>
              <a:t> </a:t>
            </a:r>
            <a:r>
              <a:rPr lang="en-US" sz="1800" b="1" i="1" err="1">
                <a:latin typeface="Times New Roman" panose="02020603050405020304" pitchFamily="18" charset="0"/>
              </a:rPr>
              <a:t>vòi</a:t>
            </a:r>
            <a:endParaRPr lang="en-US" sz="1800" b="1" i="1">
              <a:latin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b="1" i="1">
                <a:latin typeface=".VnTime" panose="020b7200000000000000" pitchFamily="34" charset="0"/>
              </a:rPr>
              <a:t>8 - </a:t>
            </a:r>
            <a:r>
              <a:rPr lang="en-US" sz="1800" b="1" i="1" err="1">
                <a:latin typeface="Times New Roman" panose="02020603050405020304" pitchFamily="18" charset="0"/>
              </a:rPr>
              <a:t>Vòi</a:t>
            </a:r>
            <a:r>
              <a:rPr lang="en-US" sz="1800" b="1" i="1">
                <a:latin typeface=".VnTime" panose="020b7200000000000000" pitchFamily="34" charset="0"/>
              </a:rPr>
              <a:t> + </a:t>
            </a:r>
            <a:r>
              <a:rPr lang="en-US" sz="1800" b="1" i="1" err="1">
                <a:latin typeface="Times New Roman" panose="02020603050405020304" pitchFamily="18" charset="0"/>
              </a:rPr>
              <a:t>lăng</a:t>
            </a:r>
            <a:r>
              <a:rPr lang="en-US" sz="1800" b="1" i="1">
                <a:latin typeface=".VnTime" panose="020b7200000000000000" pitchFamily="34" charset="0"/>
              </a:rPr>
              <a:t> </a:t>
            </a:r>
            <a:r>
              <a:rPr lang="en-US" sz="1800" b="1" i="1" err="1">
                <a:latin typeface="Times New Roman" panose="02020603050405020304" pitchFamily="18" charset="0"/>
              </a:rPr>
              <a:t>phun</a:t>
            </a:r>
            <a:endParaRPr lang="en-US" sz="1800" b="1" i="1">
              <a:latin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b="1" i="1">
                <a:latin typeface=".VnTime" panose="020b7200000000000000" pitchFamily="34" charset="0"/>
              </a:rPr>
              <a:t>9 - </a:t>
            </a:r>
            <a:r>
              <a:rPr lang="en-US" sz="1800" b="1" i="1" err="1">
                <a:latin typeface="Times New Roman" panose="02020603050405020304" pitchFamily="18" charset="0"/>
              </a:rPr>
              <a:t>Nhãn</a:t>
            </a:r>
            <a:r>
              <a:rPr lang="en-US" sz="1800" b="1" i="1">
                <a:latin typeface=".VnTime" panose="020b7200000000000000" pitchFamily="34" charset="0"/>
              </a:rPr>
              <a:t> </a:t>
            </a:r>
            <a:r>
              <a:rPr lang="en-US" sz="1800" b="1" i="1" err="1">
                <a:latin typeface="Times New Roman" panose="02020603050405020304" pitchFamily="18" charset="0"/>
              </a:rPr>
              <a:t>ghi</a:t>
            </a:r>
            <a:r>
              <a:rPr lang="en-US" sz="1800" b="1" i="1">
                <a:latin typeface=".VnTime" panose="020b7200000000000000" pitchFamily="34" charset="0"/>
              </a:rPr>
              <a:t> </a:t>
            </a:r>
            <a:r>
              <a:rPr lang="en-US" sz="1800" b="1" i="1" err="1">
                <a:latin typeface="Times New Roman" panose="02020603050405020304" pitchFamily="18" charset="0"/>
              </a:rPr>
              <a:t>kiểm</a:t>
            </a:r>
            <a:r>
              <a:rPr lang="en-US" sz="1800" b="1" i="1">
                <a:latin typeface=".VnTime" panose="020b7200000000000000" pitchFamily="34" charset="0"/>
              </a:rPr>
              <a:t> </a:t>
            </a:r>
            <a:r>
              <a:rPr lang="en-US" sz="1800" b="1" i="1" err="1">
                <a:latin typeface="Times New Roman" panose="02020603050405020304" pitchFamily="18" charset="0"/>
              </a:rPr>
              <a:t>tra</a:t>
            </a:r>
            <a:endParaRPr lang="en-US" sz="1800" b="1" i="1">
              <a:latin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b="1" i="1">
                <a:latin typeface=".VnTime" panose="020b7200000000000000" pitchFamily="34" charset="0"/>
              </a:rPr>
              <a:t>10- </a:t>
            </a:r>
            <a:r>
              <a:rPr lang="en-US" sz="1800" b="1" i="1" err="1">
                <a:latin typeface="Times New Roman" panose="02020603050405020304" pitchFamily="18" charset="0"/>
              </a:rPr>
              <a:t>Đề</a:t>
            </a:r>
            <a:r>
              <a:rPr lang="en-US" sz="1800" b="1" i="1">
                <a:latin typeface=".VnTime" panose="020b7200000000000000" pitchFamily="34" charset="0"/>
              </a:rPr>
              <a:t> </a:t>
            </a:r>
            <a:r>
              <a:rPr lang="en-US" sz="1800" b="1" i="1">
                <a:latin typeface="Times New Roman" panose="02020603050405020304" pitchFamily="18" charset="0"/>
              </a:rPr>
              <a:t>can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b="1" i="1">
                <a:latin typeface=".VnTime" panose="020b7200000000000000" pitchFamily="34" charset="0"/>
              </a:rPr>
              <a:t>11- </a:t>
            </a:r>
            <a:r>
              <a:rPr lang="en-US" sz="1800" b="1" i="1" err="1">
                <a:latin typeface="Times New Roman" panose="02020603050405020304" pitchFamily="18" charset="0"/>
              </a:rPr>
              <a:t>Trục</a:t>
            </a:r>
            <a:r>
              <a:rPr lang="en-US" sz="1800" b="1" i="1">
                <a:latin typeface=".VnTime" panose="020b7200000000000000" pitchFamily="34" charset="0"/>
              </a:rPr>
              <a:t> + </a:t>
            </a:r>
            <a:r>
              <a:rPr lang="en-US" sz="1800" b="1" i="1" err="1">
                <a:latin typeface="Times New Roman" panose="02020603050405020304" pitchFamily="18" charset="0"/>
              </a:rPr>
              <a:t>bánh</a:t>
            </a:r>
            <a:r>
              <a:rPr lang="en-US" sz="1800" b="1" i="1">
                <a:latin typeface=".VnTime" panose="020b7200000000000000" pitchFamily="34" charset="0"/>
              </a:rPr>
              <a:t> </a:t>
            </a:r>
            <a:r>
              <a:rPr lang="en-US" sz="1800" b="1" i="1" err="1">
                <a:latin typeface="Times New Roman" panose="02020603050405020304" pitchFamily="18" charset="0"/>
              </a:rPr>
              <a:t>xe</a:t>
            </a:r>
            <a:endParaRPr lang="en-US" sz="1800" b="1" i="1">
              <a:latin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b="1" i="1">
                <a:latin typeface=".VnTime" panose="020b7200000000000000" pitchFamily="34" charset="0"/>
              </a:rPr>
              <a:t>12- </a:t>
            </a:r>
            <a:r>
              <a:rPr lang="en-US" sz="1800" b="1" i="1" err="1">
                <a:latin typeface="Times New Roman" panose="02020603050405020304" pitchFamily="18" charset="0"/>
              </a:rPr>
              <a:t>Chân</a:t>
            </a:r>
            <a:r>
              <a:rPr lang="en-US" sz="1800" b="1" i="1">
                <a:latin typeface=".VnTime" panose="020b7200000000000000" pitchFamily="34" charset="0"/>
              </a:rPr>
              <a:t> </a:t>
            </a:r>
            <a:r>
              <a:rPr lang="en-US" sz="1800" b="1" i="1" err="1">
                <a:latin typeface="Times New Roman" panose="02020603050405020304" pitchFamily="18" charset="0"/>
              </a:rPr>
              <a:t>đỡ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104510" name="Text Box 144"/>
          <p:cNvSpPr txBox="1">
            <a:spLocks noChangeArrowheads="1"/>
          </p:cNvSpPr>
          <p:nvPr/>
        </p:nvSpPr>
        <p:spPr bwMode="auto">
          <a:xfrm>
            <a:off x="9036050" y="4038600"/>
            <a:ext cx="412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.VnTime" panose="020b7200000000000000" pitchFamily="34" charset="0"/>
              </a:rPr>
              <a:t>10</a:t>
            </a: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281745" name="Rectangle 145"/>
          <p:cNvSpPr>
            <a:spLocks noRot="1" noChangeArrowheads="1"/>
          </p:cNvSpPr>
          <p:nvPr/>
        </p:nvSpPr>
        <p:spPr bwMode="auto">
          <a:xfrm>
            <a:off x="1981200" y="304800"/>
            <a:ext cx="60198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b="1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Loại bình xe đẩy:</a:t>
            </a:r>
          </a:p>
        </p:txBody>
      </p:sp>
    </p:spTree>
  </p:cSld>
  <p:clrMapOvr>
    <a:masterClrMapping/>
  </p:clrMapOvr>
  <p:transition spd="med">
    <p:random/>
  </p:transition>
  <p:timing/>
</p:sld>
</file>

<file path=ppt/slides/slide8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3714" name="Rectangle 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362200" y="381000"/>
            <a:ext cx="3810000" cy="533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err="1">
                <a:solidFill>
                  <a:srgbClr val="FF3300"/>
                </a:solidFill>
                <a:latin typeface="Times New Roman" panose="02020603050405020304" pitchFamily="18" charset="0"/>
              </a:rPr>
              <a:t>Phạm</a:t>
            </a:r>
            <a:r>
              <a:rPr lang="en-US" sz="280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vi</a:t>
            </a:r>
            <a:r>
              <a:rPr lang="en-US" sz="280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anose="02020603050405020304" pitchFamily="18" charset="0"/>
              </a:rPr>
              <a:t>dụng</a:t>
            </a:r>
            <a:endParaRPr lang="en-US" sz="28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43715" name="Rectangle 3"/>
          <p:cNvSpPr>
            <a:spLocks noRot="1" noChangeArrowheads="1"/>
          </p:cNvSpPr>
          <p:nvPr/>
        </p:nvSpPr>
        <p:spPr bwMode="auto">
          <a:xfrm>
            <a:off x="2057400" y="1143000"/>
            <a:ext cx="5181600" cy="426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Với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loại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bình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bột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loại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ABC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dùng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để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dập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hầu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hết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các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loại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đám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cháy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chất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rắn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,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lỏng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,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khí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Với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loại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bình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bột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BC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cũng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có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thể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dập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hầu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hết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các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loại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đám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cháy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chất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lỏng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,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khí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,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tuy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nhiên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đối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với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đám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cháy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chất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rắn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hiệu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quả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không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cao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Dập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đám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cháy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thiết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bị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điện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có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điện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lưu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tới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380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Không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nên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bố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trí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dùng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bình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bột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để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dập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các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đám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cháy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thiết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bị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có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độ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chính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xác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cao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.</a:t>
            </a:r>
          </a:p>
        </p:txBody>
      </p:sp>
      <p:pic>
        <p:nvPicPr>
          <p:cNvPr id="106500" name="Picture 4" descr="bin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3740150"/>
            <a:ext cx="31242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5" descr="binh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5225" y="533400"/>
            <a:ext cx="31527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slides/slide8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685800"/>
            <a:ext cx="3124200" cy="533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err="1">
                <a:solidFill>
                  <a:srgbClr val="FF3300"/>
                </a:solidFill>
                <a:latin typeface="Times New Roman" panose="02020603050405020304" pitchFamily="18" charset="0"/>
              </a:rPr>
              <a:t>Kiểm</a:t>
            </a:r>
            <a:r>
              <a:rPr lang="en-US" sz="280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err="1">
                <a:solidFill>
                  <a:srgbClr val="FF3300"/>
                </a:solidFill>
                <a:latin typeface="Times New Roman" panose="02020603050405020304" pitchFamily="18" charset="0"/>
              </a:rPr>
              <a:t>tra</a:t>
            </a:r>
            <a:endParaRPr lang="en-US" sz="2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9859" name="Rectangle 3"/>
          <p:cNvSpPr>
            <a:spLocks noRot="1" noChangeArrowheads="1"/>
          </p:cNvSpPr>
          <p:nvPr/>
        </p:nvSpPr>
        <p:spPr bwMode="auto">
          <a:xfrm>
            <a:off x="2362200" y="1295400"/>
            <a:ext cx="7391400" cy="838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Phải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thường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xuyên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kiểm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tra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bình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theo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quy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định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của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nhà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sản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xuất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hoặc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ít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nhất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3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tháng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/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lần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.</a:t>
            </a:r>
            <a:endParaRPr lang="en-US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anose="020b7200000000000000" pitchFamily="34" charset="0"/>
              <a:cs typeface="+mn-cs"/>
            </a:endParaRPr>
          </a:p>
        </p:txBody>
      </p:sp>
      <p:pic>
        <p:nvPicPr>
          <p:cNvPr id="108548" name="Picture 4" descr="ika05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3813" y="2209800"/>
            <a:ext cx="43957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err="1"/>
              <a:t>Vào hồi 17h50’ ngày 13/7/2022 cháy tại quán ba NEW MDM (đ/c: đường Lê Hồng Phong, Ngô Quyền, HP).</a:t>
            </a:r>
          </a:p>
        </p:txBody>
      </p:sp>
      <p:pic>
        <p:nvPicPr>
          <p:cNvPr id="2150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8229600" cy="5105400"/>
          </a:xfrm>
        </p:spPr>
      </p:pic>
    </p:spTree>
  </p:cSld>
  <p:clrMapOvr>
    <a:masterClrMapping/>
  </p:clrMapOvr>
  <p:transition spd="med">
    <p:random/>
  </p:transition>
  <p:timing/>
</p:sld>
</file>

<file path=ppt/slides/slide9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1906" name="Rectangle 2"/>
          <p:cNvSpPr>
            <a:spLocks noRot="1" noChangeArrowheads="1"/>
          </p:cNvSpPr>
          <p:nvPr/>
        </p:nvSpPr>
        <p:spPr bwMode="auto">
          <a:xfrm>
            <a:off x="2209800" y="609600"/>
            <a:ext cx="739140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Kiểm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tra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khí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đẩy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thông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thường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bằng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cách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kiểm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tra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đồng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hồ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áp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lực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của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bình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.</a:t>
            </a:r>
            <a:endParaRPr lang="en-US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anose="020b7200000000000000" pitchFamily="34" charset="0"/>
              <a:cs typeface="+mn-cs"/>
            </a:endParaRPr>
          </a:p>
        </p:txBody>
      </p:sp>
      <p:pic>
        <p:nvPicPr>
          <p:cNvPr id="110595" name="Picture 3" descr="ap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1143000"/>
            <a:ext cx="441960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8" name="Rectangle 4"/>
          <p:cNvSpPr>
            <a:spLocks noRot="1" noChangeArrowheads="1"/>
          </p:cNvSpPr>
          <p:nvPr/>
        </p:nvSpPr>
        <p:spPr bwMode="auto">
          <a:xfrm>
            <a:off x="2362200" y="5029200"/>
            <a:ext cx="73914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Kiểm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tra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vỏ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bình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,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thân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bình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.</a:t>
            </a:r>
            <a:endParaRPr lang="en-US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anose="020b7200000000000000" pitchFamily="34" charset="0"/>
              <a:cs typeface="+mn-cs"/>
            </a:endParaRPr>
          </a:p>
        </p:txBody>
      </p:sp>
      <p:sp>
        <p:nvSpPr>
          <p:cNvPr id="251909" name="Rectangle 5"/>
          <p:cNvSpPr>
            <a:spLocks noRot="1" noChangeArrowheads="1"/>
          </p:cNvSpPr>
          <p:nvPr/>
        </p:nvSpPr>
        <p:spPr bwMode="auto">
          <a:xfrm>
            <a:off x="2362200" y="5638800"/>
            <a:ext cx="73914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Kiểm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tra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vòi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,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loa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phun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,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chốt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hãm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,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chốt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niêm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phong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.</a:t>
            </a:r>
            <a:endParaRPr lang="en-US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anose="020b7200000000000000" pitchFamily="34" charset="0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/>
</p:sld>
</file>

<file path=ppt/slides/slide9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42" name="Rectangle 3"/>
          <p:cNvSpPr>
            <a:spLocks noRot="1" noChangeArrowheads="1"/>
          </p:cNvSpPr>
          <p:nvPr/>
        </p:nvSpPr>
        <p:spPr bwMode="auto">
          <a:xfrm>
            <a:off x="1676400" y="1524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12643" name="Rectangle 4"/>
          <p:cNvSpPr>
            <a:spLocks noRot="1" noChangeArrowheads="1"/>
          </p:cNvSpPr>
          <p:nvPr/>
        </p:nvSpPr>
        <p:spPr bwMode="auto">
          <a:xfrm>
            <a:off x="5638800" y="5334000"/>
            <a:ext cx="5029200" cy="1524000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sy="-50000" kx="-2453608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-Chuyển bình tới gẩn địa điểm cháy (cách đám cháy khoảng 5m)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-Giật chốt hãm kẹp chì.</a:t>
            </a:r>
          </a:p>
        </p:txBody>
      </p:sp>
      <p:sp>
        <p:nvSpPr>
          <p:cNvPr id="112644" name="AutoShape 5"/>
          <p:cNvSpPr>
            <a:spLocks noChangeArrowheads="1"/>
          </p:cNvSpPr>
          <p:nvPr/>
        </p:nvSpPr>
        <p:spPr bwMode="auto">
          <a:xfrm>
            <a:off x="3733800" y="914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</p:spTree>
  </p:cSld>
  <p:clrMapOvr>
    <a:masterClrMapping/>
  </p:clrMapOvr>
  <p:transition spd="med">
    <p:random/>
  </p:transition>
  <p:timing/>
</p:sld>
</file>

<file path=ppt/slides/slide9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4690" name="Rectangle 3"/>
          <p:cNvSpPr>
            <a:spLocks noRot="1" noChangeArrowheads="1"/>
          </p:cNvSpPr>
          <p:nvPr/>
        </p:nvSpPr>
        <p:spPr bwMode="auto">
          <a:xfrm>
            <a:off x="1524000" y="5715000"/>
            <a:ext cx="6705600" cy="1143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loa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phun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lửa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ở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 4 - 1,5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tuỳ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>
                <a:solidFill>
                  <a:srgbClr val="CC3300"/>
                </a:solidFill>
                <a:latin typeface=".VnTime" panose="020b7200000000000000" pitchFamily="34" charset="0"/>
              </a:rPr>
              <a:t>.</a:t>
            </a:r>
          </a:p>
        </p:txBody>
      </p:sp>
    </p:spTree>
  </p:cSld>
  <p:clrMapOvr>
    <a:masterClrMapping/>
  </p:clrMapOvr>
  <p:transition spd="med">
    <p:random/>
  </p:transition>
  <p:timing/>
</p:sld>
</file>

<file path=ppt/slides/slide9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5714" name="Rectangle 3"/>
          <p:cNvSpPr>
            <a:spLocks noRot="1" noChangeArrowheads="1"/>
          </p:cNvSpPr>
          <p:nvPr/>
        </p:nvSpPr>
        <p:spPr bwMode="auto">
          <a:xfrm>
            <a:off x="5181600" y="5181600"/>
            <a:ext cx="5486400" cy="1676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-Bóp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van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bột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cháy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phun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-Khi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đưa loa 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p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hun qua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dập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đám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cháy</a:t>
            </a:r>
            <a:r>
              <a:rPr lang="en-US" altLang="en-US" sz="2400">
                <a:solidFill>
                  <a:srgbClr val="CC3300"/>
                </a:solidFill>
                <a:latin typeface=".VnTime" panose="020b7200000000000000" pitchFamily="34" charset="0"/>
              </a:rPr>
              <a:t>.</a:t>
            </a:r>
          </a:p>
        </p:txBody>
      </p:sp>
    </p:spTree>
  </p:cSld>
  <p:clrMapOvr>
    <a:masterClrMapping/>
  </p:clrMapOvr>
  <p:transition spd="med">
    <p:random/>
  </p:transition>
  <p:timing/>
</p:sld>
</file>

<file path=ppt/slides/slide9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2. Bình chữa cháy CO2</a:t>
            </a:r>
          </a:p>
        </p:txBody>
      </p:sp>
      <p:pic>
        <p:nvPicPr>
          <p:cNvPr id="116739" name="Content Placeholder 6" descr="Binh_chua_chay_khi_CO2_3kg_-_5kg__14586_zoom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9800"/>
            <a:ext cx="4532313" cy="3352800"/>
          </a:xfrm>
        </p:spPr>
      </p:pic>
      <p:pic>
        <p:nvPicPr>
          <p:cNvPr id="116740" name="Content Placeholder 7" descr="CO2 fire syste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88" y="3200400"/>
            <a:ext cx="4468812" cy="2373313"/>
          </a:xfrm>
        </p:spPr>
      </p:pic>
    </p:spTree>
  </p:cSld>
  <p:clrMapOvr>
    <a:masterClrMapping/>
  </p:clrMapOvr>
  <p:transition spd="med">
    <p:random/>
  </p:transition>
  <p:timing/>
</p:sld>
</file>

<file path=ppt/slides/slide9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0"/>
            <a:ext cx="4114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err="1">
                <a:latin typeface="Times New Roman" panose="02020603050405020304" pitchFamily="18" charset="0"/>
              </a:rPr>
              <a:t>Bình khí chữa cháy (CO2)</a:t>
            </a:r>
            <a:endParaRPr lang="en-US" sz="2600" b="1" baseline="-25000">
              <a:latin typeface=".VnTime" panose="020b7200000000000000" pitchFamily="34" charset="0"/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457200"/>
            <a:ext cx="5943600" cy="533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600">
                <a:solidFill>
                  <a:srgbClr val="FF3300"/>
                </a:solidFill>
                <a:latin typeface=".VnTime" panose="020b7200000000000000" pitchFamily="34" charset="0"/>
              </a:rPr>
              <a:t>1. </a:t>
            </a:r>
            <a:r>
              <a:rPr lang="en-US" sz="2600" err="1">
                <a:solidFill>
                  <a:srgbClr val="FF3300"/>
                </a:solidFill>
                <a:latin typeface="Times New Roman" panose="02020603050405020304" pitchFamily="18" charset="0"/>
              </a:rPr>
              <a:t>Cấu</a:t>
            </a:r>
            <a:r>
              <a:rPr lang="en-US" sz="260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600" err="1">
                <a:solidFill>
                  <a:srgbClr val="FF3300"/>
                </a:solidFill>
                <a:latin typeface="Times New Roman" panose="02020603050405020304" pitchFamily="18" charset="0"/>
              </a:rPr>
              <a:t>tạo</a:t>
            </a:r>
            <a:r>
              <a:rPr lang="en-US" sz="260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600" err="1">
                <a:solidFill>
                  <a:srgbClr val="FF3300"/>
                </a:solidFill>
                <a:latin typeface="Times New Roman" panose="02020603050405020304" pitchFamily="18" charset="0"/>
              </a:rPr>
              <a:t>và</a:t>
            </a:r>
            <a:r>
              <a:rPr lang="en-US" sz="260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600" err="1">
                <a:solidFill>
                  <a:srgbClr val="FF3300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60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600" err="1">
                <a:solidFill>
                  <a:srgbClr val="FF3300"/>
                </a:solidFill>
                <a:latin typeface="Times New Roman" panose="02020603050405020304" pitchFamily="18" charset="0"/>
              </a:rPr>
              <a:t>lý</a:t>
            </a:r>
            <a:r>
              <a:rPr lang="en-US" sz="260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600" err="1">
                <a:solidFill>
                  <a:srgbClr val="FF3300"/>
                </a:solidFill>
                <a:latin typeface="Times New Roman" panose="02020603050405020304" pitchFamily="18" charset="0"/>
              </a:rPr>
              <a:t>làm</a:t>
            </a:r>
            <a:r>
              <a:rPr lang="en-US" sz="260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600" err="1">
                <a:solidFill>
                  <a:srgbClr val="FF33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260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260100" name="AutoShape 4"/>
          <p:cNvSpPr/>
          <p:nvPr/>
        </p:nvSpPr>
        <p:spPr bwMode="auto">
          <a:xfrm>
            <a:off x="1905000" y="838200"/>
            <a:ext cx="6894513" cy="447675"/>
          </a:xfrm>
          <a:prstGeom prst="borderCallout1">
            <a:avLst>
              <a:gd name="adj1" fmla="val -17583"/>
              <a:gd name="adj2" fmla="val 98255"/>
              <a:gd name="adj3" fmla="val -17583"/>
              <a:gd name="adj4" fmla="val 9825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Loại van bóp</a:t>
            </a:r>
            <a:endParaRPr lang="en-US" altLang="en-US"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pic>
        <p:nvPicPr>
          <p:cNvPr id="260101" name="Picture 5" descr="binhC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8650" y="1219200"/>
            <a:ext cx="3665538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1524000" y="1447800"/>
            <a:ext cx="4572000" cy="5638800"/>
            <a:chOff x="336" y="672"/>
            <a:chExt cx="2976" cy="3648"/>
          </a:xfrm>
        </p:grpSpPr>
        <p:pic>
          <p:nvPicPr>
            <p:cNvPr id="117767" name="Picture 7" descr="binhCO2chu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" y="672"/>
              <a:ext cx="2385" cy="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0104" name="Text Box 8"/>
            <p:cNvSpPr txBox="1">
              <a:spLocks noChangeArrowheads="1"/>
            </p:cNvSpPr>
            <p:nvPr/>
          </p:nvSpPr>
          <p:spPr bwMode="auto">
            <a:xfrm>
              <a:off x="2016" y="2496"/>
              <a:ext cx="1296" cy="182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200" b="1" u="sng" err="1">
                  <a:solidFill>
                    <a:schemeClr val="accent3">
                      <a:lumMod val="20000"/>
                      <a:lumOff val="80000"/>
                    </a:schemeClr>
                  </a:solidFill>
                  <a:cs typeface="Times New Roman" panose="02020603050405020304" pitchFamily="18" charset="0"/>
                </a:rPr>
                <a:t>Chú thích: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200" b="1">
                  <a:solidFill>
                    <a:schemeClr val="accent3">
                      <a:lumMod val="20000"/>
                      <a:lumOff val="80000"/>
                    </a:schemeClr>
                  </a:solidFill>
                  <a:cs typeface="Times New Roman" panose="02020603050405020304" pitchFamily="18" charset="0"/>
                </a:rPr>
                <a:t>1. Cụm van – quai xách</a:t>
              </a:r>
              <a:endParaRPr lang="en-US" sz="1200" b="1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200" b="1">
                  <a:solidFill>
                    <a:schemeClr val="accent3">
                      <a:lumMod val="20000"/>
                      <a:lumOff val="80000"/>
                    </a:schemeClr>
                  </a:solidFill>
                  <a:cs typeface="Times New Roman" panose="02020603050405020304" pitchFamily="18" charset="0"/>
                </a:rPr>
                <a:t>2. Chốt hãm – kẹp chì</a:t>
              </a:r>
              <a:endParaRPr lang="en-US" sz="1200" b="1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200" b="1">
                  <a:solidFill>
                    <a:schemeClr val="accent3">
                      <a:lumMod val="20000"/>
                      <a:lumOff val="80000"/>
                    </a:schemeClr>
                  </a:solidFill>
                  <a:cs typeface="Times New Roman" panose="02020603050405020304" pitchFamily="18" charset="0"/>
                </a:rPr>
                <a:t>3. Đai ốc vòi</a:t>
              </a:r>
              <a:endParaRPr lang="en-US" sz="1200" b="1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200" b="1">
                  <a:solidFill>
                    <a:schemeClr val="accent3">
                      <a:lumMod val="20000"/>
                      <a:lumOff val="80000"/>
                    </a:schemeClr>
                  </a:solidFill>
                  <a:cs typeface="Times New Roman" panose="02020603050405020304" pitchFamily="18" charset="0"/>
                </a:rPr>
                <a:t>4. Van an toàn</a:t>
              </a:r>
              <a:endParaRPr lang="en-US" sz="1200" b="1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200" b="1">
                  <a:solidFill>
                    <a:schemeClr val="accent3">
                      <a:lumMod val="20000"/>
                      <a:lumOff val="80000"/>
                    </a:schemeClr>
                  </a:solidFill>
                  <a:cs typeface="Times New Roman" panose="02020603050405020304" pitchFamily="18" charset="0"/>
                </a:rPr>
                <a:t>5. Đai ốc cụm van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200" b="1">
                  <a:solidFill>
                    <a:schemeClr val="accent3">
                      <a:lumMod val="20000"/>
                      <a:lumOff val="80000"/>
                    </a:schemeClr>
                  </a:solidFill>
                  <a:cs typeface="Times New Roman" panose="02020603050405020304" pitchFamily="18" charset="0"/>
                </a:rPr>
                <a:t>6. Ống dẫn trong</a:t>
              </a:r>
              <a:endParaRPr lang="en-US" sz="1200" b="1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200" b="1">
                  <a:solidFill>
                    <a:schemeClr val="accent3">
                      <a:lumMod val="20000"/>
                      <a:lumOff val="80000"/>
                    </a:schemeClr>
                  </a:solidFill>
                  <a:cs typeface="Times New Roman" panose="02020603050405020304" pitchFamily="18" charset="0"/>
                </a:rPr>
                <a:t>7. Chất chữa cháy (CO2)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200" b="1">
                  <a:solidFill>
                    <a:schemeClr val="accent3">
                      <a:lumMod val="20000"/>
                      <a:lumOff val="80000"/>
                    </a:schemeClr>
                  </a:solidFill>
                  <a:cs typeface="Times New Roman" panose="02020603050405020304" pitchFamily="18" charset="0"/>
                </a:rPr>
                <a:t>8. Thân Bình</a:t>
              </a:r>
              <a:endParaRPr lang="en-US" sz="1200" b="1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200" b="1">
                  <a:solidFill>
                    <a:schemeClr val="accent3">
                      <a:lumMod val="20000"/>
                      <a:lumOff val="80000"/>
                    </a:schemeClr>
                  </a:solidFill>
                  <a:cs typeface="Times New Roman" panose="02020603050405020304" pitchFamily="18" charset="0"/>
                </a:rPr>
                <a:t>9. Vòi</a:t>
              </a:r>
              <a:endParaRPr lang="en-US" sz="1200" b="1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200" b="1">
                  <a:solidFill>
                    <a:schemeClr val="accent3">
                      <a:lumMod val="20000"/>
                      <a:lumOff val="80000"/>
                    </a:schemeClr>
                  </a:solidFill>
                  <a:cs typeface="Times New Roman" panose="02020603050405020304" pitchFamily="18" charset="0"/>
                </a:rPr>
                <a:t>10. Tay cầm phun 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200" b="1">
                  <a:solidFill>
                    <a:schemeClr val="accent3">
                      <a:lumMod val="20000"/>
                      <a:lumOff val="80000"/>
                    </a:schemeClr>
                  </a:solidFill>
                  <a:cs typeface="Times New Roman" panose="02020603050405020304" pitchFamily="18" charset="0"/>
                </a:rPr>
                <a:t>11. Gài vòi</a:t>
              </a:r>
              <a:endParaRPr lang="en-US" sz="1200" b="1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en-US" sz="1200" b="1">
                  <a:solidFill>
                    <a:schemeClr val="accent3">
                      <a:lumMod val="20000"/>
                      <a:lumOff val="80000"/>
                    </a:schemeClr>
                  </a:solidFill>
                  <a:cs typeface="Times New Roman" panose="02020603050405020304" pitchFamily="18" charset="0"/>
                </a:rPr>
                <a:t>12. Loa phun</a:t>
              </a:r>
              <a:endParaRPr lang="en-US" b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60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  <p:bldP spid="260099" grpId="1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9810" name="AutoShape 2"/>
          <p:cNvSpPr/>
          <p:nvPr/>
        </p:nvSpPr>
        <p:spPr bwMode="auto">
          <a:xfrm>
            <a:off x="1752600" y="0"/>
            <a:ext cx="3352800" cy="433388"/>
          </a:xfrm>
          <a:prstGeom prst="borderCallout1">
            <a:avLst>
              <a:gd name="adj1" fmla="val -17583"/>
              <a:gd name="adj2" fmla="val 191856"/>
              <a:gd name="adj3" fmla="val -17583"/>
              <a:gd name="adj4" fmla="val 19185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Loại van vặn:</a:t>
            </a:r>
            <a:r>
              <a:rPr lang="en-US" altLang="en-US" sz="1800" b="1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1800" b="1">
                <a:solidFill>
                  <a:srgbClr val="000000"/>
                </a:solidFill>
                <a:latin typeface=".VnTime" panose="020b7200000000000000" pitchFamily="34" charset="0"/>
              </a:rPr>
              <a:t>	</a:t>
            </a:r>
            <a:endParaRPr lang="en-US" altLang="en-US" sz="1800">
              <a:latin typeface=".VnTime" panose="020b7200000000000000" pitchFamily="34" charset="0"/>
            </a:endParaRPr>
          </a:p>
        </p:txBody>
      </p:sp>
      <p:pic>
        <p:nvPicPr>
          <p:cNvPr id="119811" name="Picture 3" descr="binh khiG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1063" y="1371600"/>
            <a:ext cx="34369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4" descr="binhCO2chuan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533400"/>
            <a:ext cx="409892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5181600" y="2895600"/>
            <a:ext cx="1828800" cy="3962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1400" b="1" u="sng" err="1">
                <a:solidFill>
                  <a:srgbClr val="FF3300"/>
                </a:solidFill>
                <a:cs typeface="+mn-cs"/>
              </a:rPr>
              <a:t>Chú</a:t>
            </a:r>
            <a:r>
              <a:rPr lang="en-US" sz="1400" b="1" u="sng">
                <a:solidFill>
                  <a:srgbClr val="FF330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 u="sng" err="1">
                <a:solidFill>
                  <a:srgbClr val="FF3300"/>
                </a:solidFill>
                <a:cs typeface="+mn-cs"/>
              </a:rPr>
              <a:t>thích</a:t>
            </a:r>
            <a:r>
              <a:rPr lang="en-US" sz="1400" b="1" u="sng">
                <a:solidFill>
                  <a:srgbClr val="FF3300"/>
                </a:solidFill>
                <a:latin typeface=".VnTime" panose="020b7200000000000000" pitchFamily="34" charset="0"/>
                <a:cs typeface="+mn-cs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1. </a:t>
            </a:r>
            <a:r>
              <a:rPr lang="en-US" sz="1400" b="1">
                <a:solidFill>
                  <a:srgbClr val="800080"/>
                </a:solidFill>
                <a:cs typeface="+mn-cs"/>
              </a:rPr>
              <a:t>Van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vặn</a:t>
            </a:r>
            <a:endParaRPr lang="en-US" sz="1400" b="1">
              <a:solidFill>
                <a:srgbClr val="800080"/>
              </a:solidFill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2.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Kẹp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chì</a:t>
            </a:r>
            <a:endParaRPr lang="en-US" sz="1400" b="1">
              <a:solidFill>
                <a:srgbClr val="800080"/>
              </a:solidFill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3.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Đai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ốc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vòi</a:t>
            </a:r>
            <a:endParaRPr lang="en-US" sz="1400" b="1">
              <a:solidFill>
                <a:srgbClr val="800080"/>
              </a:solidFill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4. </a:t>
            </a:r>
            <a:r>
              <a:rPr lang="en-US" sz="1400" b="1">
                <a:solidFill>
                  <a:srgbClr val="800080"/>
                </a:solidFill>
                <a:cs typeface="+mn-cs"/>
              </a:rPr>
              <a:t>Van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>
                <a:solidFill>
                  <a:srgbClr val="800080"/>
                </a:solidFill>
                <a:cs typeface="+mn-cs"/>
              </a:rPr>
              <a:t>an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toàn</a:t>
            </a:r>
            <a:endParaRPr lang="en-US" sz="1400" b="1">
              <a:solidFill>
                <a:srgbClr val="800080"/>
              </a:solidFill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5.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Đai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ốc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cụm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>
                <a:solidFill>
                  <a:srgbClr val="800080"/>
                </a:solidFill>
                <a:cs typeface="+mn-cs"/>
              </a:rPr>
              <a:t>van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6.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ống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dẫn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trong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7.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Chất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chữa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>
                <a:solidFill>
                  <a:srgbClr val="800080"/>
                </a:solidFill>
                <a:cs typeface="+mn-cs"/>
              </a:rPr>
              <a:t>cháy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-</a:t>
            </a:r>
            <a:r>
              <a:rPr lang="en-US" sz="1400" b="1">
                <a:solidFill>
                  <a:srgbClr val="800080"/>
                </a:solidFill>
                <a:cs typeface="+mn-cs"/>
              </a:rPr>
              <a:t>CO</a:t>
            </a:r>
            <a:r>
              <a:rPr lang="en-US" sz="1400" b="1" baseline="-25000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2</a:t>
            </a:r>
            <a:endParaRPr lang="en-US" sz="1400" b="1">
              <a:solidFill>
                <a:srgbClr val="800080"/>
              </a:solidFill>
              <a:latin typeface=".VnTime" panose="020b7200000000000000" pitchFamily="34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8.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Thân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bình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9.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Vòi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10.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Tay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cầm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phun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11.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Gài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vòi</a:t>
            </a:r>
            <a:endParaRPr lang="en-US" sz="1400" b="1">
              <a:solidFill>
                <a:srgbClr val="800080"/>
              </a:solidFill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12. </a:t>
            </a:r>
            <a:r>
              <a:rPr lang="en-US" sz="1400" b="1">
                <a:solidFill>
                  <a:srgbClr val="800080"/>
                </a:solidFill>
                <a:cs typeface="+mn-cs"/>
              </a:rPr>
              <a:t>Loa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phun</a:t>
            </a:r>
            <a:endParaRPr lang="en-US" sz="1400" b="1">
              <a:solidFill>
                <a:srgbClr val="800080"/>
              </a:solidFill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13.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Tay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xách</a:t>
            </a:r>
            <a:endParaRPr lang="en-US" sz="1400" b="1">
              <a:solidFill>
                <a:srgbClr val="800080"/>
              </a:solidFill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14. </a:t>
            </a:r>
            <a:r>
              <a:rPr lang="en-US" sz="1400" b="1" err="1">
                <a:solidFill>
                  <a:srgbClr val="800080"/>
                </a:solidFill>
                <a:cs typeface="+mn-cs"/>
              </a:rPr>
              <a:t>Cụm</a:t>
            </a:r>
            <a:r>
              <a:rPr lang="en-US" sz="1400" b="1">
                <a:solidFill>
                  <a:srgbClr val="800080"/>
                </a:solidFill>
                <a:latin typeface=".VnTime" panose="020b7200000000000000" pitchFamily="34" charset="0"/>
                <a:cs typeface="+mn-cs"/>
              </a:rPr>
              <a:t> </a:t>
            </a:r>
            <a:r>
              <a:rPr lang="en-US" sz="1400" b="1">
                <a:solidFill>
                  <a:srgbClr val="800080"/>
                </a:solidFill>
                <a:cs typeface="+mn-cs"/>
              </a:rPr>
              <a:t>van</a:t>
            </a:r>
            <a:endParaRPr lang="en-US" sz="1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/>
</p:sld>
</file>

<file path=ppt/slides/slide9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3170" name="Rectangle 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981200" y="381000"/>
            <a:ext cx="3810000" cy="533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>
                <a:solidFill>
                  <a:srgbClr val="FF3300"/>
                </a:solidFill>
                <a:latin typeface=".VnTime" panose="020b7200000000000000" pitchFamily="34" charset="0"/>
              </a:rPr>
              <a:t>2. </a:t>
            </a:r>
            <a:r>
              <a:rPr 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Phạm</a:t>
            </a:r>
            <a:r>
              <a:rPr lang="en-US" sz="280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vi</a:t>
            </a:r>
            <a:r>
              <a:rPr lang="en-US" sz="280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263171" name="Rectangle 3"/>
          <p:cNvSpPr>
            <a:spLocks noRot="1" noChangeArrowheads="1"/>
          </p:cNvSpPr>
          <p:nvPr/>
        </p:nvSpPr>
        <p:spPr bwMode="auto">
          <a:xfrm>
            <a:off x="1752600" y="1143000"/>
            <a:ext cx="4953000" cy="5334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Dùng để dập hầu hết các loại đám cháy trong hầm buồng phòng kín.</a:t>
            </a: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Tuyệt đối không dùng bình CO2 để dập đám cháy than và kim loại nóng đỏ.</a:t>
            </a: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Nên bố trí dùng bình dioxit cacbon để dập các đám cháy thiết bị có độ chính xác cao, đồ vật quý.</a:t>
            </a: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Không hiệu quả với đám cháy ngoài trời, nơi thoáng gió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.</a:t>
            </a:r>
          </a:p>
        </p:txBody>
      </p:sp>
      <p:pic>
        <p:nvPicPr>
          <p:cNvPr id="120836" name="Picture 4" descr="bin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1371600"/>
            <a:ext cx="36576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slides/slide9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9314" name="Rectangle 2"/>
          <p:cNvSpPr>
            <a:spLocks noRot="1" noChangeArrowheads="1"/>
          </p:cNvSpPr>
          <p:nvPr/>
        </p:nvSpPr>
        <p:spPr bwMode="auto">
          <a:xfrm>
            <a:off x="2133600" y="533400"/>
            <a:ext cx="2286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5. </a:t>
            </a: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Sử</a:t>
            </a: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dụng</a:t>
            </a: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.</a:t>
            </a:r>
          </a:p>
        </p:txBody>
      </p:sp>
      <p:sp>
        <p:nvSpPr>
          <p:cNvPr id="269315" name="Rectangle 3"/>
          <p:cNvSpPr>
            <a:spLocks noRot="1" noChangeArrowheads="1"/>
          </p:cNvSpPr>
          <p:nvPr/>
        </p:nvSpPr>
        <p:spPr bwMode="auto">
          <a:xfrm>
            <a:off x="1828800" y="1295400"/>
            <a:ext cx="4876800" cy="1981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Chuyển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bình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tới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gần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điểm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cháy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Giật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chốt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hãm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kẹp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chì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.</a:t>
            </a:r>
          </a:p>
        </p:txBody>
      </p:sp>
      <p:pic>
        <p:nvPicPr>
          <p:cNvPr id="122884" name="Picture 4" descr="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2667000"/>
            <a:ext cx="37020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885" name="Group 5"/>
          <p:cNvGrpSpPr/>
          <p:nvPr/>
        </p:nvGrpSpPr>
        <p:grpSpPr>
          <a:xfrm>
            <a:off x="6324600" y="2667000"/>
            <a:ext cx="3962400" cy="3954463"/>
            <a:chOff x="3264" y="1829"/>
            <a:chExt cx="2496" cy="2491"/>
          </a:xfrm>
        </p:grpSpPr>
        <p:pic>
          <p:nvPicPr>
            <p:cNvPr id="122886" name="Picture 6" descr="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64" y="1829"/>
              <a:ext cx="2496" cy="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319" name="AutoShape 7"/>
            <p:cNvSpPr>
              <a:spLocks noChangeArrowheads="1"/>
            </p:cNvSpPr>
            <p:nvPr/>
          </p:nvSpPr>
          <p:spPr bwMode="auto">
            <a:xfrm>
              <a:off x="5040" y="2064"/>
              <a:ext cx="528" cy="144"/>
            </a:xfrm>
            <a:prstGeom prst="rightArrow">
              <a:avLst>
                <a:gd name="adj1" fmla="val 50000"/>
                <a:gd name="adj2" fmla="val 91667"/>
              </a:avLst>
            </a:prstGeom>
            <a:solidFill>
              <a:srgbClr val="FFFF00"/>
            </a:soli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</p:spTree>
  </p:cSld>
  <p:clrMapOvr>
    <a:masterClrMapping/>
  </p:clrMapOvr>
  <p:transition spd="med">
    <p:random/>
  </p:transition>
  <p:timing/>
</p:sld>
</file>

<file path=ppt/slides/slide9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1362" name="Rectangle 2"/>
          <p:cNvSpPr>
            <a:spLocks noRot="1" noChangeArrowheads="1"/>
          </p:cNvSpPr>
          <p:nvPr/>
        </p:nvSpPr>
        <p:spPr bwMode="auto">
          <a:xfrm>
            <a:off x="2362200" y="914400"/>
            <a:ext cx="4953000" cy="1447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Chọn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đầu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hướng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gió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Hướng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loa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phun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vào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càng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gần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gốc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lửa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càng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tốt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  <a:cs typeface="+mn-cs"/>
              </a:rPr>
              <a:t>.</a:t>
            </a:r>
          </a:p>
        </p:txBody>
      </p:sp>
      <p:pic>
        <p:nvPicPr>
          <p:cNvPr id="124931" name="Picture 3" descr="buo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76200"/>
            <a:ext cx="271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 descr="b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2743200"/>
            <a:ext cx="3714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5" descr="13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27432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Sl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t">
      <a:majorFont>
        <a:latin typeface="Tahoma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r="http://schemas.openxmlformats.org/officeDocument/2006/relationships"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r="http://schemas.openxmlformats.org/officeDocument/2006/relationships"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Mountain Top</Template>
  <Company>SDC</Company>
  <PresentationFormat>Widescreen</PresentationFormat>
  <Paragraphs>266</Paragraphs>
  <Slides>102</Slides>
  <Notes>16</Notes>
  <TotalTime>9835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baseType="lpstr" size="111">
      <vt:lpstr>Arial</vt:lpstr>
      <vt:lpstr>Tahoma</vt:lpstr>
      <vt:lpstr>Wingdings</vt:lpstr>
      <vt:lpstr>Verdana</vt:lpstr>
      <vt:lpstr>Calibri</vt:lpstr>
      <vt:lpstr>Times New Roman</vt:lpstr>
      <vt:lpstr>.VnTime</vt:lpstr>
      <vt:lpstr>.VnArial</vt:lpstr>
      <vt:lpstr>Slit</vt:lpstr>
      <vt:lpstr>PowerPoint Presentation</vt:lpstr>
      <vt:lpstr>Phần I. MỘT SỐ VỤ CHÁY GẦN ĐÂY</vt:lpstr>
      <vt:lpstr>Năm 2021 cục C07 triển khai môhình cái đặt App-114.</vt:lpstr>
      <vt:lpstr>Vào hồi 14h ngày 01/8/2022 cháy tại quán Karoke 5 tầng (đ/c: số 231 Quán Hoa, P. Quan Hoa, Hà Nội) Thiệt hại về người: 03 CBCS Cảnh sát PCCC Thiệt mạng.</vt:lpstr>
      <vt:lpstr>03 CBCS hy sinh trong vụ cháy</vt:lpstr>
      <vt:lpstr>Vào hồi 21h ngày 6/9/2022 cháy tại quán Karaoke An Phú (đ/c: P. An Phú, Thuận An, Dình Dương) thiệt hại về người 32 người chết.</vt:lpstr>
      <vt:lpstr>LLCSPCCC tổ chức CNCH </vt:lpstr>
      <vt:lpstr>Hình ảnh nhân viên trước khi vụ việc xảy ra.</vt:lpstr>
      <vt:lpstr>Vào hồi 17h50’ ngày 13/7/2022 cháy tại quán ba NEW MDM (đ/c: đường Lê Hồng Phong, Ngô Quyền, HP).</vt:lpstr>
      <vt:lpstr>LLCSPCCC tham gia chữa cháy, CNCH</vt:lpstr>
      <vt:lpstr> Hồi 23h21’, ngày 12/10/2021 xảy cháy chợ núi đèo Thủy Nguyên HP</vt:lpstr>
      <vt:lpstr>Vụ cháy thiêu rụi hoàn toàn 300 hộ kinh doanh hàng hóa, thiệt hại khoảng 50 tỷ đồng.</vt:lpstr>
      <vt:lpstr>Lực lượng PCCC cơ sở triển khai chữa cháy.</vt:lpstr>
      <vt:lpstr>Hiện trường sau vụ cháy</vt:lpstr>
      <vt:lpstr> Vào hồi 5h30 xẩy ra cháy tại C.ty nhựa Phú Lâm (đ/c: phường Đông Hải 2, Hải An, Hải Phòng) diện tích 6000m2.</vt:lpstr>
      <vt:lpstr>LL CSCC Tham gia chữa cháy</vt:lpstr>
      <vt:lpstr>Chống cháy lan sang cây xăng bên cạnh</vt:lpstr>
      <vt:lpstr>Hiện trường sau vụ cháy</vt:lpstr>
      <vt:lpstr> Ngày 20/12/2014: Cháy xưởng nến Thái Huy (Thành Tô, Cát Bi) Nguyên nhân: trẻ em hàng xóm nghịch lửa gây cháy. Làm thiệt hại hơn 500 triệu đồng.</vt:lpstr>
      <vt:lpstr>Hiện trường vụ cháy</vt:lpstr>
      <vt:lpstr>PowerPoint Presentation</vt:lpstr>
      <vt:lpstr>Người dân và lực lượng PCCC tham gia cứu chữa, di chuyển tài sản </vt:lpstr>
      <vt:lpstr>Vào hồi 3h40 ngày 29/12/2014: Cháy nhà 14/136 Nguyễn Đức Cảnh, Cát Dài, Lê chân, HP</vt:lpstr>
      <vt:lpstr>PowerPoint Presentation</vt:lpstr>
      <vt:lpstr>PowerPoint Presentation</vt:lpstr>
      <vt:lpstr>PowerPoint Presentation</vt:lpstr>
      <vt:lpstr> Vào hồi 16h30’ Ngày 20/7/2011 xảy ra cháy tại xưởng may thuộc xã Tân Dân, huyên An Lão, TP Hải Phòng.</vt:lpstr>
      <vt:lpstr>Mặt trước và sau nhà xưởng</vt:lpstr>
      <vt:lpstr>Nạn nhân bị bỏng sau vụ cháy(Bỏng từ 24 – 90%)</vt:lpstr>
      <vt:lpstr> 11h30 ngày 3/6/2013: cháy cửa hàng xăng dầu 2B Trần Hưng Đạo, Hà Nội</vt:lpstr>
      <vt:lpstr>Lực lượng PCCC tổ chức cứu chữa</vt:lpstr>
      <vt:lpstr>Nhà dân xung quanh bị ảnh hưởng</vt:lpstr>
      <vt:lpstr>PowerPoint Presentation</vt:lpstr>
      <vt:lpstr> Vào hồi 17h30’ ngày 25/9/2019 cháy tại siêu thị điện máy Hoàng Gia (Lê Hồng Phong, Hải An, HP) Đám cháy được dập tắt vào 19h00’</vt:lpstr>
      <vt:lpstr>Khi phát hiện đám cháy và sau khi chữa cháy</vt:lpstr>
      <vt:lpstr> Ngày 26/3/2018 cháy quán Karaoke 8 tầng. Cầu giấy HN</vt:lpstr>
      <vt:lpstr> 18h ngày 10/3/2010 cháy tầng 16 chung cư 18 tầng JSC 34 (Lê Văn Lương, Hà Nội). Thiệt hại: làm 02 người chết. </vt:lpstr>
      <vt:lpstr>Nạn nhân chết do nhảy trên tầng cao xuống</vt:lpstr>
      <vt:lpstr> 13h30’ ngày 09/11/2016 xảy ra cháy quán Karaoke số 68 đường Trần Thái Tông, Cầu Giấy, Hà Nội làm 13 người chết, hư hỏng toàn bộ tòa nhà 8 tầng.</vt:lpstr>
      <vt:lpstr>Nguyên nhân: Do bất cẩn trong hàn cắt sửa chữa cửa, biển quảng cáo</vt:lpstr>
      <vt:lpstr>LỰC LƯỢNG CSPCCC VÀ CNCH CỨU VỤ TAI NẠN XE Ô TÔ</vt:lpstr>
      <vt:lpstr>LỰC LƯỢNG CNCH ĐANG LÀM NHIỆM VỤ</vt:lpstr>
      <vt:lpstr>LỰC LƯỢNG CSPCCC VÀ CNCH TRÊN SÔNG</vt:lpstr>
      <vt:lpstr>Phần III. KIẾN THỨC CƠ BẢN VỀ PHÒNG CHÁY VÀ CHỮA CHÁY</vt:lpstr>
      <vt:lpstr>Các yếu tố cần cho sự cháy</vt:lpstr>
      <vt:lpstr>A. Chất cháy:</vt:lpstr>
      <vt:lpstr>PowerPoint Presentation</vt:lpstr>
      <vt:lpstr>NGỌN LỬA TRẦN</vt:lpstr>
      <vt:lpstr>TÁC ĐỘNG CỦA MÔI TRƯỜNG</vt:lpstr>
      <vt:lpstr>PHẢN ỨNG HOÁ HỌC</vt:lpstr>
      <vt:lpstr>MA SÁT</vt:lpstr>
      <vt:lpstr>ĐIỆN NĂNG</vt:lpstr>
      <vt:lpstr>VI PHẠM QUY ĐỊNH PCCC</vt:lpstr>
      <vt:lpstr>PowerPoint Presentation</vt:lpstr>
      <vt:lpstr>Phần IV. CÁC PHƯƠNG PHÁP CHỮA CHÁY CƠ BẢN(5 phương pháp)</vt:lpstr>
      <vt:lpstr>1. Phương pháp làm lạnh- Là phương pháp dùng các chất chữa cháy có khả năng thu nhiệt cao làm hạ nhiệt độ của vùng cháy xuống dưới nhiệt độ bắt cháy của các chất cháy.VD: nước, khí CO2…</vt:lpstr>
      <vt:lpstr>2. Phương pháp cách ly:Sử dụng các chất chữa cháy hoặc dụng cụ chữa cháy tạo nên một màng ngăn, ngăn cách ôxy không khí tiếp xúc với bề mặt chất cháy.VD: chăn chiên, bọt, bột, cát…</vt:lpstr>
      <vt:lpstr>PowerPoint Presentation</vt:lpstr>
      <vt:lpstr>*C¸c chÊt th­êng dïng ch÷a ch¸y*</vt:lpstr>
      <vt:lpstr>B. Bọt (foam): Gồm chất tạo bọt + nước + không khí. Thích hợp chữa cháy chất cháy là xăng, dầu, hóa chất.</vt:lpstr>
      <vt:lpstr>Phần V. NGUYÊN TẮC TỔ CHỨC CHỮA CHÁY TẠI CƠ SỞ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Tập trung cứu người bị nạn và tài sản trong đám cháy.</vt:lpstr>
      <vt:lpstr>CẢNH SÁT PCCC: 114</vt:lpstr>
      <vt:lpstr>PowerPoint Presentation</vt:lpstr>
      <vt:lpstr>6. Bảo vệ hiện trường cháy.</vt:lpstr>
      <vt:lpstr>ví dụ sau:</vt:lpstr>
      <vt:lpstr>PHẦN VI: KỸ NĂNG XỬ LÝ KHI CÓ CHÁY TẠI GIA ĐÌNH</vt:lpstr>
      <vt:lpstr>1. Báo cho mọi người biết có cháy:- Hét lên thật to- Tập hợp mọi người trong nhà lại- Gọi lực lượng cảnh sát PCCC: 114</vt:lpstr>
      <vt:lpstr>2. Biết đường thoát:- Cố gắng ra ngoài thật nhanh.- Nhớ những lối thoát nạn trong nhà.- Tới lối thoát nạn gần nhất.</vt:lpstr>
      <vt:lpstr>- Khi mở cửa có khói và lửa tràn vào phòng phải đóng cửa thật nhanh, lấy quần áo, vải… chèn kín khe cửa và làm mát cửa.- Chạy ngay tới ban công, cửa sổ để lấy không khí và gọi trợ giúp.</vt:lpstr>
      <vt:lpstr>Chờ sự trợ giúp và tuyệt đối không được nhảy từ trên cao xuống.</vt:lpstr>
      <vt:lpstr>KHI QUẦN ÁO BỊ BẮT LỬA</vt:lpstr>
      <vt:lpstr>3. Cách thoát nạn nhà cao tầng:- Không được sử dụng cầu thang máy.- Luôn đảm bảo cầu thang bộ không bị khóa và không bị cản trở.- Sử dụng cầu thang bộ, di chuyển theo hàng lối, bám sát lan can và tường.</vt:lpstr>
      <vt:lpstr>- Di chuyển sát tường và cúi thấp để tránh lạc đường.- Nếu cháy ở nơi khác trong tòa nhà, phải thoát ra ngoài và gọi giúp đỡ, không được ở lại trong phòng.</vt:lpstr>
      <vt:lpstr>Phần VII. HƯỚNG DẪN SỬ DỤNG BÌNH CHỮA CHÁY</vt:lpstr>
      <vt:lpstr>CẤU TẠO BÌNH CHỮA CHÁY</vt:lpstr>
      <vt:lpstr>Bình bột chữa cháy xe đẩy</vt:lpstr>
      <vt:lpstr>Bình bột chữa cháy dạng treo</vt:lpstr>
      <vt:lpstr>Cấu tạo và nguyên lý làm việc của bình bột chữa cháy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Bình chữa cháy CO2</vt:lpstr>
      <vt:lpstr>Bình khí chữa cháy (CO2)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VỊ ĐÃ THEO DÕI!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LUẬT PHÒNG CHÁY VÀ CHỮA CHÁY</dc:title>
  <dc:creator>HOP</dc:creator>
  <cp:lastModifiedBy>MR DANG</cp:lastModifiedBy>
  <cp:revision>722</cp:revision>
  <cp:lastPrinted>1601-01-01T00:00:00.000</cp:lastPrinted>
  <dcterms:created xsi:type="dcterms:W3CDTF">2006-06-03T17:27:23Z</dcterms:created>
  <dcterms:modified xsi:type="dcterms:W3CDTF">2023-12-14T13:19:33Z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Version">
    <vt:i4>3</vt:i4>
  </property>
</Properties>
</file>