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7" r:id="rId1"/>
  </p:sldMasterIdLst>
  <p:sldIdLst>
    <p:sldId id="292" r:id="rId2"/>
    <p:sldId id="295" r:id="rId3"/>
    <p:sldId id="311" r:id="rId4"/>
    <p:sldId id="260" r:id="rId5"/>
    <p:sldId id="313" r:id="rId6"/>
    <p:sldId id="261" r:id="rId7"/>
    <p:sldId id="263" r:id="rId8"/>
    <p:sldId id="314" r:id="rId9"/>
    <p:sldId id="304" r:id="rId10"/>
    <p:sldId id="264" r:id="rId11"/>
    <p:sldId id="316" r:id="rId12"/>
    <p:sldId id="306" r:id="rId13"/>
    <p:sldId id="312" r:id="rId14"/>
    <p:sldId id="300" r:id="rId15"/>
    <p:sldId id="307" r:id="rId16"/>
    <p:sldId id="267" r:id="rId17"/>
    <p:sldId id="308" r:id="rId18"/>
    <p:sldId id="310" r:id="rId19"/>
    <p:sldId id="302" r:id="rId20"/>
    <p:sldId id="317" r:id="rId21"/>
    <p:sldId id="303" r:id="rId22"/>
    <p:sldId id="29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22" d="100"/>
          <a:sy n="22" d="100"/>
        </p:scale>
        <p:origin x="74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 Đỗ" userId="14d94b6e5bb206c5" providerId="LiveId" clId="{6AB43AE2-9A36-4379-9213-D1DD9C082889}"/>
    <pc:docChg chg="undo custSel modSld">
      <pc:chgData name="Hoàn Đỗ" userId="14d94b6e5bb206c5" providerId="LiveId" clId="{6AB43AE2-9A36-4379-9213-D1DD9C082889}" dt="2021-01-22T02:52:17.572" v="81" actId="1076"/>
      <pc:docMkLst>
        <pc:docMk/>
      </pc:docMkLst>
      <pc:sldChg chg="addSp delSp modSp mod">
        <pc:chgData name="Hoàn Đỗ" userId="14d94b6e5bb206c5" providerId="LiveId" clId="{6AB43AE2-9A36-4379-9213-D1DD9C082889}" dt="2021-01-22T02:19:43.353" v="37" actId="1076"/>
        <pc:sldMkLst>
          <pc:docMk/>
          <pc:sldMk cId="2926835405" sldId="268"/>
        </pc:sldMkLst>
        <pc:spChg chg="mod">
          <ac:chgData name="Hoàn Đỗ" userId="14d94b6e5bb206c5" providerId="LiveId" clId="{6AB43AE2-9A36-4379-9213-D1DD9C082889}" dt="2021-01-22T02:18:53.784" v="34" actId="14100"/>
          <ac:spMkLst>
            <pc:docMk/>
            <pc:sldMk cId="2926835405" sldId="268"/>
            <ac:spMk id="6" creationId="{00000000-0000-0000-0000-000000000000}"/>
          </ac:spMkLst>
        </pc:spChg>
        <pc:picChg chg="add del mod">
          <ac:chgData name="Hoàn Đỗ" userId="14d94b6e5bb206c5" providerId="LiveId" clId="{6AB43AE2-9A36-4379-9213-D1DD9C082889}" dt="2021-01-22T02:18:00.973" v="5" actId="478"/>
          <ac:picMkLst>
            <pc:docMk/>
            <pc:sldMk cId="2926835405" sldId="268"/>
            <ac:picMk id="4" creationId="{3DC8CA7A-9C0C-47E0-AC51-4C16D57DDCC0}"/>
          </ac:picMkLst>
        </pc:picChg>
        <pc:picChg chg="add mod">
          <ac:chgData name="Hoàn Đỗ" userId="14d94b6e5bb206c5" providerId="LiveId" clId="{6AB43AE2-9A36-4379-9213-D1DD9C082889}" dt="2021-01-22T02:19:43.353" v="37" actId="1076"/>
          <ac:picMkLst>
            <pc:docMk/>
            <pc:sldMk cId="2926835405" sldId="268"/>
            <ac:picMk id="7" creationId="{8C45D14A-A0DC-4620-89D7-1F7400A2FBB3}"/>
          </ac:picMkLst>
        </pc:picChg>
      </pc:sldChg>
      <pc:sldChg chg="addSp delSp modSp mod delAnim">
        <pc:chgData name="Hoàn Đỗ" userId="14d94b6e5bb206c5" providerId="LiveId" clId="{6AB43AE2-9A36-4379-9213-D1DD9C082889}" dt="2021-01-22T02:41:22.982" v="43" actId="1076"/>
        <pc:sldMkLst>
          <pc:docMk/>
          <pc:sldMk cId="3098592101" sldId="277"/>
        </pc:sldMkLst>
        <pc:spChg chg="del">
          <ac:chgData name="Hoàn Đỗ" userId="14d94b6e5bb206c5" providerId="LiveId" clId="{6AB43AE2-9A36-4379-9213-D1DD9C082889}" dt="2021-01-22T02:41:05.746" v="38" actId="478"/>
          <ac:spMkLst>
            <pc:docMk/>
            <pc:sldMk cId="3098592101" sldId="277"/>
            <ac:spMk id="5" creationId="{00000000-0000-0000-0000-000000000000}"/>
          </ac:spMkLst>
        </pc:spChg>
        <pc:picChg chg="add mod">
          <ac:chgData name="Hoàn Đỗ" userId="14d94b6e5bb206c5" providerId="LiveId" clId="{6AB43AE2-9A36-4379-9213-D1DD9C082889}" dt="2021-01-22T02:41:22.982" v="43" actId="1076"/>
          <ac:picMkLst>
            <pc:docMk/>
            <pc:sldMk cId="3098592101" sldId="277"/>
            <ac:picMk id="4" creationId="{3CB98D6A-E2E9-4015-8F4D-F996D2A654DC}"/>
          </ac:picMkLst>
        </pc:picChg>
      </pc:sldChg>
      <pc:sldChg chg="addSp delSp modSp mod delAnim">
        <pc:chgData name="Hoàn Đỗ" userId="14d94b6e5bb206c5" providerId="LiveId" clId="{6AB43AE2-9A36-4379-9213-D1DD9C082889}" dt="2021-01-22T02:50:32.807" v="79" actId="14100"/>
        <pc:sldMkLst>
          <pc:docMk/>
          <pc:sldMk cId="4032969406" sldId="280"/>
        </pc:sldMkLst>
        <pc:spChg chg="mod">
          <ac:chgData name="Hoàn Đỗ" userId="14d94b6e5bb206c5" providerId="LiveId" clId="{6AB43AE2-9A36-4379-9213-D1DD9C082889}" dt="2021-01-22T02:50:28.362" v="77" actId="1076"/>
          <ac:spMkLst>
            <pc:docMk/>
            <pc:sldMk cId="4032969406" sldId="280"/>
            <ac:spMk id="4" creationId="{00000000-0000-0000-0000-000000000000}"/>
          </ac:spMkLst>
        </pc:spChg>
        <pc:spChg chg="del">
          <ac:chgData name="Hoàn Đỗ" userId="14d94b6e5bb206c5" providerId="LiveId" clId="{6AB43AE2-9A36-4379-9213-D1DD9C082889}" dt="2021-01-22T02:44:10.228" v="52" actId="478"/>
          <ac:spMkLst>
            <pc:docMk/>
            <pc:sldMk cId="4032969406" sldId="280"/>
            <ac:spMk id="5" creationId="{00000000-0000-0000-0000-000000000000}"/>
          </ac:spMkLst>
        </pc:spChg>
        <pc:spChg chg="mod">
          <ac:chgData name="Hoàn Đỗ" userId="14d94b6e5bb206c5" providerId="LiveId" clId="{6AB43AE2-9A36-4379-9213-D1DD9C082889}" dt="2021-01-22T02:50:25.583" v="75" actId="1076"/>
          <ac:spMkLst>
            <pc:docMk/>
            <pc:sldMk cId="4032969406" sldId="280"/>
            <ac:spMk id="7" creationId="{00000000-0000-0000-0000-000000000000}"/>
          </ac:spMkLst>
        </pc:spChg>
        <pc:picChg chg="add del mod">
          <ac:chgData name="Hoàn Đỗ" userId="14d94b6e5bb206c5" providerId="LiveId" clId="{6AB43AE2-9A36-4379-9213-D1DD9C082889}" dt="2021-01-22T02:49:54.120" v="64" actId="478"/>
          <ac:picMkLst>
            <pc:docMk/>
            <pc:sldMk cId="4032969406" sldId="280"/>
            <ac:picMk id="3" creationId="{05041CCB-1294-46CB-8938-DEF087440C49}"/>
          </ac:picMkLst>
        </pc:picChg>
        <pc:picChg chg="add mod">
          <ac:chgData name="Hoàn Đỗ" userId="14d94b6e5bb206c5" providerId="LiveId" clId="{6AB43AE2-9A36-4379-9213-D1DD9C082889}" dt="2021-01-22T02:50:32.807" v="79" actId="14100"/>
          <ac:picMkLst>
            <pc:docMk/>
            <pc:sldMk cId="4032969406" sldId="280"/>
            <ac:picMk id="9" creationId="{565E8389-8155-49BC-B58C-E95E854FD736}"/>
          </ac:picMkLst>
        </pc:picChg>
      </pc:sldChg>
      <pc:sldChg chg="addSp delSp modSp mod delAnim">
        <pc:chgData name="Hoàn Đỗ" userId="14d94b6e5bb206c5" providerId="LiveId" clId="{6AB43AE2-9A36-4379-9213-D1DD9C082889}" dt="2021-01-22T02:47:06.772" v="62" actId="1076"/>
        <pc:sldMkLst>
          <pc:docMk/>
          <pc:sldMk cId="3890813336" sldId="282"/>
        </pc:sldMkLst>
        <pc:spChg chg="del">
          <ac:chgData name="Hoàn Đỗ" userId="14d94b6e5bb206c5" providerId="LiveId" clId="{6AB43AE2-9A36-4379-9213-D1DD9C082889}" dt="2021-01-22T02:46:55.683" v="58" actId="478"/>
          <ac:spMkLst>
            <pc:docMk/>
            <pc:sldMk cId="3890813336" sldId="282"/>
            <ac:spMk id="5" creationId="{00000000-0000-0000-0000-000000000000}"/>
          </ac:spMkLst>
        </pc:spChg>
        <pc:picChg chg="add mod">
          <ac:chgData name="Hoàn Đỗ" userId="14d94b6e5bb206c5" providerId="LiveId" clId="{6AB43AE2-9A36-4379-9213-D1DD9C082889}" dt="2021-01-22T02:47:06.772" v="62" actId="1076"/>
          <ac:picMkLst>
            <pc:docMk/>
            <pc:sldMk cId="3890813336" sldId="282"/>
            <ac:picMk id="3" creationId="{F2DF77F0-4B96-4EFE-A259-480188AD83F6}"/>
          </ac:picMkLst>
        </pc:picChg>
      </pc:sldChg>
      <pc:sldChg chg="addSp delSp modSp mod delAnim">
        <pc:chgData name="Hoàn Đỗ" userId="14d94b6e5bb206c5" providerId="LiveId" clId="{6AB43AE2-9A36-4379-9213-D1DD9C082889}" dt="2021-01-22T02:43:24.045" v="51" actId="1076"/>
        <pc:sldMkLst>
          <pc:docMk/>
          <pc:sldMk cId="855266867" sldId="284"/>
        </pc:sldMkLst>
        <pc:spChg chg="del">
          <ac:chgData name="Hoàn Đỗ" userId="14d94b6e5bb206c5" providerId="LiveId" clId="{6AB43AE2-9A36-4379-9213-D1DD9C082889}" dt="2021-01-22T02:42:48.358" v="44" actId="478"/>
          <ac:spMkLst>
            <pc:docMk/>
            <pc:sldMk cId="855266867" sldId="284"/>
            <ac:spMk id="5" creationId="{00000000-0000-0000-0000-000000000000}"/>
          </ac:spMkLst>
        </pc:spChg>
        <pc:picChg chg="add del mod">
          <ac:chgData name="Hoàn Đỗ" userId="14d94b6e5bb206c5" providerId="LiveId" clId="{6AB43AE2-9A36-4379-9213-D1DD9C082889}" dt="2021-01-22T02:43:16.253" v="49" actId="478"/>
          <ac:picMkLst>
            <pc:docMk/>
            <pc:sldMk cId="855266867" sldId="284"/>
            <ac:picMk id="4" creationId="{BAAECCD4-BFB6-4A8C-A4A6-1AF67F06C3BB}"/>
          </ac:picMkLst>
        </pc:picChg>
        <pc:picChg chg="add mod">
          <ac:chgData name="Hoàn Đỗ" userId="14d94b6e5bb206c5" providerId="LiveId" clId="{6AB43AE2-9A36-4379-9213-D1DD9C082889}" dt="2021-01-22T02:43:24.045" v="51" actId="1076"/>
          <ac:picMkLst>
            <pc:docMk/>
            <pc:sldMk cId="855266867" sldId="284"/>
            <ac:picMk id="9" creationId="{DF0B145D-2D99-405C-A85C-374AB4E71DBF}"/>
          </ac:picMkLst>
        </pc:picChg>
      </pc:sldChg>
      <pc:sldChg chg="modSp mod">
        <pc:chgData name="Hoàn Đỗ" userId="14d94b6e5bb206c5" providerId="LiveId" clId="{6AB43AE2-9A36-4379-9213-D1DD9C082889}" dt="2021-01-22T02:52:17.572" v="81" actId="1076"/>
        <pc:sldMkLst>
          <pc:docMk/>
          <pc:sldMk cId="3607476984" sldId="285"/>
        </pc:sldMkLst>
        <pc:spChg chg="mod">
          <ac:chgData name="Hoàn Đỗ" userId="14d94b6e5bb206c5" providerId="LiveId" clId="{6AB43AE2-9A36-4379-9213-D1DD9C082889}" dt="2021-01-22T02:52:15.133" v="80" actId="1076"/>
          <ac:spMkLst>
            <pc:docMk/>
            <pc:sldMk cId="3607476984" sldId="285"/>
            <ac:spMk id="6" creationId="{00000000-0000-0000-0000-000000000000}"/>
          </ac:spMkLst>
        </pc:spChg>
        <pc:spChg chg="mod">
          <ac:chgData name="Hoàn Đỗ" userId="14d94b6e5bb206c5" providerId="LiveId" clId="{6AB43AE2-9A36-4379-9213-D1DD9C082889}" dt="2021-01-22T02:52:17.572" v="81" actId="1076"/>
          <ac:spMkLst>
            <pc:docMk/>
            <pc:sldMk cId="3607476984" sldId="285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34EE34-33AA-40D9-A673-E43EE5DFA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05BF83F-E1EC-4FAE-ACDC-FAFE121A5C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921310-3DB0-47A6-A3CF-705B9A925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173621-D4F1-46A5-8173-BE8CECF9D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58058E-87D4-46BC-9FD0-86816212C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5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14ABD-DCC5-45D6-8511-CA6857B5F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CE7A38-BF64-4DA4-AA5F-4607AA296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799DFC-9027-44AF-8BE0-667E8FD31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11F492-C407-4F8D-A573-6A87B5FBF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FA37B4-3D62-4C29-8B56-28755C0B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31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1D0AC71-CA4C-4499-BF4C-9A38796BC6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2DFBF0F-8112-46AD-B63A-0A7D6E4A4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7E315E-9AB4-46B5-85F4-A0A3E4A73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2A2CB2-3EBC-4521-8DBF-F9EDAB6E0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CDB154-7348-4334-9087-B3D81E4F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83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7CAE97-A108-4E6F-B85B-2A377032D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BFCA3B-2443-4BCD-B905-987BAB97D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48579B-D3D1-41E8-B1D7-29A83C0F3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B84232-31A9-4371-BCDA-77D92BDF9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D66A7D-15AE-4D78-A6D5-BE98B74DC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7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21367A-9627-4809-84B8-FF61B8A3F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83273C-C685-4B2B-8FC0-B92E71872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51C8D6-BAC9-429C-B9EA-D869E18BC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0E8E5D0-7E21-4A0E-A31F-72F968ACA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F93F76-04F5-41E9-9B9C-A3022A7CB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01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CB428C-7C83-4451-9EC1-1E6EEB684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BA9C57-27B1-416C-8147-E6862B954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2370026-6712-4C9C-9AE8-A7A298C10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2D1A3D-6FFE-498B-94C9-5B239EA08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08BEE1-6206-474D-9AFF-999D2A7C7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13B227-81DF-4290-A1F5-061076359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2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8600B5-9F89-4801-83D2-12F49E738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984C7F-D8F0-4635-80F0-784841DD6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19DD1FC-D3FF-4CFE-B36C-4DED23384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1EBA23A-7274-4735-BBE9-7C3F33A14B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CDD13ED-8F0E-4EB2-835D-C9948E8C7B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16EC356-D447-404A-B340-EC2849606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B7C9A0B-6EC0-40D2-B40C-C79C6C128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B328201-9620-4FD7-89C7-3FFD777DF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1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EDCB40-ADD5-42BB-AC5E-3E95DF366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55ABF85-41A5-4E87-9129-5798A1FBD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FF29216-C4DC-4929-94EF-A63FD4F83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AADDB7-5FD1-467E-BE3D-9BA3AC1E2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61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3A2AD9B-2907-4983-B83D-EDD65B64E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AE1288F-B19F-4F8B-8FDC-85C9CB0CB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7B2D942-8798-46C5-98B5-6BB3E9912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90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7E4602-49A1-4F63-A4E8-7587AAE2F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66CB68-426A-4913-8587-B9A687288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47D38BA-38E6-40AE-86FC-F7F497586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0144CF4-B6A1-4A22-A7EB-0599A40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AA86287-5356-4402-A822-2823A51B1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A4E8348-B0CA-4C18-84CF-9B94872D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74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0D756B-E1F0-44EE-8C31-CF5E2E301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77F9B7F-6437-40F8-AFF6-655AB4C38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10DE6BB-1D20-4E7D-9A8D-99A6E567F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526F47-542D-45E6-9CF4-97DBC9E97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3372AC-E08B-4D68-BF11-ABFE52DEC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8560453-1001-4C98-A163-7D9AD4E63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66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FDC697B-3502-423C-B6BB-252B83AA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B09820-5B79-45B8-9162-B5B2C7EA4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D218D6-A643-450B-A9D2-0BC78062B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11356A-9CBA-4E69-937C-975436F67F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39399A-30BF-4070-B98F-425DA032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6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0C1923D-7932-DCD2-5B67-0C0120B7C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77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84" y="1897052"/>
            <a:ext cx="3508310" cy="1373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5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Người dùng chỉ thay đổi các thông tin cá nhân trên hệ thống cho phép</a:t>
            </a:r>
            <a:endParaRPr lang="en-US" sz="25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xmlns="" id="{1F435A34-A42A-0936-C8F5-1FAF38C39AD5}"/>
              </a:ext>
            </a:extLst>
          </p:cNvPr>
          <p:cNvSpPr txBox="1">
            <a:spLocks/>
          </p:cNvSpPr>
          <p:nvPr/>
        </p:nvSpPr>
        <p:spPr>
          <a:xfrm>
            <a:off x="468680" y="350676"/>
            <a:ext cx="10563497" cy="575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32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Thay đổi thông tin cá nhân</a:t>
            </a:r>
            <a:endParaRPr lang="ko-KR" altLang="en-US" sz="32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3235479-CD5B-A139-3010-73E74E8EE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608" y="1378125"/>
            <a:ext cx="8346673" cy="49215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9CB4604-5659-BDEE-C284-8A18D6344E40}"/>
              </a:ext>
            </a:extLst>
          </p:cNvPr>
          <p:cNvSpPr txBox="1"/>
          <p:nvPr/>
        </p:nvSpPr>
        <p:spPr>
          <a:xfrm>
            <a:off x="233557" y="3725027"/>
            <a:ext cx="3265423" cy="1373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5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Sau khi thay đổi chính xác thông tin ấn nút </a:t>
            </a:r>
            <a:r>
              <a:rPr lang="en-US" sz="25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5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429C3BC-0752-B64B-7633-FF22CD82E8AF}"/>
              </a:ext>
            </a:extLst>
          </p:cNvPr>
          <p:cNvSpPr txBox="1"/>
          <p:nvPr/>
        </p:nvSpPr>
        <p:spPr>
          <a:xfrm>
            <a:off x="2729352" y="6317854"/>
            <a:ext cx="9617319" cy="49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5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diện sửa thông tin</a:t>
            </a:r>
            <a:endParaRPr lang="en-US" sz="25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2A3E50-03F3-65AA-5C64-934FE5BA834F}"/>
              </a:ext>
            </a:extLst>
          </p:cNvPr>
          <p:cNvSpPr txBox="1"/>
          <p:nvPr/>
        </p:nvSpPr>
        <p:spPr>
          <a:xfrm>
            <a:off x="215717" y="857154"/>
            <a:ext cx="12642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Thay đổi thông tin</a:t>
            </a:r>
            <a:endParaRPr lang="vi-VN" sz="2800" b="1" i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523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7331E07-A537-4F94-A855-69E96C288AC6}"/>
              </a:ext>
            </a:extLst>
          </p:cNvPr>
          <p:cNvSpPr txBox="1"/>
          <p:nvPr/>
        </p:nvSpPr>
        <p:spPr>
          <a:xfrm>
            <a:off x="7987004" y="3921577"/>
            <a:ext cx="3946850" cy="2293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14000"/>
              </a:lnSpc>
              <a:defRPr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- Để thay đổi mật khẩu, người dùng Click vào ô </a:t>
            </a:r>
            <a:r>
              <a:rPr lang="en-US" b="1"/>
              <a:t>Thay đổi mật khẩu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D0D2866-76BF-B3E8-B46F-15243067EBD1}"/>
              </a:ext>
            </a:extLst>
          </p:cNvPr>
          <p:cNvSpPr txBox="1"/>
          <p:nvPr/>
        </p:nvSpPr>
        <p:spPr>
          <a:xfrm>
            <a:off x="1461087" y="5984449"/>
            <a:ext cx="53012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diện thông tin của người dùng</a:t>
            </a:r>
            <a:endParaRPr lang="en-US" sz="240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xmlns="" id="{952C58B8-49FE-82AC-BCDF-BFADA236250B}"/>
              </a:ext>
            </a:extLst>
          </p:cNvPr>
          <p:cNvSpPr txBox="1">
            <a:spLocks/>
          </p:cNvSpPr>
          <p:nvPr/>
        </p:nvSpPr>
        <p:spPr>
          <a:xfrm>
            <a:off x="708234" y="356879"/>
            <a:ext cx="10563497" cy="575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32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Thay đổi thông tin mật khẩu</a:t>
            </a:r>
            <a:endParaRPr lang="ko-KR" altLang="en-US" sz="32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BEFADC2-D94E-7615-B625-4A7EC75CDEF5}"/>
              </a:ext>
            </a:extLst>
          </p:cNvPr>
          <p:cNvSpPr txBox="1"/>
          <p:nvPr/>
        </p:nvSpPr>
        <p:spPr>
          <a:xfrm>
            <a:off x="150469" y="979852"/>
            <a:ext cx="12642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Click vào Thay đổi mật khẩu </a:t>
            </a:r>
            <a:endParaRPr lang="vi-VN" sz="2800" b="1" i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52E7A51-C3C3-C24B-69C8-3C0B27EA13EB}"/>
              </a:ext>
            </a:extLst>
          </p:cNvPr>
          <p:cNvSpPr txBox="1"/>
          <p:nvPr/>
        </p:nvSpPr>
        <p:spPr>
          <a:xfrm>
            <a:off x="7987004" y="1503072"/>
            <a:ext cx="3946850" cy="2293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Sau khi đăng nhập thông tin, hệ thống sẽ hiển thị Trang thông tin tài khoản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90AB2CF-5E2F-8A3F-A215-C0152A0A4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46" y="1947178"/>
            <a:ext cx="7506350" cy="368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13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3771" y="1524791"/>
            <a:ext cx="9004041" cy="49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5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Nhập mật khẩu hiện tại vào ô Mật khẩu hiện tại</a:t>
            </a:r>
            <a:endParaRPr lang="en-US" sz="2500" b="1" i="1">
              <a:solidFill>
                <a:schemeClr val="bg1"/>
              </a:solidFill>
              <a:highlight>
                <a:srgbClr val="0000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7331E07-A537-4F94-A855-69E96C288AC6}"/>
              </a:ext>
            </a:extLst>
          </p:cNvPr>
          <p:cNvSpPr txBox="1"/>
          <p:nvPr/>
        </p:nvSpPr>
        <p:spPr>
          <a:xfrm>
            <a:off x="2195049" y="6328380"/>
            <a:ext cx="7161197" cy="49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5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diện thay đổi mật khẩu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xmlns="" id="{1F435A34-A42A-0936-C8F5-1FAF38C39AD5}"/>
              </a:ext>
            </a:extLst>
          </p:cNvPr>
          <p:cNvSpPr txBox="1">
            <a:spLocks/>
          </p:cNvSpPr>
          <p:nvPr/>
        </p:nvSpPr>
        <p:spPr>
          <a:xfrm>
            <a:off x="468680" y="350676"/>
            <a:ext cx="10563497" cy="575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32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Thay đổi thông tin mật khẩu</a:t>
            </a:r>
            <a:endParaRPr lang="ko-KR" altLang="en-US" sz="32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5F645A2-8100-A5A3-0CA8-6CA34656BD56}"/>
              </a:ext>
            </a:extLst>
          </p:cNvPr>
          <p:cNvSpPr txBox="1"/>
          <p:nvPr/>
        </p:nvSpPr>
        <p:spPr>
          <a:xfrm>
            <a:off x="150469" y="979852"/>
            <a:ext cx="12642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Thay đổi thông tin mật khẩu</a:t>
            </a:r>
            <a:endParaRPr lang="vi-VN" sz="2800" b="1" i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F337857-7B51-0E21-A48B-61BB893F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515" y="2822263"/>
            <a:ext cx="9425421" cy="35061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2F84453-2865-8139-4702-DAEC0075D57E}"/>
              </a:ext>
            </a:extLst>
          </p:cNvPr>
          <p:cNvSpPr txBox="1"/>
          <p:nvPr/>
        </p:nvSpPr>
        <p:spPr>
          <a:xfrm>
            <a:off x="783771" y="2149057"/>
            <a:ext cx="9983755" cy="49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25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Nhập mật khẩu mới và xác nhận mật khẩu</a:t>
            </a:r>
            <a:endParaRPr lang="en-US" sz="2500" b="1" i="1">
              <a:solidFill>
                <a:schemeClr val="bg1"/>
              </a:solidFill>
              <a:highlight>
                <a:srgbClr val="0000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97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841717" y="1930495"/>
            <a:ext cx="10508565" cy="824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ko-KR" sz="60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2</a:t>
            </a:r>
            <a:endParaRPr lang="ko-KR" altLang="en-US" sz="60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698256" y="3280418"/>
            <a:ext cx="11219424" cy="15932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ko-KR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tự đánh giá công dân học tập</a:t>
            </a:r>
            <a:r>
              <a:rPr lang="en-US" altLang="ko-KR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</p:spTree>
    <p:extLst>
      <p:ext uri="{BB962C8B-B14F-4D97-AF65-F5344CB8AC3E}">
        <p14:creationId xmlns:p14="http://schemas.microsoft.com/office/powerpoint/2010/main" val="26547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7331E07-A537-4F94-A855-69E96C288AC6}"/>
              </a:ext>
            </a:extLst>
          </p:cNvPr>
          <p:cNvSpPr txBox="1"/>
          <p:nvPr/>
        </p:nvSpPr>
        <p:spPr>
          <a:xfrm>
            <a:off x="468680" y="5820034"/>
            <a:ext cx="11140728" cy="49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5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diện đánh giá mô hình công dân học tập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xmlns="" id="{1F435A34-A42A-0936-C8F5-1FAF38C39AD5}"/>
              </a:ext>
            </a:extLst>
          </p:cNvPr>
          <p:cNvSpPr txBox="1">
            <a:spLocks/>
          </p:cNvSpPr>
          <p:nvPr/>
        </p:nvSpPr>
        <p:spPr>
          <a:xfrm>
            <a:off x="468680" y="350676"/>
            <a:ext cx="10563497" cy="575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32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Thực hiện tự đánh giá công dân học tập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3C404C7-20C4-3716-CCAA-906BA9BA4A58}"/>
              </a:ext>
            </a:extLst>
          </p:cNvPr>
          <p:cNvSpPr txBox="1"/>
          <p:nvPr/>
        </p:nvSpPr>
        <p:spPr>
          <a:xfrm>
            <a:off x="150469" y="979852"/>
            <a:ext cx="12642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Sau khi đăng nhập thành công, hệ thống hiển thị:</a:t>
            </a:r>
            <a:endParaRPr lang="vi-VN" sz="2800" b="1" i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FE13162-E7B7-D587-2431-5D1BDE1A4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22" y="1717556"/>
            <a:ext cx="10799323" cy="398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89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xmlns="" id="{1F435A34-A42A-0936-C8F5-1FAF38C39AD5}"/>
              </a:ext>
            </a:extLst>
          </p:cNvPr>
          <p:cNvSpPr txBox="1">
            <a:spLocks/>
          </p:cNvSpPr>
          <p:nvPr/>
        </p:nvSpPr>
        <p:spPr>
          <a:xfrm>
            <a:off x="468680" y="350676"/>
            <a:ext cx="10563497" cy="575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32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Thực hiện tự đánh giá công dân học tập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402E633-35CE-A67F-9189-BFC4CE4E4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80" y="1864242"/>
            <a:ext cx="11140728" cy="41535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61E9BC4-E90C-65AC-DC0A-C8B95C0A1953}"/>
              </a:ext>
            </a:extLst>
          </p:cNvPr>
          <p:cNvSpPr txBox="1"/>
          <p:nvPr/>
        </p:nvSpPr>
        <p:spPr>
          <a:xfrm>
            <a:off x="150469" y="979852"/>
            <a:ext cx="12642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Lựa chọn đánh giá nhóm III:</a:t>
            </a:r>
            <a:endParaRPr lang="vi-VN" sz="2800" b="1" i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546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9358129" y="2370470"/>
            <a:ext cx="2885955" cy="575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ko-KR" sz="25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Đọc nội dung mục chỉ số đánh giá và phần tự đánh giá. </a:t>
            </a:r>
            <a:endParaRPr lang="ko-KR" altLang="en-US" sz="2500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4B5C1EC-DD2D-BF4E-929E-CEA9AA3BC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28" y="288146"/>
            <a:ext cx="8987836" cy="6281708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xmlns="" id="{98584B59-3102-F36A-A568-DA40BE2B6430}"/>
              </a:ext>
            </a:extLst>
          </p:cNvPr>
          <p:cNvSpPr txBox="1">
            <a:spLocks/>
          </p:cNvSpPr>
          <p:nvPr/>
        </p:nvSpPr>
        <p:spPr>
          <a:xfrm>
            <a:off x="9358130" y="3725931"/>
            <a:ext cx="2781783" cy="575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ko-KR" sz="25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Chọn các đáp án mục tự đánh giá theo đúng nhận xét của riêng từng cá nhân cho từng câu hỏi rồi ấn vào nút </a:t>
            </a:r>
            <a:r>
              <a:rPr lang="en-US" altLang="ko-KR" sz="25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ko-KR" altLang="en-US" sz="25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D898F61D-1287-4DF0-6E9C-FAB6E909C46E}"/>
              </a:ext>
            </a:extLst>
          </p:cNvPr>
          <p:cNvCxnSpPr>
            <a:cxnSpLocks/>
          </p:cNvCxnSpPr>
          <p:nvPr/>
        </p:nvCxnSpPr>
        <p:spPr>
          <a:xfrm flipH="1" flipV="1">
            <a:off x="3461657" y="2687216"/>
            <a:ext cx="5948560" cy="18409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98BE8E4F-0A13-CC50-85EF-E34C2C1200ED}"/>
              </a:ext>
            </a:extLst>
          </p:cNvPr>
          <p:cNvCxnSpPr>
            <a:cxnSpLocks/>
          </p:cNvCxnSpPr>
          <p:nvPr/>
        </p:nvCxnSpPr>
        <p:spPr>
          <a:xfrm flipH="1" flipV="1">
            <a:off x="3461657" y="3498980"/>
            <a:ext cx="5948560" cy="10292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B4298250-1AFC-9B47-E1D7-CC0677DD4169}"/>
              </a:ext>
            </a:extLst>
          </p:cNvPr>
          <p:cNvCxnSpPr>
            <a:cxnSpLocks/>
          </p:cNvCxnSpPr>
          <p:nvPr/>
        </p:nvCxnSpPr>
        <p:spPr>
          <a:xfrm flipH="1" flipV="1">
            <a:off x="3461657" y="4366727"/>
            <a:ext cx="5948560" cy="1614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96F2B7D3-102D-65AE-0DF2-170B95D184AD}"/>
              </a:ext>
            </a:extLst>
          </p:cNvPr>
          <p:cNvCxnSpPr>
            <a:cxnSpLocks/>
          </p:cNvCxnSpPr>
          <p:nvPr/>
        </p:nvCxnSpPr>
        <p:spPr>
          <a:xfrm flipH="1">
            <a:off x="3461657" y="4528187"/>
            <a:ext cx="5948560" cy="12008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Title 3">
            <a:extLst>
              <a:ext uri="{FF2B5EF4-FFF2-40B4-BE49-F238E27FC236}">
                <a16:creationId xmlns:a16="http://schemas.microsoft.com/office/drawing/2014/main" xmlns="" id="{3BA3242B-0650-8BCD-D342-58D67B283329}"/>
              </a:ext>
            </a:extLst>
          </p:cNvPr>
          <p:cNvSpPr txBox="1">
            <a:spLocks/>
          </p:cNvSpPr>
          <p:nvPr/>
        </p:nvSpPr>
        <p:spPr>
          <a:xfrm>
            <a:off x="9306045" y="288146"/>
            <a:ext cx="2885955" cy="575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ko-KR" sz="25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Tại giao diện người dung đánh giá nội dung: Năng lực tự học, học tập suốt đời</a:t>
            </a:r>
            <a:endParaRPr lang="ko-KR" altLang="en-US" sz="2500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63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xmlns="" id="{C5FA84B8-049F-B0DA-2D9A-0175DBF2135C}"/>
              </a:ext>
            </a:extLst>
          </p:cNvPr>
          <p:cNvSpPr txBox="1">
            <a:spLocks/>
          </p:cNvSpPr>
          <p:nvPr/>
        </p:nvSpPr>
        <p:spPr>
          <a:xfrm>
            <a:off x="468680" y="350676"/>
            <a:ext cx="10563497" cy="575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32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Thực hiện tự đánh giá công dân học tập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xmlns="" id="{2850684D-F082-CB45-084B-845C8A851829}"/>
              </a:ext>
            </a:extLst>
          </p:cNvPr>
          <p:cNvSpPr txBox="1">
            <a:spLocks/>
          </p:cNvSpPr>
          <p:nvPr/>
        </p:nvSpPr>
        <p:spPr>
          <a:xfrm>
            <a:off x="265760" y="3312073"/>
            <a:ext cx="2885955" cy="575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ko-KR" sz="25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các đáp án mục tự đánh giá theo đúng nhận xét của riêng từng cá nhân cho từng câu hỏi rồi ấn vào nút </a:t>
            </a:r>
            <a:r>
              <a:rPr lang="en-US" altLang="ko-KR" sz="25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ko-KR" altLang="en-US" sz="25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7F568C5-F951-BE31-B893-4247CA807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960" y="925980"/>
            <a:ext cx="7935026" cy="5932020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0BABCFDA-578E-A50F-4A74-6F42F9513BD0}"/>
              </a:ext>
            </a:extLst>
          </p:cNvPr>
          <p:cNvCxnSpPr>
            <a:cxnSpLocks/>
          </p:cNvCxnSpPr>
          <p:nvPr/>
        </p:nvCxnSpPr>
        <p:spPr>
          <a:xfrm>
            <a:off x="3125165" y="3599727"/>
            <a:ext cx="3854755" cy="11921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F7CAA8D3-101B-43B9-BD61-2CF2C390CF83}"/>
              </a:ext>
            </a:extLst>
          </p:cNvPr>
          <p:cNvCxnSpPr>
            <a:cxnSpLocks/>
          </p:cNvCxnSpPr>
          <p:nvPr/>
        </p:nvCxnSpPr>
        <p:spPr>
          <a:xfrm>
            <a:off x="3125165" y="3599726"/>
            <a:ext cx="3854755" cy="2615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71C3FE12-FF33-C134-A681-7A3C43D61D67}"/>
              </a:ext>
            </a:extLst>
          </p:cNvPr>
          <p:cNvCxnSpPr>
            <a:cxnSpLocks/>
          </p:cNvCxnSpPr>
          <p:nvPr/>
        </p:nvCxnSpPr>
        <p:spPr>
          <a:xfrm>
            <a:off x="3125165" y="3599727"/>
            <a:ext cx="37480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E4C8C5B3-984F-6D02-FACC-69C2B953E255}"/>
              </a:ext>
            </a:extLst>
          </p:cNvPr>
          <p:cNvCxnSpPr>
            <a:cxnSpLocks/>
          </p:cNvCxnSpPr>
          <p:nvPr/>
        </p:nvCxnSpPr>
        <p:spPr>
          <a:xfrm flipV="1">
            <a:off x="3125165" y="2423160"/>
            <a:ext cx="3748075" cy="11765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3">
            <a:extLst>
              <a:ext uri="{FF2B5EF4-FFF2-40B4-BE49-F238E27FC236}">
                <a16:creationId xmlns:a16="http://schemas.microsoft.com/office/drawing/2014/main" xmlns="" id="{4A3680EA-DAD4-7010-F35D-A7DC3E36C0C1}"/>
              </a:ext>
            </a:extLst>
          </p:cNvPr>
          <p:cNvSpPr txBox="1">
            <a:spLocks/>
          </p:cNvSpPr>
          <p:nvPr/>
        </p:nvSpPr>
        <p:spPr>
          <a:xfrm>
            <a:off x="321176" y="878982"/>
            <a:ext cx="2885955" cy="575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ko-KR" sz="25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Tại giao diện người dung đánh giá nội dung: Năng lực sử dụng những công cụ tương tác</a:t>
            </a:r>
            <a:endParaRPr lang="ko-KR" altLang="en-US" sz="2500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26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xmlns="" id="{C5FA84B8-049F-B0DA-2D9A-0175DBF2135C}"/>
              </a:ext>
            </a:extLst>
          </p:cNvPr>
          <p:cNvSpPr txBox="1">
            <a:spLocks/>
          </p:cNvSpPr>
          <p:nvPr/>
        </p:nvSpPr>
        <p:spPr>
          <a:xfrm>
            <a:off x="468680" y="350676"/>
            <a:ext cx="10563497" cy="575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32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Thực hiện tự đánh giá công dân học tập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xmlns="" id="{2850684D-F082-CB45-084B-845C8A851829}"/>
              </a:ext>
            </a:extLst>
          </p:cNvPr>
          <p:cNvSpPr txBox="1">
            <a:spLocks/>
          </p:cNvSpPr>
          <p:nvPr/>
        </p:nvSpPr>
        <p:spPr>
          <a:xfrm>
            <a:off x="321175" y="3312968"/>
            <a:ext cx="2885955" cy="575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ko-KR" sz="25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các đáp án mục tự đánh giá theo đúng nhận xét của riêng từng cá nhân cho từng câu hỏi rồi ấn vào nút </a:t>
            </a:r>
            <a:r>
              <a:rPr lang="en-US" altLang="ko-KR" sz="25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 thông tin</a:t>
            </a:r>
            <a:endParaRPr lang="ko-KR" altLang="en-US" sz="25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0625532-A0B3-3BA9-F83D-7027F71AA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960" y="849703"/>
            <a:ext cx="8321040" cy="6026821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E4C8C5B3-984F-6D02-FACC-69C2B953E255}"/>
              </a:ext>
            </a:extLst>
          </p:cNvPr>
          <p:cNvCxnSpPr>
            <a:cxnSpLocks/>
          </p:cNvCxnSpPr>
          <p:nvPr/>
        </p:nvCxnSpPr>
        <p:spPr>
          <a:xfrm flipV="1">
            <a:off x="3125165" y="3312968"/>
            <a:ext cx="3557959" cy="2867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F7CAA8D3-101B-43B9-BD61-2CF2C390CF83}"/>
              </a:ext>
            </a:extLst>
          </p:cNvPr>
          <p:cNvCxnSpPr>
            <a:cxnSpLocks/>
          </p:cNvCxnSpPr>
          <p:nvPr/>
        </p:nvCxnSpPr>
        <p:spPr>
          <a:xfrm>
            <a:off x="3125165" y="3632228"/>
            <a:ext cx="3557959" cy="19950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30AF28A-37A8-4EDD-5E91-58B5E2962F17}"/>
              </a:ext>
            </a:extLst>
          </p:cNvPr>
          <p:cNvSpPr/>
          <p:nvPr/>
        </p:nvSpPr>
        <p:spPr>
          <a:xfrm>
            <a:off x="11186160" y="6248400"/>
            <a:ext cx="1005840" cy="457200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xmlns="" id="{91A5DFA0-EF02-CCBC-3426-BF941C9BC13B}"/>
              </a:ext>
            </a:extLst>
          </p:cNvPr>
          <p:cNvSpPr txBox="1">
            <a:spLocks/>
          </p:cNvSpPr>
          <p:nvPr/>
        </p:nvSpPr>
        <p:spPr>
          <a:xfrm>
            <a:off x="321176" y="878982"/>
            <a:ext cx="2885955" cy="575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ko-KR" sz="25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Tại giao diện người dung đánh giá nội dung: Năng lực xây dựng và thực hiện các mối quan hệ xã hội</a:t>
            </a:r>
            <a:endParaRPr lang="ko-KR" altLang="en-US" sz="2500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05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715208" y="6219672"/>
            <a:ext cx="6214188" cy="575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ko-KR" sz="25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diện kết quả đánh giá</a:t>
            </a:r>
            <a:endParaRPr lang="ko-KR" altLang="en-US" sz="2500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xmlns="" id="{C5FA84B8-049F-B0DA-2D9A-0175DBF2135C}"/>
              </a:ext>
            </a:extLst>
          </p:cNvPr>
          <p:cNvSpPr txBox="1">
            <a:spLocks/>
          </p:cNvSpPr>
          <p:nvPr/>
        </p:nvSpPr>
        <p:spPr>
          <a:xfrm>
            <a:off x="468680" y="350676"/>
            <a:ext cx="10563497" cy="575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32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Kết quả đánh giá công dân học tập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1D7E393-CF1B-46AE-9B5F-D46259122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96" y="1194318"/>
            <a:ext cx="10156901" cy="49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10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844062" y="1534255"/>
            <a:ext cx="10508565" cy="824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ko-KR" sz="60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HƯỚNG DẪN</a:t>
            </a:r>
            <a:endParaRPr lang="ko-KR" altLang="en-US" sz="60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279918" y="3153746"/>
            <a:ext cx="12260424" cy="22580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ko-KR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1: Đăng ký tài khoản</a:t>
            </a:r>
          </a:p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ko-KR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hướng dẫn tự đánh giá công dân học tập </a:t>
            </a:r>
            <a:endParaRPr lang="en-US" altLang="ko-KR" sz="3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42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1007706" y="6124076"/>
            <a:ext cx="6214188" cy="575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ko-KR" sz="25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diện kết quả đánh giá</a:t>
            </a:r>
            <a:endParaRPr lang="ko-KR" altLang="en-US" sz="2500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xmlns="" id="{C5FA84B8-049F-B0DA-2D9A-0175DBF2135C}"/>
              </a:ext>
            </a:extLst>
          </p:cNvPr>
          <p:cNvSpPr txBox="1">
            <a:spLocks/>
          </p:cNvSpPr>
          <p:nvPr/>
        </p:nvSpPr>
        <p:spPr>
          <a:xfrm>
            <a:off x="468680" y="350676"/>
            <a:ext cx="10563497" cy="575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32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Kết quả đánh giá công dân học tập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7F5F9C-9D2B-93F1-5829-B0509909F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67" y="1199049"/>
            <a:ext cx="8586042" cy="4810577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xmlns="" id="{48792E23-BB14-D6AA-9431-01B26E4E8D07}"/>
              </a:ext>
            </a:extLst>
          </p:cNvPr>
          <p:cNvSpPr txBox="1">
            <a:spLocks/>
          </p:cNvSpPr>
          <p:nvPr/>
        </p:nvSpPr>
        <p:spPr>
          <a:xfrm>
            <a:off x="8929396" y="2741382"/>
            <a:ext cx="3029337" cy="575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altLang="ko-KR" sz="25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Nếu người dùng cần in kết quả, Click vào In phiếu thông tin</a:t>
            </a:r>
            <a:endParaRPr lang="ko-KR" altLang="en-US" sz="25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77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063536" y="6219672"/>
            <a:ext cx="3793424" cy="575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ko-KR" sz="25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diện in phiếu thông tin</a:t>
            </a:r>
            <a:endParaRPr lang="ko-KR" altLang="en-US" sz="2500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xmlns="" id="{C5FA84B8-049F-B0DA-2D9A-0175DBF2135C}"/>
              </a:ext>
            </a:extLst>
          </p:cNvPr>
          <p:cNvSpPr txBox="1">
            <a:spLocks/>
          </p:cNvSpPr>
          <p:nvPr/>
        </p:nvSpPr>
        <p:spPr>
          <a:xfrm>
            <a:off x="468680" y="350676"/>
            <a:ext cx="10563497" cy="575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32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In phiếu thông tin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FF1600-BD82-4984-4D24-6669219EF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164" y="925980"/>
            <a:ext cx="7653671" cy="52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81" y="693380"/>
            <a:ext cx="4117835" cy="36031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4390" y="4196278"/>
            <a:ext cx="10503219" cy="1514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TRÂN TRỌNG CẢM ƠN! </a:t>
            </a:r>
          </a:p>
        </p:txBody>
      </p:sp>
    </p:spTree>
    <p:extLst>
      <p:ext uri="{BB962C8B-B14F-4D97-AF65-F5344CB8AC3E}">
        <p14:creationId xmlns:p14="http://schemas.microsoft.com/office/powerpoint/2010/main" val="334421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844062" y="1534255"/>
            <a:ext cx="10508565" cy="824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ko-KR" sz="6000" b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1</a:t>
            </a:r>
            <a:endParaRPr lang="ko-KR" altLang="en-US" sz="60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1064089" y="2632371"/>
            <a:ext cx="10063822" cy="15932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ko-KR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 ký tài khoản</a:t>
            </a:r>
          </a:p>
        </p:txBody>
      </p:sp>
    </p:spTree>
    <p:extLst>
      <p:ext uri="{BB962C8B-B14F-4D97-AF65-F5344CB8AC3E}">
        <p14:creationId xmlns:p14="http://schemas.microsoft.com/office/powerpoint/2010/main" val="381128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29" y="1143193"/>
            <a:ext cx="12642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 cập đường dẫn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trên trang web tại địa chỉ</a:t>
            </a:r>
            <a:r>
              <a:rPr lang="vi-VN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https://congdanhoctap.vn </a:t>
            </a: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947079" y="390897"/>
            <a:ext cx="10563497" cy="575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32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Đăng ký tài khoản</a:t>
            </a:r>
            <a:endParaRPr lang="ko-KR" altLang="en-US" sz="32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C9BAE8D-048A-4228-B09E-CB5C46F8D540}"/>
              </a:ext>
            </a:extLst>
          </p:cNvPr>
          <p:cNvSpPr txBox="1"/>
          <p:nvPr/>
        </p:nvSpPr>
        <p:spPr>
          <a:xfrm>
            <a:off x="9654072" y="3326756"/>
            <a:ext cx="25379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diện hệ thống website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A7C5709-6811-BFAD-34DB-5ACA99E5B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6412"/>
            <a:ext cx="9806473" cy="519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81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xmlns="" id="{CCB6AFAC-329E-4541-85AC-F2C09088B559}"/>
              </a:ext>
            </a:extLst>
          </p:cNvPr>
          <p:cNvSpPr txBox="1">
            <a:spLocks/>
          </p:cNvSpPr>
          <p:nvPr/>
        </p:nvSpPr>
        <p:spPr>
          <a:xfrm>
            <a:off x="902929" y="361004"/>
            <a:ext cx="10563497" cy="575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32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Đăng ký tài khoản</a:t>
            </a:r>
            <a:endParaRPr lang="ko-KR" altLang="en-US" sz="32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41EE927-2666-3D0E-5728-24214B492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9282"/>
            <a:ext cx="12192000" cy="21092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DA116B-D8E0-8BDB-A79E-10124C3D199C}"/>
              </a:ext>
            </a:extLst>
          </p:cNvPr>
          <p:cNvSpPr txBox="1"/>
          <p:nvPr/>
        </p:nvSpPr>
        <p:spPr>
          <a:xfrm>
            <a:off x="391886" y="1171185"/>
            <a:ext cx="12642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Lựa chọn khung đăng nhập</a:t>
            </a:r>
            <a:endParaRPr lang="vi-VN" sz="2800" b="1" i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694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5723" y="2626464"/>
            <a:ext cx="4450703" cy="1272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Sau đó click vào </a:t>
            </a:r>
            <a:r>
              <a:rPr lang="en-US" sz="3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 ký tài khoản</a:t>
            </a:r>
            <a:endParaRPr lang="vi-VN" sz="35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288733" y="5894370"/>
            <a:ext cx="6531945" cy="4539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ko-KR" sz="25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diện đăng nhập</a:t>
            </a:r>
            <a:endParaRPr lang="ko-KR" altLang="en-US" sz="2500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xmlns="" id="{CCB6AFAC-329E-4541-85AC-F2C09088B559}"/>
              </a:ext>
            </a:extLst>
          </p:cNvPr>
          <p:cNvSpPr txBox="1">
            <a:spLocks/>
          </p:cNvSpPr>
          <p:nvPr/>
        </p:nvSpPr>
        <p:spPr>
          <a:xfrm>
            <a:off x="902929" y="361004"/>
            <a:ext cx="10563497" cy="575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32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Đăng ký tài khoản</a:t>
            </a:r>
            <a:endParaRPr lang="ko-KR" altLang="en-US" sz="32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E0E611A-2E82-CDA3-328F-F4E0D6EDA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45" y="2438008"/>
            <a:ext cx="6288833" cy="327679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029A130-1427-8B54-8DFF-93A41EFDF23A}"/>
              </a:ext>
            </a:extLst>
          </p:cNvPr>
          <p:cNvSpPr txBox="1"/>
          <p:nvPr/>
        </p:nvSpPr>
        <p:spPr>
          <a:xfrm>
            <a:off x="7015723" y="4442727"/>
            <a:ext cx="4556713" cy="1272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5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Ấn đăng ký tài khoản nếu chưa có tài khoản</a:t>
            </a:r>
            <a:endParaRPr lang="vi-VN" sz="3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ACFA00-A959-6BD8-3083-D0BE980980F3}"/>
              </a:ext>
            </a:extLst>
          </p:cNvPr>
          <p:cNvSpPr txBox="1"/>
          <p:nvPr/>
        </p:nvSpPr>
        <p:spPr>
          <a:xfrm>
            <a:off x="130629" y="1143193"/>
            <a:ext cx="12642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Sau khi click vào đăng nhập ra giao diện như sau:</a:t>
            </a:r>
            <a:endParaRPr lang="vi-VN" sz="2800" b="1" i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291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942" y="1776332"/>
            <a:ext cx="3194613" cy="5100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 đăng kí tài khoản hiện ra, Người dùng điền đầy đủ thông tin vào các ô trên rồi ấn Đăng ký tài khoản </a:t>
            </a:r>
            <a:r>
              <a:rPr lang="en-US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(ô có dấu * là ô bắt buộc phải nhập thông tin)</a:t>
            </a:r>
            <a:endParaRPr lang="vi-VN" sz="32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xmlns="" id="{FF1A8DBF-2901-48EB-832D-914D57473FEA}"/>
              </a:ext>
            </a:extLst>
          </p:cNvPr>
          <p:cNvSpPr txBox="1">
            <a:spLocks/>
          </p:cNvSpPr>
          <p:nvPr/>
        </p:nvSpPr>
        <p:spPr>
          <a:xfrm>
            <a:off x="708234" y="356879"/>
            <a:ext cx="10563497" cy="575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32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Đăng ký tài khoản</a:t>
            </a:r>
            <a:endParaRPr lang="ko-KR" altLang="en-US" sz="32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3BB2A70-C9C9-6B7B-B3CA-157F5D0EF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827" y="1560048"/>
            <a:ext cx="8491173" cy="52979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F0DA993-85BB-016C-018B-3F07B4CA349E}"/>
              </a:ext>
            </a:extLst>
          </p:cNvPr>
          <p:cNvSpPr txBox="1"/>
          <p:nvPr/>
        </p:nvSpPr>
        <p:spPr>
          <a:xfrm>
            <a:off x="139960" y="932183"/>
            <a:ext cx="12642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4: Điền các thông tin theo hướng dẫn</a:t>
            </a:r>
            <a:endParaRPr lang="vi-VN" sz="2800" b="1" i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678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71387" y="1930100"/>
            <a:ext cx="5257457" cy="1732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Tài khoản: sử dụng thông tin (Email hoặc Căn cước công dân) đã đăng ký để đăng nhập</a:t>
            </a:r>
            <a:endParaRPr lang="vi-VN" sz="32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xmlns="" id="{FF1A8DBF-2901-48EB-832D-914D57473FEA}"/>
              </a:ext>
            </a:extLst>
          </p:cNvPr>
          <p:cNvSpPr txBox="1">
            <a:spLocks/>
          </p:cNvSpPr>
          <p:nvPr/>
        </p:nvSpPr>
        <p:spPr>
          <a:xfrm>
            <a:off x="708234" y="356879"/>
            <a:ext cx="10563497" cy="575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32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Đăng ký tài khoản</a:t>
            </a:r>
            <a:endParaRPr lang="ko-KR" altLang="en-US" sz="32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F0DA993-85BB-016C-018B-3F07B4CA349E}"/>
              </a:ext>
            </a:extLst>
          </p:cNvPr>
          <p:cNvSpPr txBox="1"/>
          <p:nvPr/>
        </p:nvSpPr>
        <p:spPr>
          <a:xfrm>
            <a:off x="139960" y="932183"/>
            <a:ext cx="12642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5: Đăng nhập vào phần mềm với thông tin vừa đăng ký</a:t>
            </a:r>
            <a:endParaRPr lang="vi-VN" sz="2800" b="1" i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A864733-F052-A570-F2D4-5D0C21449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54" y="1663302"/>
            <a:ext cx="6185166" cy="50176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2D21097-2E40-8458-BA0F-3A13D0139005}"/>
              </a:ext>
            </a:extLst>
          </p:cNvPr>
          <p:cNvSpPr txBox="1"/>
          <p:nvPr/>
        </p:nvSpPr>
        <p:spPr>
          <a:xfrm>
            <a:off x="6671387" y="3968620"/>
            <a:ext cx="5257457" cy="1170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Mật khẩu: sử dụng mật khẩu đã tạo tại Bước 4</a:t>
            </a:r>
            <a:endParaRPr lang="vi-VN" sz="32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B90104-2A32-3637-D31E-A7D77BB9C294}"/>
              </a:ext>
            </a:extLst>
          </p:cNvPr>
          <p:cNvSpPr txBox="1"/>
          <p:nvPr/>
        </p:nvSpPr>
        <p:spPr>
          <a:xfrm>
            <a:off x="6671387" y="5445768"/>
            <a:ext cx="5257457" cy="609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Click vào nút đăng nhập</a:t>
            </a:r>
            <a:endParaRPr lang="vi-VN" sz="32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5D1F3FA-C938-E9CE-3E13-017075053C6C}"/>
              </a:ext>
            </a:extLst>
          </p:cNvPr>
          <p:cNvSpPr/>
          <p:nvPr/>
        </p:nvSpPr>
        <p:spPr>
          <a:xfrm>
            <a:off x="4702629" y="5925817"/>
            <a:ext cx="1586204" cy="708248"/>
          </a:xfrm>
          <a:prstGeom prst="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xmlns="" id="{E4802235-F7F9-18B6-7A2F-337E4B8875A3}"/>
              </a:ext>
            </a:extLst>
          </p:cNvPr>
          <p:cNvSpPr/>
          <p:nvPr/>
        </p:nvSpPr>
        <p:spPr>
          <a:xfrm>
            <a:off x="5389898" y="5327780"/>
            <a:ext cx="143155" cy="551115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102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7331E07-A537-4F94-A855-69E96C288AC6}"/>
              </a:ext>
            </a:extLst>
          </p:cNvPr>
          <p:cNvSpPr txBox="1"/>
          <p:nvPr/>
        </p:nvSpPr>
        <p:spPr>
          <a:xfrm>
            <a:off x="7987004" y="3921577"/>
            <a:ext cx="3946850" cy="2293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14000"/>
              </a:lnSpc>
              <a:defRPr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- Để thay đổi thông tin khi nhập sai, người dùng Click vào nút Sửa thông tin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D0D2866-76BF-B3E8-B46F-15243067EBD1}"/>
              </a:ext>
            </a:extLst>
          </p:cNvPr>
          <p:cNvSpPr txBox="1"/>
          <p:nvPr/>
        </p:nvSpPr>
        <p:spPr>
          <a:xfrm>
            <a:off x="1451756" y="6198846"/>
            <a:ext cx="53012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diện thông tin của người dùng</a:t>
            </a:r>
            <a:endParaRPr lang="en-US" sz="2400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xmlns="" id="{952C58B8-49FE-82AC-BCDF-BFADA236250B}"/>
              </a:ext>
            </a:extLst>
          </p:cNvPr>
          <p:cNvSpPr txBox="1">
            <a:spLocks/>
          </p:cNvSpPr>
          <p:nvPr/>
        </p:nvSpPr>
        <p:spPr>
          <a:xfrm>
            <a:off x="708234" y="356879"/>
            <a:ext cx="10563497" cy="5753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32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Thay đổi thông tin cá nhân</a:t>
            </a:r>
            <a:endParaRPr lang="ko-KR" altLang="en-US" sz="32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9D746FF-7761-607E-E24D-8E4A78ABC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69" y="1776101"/>
            <a:ext cx="7659254" cy="41497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BEFADC2-D94E-7615-B625-4A7EC75CDEF5}"/>
              </a:ext>
            </a:extLst>
          </p:cNvPr>
          <p:cNvSpPr txBox="1"/>
          <p:nvPr/>
        </p:nvSpPr>
        <p:spPr>
          <a:xfrm>
            <a:off x="150469" y="979852"/>
            <a:ext cx="12642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Click vào Sửa thông tin</a:t>
            </a:r>
            <a:endParaRPr lang="vi-VN" sz="2800" b="1" i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52E7A51-C3C3-C24B-69C8-3C0B27EA13EB}"/>
              </a:ext>
            </a:extLst>
          </p:cNvPr>
          <p:cNvSpPr txBox="1"/>
          <p:nvPr/>
        </p:nvSpPr>
        <p:spPr>
          <a:xfrm>
            <a:off x="7987004" y="1503072"/>
            <a:ext cx="3946850" cy="2293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3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Sau khi đăng nhập thông tin, hệ thống sẽ hiển thị Trang thông tin tài khoản</a:t>
            </a:r>
          </a:p>
        </p:txBody>
      </p:sp>
    </p:spTree>
    <p:extLst>
      <p:ext uri="{BB962C8B-B14F-4D97-AF65-F5344CB8AC3E}">
        <p14:creationId xmlns:p14="http://schemas.microsoft.com/office/powerpoint/2010/main" val="2775227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2601</TotalTime>
  <Words>758</Words>
  <Application>Microsoft Office PowerPoint</Application>
  <PresentationFormat>Widescreen</PresentationFormat>
  <Paragraphs>67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맑은 고딕</vt:lpstr>
      <vt:lpstr>Arial</vt:lpstr>
      <vt:lpstr>Calibri</vt:lpstr>
      <vt:lpstr>Calibri Light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MR DANG</cp:lastModifiedBy>
  <cp:revision>443</cp:revision>
  <dcterms:created xsi:type="dcterms:W3CDTF">2018-01-12T02:27:09Z</dcterms:created>
  <dcterms:modified xsi:type="dcterms:W3CDTF">2024-04-12T08:20:20Z</dcterms:modified>
</cp:coreProperties>
</file>