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  <p:sldMasterId id="2147483698" r:id="rId5"/>
  </p:sldMasterIdLst>
  <p:notesMasterIdLst>
    <p:notesMasterId r:id="rId24"/>
  </p:notesMasterIdLst>
  <p:sldIdLst>
    <p:sldId id="256" r:id="rId6"/>
    <p:sldId id="326" r:id="rId7"/>
    <p:sldId id="273" r:id="rId8"/>
    <p:sldId id="274" r:id="rId9"/>
    <p:sldId id="275" r:id="rId10"/>
    <p:sldId id="276" r:id="rId11"/>
    <p:sldId id="259" r:id="rId12"/>
    <p:sldId id="260" r:id="rId13"/>
    <p:sldId id="325" r:id="rId14"/>
    <p:sldId id="258" r:id="rId15"/>
    <p:sldId id="441" r:id="rId16"/>
    <p:sldId id="265" r:id="rId17"/>
    <p:sldId id="266" r:id="rId18"/>
    <p:sldId id="268" r:id="rId19"/>
    <p:sldId id="270" r:id="rId20"/>
    <p:sldId id="272" r:id="rId21"/>
    <p:sldId id="267" r:id="rId22"/>
    <p:sldId id="269" r:id="rId23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849" autoAdjust="0"/>
  </p:normalViewPr>
  <p:slideViewPr>
    <p:cSldViewPr>
      <p:cViewPr varScale="1">
        <p:scale>
          <a:sx n="58" d="100"/>
          <a:sy n="58" d="100"/>
        </p:scale>
        <p:origin x="224" y="44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1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318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22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22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14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47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0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64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1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1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8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52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97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06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82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13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66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5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5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59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812802"/>
            <a:ext cx="13835142" cy="5689600"/>
          </a:xfrm>
          <a:prstGeom prst="rect">
            <a:avLst/>
          </a:prstGeom>
        </p:spPr>
        <p:txBody>
          <a:bodyPr lIns="91369" tIns="45682" rIns="91369" bIns="45682" anchor="b">
            <a:noAutofit/>
          </a:bodyPr>
          <a:lstStyle>
            <a:lvl1pPr>
              <a:lnSpc>
                <a:spcPct val="100000"/>
              </a:lnSpc>
              <a:defRPr sz="1422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6604000"/>
            <a:ext cx="11393647" cy="1625600"/>
          </a:xfrm>
          <a:prstGeom prst="rect">
            <a:avLst/>
          </a:prstGeom>
        </p:spPr>
        <p:txBody>
          <a:bodyPr lIns="91369" tIns="45682" rIns="91369" bIns="45682">
            <a:normAutofit/>
          </a:bodyPr>
          <a:lstStyle>
            <a:lvl1pPr marL="0" indent="0" algn="ctr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1pPr>
            <a:lvl2pPr marL="811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4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6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4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0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3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5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9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1326989" y="8475135"/>
            <a:ext cx="3713108" cy="486832"/>
          </a:xfrm>
          <a:prstGeom prst="rect">
            <a:avLst/>
          </a:prstGeom>
        </p:spPr>
        <p:txBody>
          <a:bodyPr lIns="91369" tIns="45682" rIns="91369" bIns="45682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544213AF-26F6-41FA-8D85-E2C5388D6E58}" type="datetimeFigureOut">
              <a:rPr lang="en-US" b="1" smtClean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3/20/2023</a:t>
            </a:fld>
            <a:endParaRPr lang="en-US" b="1" dirty="0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15207342" y="8475135"/>
            <a:ext cx="1000335" cy="486832"/>
          </a:xfrm>
          <a:prstGeom prst="rect">
            <a:avLst/>
          </a:prstGeom>
        </p:spPr>
        <p:txBody>
          <a:bodyPr lIns="91369" tIns="45682" rIns="91369" bIns="45682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D5BBC35B-A44B-4119-B8DA-DE9E3DFADA20}" type="slidenum">
              <a:rPr lang="en-US" b="1" smtClean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‹#›</a:t>
            </a:fld>
            <a:endParaRPr lang="en-US" b="1" dirty="0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1173346" y="8475135"/>
            <a:ext cx="5069495" cy="486832"/>
          </a:xfrm>
          <a:prstGeom prst="rect">
            <a:avLst/>
          </a:prstGeom>
        </p:spPr>
        <p:txBody>
          <a:bodyPr lIns="91369" tIns="45682" rIns="91369" bIns="45682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172B4B">
                  <a:tint val="20000"/>
                </a:srgbClr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211823"/>
      </p:ext>
    </p:extLst>
  </p:cSld>
  <p:clrMapOvr>
    <a:masterClrMapping/>
  </p:clrMapOvr>
  <p:transition spd="slow" advTm="1000">
    <p:push dir="u"/>
    <p:sndAc>
      <p:stSnd>
        <p:snd r:embed="rId1" name="当我们同在一起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44" y="12"/>
            <a:ext cx="14648974" cy="2133600"/>
          </a:xfrm>
          <a:prstGeom prst="rect">
            <a:avLst/>
          </a:prstGeom>
        </p:spPr>
        <p:txBody>
          <a:bodyPr lIns="91369" tIns="45682" rIns="91369" bIns="45682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844" y="2133600"/>
            <a:ext cx="14648974" cy="6034617"/>
          </a:xfrm>
          <a:prstGeom prst="rect">
            <a:avLst/>
          </a:prstGeom>
        </p:spPr>
        <p:txBody>
          <a:bodyPr lIns="91369" tIns="45682" rIns="91369" bIns="45682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326989" y="8475135"/>
            <a:ext cx="3713108" cy="486832"/>
          </a:xfrm>
          <a:prstGeom prst="rect">
            <a:avLst/>
          </a:prstGeom>
        </p:spPr>
        <p:txBody>
          <a:bodyPr lIns="91369" tIns="45682" rIns="91369" bIns="45682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544213AF-26F6-41FA-8D85-E2C5388D6E58}" type="datetimeFigureOut">
              <a:rPr lang="en-US" b="1" smtClean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3/20/2023</a:t>
            </a:fld>
            <a:endParaRPr lang="en-US" b="1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3346" y="8475135"/>
            <a:ext cx="5069495" cy="486832"/>
          </a:xfrm>
          <a:prstGeom prst="rect">
            <a:avLst/>
          </a:prstGeom>
        </p:spPr>
        <p:txBody>
          <a:bodyPr lIns="91369" tIns="45682" rIns="91369" bIns="45682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07342" y="8475135"/>
            <a:ext cx="1000335" cy="486832"/>
          </a:xfrm>
          <a:prstGeom prst="rect">
            <a:avLst/>
          </a:prstGeom>
        </p:spPr>
        <p:txBody>
          <a:bodyPr lIns="91369" tIns="45682" rIns="91369" bIns="45682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D5BBC35B-A44B-4119-B8DA-DE9E3DFADA20}" type="slidenum">
              <a:rPr lang="en-US" b="1" smtClean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‹#›</a:t>
            </a:fld>
            <a:endParaRPr lang="en-US" b="1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714917"/>
      </p:ext>
    </p:extLst>
  </p:cSld>
  <p:clrMapOvr>
    <a:masterClrMapping/>
  </p:clrMapOvr>
  <p:transition spd="slow" advTm="1000">
    <p:push dir="u"/>
    <p:sndAc>
      <p:stSnd>
        <p:snd r:embed="rId1" name="当我们同在一起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1828800"/>
            <a:ext cx="13835142" cy="3340100"/>
          </a:xfrm>
          <a:prstGeom prst="rect">
            <a:avLst/>
          </a:prstGeom>
        </p:spPr>
        <p:txBody>
          <a:bodyPr lIns="91369" tIns="45682" rIns="91369" bIns="45682" anchor="b"/>
          <a:lstStyle>
            <a:lvl1pPr algn="ctr" defTabSz="162336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8533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5425027"/>
            <a:ext cx="13835142" cy="1509182"/>
          </a:xfrm>
          <a:prstGeom prst="rect">
            <a:avLst/>
          </a:prstGeom>
        </p:spPr>
        <p:txBody>
          <a:bodyPr lIns="91369" tIns="45682" rIns="91369" bIns="45682" anchor="t"/>
          <a:lstStyle>
            <a:lvl1pPr marL="0" indent="0" algn="ctr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168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449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6173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48983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0664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3474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5156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497966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326989" y="8475135"/>
            <a:ext cx="3713108" cy="486832"/>
          </a:xfrm>
          <a:prstGeom prst="rect">
            <a:avLst/>
          </a:prstGeom>
        </p:spPr>
        <p:txBody>
          <a:bodyPr lIns="91369" tIns="45682" rIns="91369" bIns="45682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544213AF-26F6-41FA-8D85-E2C5388D6E58}" type="datetimeFigureOut">
              <a:rPr lang="en-US" b="1" smtClean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3/20/2023</a:t>
            </a:fld>
            <a:endParaRPr lang="en-US" b="1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3346" y="8475135"/>
            <a:ext cx="5069495" cy="486832"/>
          </a:xfrm>
          <a:prstGeom prst="rect">
            <a:avLst/>
          </a:prstGeom>
        </p:spPr>
        <p:txBody>
          <a:bodyPr lIns="91369" tIns="45682" rIns="91369" bIns="45682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07342" y="8475135"/>
            <a:ext cx="1000335" cy="486832"/>
          </a:xfrm>
          <a:prstGeom prst="rect">
            <a:avLst/>
          </a:prstGeom>
        </p:spPr>
        <p:txBody>
          <a:bodyPr lIns="91369" tIns="45682" rIns="91369" bIns="45682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D5BBC35B-A44B-4119-B8DA-DE9E3DFADA20}" type="slidenum">
              <a:rPr lang="en-US" b="1" smtClean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‹#›</a:t>
            </a:fld>
            <a:endParaRPr lang="en-US" b="1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Oval 6"/>
          <p:cNvSpPr/>
          <p:nvPr/>
        </p:nvSpPr>
        <p:spPr>
          <a:xfrm>
            <a:off x="8002693" y="5232410"/>
            <a:ext cx="150897" cy="11302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34" tIns="81212" rIns="162434" bIns="812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5156" b="1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8358732" y="5232410"/>
            <a:ext cx="150897" cy="11302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34" tIns="81212" rIns="162434" bIns="812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5156" b="1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648329" y="5232410"/>
            <a:ext cx="150897" cy="11302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34" tIns="81212" rIns="162434" bIns="812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5156" b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98826"/>
      </p:ext>
    </p:extLst>
  </p:cSld>
  <p:clrMapOvr>
    <a:masterClrMapping/>
  </p:clrMapOvr>
  <p:transition spd="slow" advTm="1000">
    <p:push dir="u"/>
    <p:sndAc>
      <p:stSnd>
        <p:snd r:embed="rId1" name="当我们同在一起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44" y="12"/>
            <a:ext cx="14648974" cy="2133600"/>
          </a:xfrm>
          <a:prstGeom prst="rect">
            <a:avLst/>
          </a:prstGeom>
        </p:spPr>
        <p:txBody>
          <a:bodyPr lIns="91369" tIns="45682" rIns="91369" bIns="45682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0"/>
            <a:ext cx="7188848" cy="6034617"/>
          </a:xfrm>
          <a:prstGeom prst="rect">
            <a:avLst/>
          </a:prstGeom>
        </p:spPr>
        <p:txBody>
          <a:bodyPr lIns="91369" tIns="45682" rIns="91369" bIns="45682"/>
          <a:lstStyle>
            <a:lvl1pPr>
              <a:defRPr sz="4267"/>
            </a:lvl1pPr>
            <a:lvl2pPr>
              <a:defRPr sz="2844"/>
            </a:lvl2pPr>
            <a:lvl3pPr>
              <a:defRPr sz="2844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326989" y="8475135"/>
            <a:ext cx="3713108" cy="486832"/>
          </a:xfrm>
          <a:prstGeom prst="rect">
            <a:avLst/>
          </a:prstGeom>
        </p:spPr>
        <p:txBody>
          <a:bodyPr lIns="91369" tIns="45682" rIns="91369" bIns="45682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544213AF-26F6-41FA-8D85-E2C5388D6E58}" type="datetimeFigureOut">
              <a:rPr lang="en-US" b="1" smtClean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3/20/2023</a:t>
            </a:fld>
            <a:endParaRPr lang="en-US" b="1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3346" y="8475135"/>
            <a:ext cx="5069495" cy="486832"/>
          </a:xfrm>
          <a:prstGeom prst="rect">
            <a:avLst/>
          </a:prstGeom>
        </p:spPr>
        <p:txBody>
          <a:bodyPr lIns="91369" tIns="45682" rIns="91369" bIns="45682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207342" y="8475135"/>
            <a:ext cx="1000335" cy="486832"/>
          </a:xfrm>
          <a:prstGeom prst="rect">
            <a:avLst/>
          </a:prstGeom>
        </p:spPr>
        <p:txBody>
          <a:bodyPr lIns="91369" tIns="45682" rIns="91369" bIns="45682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D5BBC35B-A44B-4119-B8DA-DE9E3DFADA20}" type="slidenum">
              <a:rPr lang="en-US" b="1" smtClean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‹#›</a:t>
            </a:fld>
            <a:endParaRPr lang="en-US" b="1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51066" y="2133600"/>
            <a:ext cx="7194274" cy="6035040"/>
          </a:xfrm>
          <a:prstGeom prst="rect">
            <a:avLst/>
          </a:prstGeom>
        </p:spPr>
        <p:txBody>
          <a:bodyPr lIns="91369" tIns="45682" rIns="91369" bIns="4568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183263"/>
      </p:ext>
    </p:extLst>
  </p:cSld>
  <p:clrMapOvr>
    <a:masterClrMapping/>
  </p:clrMapOvr>
  <p:transition spd="slow" advTm="1000">
    <p:push dir="u"/>
    <p:sndAc>
      <p:stSnd>
        <p:snd r:embed="rId1" name="当我们同在一起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44" y="12"/>
            <a:ext cx="14648974" cy="2133600"/>
          </a:xfrm>
          <a:prstGeom prst="rect">
            <a:avLst/>
          </a:prstGeom>
        </p:spPr>
        <p:txBody>
          <a:bodyPr lIns="91369" tIns="45682" rIns="91369" bIns="45682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12"/>
            <a:ext cx="7191675" cy="812800"/>
          </a:xfrm>
          <a:prstGeom prst="rect">
            <a:avLst/>
          </a:prstGeom>
        </p:spPr>
        <p:txBody>
          <a:bodyPr lIns="91369" tIns="45682" rIns="91369" bIns="45682" anchor="b">
            <a:noAutofit/>
          </a:bodyPr>
          <a:lstStyle>
            <a:lvl1pPr marL="0" indent="0" algn="ctr">
              <a:buNone/>
              <a:defRPr sz="4267" b="0"/>
            </a:lvl1pPr>
            <a:lvl2pPr marL="811681" indent="0">
              <a:buNone/>
              <a:defRPr sz="3556" b="1"/>
            </a:lvl2pPr>
            <a:lvl3pPr marL="1624491" indent="0">
              <a:buNone/>
              <a:defRPr sz="3200" b="1"/>
            </a:lvl3pPr>
            <a:lvl4pPr marL="2436173" indent="0">
              <a:buNone/>
              <a:defRPr sz="2844" b="1"/>
            </a:lvl4pPr>
            <a:lvl5pPr marL="3248983" indent="0">
              <a:buNone/>
              <a:defRPr sz="2844" b="1"/>
            </a:lvl5pPr>
            <a:lvl6pPr marL="4060664" indent="0">
              <a:buNone/>
              <a:defRPr sz="2844" b="1"/>
            </a:lvl6pPr>
            <a:lvl7pPr marL="4873474" indent="0">
              <a:buNone/>
              <a:defRPr sz="2844" b="1"/>
            </a:lvl7pPr>
            <a:lvl8pPr marL="5685156" indent="0">
              <a:buNone/>
              <a:defRPr sz="2844" b="1"/>
            </a:lvl8pPr>
            <a:lvl9pPr marL="6497966" indent="0">
              <a:buNone/>
              <a:defRPr sz="284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73967" y="2133612"/>
            <a:ext cx="7194500" cy="812800"/>
          </a:xfrm>
          <a:prstGeom prst="rect">
            <a:avLst/>
          </a:prstGeom>
        </p:spPr>
        <p:txBody>
          <a:bodyPr lIns="91369" tIns="45682" rIns="91369" bIns="45682" anchor="b">
            <a:noAutofit/>
          </a:bodyPr>
          <a:lstStyle>
            <a:lvl1pPr marL="0" indent="0" algn="ctr">
              <a:buNone/>
              <a:defRPr sz="4267" b="0"/>
            </a:lvl1pPr>
            <a:lvl2pPr marL="811681" indent="0">
              <a:buNone/>
              <a:defRPr sz="3556" b="1"/>
            </a:lvl2pPr>
            <a:lvl3pPr marL="1624491" indent="0">
              <a:buNone/>
              <a:defRPr sz="3200" b="1"/>
            </a:lvl3pPr>
            <a:lvl4pPr marL="2436173" indent="0">
              <a:buNone/>
              <a:defRPr sz="2844" b="1"/>
            </a:lvl4pPr>
            <a:lvl5pPr marL="3248983" indent="0">
              <a:buNone/>
              <a:defRPr sz="2844" b="1"/>
            </a:lvl5pPr>
            <a:lvl6pPr marL="4060664" indent="0">
              <a:buNone/>
              <a:defRPr sz="2844" b="1"/>
            </a:lvl6pPr>
            <a:lvl7pPr marL="4873474" indent="0">
              <a:buNone/>
              <a:defRPr sz="2844" b="1"/>
            </a:lvl7pPr>
            <a:lvl8pPr marL="5685156" indent="0">
              <a:buNone/>
              <a:defRPr sz="2844" b="1"/>
            </a:lvl8pPr>
            <a:lvl9pPr marL="6497966" indent="0">
              <a:buNone/>
              <a:defRPr sz="284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1326989" y="8475135"/>
            <a:ext cx="3713108" cy="486832"/>
          </a:xfrm>
          <a:prstGeom prst="rect">
            <a:avLst/>
          </a:prstGeom>
        </p:spPr>
        <p:txBody>
          <a:bodyPr lIns="91369" tIns="45682" rIns="91369" bIns="45682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544213AF-26F6-41FA-8D85-E2C5388D6E58}" type="datetimeFigureOut">
              <a:rPr lang="en-US" b="1" smtClean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3/20/2023</a:t>
            </a:fld>
            <a:endParaRPr lang="en-US" b="1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73346" y="8475135"/>
            <a:ext cx="5069495" cy="486832"/>
          </a:xfrm>
          <a:prstGeom prst="rect">
            <a:avLst/>
          </a:prstGeom>
        </p:spPr>
        <p:txBody>
          <a:bodyPr lIns="91369" tIns="45682" rIns="91369" bIns="45682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207342" y="8475135"/>
            <a:ext cx="1000335" cy="486832"/>
          </a:xfrm>
          <a:prstGeom prst="rect">
            <a:avLst/>
          </a:prstGeom>
        </p:spPr>
        <p:txBody>
          <a:bodyPr lIns="91369" tIns="45682" rIns="91369" bIns="45682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D5BBC35B-A44B-4119-B8DA-DE9E3DFADA20}" type="slidenum">
              <a:rPr lang="en-US" b="1" smtClean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‹#›</a:t>
            </a:fld>
            <a:endParaRPr lang="en-US" b="1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3832" y="2950464"/>
            <a:ext cx="7194274" cy="5218176"/>
          </a:xfrm>
          <a:prstGeom prst="rect">
            <a:avLst/>
          </a:prstGeom>
        </p:spPr>
        <p:txBody>
          <a:bodyPr lIns="91369" tIns="45682" rIns="91369" bIns="4568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8317362" y="2950466"/>
            <a:ext cx="7194274" cy="5217582"/>
          </a:xfrm>
          <a:prstGeom prst="rect">
            <a:avLst/>
          </a:prstGeom>
        </p:spPr>
        <p:txBody>
          <a:bodyPr lIns="91369" tIns="45682" rIns="91369" bIns="4568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56455"/>
      </p:ext>
    </p:extLst>
  </p:cSld>
  <p:clrMapOvr>
    <a:masterClrMapping/>
  </p:clrMapOvr>
  <p:transition spd="slow" advTm="1000">
    <p:push dir="u"/>
    <p:sndAc>
      <p:stSnd>
        <p:snd r:embed="rId1" name="当我们同在一起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44" y="12"/>
            <a:ext cx="14648974" cy="2133600"/>
          </a:xfrm>
          <a:prstGeom prst="rect">
            <a:avLst/>
          </a:prstGeom>
        </p:spPr>
        <p:txBody>
          <a:bodyPr lIns="91369" tIns="45682" rIns="91369" bIns="45682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1326989" y="8475135"/>
            <a:ext cx="3713108" cy="486832"/>
          </a:xfrm>
          <a:prstGeom prst="rect">
            <a:avLst/>
          </a:prstGeom>
        </p:spPr>
        <p:txBody>
          <a:bodyPr lIns="91369" tIns="45682" rIns="91369" bIns="45682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544213AF-26F6-41FA-8D85-E2C5388D6E58}" type="datetimeFigureOut">
              <a:rPr lang="en-US" b="1" smtClean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3/20/2023</a:t>
            </a:fld>
            <a:endParaRPr lang="en-US" b="1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73346" y="8475135"/>
            <a:ext cx="5069495" cy="486832"/>
          </a:xfrm>
          <a:prstGeom prst="rect">
            <a:avLst/>
          </a:prstGeom>
        </p:spPr>
        <p:txBody>
          <a:bodyPr lIns="91369" tIns="45682" rIns="91369" bIns="45682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207342" y="8475135"/>
            <a:ext cx="1000335" cy="486832"/>
          </a:xfrm>
          <a:prstGeom prst="rect">
            <a:avLst/>
          </a:prstGeom>
        </p:spPr>
        <p:txBody>
          <a:bodyPr lIns="91369" tIns="45682" rIns="91369" bIns="45682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D5BBC35B-A44B-4119-B8DA-DE9E3DFADA20}" type="slidenum">
              <a:rPr lang="en-US" b="1" smtClean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‹#›</a:t>
            </a:fld>
            <a:endParaRPr lang="en-US" b="1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07586"/>
      </p:ext>
    </p:extLst>
  </p:cSld>
  <p:clrMapOvr>
    <a:masterClrMapping/>
  </p:clrMapOvr>
  <p:transition spd="slow" advTm="1000">
    <p:push dir="u"/>
    <p:sndAc>
      <p:stSnd>
        <p:snd r:embed="rId1" name="当我们同在一起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404845"/>
      </p:ext>
    </p:extLst>
  </p:cSld>
  <p:clrMapOvr>
    <a:masterClrMapping/>
  </p:clrMapOvr>
  <p:transition spd="slow" advTm="1000">
    <p:push dir="u"/>
    <p:sndAc>
      <p:stSnd>
        <p:snd r:embed="rId1" name="当我们同在一起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14830" y="355601"/>
            <a:ext cx="5354902" cy="2794000"/>
          </a:xfrm>
          <a:prstGeom prst="rect">
            <a:avLst/>
          </a:prstGeom>
        </p:spPr>
        <p:txBody>
          <a:bodyPr lIns="91369" tIns="45682" rIns="91369" bIns="45682" anchor="b"/>
          <a:lstStyle>
            <a:lvl1pPr algn="ctr">
              <a:lnSpc>
                <a:spcPct val="100000"/>
              </a:lnSpc>
              <a:defRPr sz="4978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02" y="364076"/>
            <a:ext cx="8892810" cy="7804151"/>
          </a:xfrm>
          <a:prstGeom prst="rect">
            <a:avLst/>
          </a:prstGeom>
        </p:spPr>
        <p:txBody>
          <a:bodyPr lIns="91369" tIns="45682" rIns="91369" bIns="45682"/>
          <a:lstStyle>
            <a:lvl1pPr>
              <a:defRPr sz="5689"/>
            </a:lvl1pPr>
            <a:lvl2pPr>
              <a:defRPr sz="4978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14830" y="3251200"/>
            <a:ext cx="5354902" cy="4917017"/>
          </a:xfrm>
          <a:prstGeom prst="rect">
            <a:avLst/>
          </a:prstGeom>
        </p:spPr>
        <p:txBody>
          <a:bodyPr lIns="91369" tIns="45682" rIns="91369" bIns="45682">
            <a:normAutofit/>
          </a:bodyPr>
          <a:lstStyle>
            <a:lvl1pPr marL="0" indent="0" algn="ctr">
              <a:lnSpc>
                <a:spcPct val="125000"/>
              </a:lnSpc>
              <a:buNone/>
              <a:defRPr sz="2844"/>
            </a:lvl1pPr>
            <a:lvl2pPr marL="811681" indent="0">
              <a:buNone/>
              <a:defRPr sz="2133"/>
            </a:lvl2pPr>
            <a:lvl3pPr marL="1624491" indent="0">
              <a:buNone/>
              <a:defRPr sz="1778"/>
            </a:lvl3pPr>
            <a:lvl4pPr marL="2436173" indent="0">
              <a:buNone/>
              <a:defRPr sz="1600"/>
            </a:lvl4pPr>
            <a:lvl5pPr marL="3248983" indent="0">
              <a:buNone/>
              <a:defRPr sz="1600"/>
            </a:lvl5pPr>
            <a:lvl6pPr marL="4060664" indent="0">
              <a:buNone/>
              <a:defRPr sz="1600"/>
            </a:lvl6pPr>
            <a:lvl7pPr marL="4873474" indent="0">
              <a:buNone/>
              <a:defRPr sz="1600"/>
            </a:lvl7pPr>
            <a:lvl8pPr marL="5685156" indent="0">
              <a:buNone/>
              <a:defRPr sz="1600"/>
            </a:lvl8pPr>
            <a:lvl9pPr marL="6497966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326989" y="8475135"/>
            <a:ext cx="3713108" cy="486832"/>
          </a:xfrm>
          <a:prstGeom prst="rect">
            <a:avLst/>
          </a:prstGeom>
        </p:spPr>
        <p:txBody>
          <a:bodyPr lIns="91369" tIns="45682" rIns="91369" bIns="45682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544213AF-26F6-41FA-8D85-E2C5388D6E58}" type="datetimeFigureOut">
              <a:rPr lang="en-US" b="1" smtClean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3/20/2023</a:t>
            </a:fld>
            <a:endParaRPr lang="en-US" b="1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3346" y="8475135"/>
            <a:ext cx="5069495" cy="486832"/>
          </a:xfrm>
          <a:prstGeom prst="rect">
            <a:avLst/>
          </a:prstGeom>
        </p:spPr>
        <p:txBody>
          <a:bodyPr lIns="91369" tIns="45682" rIns="91369" bIns="45682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207342" y="8475135"/>
            <a:ext cx="1000335" cy="486832"/>
          </a:xfrm>
          <a:prstGeom prst="rect">
            <a:avLst/>
          </a:prstGeom>
        </p:spPr>
        <p:txBody>
          <a:bodyPr lIns="91369" tIns="45682" rIns="91369" bIns="45682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D5BBC35B-A44B-4119-B8DA-DE9E3DFADA20}" type="slidenum">
              <a:rPr lang="en-US" b="1" smtClean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‹#›</a:t>
            </a:fld>
            <a:endParaRPr lang="en-US" b="1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7016537"/>
      </p:ext>
    </p:extLst>
  </p:cSld>
  <p:clrMapOvr>
    <a:masterClrMapping/>
  </p:clrMapOvr>
  <p:transition spd="slow" advTm="1000">
    <p:push dir="u"/>
    <p:sndAc>
      <p:stSnd>
        <p:snd r:embed="rId1" name="当我们同在一起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9704" y="304808"/>
            <a:ext cx="10167245" cy="1193801"/>
          </a:xfrm>
          <a:prstGeom prst="rect">
            <a:avLst/>
          </a:prstGeom>
        </p:spPr>
        <p:txBody>
          <a:bodyPr lIns="91369" tIns="45682" rIns="91369" bIns="45682" anchor="b"/>
          <a:lstStyle>
            <a:lvl1pPr algn="ctr">
              <a:lnSpc>
                <a:spcPct val="100000"/>
              </a:lnSpc>
              <a:defRPr sz="4978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4520" y="1524001"/>
            <a:ext cx="10777619" cy="6054725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lIns="91369" tIns="45682" rIns="91369" bIns="45682" anchor="t"/>
          <a:lstStyle>
            <a:lvl1pPr marL="0" indent="0" algn="ctr">
              <a:buNone/>
              <a:defRPr sz="5689"/>
            </a:lvl1pPr>
            <a:lvl2pPr marL="811681" indent="0">
              <a:buNone/>
              <a:defRPr sz="4978"/>
            </a:lvl2pPr>
            <a:lvl3pPr marL="1624491" indent="0">
              <a:buNone/>
              <a:defRPr sz="4267"/>
            </a:lvl3pPr>
            <a:lvl4pPr marL="2436173" indent="0">
              <a:buNone/>
              <a:defRPr sz="3556"/>
            </a:lvl4pPr>
            <a:lvl5pPr marL="3248983" indent="0">
              <a:buNone/>
              <a:defRPr sz="3556"/>
            </a:lvl5pPr>
            <a:lvl6pPr marL="4060664" indent="0">
              <a:buNone/>
              <a:defRPr sz="3556"/>
            </a:lvl6pPr>
            <a:lvl7pPr marL="4873474" indent="0">
              <a:buNone/>
              <a:defRPr sz="3556"/>
            </a:lvl7pPr>
            <a:lvl8pPr marL="5685156" indent="0">
              <a:buNone/>
              <a:defRPr sz="3556"/>
            </a:lvl8pPr>
            <a:lvl9pPr marL="6497966" indent="0">
              <a:buNone/>
              <a:defRPr sz="3556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9704" y="7747001"/>
            <a:ext cx="10167245" cy="711200"/>
          </a:xfrm>
          <a:prstGeom prst="rect">
            <a:avLst/>
          </a:prstGeom>
        </p:spPr>
        <p:txBody>
          <a:bodyPr lIns="91369" tIns="45682" rIns="91369" bIns="45682">
            <a:normAutofit/>
          </a:bodyPr>
          <a:lstStyle>
            <a:lvl1pPr marL="0" indent="0" algn="ctr">
              <a:buNone/>
              <a:defRPr sz="2844"/>
            </a:lvl1pPr>
            <a:lvl2pPr marL="811681" indent="0">
              <a:buNone/>
              <a:defRPr sz="2133"/>
            </a:lvl2pPr>
            <a:lvl3pPr marL="1624491" indent="0">
              <a:buNone/>
              <a:defRPr sz="1778"/>
            </a:lvl3pPr>
            <a:lvl4pPr marL="2436173" indent="0">
              <a:buNone/>
              <a:defRPr sz="1600"/>
            </a:lvl4pPr>
            <a:lvl5pPr marL="3248983" indent="0">
              <a:buNone/>
              <a:defRPr sz="1600"/>
            </a:lvl5pPr>
            <a:lvl6pPr marL="4060664" indent="0">
              <a:buNone/>
              <a:defRPr sz="1600"/>
            </a:lvl6pPr>
            <a:lvl7pPr marL="4873474" indent="0">
              <a:buNone/>
              <a:defRPr sz="1600"/>
            </a:lvl7pPr>
            <a:lvl8pPr marL="5685156" indent="0">
              <a:buNone/>
              <a:defRPr sz="1600"/>
            </a:lvl8pPr>
            <a:lvl9pPr marL="6497966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326989" y="8475135"/>
            <a:ext cx="3713108" cy="486832"/>
          </a:xfrm>
          <a:prstGeom prst="rect">
            <a:avLst/>
          </a:prstGeom>
        </p:spPr>
        <p:txBody>
          <a:bodyPr lIns="91369" tIns="45682" rIns="91369" bIns="45682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544213AF-26F6-41FA-8D85-E2C5388D6E58}" type="datetimeFigureOut">
              <a:rPr lang="en-US" b="1" smtClean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3/20/2023</a:t>
            </a:fld>
            <a:endParaRPr lang="en-US" b="1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3346" y="8475135"/>
            <a:ext cx="5069495" cy="486832"/>
          </a:xfrm>
          <a:prstGeom prst="rect">
            <a:avLst/>
          </a:prstGeom>
        </p:spPr>
        <p:txBody>
          <a:bodyPr lIns="91369" tIns="45682" rIns="91369" bIns="45682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207342" y="8475135"/>
            <a:ext cx="1000335" cy="486832"/>
          </a:xfrm>
          <a:prstGeom prst="rect">
            <a:avLst/>
          </a:prstGeom>
        </p:spPr>
        <p:txBody>
          <a:bodyPr lIns="91369" tIns="45682" rIns="91369" bIns="45682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D5BBC35B-A44B-4119-B8DA-DE9E3DFADA20}" type="slidenum">
              <a:rPr lang="en-US" b="1" smtClean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‹#›</a:t>
            </a:fld>
            <a:endParaRPr lang="en-US" b="1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3640123"/>
      </p:ext>
    </p:extLst>
  </p:cSld>
  <p:clrMapOvr>
    <a:masterClrMapping/>
  </p:clrMapOvr>
  <p:transition spd="slow" advTm="1000">
    <p:push dir="u"/>
    <p:sndAc>
      <p:stSnd>
        <p:snd r:embed="rId1" name="当我们同在一起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44" y="12"/>
            <a:ext cx="14648974" cy="2133600"/>
          </a:xfrm>
          <a:prstGeom prst="rect">
            <a:avLst/>
          </a:prstGeom>
        </p:spPr>
        <p:txBody>
          <a:bodyPr lIns="91369" tIns="45682" rIns="91369" bIns="45682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44" y="2133600"/>
            <a:ext cx="14648974" cy="6034617"/>
          </a:xfrm>
          <a:prstGeom prst="rect">
            <a:avLst/>
          </a:prstGeom>
        </p:spPr>
        <p:txBody>
          <a:bodyPr vert="eaVert" lIns="91369" tIns="45682" rIns="91369" bIns="4568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326989" y="8475135"/>
            <a:ext cx="3713108" cy="486832"/>
          </a:xfrm>
          <a:prstGeom prst="rect">
            <a:avLst/>
          </a:prstGeom>
        </p:spPr>
        <p:txBody>
          <a:bodyPr lIns="91369" tIns="45682" rIns="91369" bIns="45682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544213AF-26F6-41FA-8D85-E2C5388D6E58}" type="datetimeFigureOut">
              <a:rPr lang="en-US" b="1" smtClean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3/20/2023</a:t>
            </a:fld>
            <a:endParaRPr lang="en-US" b="1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3346" y="8475135"/>
            <a:ext cx="5069495" cy="486832"/>
          </a:xfrm>
          <a:prstGeom prst="rect">
            <a:avLst/>
          </a:prstGeom>
        </p:spPr>
        <p:txBody>
          <a:bodyPr lIns="91369" tIns="45682" rIns="91369" bIns="45682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07342" y="8475135"/>
            <a:ext cx="1000335" cy="486832"/>
          </a:xfrm>
          <a:prstGeom prst="rect">
            <a:avLst/>
          </a:prstGeom>
        </p:spPr>
        <p:txBody>
          <a:bodyPr lIns="91369" tIns="45682" rIns="91369" bIns="45682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D5BBC35B-A44B-4119-B8DA-DE9E3DFADA20}" type="slidenum">
              <a:rPr lang="en-US" b="1" smtClean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‹#›</a:t>
            </a:fld>
            <a:endParaRPr lang="en-US" b="1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1363610"/>
      </p:ext>
    </p:extLst>
  </p:cSld>
  <p:clrMapOvr>
    <a:masterClrMapping/>
  </p:clrMapOvr>
  <p:transition spd="slow" advTm="1000">
    <p:push dir="u"/>
    <p:sndAc>
      <p:stSnd>
        <p:snd r:embed="rId1" name="当我们同在一起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95"/>
            <a:ext cx="3662244" cy="7802034"/>
          </a:xfrm>
          <a:prstGeom prst="rect">
            <a:avLst/>
          </a:prstGeom>
        </p:spPr>
        <p:txBody>
          <a:bodyPr vert="eaVert" lIns="91369" tIns="45682" rIns="91369" bIns="45682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45" y="366195"/>
            <a:ext cx="10715453" cy="7802034"/>
          </a:xfrm>
          <a:prstGeom prst="rect">
            <a:avLst/>
          </a:prstGeom>
        </p:spPr>
        <p:txBody>
          <a:bodyPr vert="eaVert" lIns="91369" tIns="45682" rIns="91369" bIns="4568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326989" y="8475135"/>
            <a:ext cx="3713108" cy="486832"/>
          </a:xfrm>
          <a:prstGeom prst="rect">
            <a:avLst/>
          </a:prstGeom>
        </p:spPr>
        <p:txBody>
          <a:bodyPr lIns="91369" tIns="45682" rIns="91369" bIns="45682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544213AF-26F6-41FA-8D85-E2C5388D6E58}" type="datetimeFigureOut">
              <a:rPr lang="en-US" b="1" smtClean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3/20/2023</a:t>
            </a:fld>
            <a:endParaRPr lang="en-US" b="1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3346" y="8475135"/>
            <a:ext cx="5069495" cy="486832"/>
          </a:xfrm>
          <a:prstGeom prst="rect">
            <a:avLst/>
          </a:prstGeom>
        </p:spPr>
        <p:txBody>
          <a:bodyPr lIns="91369" tIns="45682" rIns="91369" bIns="45682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07342" y="8475135"/>
            <a:ext cx="1000335" cy="486832"/>
          </a:xfrm>
          <a:prstGeom prst="rect">
            <a:avLst/>
          </a:prstGeom>
        </p:spPr>
        <p:txBody>
          <a:bodyPr lIns="91369" tIns="45682" rIns="91369" bIns="45682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D5BBC35B-A44B-4119-B8DA-DE9E3DFADA20}" type="slidenum">
              <a:rPr lang="en-US" b="1" smtClean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‹#›</a:t>
            </a:fld>
            <a:endParaRPr lang="en-US" b="1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7689942"/>
      </p:ext>
    </p:extLst>
  </p:cSld>
  <p:clrMapOvr>
    <a:masterClrMapping/>
  </p:clrMapOvr>
  <p:transition spd="slow" advTm="1000">
    <p:push dir="u"/>
    <p:sndAc>
      <p:stSnd>
        <p:snd r:embed="rId1" name="当我们同在一起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454738"/>
      </p:ext>
    </p:extLst>
  </p:cSld>
  <p:clrMapOvr>
    <a:masterClrMapping/>
  </p:clrMapOvr>
  <p:transition spd="slow" advTm="1000">
    <p:push dir="u"/>
    <p:sndAc>
      <p:stSnd>
        <p:snd r:embed="rId1" name="当我们同在一起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372794"/>
      </p:ext>
    </p:extLst>
  </p:cSld>
  <p:clrMapOvr>
    <a:masterClrMapping/>
  </p:clrMapOvr>
  <p:transition spd="slow" advTm="1000">
    <p:push dir="u"/>
    <p:sndAc>
      <p:stSnd>
        <p:snd r:embed="rId1" name="当我们同在一起.wav"/>
      </p:stSnd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20748" y="2841980"/>
            <a:ext cx="13835142" cy="195862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13832" y="8475135"/>
            <a:ext cx="3797882" cy="488244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561185" y="8475135"/>
            <a:ext cx="5154269" cy="4882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664924" y="8475135"/>
            <a:ext cx="3797882" cy="488244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776255"/>
      </p:ext>
    </p:extLst>
  </p:cSld>
  <p:clrMapOvr>
    <a:masterClrMapping/>
  </p:clrMapOvr>
  <p:transition spd="slow" advTm="1000">
    <p:push dir="u"/>
    <p:sndAc>
      <p:stSnd>
        <p:snd r:embed="rId1" name="当我们同在一起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3832" y="366889"/>
            <a:ext cx="14648974" cy="1524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13832" y="2133601"/>
            <a:ext cx="14648974" cy="60339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13832" y="8475135"/>
            <a:ext cx="3797882" cy="488244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561185" y="8475135"/>
            <a:ext cx="5154269" cy="4882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664924" y="8475135"/>
            <a:ext cx="3797882" cy="488244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766794"/>
      </p:ext>
    </p:extLst>
  </p:cSld>
  <p:clrMapOvr>
    <a:masterClrMapping/>
  </p:clrMapOvr>
  <p:transition spd="slow" advTm="1000">
    <p:push dir="u"/>
    <p:sndAc>
      <p:stSnd>
        <p:snd r:embed="rId1" name="当我们同在一起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7511"/>
          </a:xfrm>
          <a:prstGeom prst="rect">
            <a:avLst/>
          </a:prstGeom>
        </p:spPr>
        <p:txBody>
          <a:bodyPr anchor="t"/>
          <a:lstStyle>
            <a:lvl1pPr algn="l">
              <a:defRPr sz="7111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85742" y="3874913"/>
            <a:ext cx="13835142" cy="200095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81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62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430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24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405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86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67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48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13832" y="8475135"/>
            <a:ext cx="3797882" cy="488244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561185" y="8475135"/>
            <a:ext cx="5154269" cy="4882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664924" y="8475135"/>
            <a:ext cx="3797882" cy="488244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673919"/>
      </p:ext>
    </p:extLst>
  </p:cSld>
  <p:clrMapOvr>
    <a:masterClrMapping/>
  </p:clrMapOvr>
  <p:transition spd="slow" advTm="1000">
    <p:push dir="u"/>
    <p:sndAc>
      <p:stSnd>
        <p:snd r:embed="rId1" name="当我们同在一起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3832" y="366889"/>
            <a:ext cx="14648974" cy="1524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3832" y="2133601"/>
            <a:ext cx="7188848" cy="6033911"/>
          </a:xfrm>
          <a:prstGeom prst="rect">
            <a:avLst/>
          </a:prstGeom>
        </p:spPr>
        <p:txBody>
          <a:bodyPr/>
          <a:lstStyle>
            <a:lvl1pPr>
              <a:defRPr sz="4978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73958" y="2133601"/>
            <a:ext cx="7188848" cy="6033911"/>
          </a:xfrm>
          <a:prstGeom prst="rect">
            <a:avLst/>
          </a:prstGeom>
        </p:spPr>
        <p:txBody>
          <a:bodyPr/>
          <a:lstStyle>
            <a:lvl1pPr>
              <a:defRPr sz="4978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13832" y="8475135"/>
            <a:ext cx="3797882" cy="488244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561185" y="8475135"/>
            <a:ext cx="5154269" cy="4882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664924" y="8475135"/>
            <a:ext cx="3797882" cy="488244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851747"/>
      </p:ext>
    </p:extLst>
  </p:cSld>
  <p:clrMapOvr>
    <a:masterClrMapping/>
  </p:clrMapOvr>
  <p:transition spd="slow" advTm="1000">
    <p:push dir="u"/>
    <p:sndAc>
      <p:stSnd>
        <p:snd r:embed="rId1" name="当我们同在一起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3832" y="366889"/>
            <a:ext cx="14648974" cy="152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13832" y="2046112"/>
            <a:ext cx="7191675" cy="8551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13832" y="2901245"/>
            <a:ext cx="7191675" cy="52662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268307" y="2046112"/>
            <a:ext cx="7194500" cy="8551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268307" y="2901245"/>
            <a:ext cx="7194500" cy="52662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13832" y="8475135"/>
            <a:ext cx="3797882" cy="488244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5561185" y="8475135"/>
            <a:ext cx="5154269" cy="4882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1664924" y="8475135"/>
            <a:ext cx="3797882" cy="488244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913905"/>
      </p:ext>
    </p:extLst>
  </p:cSld>
  <p:clrMapOvr>
    <a:masterClrMapping/>
  </p:clrMapOvr>
  <p:transition spd="slow" advTm="1000">
    <p:push dir="u"/>
    <p:sndAc>
      <p:stSnd>
        <p:snd r:embed="rId1" name="当我们同在一起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3832" y="366889"/>
            <a:ext cx="14648974" cy="1524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13832" y="8475135"/>
            <a:ext cx="3797882" cy="488244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561185" y="8475135"/>
            <a:ext cx="5154269" cy="4882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664924" y="8475135"/>
            <a:ext cx="3797882" cy="488244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413250"/>
      </p:ext>
    </p:extLst>
  </p:cSld>
  <p:clrMapOvr>
    <a:masterClrMapping/>
  </p:clrMapOvr>
  <p:transition spd="slow" advTm="1000">
    <p:push dir="u"/>
    <p:sndAc>
      <p:stSnd>
        <p:snd r:embed="rId1" name="当我们同在一起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13832" y="8475135"/>
            <a:ext cx="3797882" cy="488244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561185" y="8475135"/>
            <a:ext cx="5154269" cy="4882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664924" y="8475135"/>
            <a:ext cx="3797882" cy="488244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299115"/>
      </p:ext>
    </p:extLst>
  </p:cSld>
  <p:clrMapOvr>
    <a:masterClrMapping/>
  </p:clrMapOvr>
  <p:transition spd="slow" advTm="1000">
    <p:push dir="u"/>
    <p:sndAc>
      <p:stSnd>
        <p:snd r:embed="rId1" name="当我们同在一起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3833" y="364069"/>
            <a:ext cx="5354902" cy="1549399"/>
          </a:xfrm>
          <a:prstGeom prst="rect">
            <a:avLst/>
          </a:prstGeo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3444"/>
          </a:xfrm>
          <a:prstGeom prst="rect">
            <a:avLst/>
          </a:prstGeom>
        </p:spPr>
        <p:txBody>
          <a:bodyPr/>
          <a:lstStyle>
            <a:lvl1pPr>
              <a:defRPr sz="5689"/>
            </a:lvl1pPr>
            <a:lvl2pPr>
              <a:defRPr sz="4978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0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89"/>
            </a:lvl1pPr>
            <a:lvl2pPr marL="812810" indent="0">
              <a:buNone/>
              <a:defRPr sz="2133"/>
            </a:lvl2pPr>
            <a:lvl3pPr marL="1625620" indent="0">
              <a:buNone/>
              <a:defRPr sz="1778"/>
            </a:lvl3pPr>
            <a:lvl4pPr marL="2438430" indent="0">
              <a:buNone/>
              <a:defRPr sz="1600"/>
            </a:lvl4pPr>
            <a:lvl5pPr marL="3251241" indent="0">
              <a:buNone/>
              <a:defRPr sz="1600"/>
            </a:lvl5pPr>
            <a:lvl6pPr marL="4064051" indent="0">
              <a:buNone/>
              <a:defRPr sz="1600"/>
            </a:lvl6pPr>
            <a:lvl7pPr marL="4876861" indent="0">
              <a:buNone/>
              <a:defRPr sz="1600"/>
            </a:lvl7pPr>
            <a:lvl8pPr marL="5689671" indent="0">
              <a:buNone/>
              <a:defRPr sz="1600"/>
            </a:lvl8pPr>
            <a:lvl9pPr marL="6502481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13832" y="8475135"/>
            <a:ext cx="3797882" cy="488244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561185" y="8475135"/>
            <a:ext cx="5154269" cy="4882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664924" y="8475135"/>
            <a:ext cx="3797882" cy="488244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164206"/>
      </p:ext>
    </p:extLst>
  </p:cSld>
  <p:clrMapOvr>
    <a:masterClrMapping/>
  </p:clrMapOvr>
  <p:transition spd="slow" advTm="1000">
    <p:push dir="u"/>
    <p:sndAc>
      <p:stSnd>
        <p:snd r:embed="rId1" name="当我们同在一起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6356"/>
          </a:xfrm>
          <a:prstGeom prst="rect">
            <a:avLst/>
          </a:prstGeo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190335" y="818444"/>
            <a:ext cx="9765983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89"/>
            </a:lvl1pPr>
            <a:lvl2pPr marL="812810" indent="0">
              <a:buNone/>
              <a:defRPr sz="4978"/>
            </a:lvl2pPr>
            <a:lvl3pPr marL="1625620" indent="0">
              <a:buNone/>
              <a:defRPr sz="4267"/>
            </a:lvl3pPr>
            <a:lvl4pPr marL="2438430" indent="0">
              <a:buNone/>
              <a:defRPr sz="3556"/>
            </a:lvl4pPr>
            <a:lvl5pPr marL="3251241" indent="0">
              <a:buNone/>
              <a:defRPr sz="3556"/>
            </a:lvl5pPr>
            <a:lvl6pPr marL="4064051" indent="0">
              <a:buNone/>
              <a:defRPr sz="3556"/>
            </a:lvl6pPr>
            <a:lvl7pPr marL="4876861" indent="0">
              <a:buNone/>
              <a:defRPr sz="3556"/>
            </a:lvl7pPr>
            <a:lvl8pPr marL="5689671" indent="0">
              <a:buNone/>
              <a:defRPr sz="3556"/>
            </a:lvl8pPr>
            <a:lvl9pPr marL="6502481" indent="0">
              <a:buNone/>
              <a:defRPr sz="355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190335" y="7157156"/>
            <a:ext cx="9765983" cy="10724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89"/>
            </a:lvl1pPr>
            <a:lvl2pPr marL="812810" indent="0">
              <a:buNone/>
              <a:defRPr sz="2133"/>
            </a:lvl2pPr>
            <a:lvl3pPr marL="1625620" indent="0">
              <a:buNone/>
              <a:defRPr sz="1778"/>
            </a:lvl3pPr>
            <a:lvl4pPr marL="2438430" indent="0">
              <a:buNone/>
              <a:defRPr sz="1600"/>
            </a:lvl4pPr>
            <a:lvl5pPr marL="3251241" indent="0">
              <a:buNone/>
              <a:defRPr sz="1600"/>
            </a:lvl5pPr>
            <a:lvl6pPr marL="4064051" indent="0">
              <a:buNone/>
              <a:defRPr sz="1600"/>
            </a:lvl6pPr>
            <a:lvl7pPr marL="4876861" indent="0">
              <a:buNone/>
              <a:defRPr sz="1600"/>
            </a:lvl7pPr>
            <a:lvl8pPr marL="5689671" indent="0">
              <a:buNone/>
              <a:defRPr sz="1600"/>
            </a:lvl8pPr>
            <a:lvl9pPr marL="6502481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13832" y="8475135"/>
            <a:ext cx="3797882" cy="488244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561185" y="8475135"/>
            <a:ext cx="5154269" cy="4882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664924" y="8475135"/>
            <a:ext cx="3797882" cy="488244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108982"/>
      </p:ext>
    </p:extLst>
  </p:cSld>
  <p:clrMapOvr>
    <a:masterClrMapping/>
  </p:clrMapOvr>
  <p:transition spd="slow" advTm="1000">
    <p:push dir="u"/>
    <p:sndAc>
      <p:stSnd>
        <p:snd r:embed="rId1" name="当我们同在一起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3832" y="366889"/>
            <a:ext cx="14648974" cy="1524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3832" y="2133601"/>
            <a:ext cx="14648974" cy="60339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13832" y="8475135"/>
            <a:ext cx="3797882" cy="488244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561185" y="8475135"/>
            <a:ext cx="5154269" cy="4882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664924" y="8475135"/>
            <a:ext cx="3797882" cy="488244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089639"/>
      </p:ext>
    </p:extLst>
  </p:cSld>
  <p:clrMapOvr>
    <a:masterClrMapping/>
  </p:clrMapOvr>
  <p:transition spd="slow" advTm="1000">
    <p:push dir="u"/>
    <p:sndAc>
      <p:stSnd>
        <p:snd r:embed="rId1" name="当我们同在一起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800562" y="366889"/>
            <a:ext cx="3662244" cy="780062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3832" y="366889"/>
            <a:ext cx="10715453" cy="780062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13832" y="8475135"/>
            <a:ext cx="3797882" cy="488244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561185" y="8475135"/>
            <a:ext cx="5154269" cy="4882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664924" y="8475135"/>
            <a:ext cx="3797882" cy="488244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399275"/>
      </p:ext>
    </p:extLst>
  </p:cSld>
  <p:clrMapOvr>
    <a:masterClrMapping/>
  </p:clrMapOvr>
  <p:transition spd="slow" advTm="1000">
    <p:push dir="u"/>
    <p:sndAc>
      <p:stSnd>
        <p:snd r:embed="rId1" name="当我们同在一起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176131">
            <a:extLst>
              <a:ext uri="{FF2B5EF4-FFF2-40B4-BE49-F238E27FC236}">
                <a16:creationId xmlns:a16="http://schemas.microsoft.com/office/drawing/2014/main" id="{85C5DCB2-2A7E-57AF-2952-A05455A291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76132">
            <a:extLst>
              <a:ext uri="{FF2B5EF4-FFF2-40B4-BE49-F238E27FC236}">
                <a16:creationId xmlns:a16="http://schemas.microsoft.com/office/drawing/2014/main" id="{6B5EDC57-83CB-7D28-F353-C4CAF5390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6133">
            <a:extLst>
              <a:ext uri="{FF2B5EF4-FFF2-40B4-BE49-F238E27FC236}">
                <a16:creationId xmlns:a16="http://schemas.microsoft.com/office/drawing/2014/main" id="{CBEC6170-42E7-4AD2-1296-14E025A41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8AB709-25DE-4573-B84A-539CA667597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465697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76131">
            <a:extLst>
              <a:ext uri="{FF2B5EF4-FFF2-40B4-BE49-F238E27FC236}">
                <a16:creationId xmlns:a16="http://schemas.microsoft.com/office/drawing/2014/main" id="{8118CED1-AB56-D3F5-C154-E4E3BB8143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76132">
            <a:extLst>
              <a:ext uri="{FF2B5EF4-FFF2-40B4-BE49-F238E27FC236}">
                <a16:creationId xmlns:a16="http://schemas.microsoft.com/office/drawing/2014/main" id="{28268587-391F-3D3C-A426-E3DE6A3A8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6133">
            <a:extLst>
              <a:ext uri="{FF2B5EF4-FFF2-40B4-BE49-F238E27FC236}">
                <a16:creationId xmlns:a16="http://schemas.microsoft.com/office/drawing/2014/main" id="{95D880CB-0B0A-02DE-958E-39A3DC27B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0E8D6A-597C-4E54-8EDE-8F09774FB12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140850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176131">
            <a:extLst>
              <a:ext uri="{FF2B5EF4-FFF2-40B4-BE49-F238E27FC236}">
                <a16:creationId xmlns:a16="http://schemas.microsoft.com/office/drawing/2014/main" id="{19674B9E-7639-7B23-BE6F-E4B5B73B9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76132">
            <a:extLst>
              <a:ext uri="{FF2B5EF4-FFF2-40B4-BE49-F238E27FC236}">
                <a16:creationId xmlns:a16="http://schemas.microsoft.com/office/drawing/2014/main" id="{FEB8D67B-5EF6-EB1B-B739-74DF9124C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6133">
            <a:extLst>
              <a:ext uri="{FF2B5EF4-FFF2-40B4-BE49-F238E27FC236}">
                <a16:creationId xmlns:a16="http://schemas.microsoft.com/office/drawing/2014/main" id="{65180E23-F9BD-0BE1-DC47-069EE6DFB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4FEA66-A2FA-48DB-A37F-07F9A59CE38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42633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1"/>
            <a:ext cx="7177997" cy="6034617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4809" y="2133601"/>
            <a:ext cx="7177997" cy="6034617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176131">
            <a:extLst>
              <a:ext uri="{FF2B5EF4-FFF2-40B4-BE49-F238E27FC236}">
                <a16:creationId xmlns:a16="http://schemas.microsoft.com/office/drawing/2014/main" id="{204A2BDF-9951-8160-5C9D-55DF669971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76132">
            <a:extLst>
              <a:ext uri="{FF2B5EF4-FFF2-40B4-BE49-F238E27FC236}">
                <a16:creationId xmlns:a16="http://schemas.microsoft.com/office/drawing/2014/main" id="{480389A8-EAF2-732D-6AAC-E23B97534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6133">
            <a:extLst>
              <a:ext uri="{FF2B5EF4-FFF2-40B4-BE49-F238E27FC236}">
                <a16:creationId xmlns:a16="http://schemas.microsoft.com/office/drawing/2014/main" id="{C84C8717-EF8E-164C-2A05-FECF5F269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C3E176-781B-4B77-9F83-152CBF0E1D2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37715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39" y="2241551"/>
            <a:ext cx="6885780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39" y="3340100"/>
            <a:ext cx="6885780" cy="4912784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9" y="2241551"/>
            <a:ext cx="6919691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9" y="3340100"/>
            <a:ext cx="6919691" cy="4912784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176131">
            <a:extLst>
              <a:ext uri="{FF2B5EF4-FFF2-40B4-BE49-F238E27FC236}">
                <a16:creationId xmlns:a16="http://schemas.microsoft.com/office/drawing/2014/main" id="{5B42FC02-A991-005E-032B-03E5546463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176132">
            <a:extLst>
              <a:ext uri="{FF2B5EF4-FFF2-40B4-BE49-F238E27FC236}">
                <a16:creationId xmlns:a16="http://schemas.microsoft.com/office/drawing/2014/main" id="{036EDE18-C5E5-0982-BE01-6DA9C450A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6133">
            <a:extLst>
              <a:ext uri="{FF2B5EF4-FFF2-40B4-BE49-F238E27FC236}">
                <a16:creationId xmlns:a16="http://schemas.microsoft.com/office/drawing/2014/main" id="{228C42A3-DCD1-D15B-5795-8D8E38F8A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2BA4DA-FE15-4064-A2C8-25C99233603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452034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176131">
            <a:extLst>
              <a:ext uri="{FF2B5EF4-FFF2-40B4-BE49-F238E27FC236}">
                <a16:creationId xmlns:a16="http://schemas.microsoft.com/office/drawing/2014/main" id="{794EDDDF-C87C-C69D-D83A-9F8869DA17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176132">
            <a:extLst>
              <a:ext uri="{FF2B5EF4-FFF2-40B4-BE49-F238E27FC236}">
                <a16:creationId xmlns:a16="http://schemas.microsoft.com/office/drawing/2014/main" id="{B45042FA-7751-3C7C-8BAE-035DEC10D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6133">
            <a:extLst>
              <a:ext uri="{FF2B5EF4-FFF2-40B4-BE49-F238E27FC236}">
                <a16:creationId xmlns:a16="http://schemas.microsoft.com/office/drawing/2014/main" id="{77DB2D9B-8DB2-6CAB-F454-3655D165C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676E44-1B7C-4E1A-A7DE-EDD8F9A5535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192760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76131">
            <a:extLst>
              <a:ext uri="{FF2B5EF4-FFF2-40B4-BE49-F238E27FC236}">
                <a16:creationId xmlns:a16="http://schemas.microsoft.com/office/drawing/2014/main" id="{C1870394-9BEB-0E23-7E4D-D4F6894F7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176132">
            <a:extLst>
              <a:ext uri="{FF2B5EF4-FFF2-40B4-BE49-F238E27FC236}">
                <a16:creationId xmlns:a16="http://schemas.microsoft.com/office/drawing/2014/main" id="{69229EB2-3622-992F-1EE9-FA9FBE0DC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6133">
            <a:extLst>
              <a:ext uri="{FF2B5EF4-FFF2-40B4-BE49-F238E27FC236}">
                <a16:creationId xmlns:a16="http://schemas.microsoft.com/office/drawing/2014/main" id="{664519CB-03BE-DFB6-62B4-E1E259549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CA38CC-37DA-4A76-9D45-63B917D35A9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859722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609600"/>
            <a:ext cx="5249639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39" y="2743200"/>
            <a:ext cx="5249639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176131">
            <a:extLst>
              <a:ext uri="{FF2B5EF4-FFF2-40B4-BE49-F238E27FC236}">
                <a16:creationId xmlns:a16="http://schemas.microsoft.com/office/drawing/2014/main" id="{49CF169B-7DB2-2830-809E-4EF2DF2BF9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76132">
            <a:extLst>
              <a:ext uri="{FF2B5EF4-FFF2-40B4-BE49-F238E27FC236}">
                <a16:creationId xmlns:a16="http://schemas.microsoft.com/office/drawing/2014/main" id="{5B3C9B1A-8C59-F7C5-2D31-587BCB4EE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6133">
            <a:extLst>
              <a:ext uri="{FF2B5EF4-FFF2-40B4-BE49-F238E27FC236}">
                <a16:creationId xmlns:a16="http://schemas.microsoft.com/office/drawing/2014/main" id="{821C8CC3-8D8A-A9E0-90DD-FAAB96E19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D6954E-F846-434A-A7EA-90DB2E5CEF8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20427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609600"/>
            <a:ext cx="5249639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39" y="2743200"/>
            <a:ext cx="5249639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176131">
            <a:extLst>
              <a:ext uri="{FF2B5EF4-FFF2-40B4-BE49-F238E27FC236}">
                <a16:creationId xmlns:a16="http://schemas.microsoft.com/office/drawing/2014/main" id="{6F31F25F-F6FE-4323-22E8-A61F6DDD8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76132">
            <a:extLst>
              <a:ext uri="{FF2B5EF4-FFF2-40B4-BE49-F238E27FC236}">
                <a16:creationId xmlns:a16="http://schemas.microsoft.com/office/drawing/2014/main" id="{CF8EC24C-B73B-DD4A-4CD5-9F2CAB88D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6133">
            <a:extLst>
              <a:ext uri="{FF2B5EF4-FFF2-40B4-BE49-F238E27FC236}">
                <a16:creationId xmlns:a16="http://schemas.microsoft.com/office/drawing/2014/main" id="{56F9BCA9-E4F3-B6E7-C8A6-EF1CFE9F9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35885-62D2-4F18-9476-B5E801FDDF0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376248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76131">
            <a:extLst>
              <a:ext uri="{FF2B5EF4-FFF2-40B4-BE49-F238E27FC236}">
                <a16:creationId xmlns:a16="http://schemas.microsoft.com/office/drawing/2014/main" id="{DCC0E266-122E-2E44-9C30-AAE091BF59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76132">
            <a:extLst>
              <a:ext uri="{FF2B5EF4-FFF2-40B4-BE49-F238E27FC236}">
                <a16:creationId xmlns:a16="http://schemas.microsoft.com/office/drawing/2014/main" id="{CFD86994-92F1-6CBD-8D9C-AD537300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6133">
            <a:extLst>
              <a:ext uri="{FF2B5EF4-FFF2-40B4-BE49-F238E27FC236}">
                <a16:creationId xmlns:a16="http://schemas.microsoft.com/office/drawing/2014/main" id="{95825BE7-56AD-EE3F-9360-852F5EE24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41637F-B055-4E3C-8B3D-49A1F127B09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05983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5"/>
            <a:ext cx="3662244" cy="7802033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5"/>
            <a:ext cx="10774426" cy="7802033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76131">
            <a:extLst>
              <a:ext uri="{FF2B5EF4-FFF2-40B4-BE49-F238E27FC236}">
                <a16:creationId xmlns:a16="http://schemas.microsoft.com/office/drawing/2014/main" id="{7F0ABE04-C866-9D84-18EF-4DAC5FF9D1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76132">
            <a:extLst>
              <a:ext uri="{FF2B5EF4-FFF2-40B4-BE49-F238E27FC236}">
                <a16:creationId xmlns:a16="http://schemas.microsoft.com/office/drawing/2014/main" id="{811B17AF-8049-F6CD-5F1D-14B694A2C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6133">
            <a:extLst>
              <a:ext uri="{FF2B5EF4-FFF2-40B4-BE49-F238E27FC236}">
                <a16:creationId xmlns:a16="http://schemas.microsoft.com/office/drawing/2014/main" id="{1F0EB769-56B7-80FC-50BB-615D4F497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228013-51AC-48A7-9F7E-529FDCF2782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025423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13832" y="366185"/>
            <a:ext cx="14648974" cy="7802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3D769E-97CE-4610-8A99-3A6F30DF3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4F0F4-C97B-4A81-B7F8-A864D4226FD5}" type="datetime2">
              <a:rPr lang="vi-VN"/>
              <a:pPr>
                <a:defRPr/>
              </a:pPr>
              <a:t>Thứ Hai, 20 Tháng Ba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3066C4-2EC3-1822-77CE-86058DC3F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38CDEE-9A4B-EC29-7928-A14F6555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AC179C-FFCF-4A42-AFBC-D35DEDE229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02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70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79465" cy="914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245835"/>
            <a:ext cx="16279465" cy="39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 userDrawn="1"/>
        </p:nvSpPr>
        <p:spPr>
          <a:xfrm>
            <a:off x="-321346" y="1202267"/>
            <a:ext cx="16791153" cy="764093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156"/>
          </a:p>
        </p:txBody>
      </p:sp>
    </p:spTree>
    <p:extLst>
      <p:ext uri="{BB962C8B-B14F-4D97-AF65-F5344CB8AC3E}">
        <p14:creationId xmlns:p14="http://schemas.microsoft.com/office/powerpoint/2010/main" val="1664681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slow" advTm="1000">
    <p:push dir="u"/>
    <p:sndAc>
      <p:stSnd>
        <p:snd r:embed="rId15" name="当我们同在一起.wav"/>
      </p:stSnd>
    </p:sndAc>
  </p:transition>
  <p:txStyles>
    <p:titleStyle>
      <a:lvl1pPr algn="ctr" defTabSz="1623363" rtl="0" eaLnBrk="1" latinLnBrk="0" hangingPunct="1">
        <a:lnSpc>
          <a:spcPts val="10302"/>
        </a:lnSpc>
        <a:spcBef>
          <a:spcPct val="0"/>
        </a:spcBef>
        <a:buNone/>
        <a:defRPr sz="96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609608" indent="-609608" algn="l" defTabSz="1623363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1319688" indent="-508006" algn="l" defTabSz="1623363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2844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2030896" indent="-406405" algn="l" defTabSz="16233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44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2842578" indent="-406405" algn="l" defTabSz="1623363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2844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3655388" indent="-406405" algn="l" defTabSz="16233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44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4467069" indent="-406405" algn="l" defTabSz="1623363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2844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5279879" indent="-406405" algn="l" defTabSz="16233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44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6091561" indent="-406405" algn="l" defTabSz="1623363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2844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6904371" indent="-406405" algn="l" defTabSz="16233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44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162336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1681" algn="l" defTabSz="162336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4491" algn="l" defTabSz="162336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6173" algn="l" defTabSz="162336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48983" algn="l" defTabSz="162336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0664" algn="l" defTabSz="162336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3474" algn="l" defTabSz="162336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5156" algn="l" defTabSz="162336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97966" algn="l" defTabSz="162336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15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 advTm="1000">
    <p:push dir="u"/>
    <p:sndAc>
      <p:stSnd>
        <p:snd r:embed="rId13" name="当我们同在一起.wav"/>
      </p:stSnd>
    </p:sndAc>
  </p:transition>
  <p:txStyles>
    <p:titleStyle>
      <a:lvl1pPr algn="ctr" defTabSz="1625620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608" indent="-609608" algn="l" defTabSz="1625620" rtl="0" eaLnBrk="1" latinLnBrk="0" hangingPunct="1">
        <a:spcBef>
          <a:spcPct val="20000"/>
        </a:spcBef>
        <a:buFont typeface="Arial" panose="020B0604020202020204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817" indent="-508006" algn="l" defTabSz="1625620" rtl="0" eaLnBrk="1" latinLnBrk="0" hangingPunct="1">
        <a:spcBef>
          <a:spcPct val="20000"/>
        </a:spcBef>
        <a:buFont typeface="Arial" panose="020B0604020202020204" pitchFamily="34" charset="0"/>
        <a:buChar char="–"/>
        <a:defRPr sz="4978" kern="1200">
          <a:solidFill>
            <a:schemeClr val="tx1"/>
          </a:solidFill>
          <a:latin typeface="+mn-lt"/>
          <a:ea typeface="+mn-ea"/>
          <a:cs typeface="+mn-cs"/>
        </a:defRPr>
      </a:lvl2pPr>
      <a:lvl3pPr marL="2032025" indent="-406405" algn="l" defTabSz="162562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836" indent="-406405" algn="l" defTabSz="1625620" rtl="0" eaLnBrk="1" latinLnBrk="0" hangingPunct="1">
        <a:spcBef>
          <a:spcPct val="20000"/>
        </a:spcBef>
        <a:buFont typeface="Arial" panose="020B0604020202020204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indent="-406405" algn="l" defTabSz="1625620" rtl="0" eaLnBrk="1" latinLnBrk="0" hangingPunct="1">
        <a:spcBef>
          <a:spcPct val="20000"/>
        </a:spcBef>
        <a:buFont typeface="Arial" panose="020B0604020202020204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456" indent="-406405" algn="l" defTabSz="1625620" rtl="0" eaLnBrk="1" latinLnBrk="0" hangingPunct="1">
        <a:spcBef>
          <a:spcPct val="20000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3266" indent="-406405" algn="l" defTabSz="1625620" rtl="0" eaLnBrk="1" latinLnBrk="0" hangingPunct="1">
        <a:spcBef>
          <a:spcPct val="20000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6076" indent="-406405" algn="l" defTabSz="1625620" rtl="0" eaLnBrk="1" latinLnBrk="0" hangingPunct="1">
        <a:spcBef>
          <a:spcPct val="20000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886" indent="-406405" algn="l" defTabSz="1625620" rtl="0" eaLnBrk="1" latinLnBrk="0" hangingPunct="1">
        <a:spcBef>
          <a:spcPct val="20000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81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2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43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24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405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86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67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48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76129">
            <a:extLst>
              <a:ext uri="{FF2B5EF4-FFF2-40B4-BE49-F238E27FC236}">
                <a16:creationId xmlns:a16="http://schemas.microsoft.com/office/drawing/2014/main" id="{4F426DAE-524E-FCC8-DE1A-CD97A920532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13832" y="366184"/>
            <a:ext cx="14648974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1" name="Text Placeholder 176130">
            <a:extLst>
              <a:ext uri="{FF2B5EF4-FFF2-40B4-BE49-F238E27FC236}">
                <a16:creationId xmlns:a16="http://schemas.microsoft.com/office/drawing/2014/main" id="{CBA58E39-9968-8F47-1914-3D2996D256E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13832" y="2133601"/>
            <a:ext cx="14648974" cy="603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76132" name="Date Placeholder 176131">
            <a:extLst>
              <a:ext uri="{FF2B5EF4-FFF2-40B4-BE49-F238E27FC236}">
                <a16:creationId xmlns:a16="http://schemas.microsoft.com/office/drawing/2014/main" id="{2CA3E504-BF61-F476-B3AE-06A83994DB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3832" y="8326967"/>
            <a:ext cx="3797882" cy="6350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867" noProof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3" name="Footer Placeholder 176132">
            <a:extLst>
              <a:ext uri="{FF2B5EF4-FFF2-40B4-BE49-F238E27FC236}">
                <a16:creationId xmlns:a16="http://schemas.microsoft.com/office/drawing/2014/main" id="{0CE95FF2-8FA8-A93B-9415-1E7F03713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61185" y="8326967"/>
            <a:ext cx="5154269" cy="6350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867" noProof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4" name="Slide Number Placeholder 176133">
            <a:extLst>
              <a:ext uri="{FF2B5EF4-FFF2-40B4-BE49-F238E27FC236}">
                <a16:creationId xmlns:a16="http://schemas.microsoft.com/office/drawing/2014/main" id="{B53754FE-85DF-63A8-953D-F9C126E72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4924" y="8326967"/>
            <a:ext cx="3797882" cy="635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>
                <a:latin typeface="Arial" panose="020B0604020202020204" pitchFamily="34" charset="0"/>
                <a:ea typeface="SimSun" panose="02010600030101010101" pitchFamily="2" charset="-122"/>
              </a:defRPr>
            </a:lvl1pPr>
          </a:lstStyle>
          <a:p>
            <a:fld id="{72DDA7A0-5A0A-4BE7-BDC0-8347EE99169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30044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lvl="1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lvl="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lvl="3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lvl="4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lvl="5" indent="-304792" algn="l" defTabSz="121917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66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962301" lvl="6" indent="-304792" algn="l" defTabSz="121917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66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4571886" lvl="7" indent="-304792" algn="l" defTabSz="121917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66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181470" lvl="8" indent="-304792" algn="l" defTabSz="121917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66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21917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09585" lvl="1" indent="0" algn="l" defTabSz="121917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2pPr>
      <a:lvl3pPr marL="1219170" lvl="2" indent="0" algn="l" defTabSz="121917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3pPr>
      <a:lvl4pPr marL="1828754" lvl="3" indent="0" algn="l" defTabSz="121917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4pPr>
      <a:lvl5pPr marL="2438339" lvl="4" indent="0" algn="l" defTabSz="121917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5pPr>
      <a:lvl6pPr marL="3047924" lvl="5" indent="0" algn="l" defTabSz="121917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6pPr>
      <a:lvl7pPr marL="3657509" lvl="6" indent="0" algn="l" defTabSz="121917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7pPr>
      <a:lvl8pPr marL="4267093" lvl="7" indent="0" algn="l" defTabSz="121917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8pPr>
      <a:lvl9pPr marL="4876678" lvl="8" indent="0" algn="l" defTabSz="121917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3.png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gif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0.gif"/><Relationship Id="rId4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0.gif"/><Relationship Id="rId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0.gif"/><Relationship Id="rId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0.gif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2.gif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1.jp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0.gif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3.png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HỌC &amp;THCS HIỀN HÀO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251674" y="4343401"/>
            <a:ext cx="11773290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84: CHIA CHO SỐ CÓ MỘT CHỮ SỐ TRONG PHẠM VI 100 000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539380" y="5776642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>
          <a:xfrm>
            <a:off x="5026208" y="-34236"/>
            <a:ext cx="5822428" cy="948636"/>
            <a:chOff x="4557837" y="216086"/>
            <a:chExt cx="5724186" cy="948636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>
            <a:xfrm>
              <a:off x="4557837" y="216086"/>
              <a:ext cx="5724186" cy="948636"/>
              <a:chOff x="4557837" y="216086"/>
              <a:chExt cx="5724186" cy="948636"/>
            </a:xfrm>
          </p:grpSpPr>
          <p:sp>
            <p:nvSpPr>
              <p:cNvPr id="5" name="TextBox 4"/>
              <p:cNvSpPr txBox="1">
                <a:spLocks/>
              </p:cNvSpPr>
              <p:nvPr/>
            </p:nvSpPr>
            <p:spPr>
              <a:xfrm>
                <a:off x="4557837" y="216086"/>
                <a:ext cx="572418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21 </a:t>
                </a:r>
                <a:r>
                  <a:rPr lang="en-US" sz="32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3 </a:t>
                </a:r>
                <a:r>
                  <a:rPr lang="en-US" sz="3200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6" name="TextBox 5"/>
              <p:cNvSpPr txBox="1">
                <a:spLocks/>
              </p:cNvSpPr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>
              <a:cxnSpLocks/>
            </p:cNvCxnSpPr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/>
          </p:cNvSpPr>
          <p:nvPr/>
        </p:nvSpPr>
        <p:spPr bwMode="auto">
          <a:xfrm>
            <a:off x="2429669" y="872959"/>
            <a:ext cx="114173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84: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CHO SỐ CÓ MỘT CHỮ SỐ TRONG PHẠM VI 100 000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520B34C-5CE6-9AB1-D1BF-D625C6EFE5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006" y="1447800"/>
            <a:ext cx="8041837" cy="349055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5619826-736C-3133-70EE-D8634C49EFAA}"/>
              </a:ext>
            </a:extLst>
          </p:cNvPr>
          <p:cNvSpPr txBox="1">
            <a:spLocks/>
          </p:cNvSpPr>
          <p:nvPr/>
        </p:nvSpPr>
        <p:spPr>
          <a:xfrm>
            <a:off x="11135071" y="2663797"/>
            <a:ext cx="3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3 936 : 3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C8CDED-E8C5-495F-9D3A-F808BBA8D601}"/>
              </a:ext>
            </a:extLst>
          </p:cNvPr>
          <p:cNvSpPr txBox="1">
            <a:spLocks/>
          </p:cNvSpPr>
          <p:nvPr/>
        </p:nvSpPr>
        <p:spPr>
          <a:xfrm>
            <a:off x="8841812" y="5040715"/>
            <a:ext cx="64990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chia 3 được 1, viết 1.</a:t>
            </a:r>
          </a:p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nhân 3 bằng 3, 3 trừ 3 bằng 0.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 9, 9 chia 3 được 3, viết 3. </a:t>
            </a:r>
          </a:p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nhân 3 bằng 9, 9 trừ 9 bằng 0.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 3, 3 chia 3 được 1, viết 1.</a:t>
            </a:r>
          </a:p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nhân 3 bằng 3, 3 trừ 3 bằng 0.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 6, 6 chia 3 được 2, viết 2.</a:t>
            </a:r>
          </a:p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nhân 3 bằng 6, 6 trừ 6 bằng 0.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411D0E2-E6AA-47CB-C993-F65B42B3AC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56919" y="4882764"/>
            <a:ext cx="2513806" cy="3563404"/>
          </a:xfrm>
          <a:prstGeom prst="roundRect">
            <a:avLst/>
          </a:prstGeom>
          <a:solidFill>
            <a:srgbClr val="00B0F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59D1688-CEB4-260B-E9EC-8DED1E35F0C0}"/>
              </a:ext>
            </a:extLst>
          </p:cNvPr>
          <p:cNvSpPr txBox="1">
            <a:spLocks/>
          </p:cNvSpPr>
          <p:nvPr/>
        </p:nvSpPr>
        <p:spPr>
          <a:xfrm>
            <a:off x="4801515" y="5280267"/>
            <a:ext cx="42127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5A8DE-F33D-1F84-9A29-59CFFD24C75A}"/>
              </a:ext>
            </a:extLst>
          </p:cNvPr>
          <p:cNvGrpSpPr/>
          <p:nvPr/>
        </p:nvGrpSpPr>
        <p:grpSpPr>
          <a:xfrm>
            <a:off x="4784725" y="4844287"/>
            <a:ext cx="2077012" cy="933058"/>
            <a:chOff x="4784725" y="5130322"/>
            <a:chExt cx="2077012" cy="93305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13D369-3D6C-385F-3A67-7D713FF61F97}"/>
                </a:ext>
              </a:extLst>
            </p:cNvPr>
            <p:cNvGrpSpPr>
              <a:grpSpLocks/>
            </p:cNvGrpSpPr>
            <p:nvPr/>
          </p:nvGrpSpPr>
          <p:grpSpPr>
            <a:xfrm>
              <a:off x="5738881" y="5162835"/>
              <a:ext cx="685800" cy="900545"/>
              <a:chOff x="9357519" y="2559628"/>
              <a:chExt cx="685800" cy="900545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3A66171E-857B-3A59-6FB6-65AC9784B3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2559628"/>
                <a:ext cx="0" cy="900545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1774934-A882-718A-5C2F-F0C45A8139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3053209"/>
                <a:ext cx="6858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1F3B827-76E1-4452-C454-1D5567997132}"/>
                </a:ext>
              </a:extLst>
            </p:cNvPr>
            <p:cNvSpPr txBox="1">
              <a:spLocks/>
            </p:cNvSpPr>
            <p:nvPr/>
          </p:nvSpPr>
          <p:spPr>
            <a:xfrm>
              <a:off x="4784725" y="5147867"/>
              <a:ext cx="1066800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3936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DF2CC49-286A-3C19-8740-D4065DEF4A4B}"/>
                </a:ext>
              </a:extLst>
            </p:cNvPr>
            <p:cNvSpPr txBox="1">
              <a:spLocks/>
            </p:cNvSpPr>
            <p:nvPr/>
          </p:nvSpPr>
          <p:spPr>
            <a:xfrm>
              <a:off x="5794937" y="5130322"/>
              <a:ext cx="1066800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4232ED3-D8B4-E7A9-2613-0DC23E9C5A13}"/>
              </a:ext>
            </a:extLst>
          </p:cNvPr>
          <p:cNvSpPr txBox="1">
            <a:spLocks/>
          </p:cNvSpPr>
          <p:nvPr/>
        </p:nvSpPr>
        <p:spPr>
          <a:xfrm>
            <a:off x="5709859" y="5288830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B92E9A5-8E0E-85CC-28EE-04EE94456B3F}"/>
              </a:ext>
            </a:extLst>
          </p:cNvPr>
          <p:cNvCxnSpPr>
            <a:cxnSpLocks/>
          </p:cNvCxnSpPr>
          <p:nvPr/>
        </p:nvCxnSpPr>
        <p:spPr>
          <a:xfrm>
            <a:off x="4886001" y="5722861"/>
            <a:ext cx="356718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2C89AD4C-8A00-758F-2729-243092D17A48}"/>
              </a:ext>
            </a:extLst>
          </p:cNvPr>
          <p:cNvSpPr txBox="1">
            <a:spLocks/>
          </p:cNvSpPr>
          <p:nvPr/>
        </p:nvSpPr>
        <p:spPr>
          <a:xfrm>
            <a:off x="4784725" y="5739364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0295AF6-B28B-78A5-2C3B-425D0DC54D15}"/>
              </a:ext>
            </a:extLst>
          </p:cNvPr>
          <p:cNvSpPr txBox="1">
            <a:spLocks/>
          </p:cNvSpPr>
          <p:nvPr/>
        </p:nvSpPr>
        <p:spPr>
          <a:xfrm>
            <a:off x="4996121" y="5740221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6341BD2-CC5B-E2F5-A620-EE53704583EE}"/>
              </a:ext>
            </a:extLst>
          </p:cNvPr>
          <p:cNvSpPr txBox="1">
            <a:spLocks/>
          </p:cNvSpPr>
          <p:nvPr/>
        </p:nvSpPr>
        <p:spPr>
          <a:xfrm>
            <a:off x="5921973" y="5288830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40DC251-FEDA-0FB4-19E1-FD3F5FD6D380}"/>
              </a:ext>
            </a:extLst>
          </p:cNvPr>
          <p:cNvSpPr txBox="1">
            <a:spLocks/>
          </p:cNvSpPr>
          <p:nvPr/>
        </p:nvSpPr>
        <p:spPr>
          <a:xfrm>
            <a:off x="5011631" y="6120364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D9B39EE-410A-7185-74CE-72A35C9164E7}"/>
              </a:ext>
            </a:extLst>
          </p:cNvPr>
          <p:cNvCxnSpPr>
            <a:cxnSpLocks/>
          </p:cNvCxnSpPr>
          <p:nvPr/>
        </p:nvCxnSpPr>
        <p:spPr>
          <a:xfrm>
            <a:off x="5014119" y="6552540"/>
            <a:ext cx="39239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686AC2E-F4F4-2464-87BA-7F5324A654CC}"/>
              </a:ext>
            </a:extLst>
          </p:cNvPr>
          <p:cNvSpPr txBox="1">
            <a:spLocks/>
          </p:cNvSpPr>
          <p:nvPr/>
        </p:nvSpPr>
        <p:spPr>
          <a:xfrm>
            <a:off x="5011631" y="6524890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3B50DC5-3273-10FF-9CDC-597E74316298}"/>
              </a:ext>
            </a:extLst>
          </p:cNvPr>
          <p:cNvSpPr txBox="1">
            <a:spLocks/>
          </p:cNvSpPr>
          <p:nvPr/>
        </p:nvSpPr>
        <p:spPr>
          <a:xfrm>
            <a:off x="5225359" y="6524890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3019B0D-719A-95F8-DD6A-119A217E665C}"/>
              </a:ext>
            </a:extLst>
          </p:cNvPr>
          <p:cNvSpPr txBox="1">
            <a:spLocks/>
          </p:cNvSpPr>
          <p:nvPr/>
        </p:nvSpPr>
        <p:spPr>
          <a:xfrm>
            <a:off x="6104197" y="5288830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6204177-B168-8DF1-8C9B-1F08516C2ED7}"/>
              </a:ext>
            </a:extLst>
          </p:cNvPr>
          <p:cNvSpPr txBox="1">
            <a:spLocks/>
          </p:cNvSpPr>
          <p:nvPr/>
        </p:nvSpPr>
        <p:spPr>
          <a:xfrm>
            <a:off x="5240596" y="6897980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12C2321-598E-BF7E-04AB-A8C82526CA76}"/>
              </a:ext>
            </a:extLst>
          </p:cNvPr>
          <p:cNvCxnSpPr>
            <a:cxnSpLocks/>
          </p:cNvCxnSpPr>
          <p:nvPr/>
        </p:nvCxnSpPr>
        <p:spPr>
          <a:xfrm>
            <a:off x="5242719" y="7336100"/>
            <a:ext cx="324289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7A422CF6-8B16-E69A-F801-B736957F5628}"/>
              </a:ext>
            </a:extLst>
          </p:cNvPr>
          <p:cNvSpPr txBox="1">
            <a:spLocks/>
          </p:cNvSpPr>
          <p:nvPr/>
        </p:nvSpPr>
        <p:spPr>
          <a:xfrm>
            <a:off x="5224165" y="7270312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B975E5B-4E23-CF32-0521-5F54B6FFD726}"/>
              </a:ext>
            </a:extLst>
          </p:cNvPr>
          <p:cNvSpPr txBox="1">
            <a:spLocks/>
          </p:cNvSpPr>
          <p:nvPr/>
        </p:nvSpPr>
        <p:spPr>
          <a:xfrm>
            <a:off x="5453130" y="7267284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8F3DF6E-4562-58BA-72FE-F2F3ACA143E7}"/>
              </a:ext>
            </a:extLst>
          </p:cNvPr>
          <p:cNvSpPr txBox="1">
            <a:spLocks/>
          </p:cNvSpPr>
          <p:nvPr/>
        </p:nvSpPr>
        <p:spPr>
          <a:xfrm>
            <a:off x="6291241" y="5288830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BB942D6-692E-5DF1-3440-F3CD707BF328}"/>
              </a:ext>
            </a:extLst>
          </p:cNvPr>
          <p:cNvSpPr txBox="1">
            <a:spLocks/>
          </p:cNvSpPr>
          <p:nvPr/>
        </p:nvSpPr>
        <p:spPr>
          <a:xfrm>
            <a:off x="5450176" y="7617761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B4AC861-533B-D0B8-F863-0B140715D727}"/>
              </a:ext>
            </a:extLst>
          </p:cNvPr>
          <p:cNvSpPr txBox="1">
            <a:spLocks/>
          </p:cNvSpPr>
          <p:nvPr/>
        </p:nvSpPr>
        <p:spPr>
          <a:xfrm>
            <a:off x="5469561" y="8004176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0F5215B-A622-A37C-A8F5-E2CE01D5823E}"/>
              </a:ext>
            </a:extLst>
          </p:cNvPr>
          <p:cNvCxnSpPr>
            <a:cxnSpLocks/>
          </p:cNvCxnSpPr>
          <p:nvPr/>
        </p:nvCxnSpPr>
        <p:spPr>
          <a:xfrm>
            <a:off x="5419401" y="8085165"/>
            <a:ext cx="356718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10D03F-C810-9D58-0E10-2CBB63FA25EB}"/>
              </a:ext>
            </a:extLst>
          </p:cNvPr>
          <p:cNvSpPr/>
          <p:nvPr/>
        </p:nvSpPr>
        <p:spPr>
          <a:xfrm>
            <a:off x="3908822" y="8533979"/>
            <a:ext cx="3810000" cy="538609"/>
          </a:xfrm>
          <a:prstGeom prst="roundRect">
            <a:avLst/>
          </a:prstGeom>
          <a:solidFill>
            <a:srgbClr val="FF3399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3936 : 3 = 1312</a:t>
            </a: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1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1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15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15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1500" fill="hold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1500" fill="hold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8" grpId="0" animBg="1"/>
      <p:bldP spid="47" grpId="0"/>
      <p:bldP spid="48" grpId="0"/>
      <p:bldP spid="51" grpId="0"/>
      <p:bldP spid="52" grpId="0"/>
      <p:bldP spid="53" grpId="0"/>
      <p:bldP spid="55" grpId="0"/>
      <p:bldP spid="57" grpId="0"/>
      <p:bldP spid="58" grpId="0"/>
      <p:bldP spid="59" grpId="0"/>
      <p:bldP spid="60" grpId="0"/>
      <p:bldP spid="62" grpId="0"/>
      <p:bldP spid="63" grpId="0"/>
      <p:bldP spid="64" grpId="0"/>
      <p:bldP spid="65" grpId="0"/>
      <p:bldP spid="66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51" y="-11545"/>
            <a:ext cx="16258823" cy="914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" y="5245835"/>
            <a:ext cx="16258823" cy="39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6761" y="1881886"/>
            <a:ext cx="4184062" cy="751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240509" y="-205194"/>
            <a:ext cx="3691378" cy="417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51" y="5855637"/>
            <a:ext cx="4186635" cy="28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品 10">
            <a:extLst>
              <a:ext uri="{FF2B5EF4-FFF2-40B4-BE49-F238E27FC236}">
                <a16:creationId xmlns:a16="http://schemas.microsoft.com/office/drawing/2014/main" id="{63EFCAB2-5CFB-F5A3-B421-A54F475B9931}"/>
              </a:ext>
            </a:extLst>
          </p:cNvPr>
          <p:cNvSpPr txBox="1"/>
          <p:nvPr/>
        </p:nvSpPr>
        <p:spPr>
          <a:xfrm>
            <a:off x="5019076" y="3286482"/>
            <a:ext cx="57228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625620">
              <a:defRPr/>
            </a:pPr>
            <a:r>
              <a:rPr lang="en-US" altLang="zh-CN" sz="9600" b="1" dirty="0">
                <a:ln w="127000">
                  <a:solidFill>
                    <a:prstClr val="white"/>
                  </a:solidFill>
                </a:ln>
                <a:solidFill>
                  <a:prstClr val="white"/>
                </a:solidFill>
                <a:latin typeface="UTM Azuki" panose="02040603050506020204" pitchFamily="18" charset="0"/>
                <a:ea typeface="851tegakizatsu" panose="02000600000000000000" pitchFamily="2" charset="-122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品 10">
            <a:extLst>
              <a:ext uri="{FF2B5EF4-FFF2-40B4-BE49-F238E27FC236}">
                <a16:creationId xmlns:a16="http://schemas.microsoft.com/office/drawing/2014/main" id="{E62F7C88-EDC9-BC75-0161-5D83D1E910E5}"/>
              </a:ext>
            </a:extLst>
          </p:cNvPr>
          <p:cNvSpPr txBox="1"/>
          <p:nvPr/>
        </p:nvSpPr>
        <p:spPr>
          <a:xfrm>
            <a:off x="4924397" y="3286482"/>
            <a:ext cx="58496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625620">
              <a:defRPr/>
            </a:pPr>
            <a:r>
              <a:rPr lang="en-US" altLang="zh-CN" sz="9600" b="1" dirty="0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latin typeface="UTM Azuki" panose="02040603050506020204" pitchFamily="18" charset="0"/>
                <a:ea typeface="851tegakizatsu" panose="02000600000000000000" pitchFamily="2" charset="-122"/>
                <a:cs typeface="Times New Roman" panose="02020603050405020304" pitchFamily="18" charset="0"/>
              </a:rPr>
              <a:t>LUYỆN TẬP</a:t>
            </a:r>
          </a:p>
        </p:txBody>
      </p:sp>
      <p:grpSp>
        <p:nvGrpSpPr>
          <p:cNvPr id="7" name="组合 9">
            <a:extLst>
              <a:ext uri="{FF2B5EF4-FFF2-40B4-BE49-F238E27FC236}">
                <a16:creationId xmlns:a16="http://schemas.microsoft.com/office/drawing/2014/main" id="{A0450D23-8BAE-F874-9D4C-D2B7A73EE67D}"/>
              </a:ext>
            </a:extLst>
          </p:cNvPr>
          <p:cNvGrpSpPr/>
          <p:nvPr/>
        </p:nvGrpSpPr>
        <p:grpSpPr>
          <a:xfrm>
            <a:off x="6202790" y="940666"/>
            <a:ext cx="3355417" cy="2444489"/>
            <a:chOff x="5886505" y="2191427"/>
            <a:chExt cx="2249940" cy="1639127"/>
          </a:xfrm>
        </p:grpSpPr>
        <p:sp>
          <p:nvSpPr>
            <p:cNvPr id="8" name="云形 46">
              <a:extLst>
                <a:ext uri="{FF2B5EF4-FFF2-40B4-BE49-F238E27FC236}">
                  <a16:creationId xmlns:a16="http://schemas.microsoft.com/office/drawing/2014/main" id="{8A3705A2-9889-0897-93FA-1E7CB79729D8}"/>
                </a:ext>
              </a:extLst>
            </p:cNvPr>
            <p:cNvSpPr/>
            <p:nvPr/>
          </p:nvSpPr>
          <p:spPr>
            <a:xfrm>
              <a:off x="5886505" y="2191427"/>
              <a:ext cx="2249940" cy="163912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25620"/>
              <a:endParaRPr lang="zh-CN" altLang="en-US" sz="213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962E35E5-6323-3439-2202-A3CAA0CB0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098" y="2420796"/>
              <a:ext cx="1180390" cy="11803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2026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70819" y="1752600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Tính.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01EB9F56-59D5-2311-F53B-E98895D98897}"/>
              </a:ext>
            </a:extLst>
          </p:cNvPr>
          <p:cNvSpPr txBox="1">
            <a:spLocks/>
          </p:cNvSpPr>
          <p:nvPr/>
        </p:nvSpPr>
        <p:spPr>
          <a:xfrm>
            <a:off x="1457940" y="3146952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5B2CAC1-9D31-8817-85D2-6DF1D5CFB3D2}"/>
              </a:ext>
            </a:extLst>
          </p:cNvPr>
          <p:cNvSpPr txBox="1">
            <a:spLocks/>
          </p:cNvSpPr>
          <p:nvPr/>
        </p:nvSpPr>
        <p:spPr>
          <a:xfrm>
            <a:off x="3473878" y="320593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2153687" y="6152761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4517E5FD-7B39-719B-06E9-8D4D60A3B7DB}"/>
              </a:ext>
            </a:extLst>
          </p:cNvPr>
          <p:cNvSpPr txBox="1">
            <a:spLocks/>
          </p:cNvSpPr>
          <p:nvPr/>
        </p:nvSpPr>
        <p:spPr>
          <a:xfrm>
            <a:off x="1457940" y="377742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4EB255E-C1D7-EBCF-A1CC-DD00B5EB0EB5}"/>
              </a:ext>
            </a:extLst>
          </p:cNvPr>
          <p:cNvSpPr txBox="1">
            <a:spLocks/>
          </p:cNvSpPr>
          <p:nvPr/>
        </p:nvSpPr>
        <p:spPr>
          <a:xfrm>
            <a:off x="1872099" y="378424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7EB7AC4-EAC7-4AFE-4DD1-643B7543681F}"/>
              </a:ext>
            </a:extLst>
          </p:cNvPr>
          <p:cNvSpPr txBox="1">
            <a:spLocks/>
          </p:cNvSpPr>
          <p:nvPr/>
        </p:nvSpPr>
        <p:spPr>
          <a:xfrm>
            <a:off x="3755826" y="321718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86F10C4-8A00-E5F7-E5D4-D47E69F8B727}"/>
              </a:ext>
            </a:extLst>
          </p:cNvPr>
          <p:cNvSpPr txBox="1">
            <a:spLocks/>
          </p:cNvSpPr>
          <p:nvPr/>
        </p:nvSpPr>
        <p:spPr>
          <a:xfrm>
            <a:off x="1870605" y="439385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5E95097-7067-71F1-8E0E-DF4284BA3F2F}"/>
              </a:ext>
            </a:extLst>
          </p:cNvPr>
          <p:cNvSpPr txBox="1">
            <a:spLocks/>
          </p:cNvSpPr>
          <p:nvPr/>
        </p:nvSpPr>
        <p:spPr>
          <a:xfrm>
            <a:off x="1884978" y="498301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70FF918-8E41-F747-53E1-05EA0F0A15DB}"/>
              </a:ext>
            </a:extLst>
          </p:cNvPr>
          <p:cNvSpPr txBox="1">
            <a:spLocks/>
          </p:cNvSpPr>
          <p:nvPr/>
        </p:nvSpPr>
        <p:spPr>
          <a:xfrm>
            <a:off x="4060526" y="322875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58450D7-4717-8F56-AD74-6275769C4A0F}"/>
              </a:ext>
            </a:extLst>
          </p:cNvPr>
          <p:cNvSpPr txBox="1">
            <a:spLocks/>
          </p:cNvSpPr>
          <p:nvPr/>
        </p:nvSpPr>
        <p:spPr>
          <a:xfrm>
            <a:off x="2157956" y="553057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58294FE-9F91-6B77-35A0-88352C02CCF9}"/>
              </a:ext>
            </a:extLst>
          </p:cNvPr>
          <p:cNvSpPr txBox="1">
            <a:spLocks/>
          </p:cNvSpPr>
          <p:nvPr/>
        </p:nvSpPr>
        <p:spPr>
          <a:xfrm>
            <a:off x="2164950" y="620502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505344C-B444-850C-5A8C-63AB4FF18B57}"/>
              </a:ext>
            </a:extLst>
          </p:cNvPr>
          <p:cNvSpPr txBox="1">
            <a:spLocks/>
          </p:cNvSpPr>
          <p:nvPr/>
        </p:nvSpPr>
        <p:spPr>
          <a:xfrm>
            <a:off x="2164950" y="498082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A3155F5-10A1-F0D3-E5D2-E10FF8CC7927}"/>
              </a:ext>
            </a:extLst>
          </p:cNvPr>
          <p:cNvSpPr txBox="1">
            <a:spLocks/>
          </p:cNvSpPr>
          <p:nvPr/>
        </p:nvSpPr>
        <p:spPr>
          <a:xfrm>
            <a:off x="4326588" y="321718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273B1A3-48C7-9A87-9647-4AFE2E5F7141}"/>
              </a:ext>
            </a:extLst>
          </p:cNvPr>
          <p:cNvSpPr txBox="1">
            <a:spLocks/>
          </p:cNvSpPr>
          <p:nvPr/>
        </p:nvSpPr>
        <p:spPr>
          <a:xfrm>
            <a:off x="2485462" y="671629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40F9A8B-4DA3-3438-0849-900BE5DA315D}"/>
              </a:ext>
            </a:extLst>
          </p:cNvPr>
          <p:cNvSpPr txBox="1">
            <a:spLocks/>
          </p:cNvSpPr>
          <p:nvPr/>
        </p:nvSpPr>
        <p:spPr>
          <a:xfrm>
            <a:off x="2486572" y="736564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B1CEEAF-F9C7-29F9-FD0B-895FE4F3A320}"/>
              </a:ext>
            </a:extLst>
          </p:cNvPr>
          <p:cNvSpPr txBox="1">
            <a:spLocks/>
          </p:cNvSpPr>
          <p:nvPr/>
        </p:nvSpPr>
        <p:spPr>
          <a:xfrm>
            <a:off x="2485462" y="619629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210D6A8A-C9BB-60A8-B3BE-B65266E3BE41}"/>
              </a:ext>
            </a:extLst>
          </p:cNvPr>
          <p:cNvSpPr txBox="1">
            <a:spLocks/>
          </p:cNvSpPr>
          <p:nvPr/>
        </p:nvSpPr>
        <p:spPr>
          <a:xfrm>
            <a:off x="1280319" y="2530077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4 862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333382" y="2531790"/>
            <a:ext cx="1295400" cy="1963967"/>
            <a:chOff x="3333382" y="2531790"/>
            <a:chExt cx="1295400" cy="1963967"/>
          </a:xfrm>
        </p:grpSpPr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1463E924-8BA6-1539-FFE0-8A9F073E814E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813A846E-8FF8-152E-3597-F86DBB41A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813A846E-8FF8-152E-3597-F86DBB41A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1496890" y="3769202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1771359" y="4947397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2194719" y="7327005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5A22485-DBC1-7820-0674-2AABBA80D061}"/>
              </a:ext>
            </a:extLst>
          </p:cNvPr>
          <p:cNvSpPr txBox="1">
            <a:spLocks/>
          </p:cNvSpPr>
          <p:nvPr/>
        </p:nvSpPr>
        <p:spPr>
          <a:xfrm>
            <a:off x="6046754" y="3108315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64B17D-3EF2-1B0E-E79C-F71E8BF7A218}"/>
              </a:ext>
            </a:extLst>
          </p:cNvPr>
          <p:cNvSpPr txBox="1">
            <a:spLocks/>
          </p:cNvSpPr>
          <p:nvPr/>
        </p:nvSpPr>
        <p:spPr>
          <a:xfrm>
            <a:off x="8062692" y="316730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6132465-D73D-011F-25A6-AE510829ED49}"/>
              </a:ext>
            </a:extLst>
          </p:cNvPr>
          <p:cNvCxnSpPr>
            <a:cxnSpLocks/>
          </p:cNvCxnSpPr>
          <p:nvPr/>
        </p:nvCxnSpPr>
        <p:spPr>
          <a:xfrm>
            <a:off x="6742501" y="6114124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46A329D-CF71-118B-D15D-304379AFD380}"/>
              </a:ext>
            </a:extLst>
          </p:cNvPr>
          <p:cNvSpPr txBox="1">
            <a:spLocks/>
          </p:cNvSpPr>
          <p:nvPr/>
        </p:nvSpPr>
        <p:spPr>
          <a:xfrm>
            <a:off x="6046754" y="373879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6DC0FB-DEE8-12C6-2E7C-AB3E0DB431E8}"/>
              </a:ext>
            </a:extLst>
          </p:cNvPr>
          <p:cNvSpPr txBox="1">
            <a:spLocks/>
          </p:cNvSpPr>
          <p:nvPr/>
        </p:nvSpPr>
        <p:spPr>
          <a:xfrm>
            <a:off x="6460913" y="374560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4DA6D69-63EA-E261-1258-E2DD435E256B}"/>
              </a:ext>
            </a:extLst>
          </p:cNvPr>
          <p:cNvSpPr txBox="1">
            <a:spLocks/>
          </p:cNvSpPr>
          <p:nvPr/>
        </p:nvSpPr>
        <p:spPr>
          <a:xfrm>
            <a:off x="8344640" y="317854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2F95EA7-8DFB-0843-A0F8-52C75F0B41A1}"/>
              </a:ext>
            </a:extLst>
          </p:cNvPr>
          <p:cNvSpPr txBox="1">
            <a:spLocks/>
          </p:cNvSpPr>
          <p:nvPr/>
        </p:nvSpPr>
        <p:spPr>
          <a:xfrm>
            <a:off x="6459419" y="435521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66BD8B-DCC0-C85D-F3E2-1D4C4A1A5842}"/>
              </a:ext>
            </a:extLst>
          </p:cNvPr>
          <p:cNvSpPr txBox="1">
            <a:spLocks/>
          </p:cNvSpPr>
          <p:nvPr/>
        </p:nvSpPr>
        <p:spPr>
          <a:xfrm>
            <a:off x="6473792" y="494437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00C29CE-D664-6B93-3C5A-58CCCC4707A1}"/>
              </a:ext>
            </a:extLst>
          </p:cNvPr>
          <p:cNvSpPr txBox="1">
            <a:spLocks/>
          </p:cNvSpPr>
          <p:nvPr/>
        </p:nvSpPr>
        <p:spPr>
          <a:xfrm>
            <a:off x="8649340" y="319011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00B4401-2840-6328-13A4-CE407DB536B5}"/>
              </a:ext>
            </a:extLst>
          </p:cNvPr>
          <p:cNvSpPr txBox="1">
            <a:spLocks/>
          </p:cNvSpPr>
          <p:nvPr/>
        </p:nvSpPr>
        <p:spPr>
          <a:xfrm>
            <a:off x="6746770" y="549193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B865E7-B722-F586-4AC7-338CE4F941A7}"/>
              </a:ext>
            </a:extLst>
          </p:cNvPr>
          <p:cNvSpPr txBox="1">
            <a:spLocks/>
          </p:cNvSpPr>
          <p:nvPr/>
        </p:nvSpPr>
        <p:spPr>
          <a:xfrm>
            <a:off x="6753764" y="616638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ABDB6E8-3C48-6DB4-225A-79DF2A984397}"/>
              </a:ext>
            </a:extLst>
          </p:cNvPr>
          <p:cNvSpPr txBox="1">
            <a:spLocks/>
          </p:cNvSpPr>
          <p:nvPr/>
        </p:nvSpPr>
        <p:spPr>
          <a:xfrm>
            <a:off x="6753764" y="494218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D719934-621F-9D5B-1C49-32CE85915225}"/>
              </a:ext>
            </a:extLst>
          </p:cNvPr>
          <p:cNvSpPr txBox="1">
            <a:spLocks/>
          </p:cNvSpPr>
          <p:nvPr/>
        </p:nvSpPr>
        <p:spPr>
          <a:xfrm>
            <a:off x="8915402" y="317854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E7BBCD9-0CF0-D559-104C-5AD331C3C1F8}"/>
              </a:ext>
            </a:extLst>
          </p:cNvPr>
          <p:cNvSpPr txBox="1">
            <a:spLocks/>
          </p:cNvSpPr>
          <p:nvPr/>
        </p:nvSpPr>
        <p:spPr>
          <a:xfrm>
            <a:off x="7074276" y="667765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EC388D1-B754-B61E-AC60-36934B762BD3}"/>
              </a:ext>
            </a:extLst>
          </p:cNvPr>
          <p:cNvSpPr txBox="1">
            <a:spLocks/>
          </p:cNvSpPr>
          <p:nvPr/>
        </p:nvSpPr>
        <p:spPr>
          <a:xfrm>
            <a:off x="7075386" y="732700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E568CD0-4D46-8843-A10D-96AAD6686CA8}"/>
              </a:ext>
            </a:extLst>
          </p:cNvPr>
          <p:cNvSpPr txBox="1">
            <a:spLocks/>
          </p:cNvSpPr>
          <p:nvPr/>
        </p:nvSpPr>
        <p:spPr>
          <a:xfrm>
            <a:off x="7074276" y="615765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7849B8F-5889-3AFC-3977-5A54A9F9C4F9}"/>
              </a:ext>
            </a:extLst>
          </p:cNvPr>
          <p:cNvSpPr txBox="1">
            <a:spLocks/>
          </p:cNvSpPr>
          <p:nvPr/>
        </p:nvSpPr>
        <p:spPr>
          <a:xfrm>
            <a:off x="5869133" y="2491440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9 639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00595E1-1AC0-CA04-85A8-38C46AFC0EBE}"/>
              </a:ext>
            </a:extLst>
          </p:cNvPr>
          <p:cNvGrpSpPr/>
          <p:nvPr/>
        </p:nvGrpSpPr>
        <p:grpSpPr>
          <a:xfrm>
            <a:off x="7922196" y="2493153"/>
            <a:ext cx="1295400" cy="1963967"/>
            <a:chOff x="3333382" y="2531790"/>
            <a:chExt cx="1295400" cy="196396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EE5E766-D913-1D28-15A0-E62A980FA7AA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E306749-FDD4-43EF-DA96-C2ACD3FA9B84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4828B94-E468-3BAA-CE21-5DDE3FE327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0D24B30-A4CC-2589-F528-3E61EF8DDC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9FD495F-C55E-B727-B13B-E478DA2B0DB8}"/>
              </a:ext>
            </a:extLst>
          </p:cNvPr>
          <p:cNvCxnSpPr>
            <a:cxnSpLocks/>
          </p:cNvCxnSpPr>
          <p:nvPr/>
        </p:nvCxnSpPr>
        <p:spPr>
          <a:xfrm>
            <a:off x="6085704" y="3730565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07A2994-DCA0-8612-B8EB-7C06AF2A272B}"/>
              </a:ext>
            </a:extLst>
          </p:cNvPr>
          <p:cNvCxnSpPr>
            <a:cxnSpLocks/>
          </p:cNvCxnSpPr>
          <p:nvPr/>
        </p:nvCxnSpPr>
        <p:spPr>
          <a:xfrm>
            <a:off x="6360173" y="4908760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19180DE-A6C2-7E80-ABE5-06E252416561}"/>
              </a:ext>
            </a:extLst>
          </p:cNvPr>
          <p:cNvCxnSpPr>
            <a:cxnSpLocks/>
          </p:cNvCxnSpPr>
          <p:nvPr/>
        </p:nvCxnSpPr>
        <p:spPr>
          <a:xfrm>
            <a:off x="6783533" y="7288368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5385759F-48A2-8FC4-FCF3-7CB9EB4B505A}"/>
              </a:ext>
            </a:extLst>
          </p:cNvPr>
          <p:cNvSpPr txBox="1">
            <a:spLocks/>
          </p:cNvSpPr>
          <p:nvPr/>
        </p:nvSpPr>
        <p:spPr>
          <a:xfrm>
            <a:off x="11059637" y="3000952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FF4AA08-401D-C6F8-EE21-7F4D7923788A}"/>
              </a:ext>
            </a:extLst>
          </p:cNvPr>
          <p:cNvSpPr txBox="1">
            <a:spLocks/>
          </p:cNvSpPr>
          <p:nvPr/>
        </p:nvSpPr>
        <p:spPr>
          <a:xfrm>
            <a:off x="13075575" y="305993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327286F5-17A3-2C97-B40D-14B19A1F6044}"/>
              </a:ext>
            </a:extLst>
          </p:cNvPr>
          <p:cNvCxnSpPr>
            <a:cxnSpLocks/>
          </p:cNvCxnSpPr>
          <p:nvPr/>
        </p:nvCxnSpPr>
        <p:spPr>
          <a:xfrm>
            <a:off x="11755384" y="6006761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F3E27FEE-EB86-7AF2-F0AD-FFC591600A87}"/>
              </a:ext>
            </a:extLst>
          </p:cNvPr>
          <p:cNvSpPr txBox="1">
            <a:spLocks/>
          </p:cNvSpPr>
          <p:nvPr/>
        </p:nvSpPr>
        <p:spPr>
          <a:xfrm>
            <a:off x="11059637" y="363142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0CA7575-4023-C631-B1ED-C155CC454C9E}"/>
              </a:ext>
            </a:extLst>
          </p:cNvPr>
          <p:cNvSpPr txBox="1">
            <a:spLocks/>
          </p:cNvSpPr>
          <p:nvPr/>
        </p:nvSpPr>
        <p:spPr>
          <a:xfrm>
            <a:off x="11355808" y="366773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ED354A4-992D-C399-D6F8-3F9D646E8CE2}"/>
              </a:ext>
            </a:extLst>
          </p:cNvPr>
          <p:cNvSpPr txBox="1">
            <a:spLocks/>
          </p:cNvSpPr>
          <p:nvPr/>
        </p:nvSpPr>
        <p:spPr>
          <a:xfrm>
            <a:off x="13357523" y="307118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988B810-72B5-9CBF-7309-F827F3CFF006}"/>
              </a:ext>
            </a:extLst>
          </p:cNvPr>
          <p:cNvSpPr txBox="1">
            <a:spLocks/>
          </p:cNvSpPr>
          <p:nvPr/>
        </p:nvSpPr>
        <p:spPr>
          <a:xfrm>
            <a:off x="11383811" y="424785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616DBAF3-C681-C364-A98F-F5D7C95CBF90}"/>
              </a:ext>
            </a:extLst>
          </p:cNvPr>
          <p:cNvSpPr txBox="1">
            <a:spLocks/>
          </p:cNvSpPr>
          <p:nvPr/>
        </p:nvSpPr>
        <p:spPr>
          <a:xfrm>
            <a:off x="11368216" y="483701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707D1CE-7C87-6E7C-5099-87CA73B5D27B}"/>
              </a:ext>
            </a:extLst>
          </p:cNvPr>
          <p:cNvSpPr txBox="1">
            <a:spLocks/>
          </p:cNvSpPr>
          <p:nvPr/>
        </p:nvSpPr>
        <p:spPr>
          <a:xfrm>
            <a:off x="13662223" y="308275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465D4BDB-A8A0-167F-C13B-7AFCAB9306B3}"/>
              </a:ext>
            </a:extLst>
          </p:cNvPr>
          <p:cNvSpPr txBox="1">
            <a:spLocks/>
          </p:cNvSpPr>
          <p:nvPr/>
        </p:nvSpPr>
        <p:spPr>
          <a:xfrm>
            <a:off x="11759653" y="538457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B2EEB45-8C21-C5B5-6340-D8BBA07E49C5}"/>
              </a:ext>
            </a:extLst>
          </p:cNvPr>
          <p:cNvSpPr txBox="1">
            <a:spLocks/>
          </p:cNvSpPr>
          <p:nvPr/>
        </p:nvSpPr>
        <p:spPr>
          <a:xfrm>
            <a:off x="11766647" y="605902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A461013-8082-2C70-143F-FB0859DFCF15}"/>
              </a:ext>
            </a:extLst>
          </p:cNvPr>
          <p:cNvSpPr txBox="1">
            <a:spLocks/>
          </p:cNvSpPr>
          <p:nvPr/>
        </p:nvSpPr>
        <p:spPr>
          <a:xfrm>
            <a:off x="11735175" y="483701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F30D20E-F77E-E7C0-A513-A64CA12BE8E3}"/>
              </a:ext>
            </a:extLst>
          </p:cNvPr>
          <p:cNvSpPr txBox="1">
            <a:spLocks/>
          </p:cNvSpPr>
          <p:nvPr/>
        </p:nvSpPr>
        <p:spPr>
          <a:xfrm>
            <a:off x="13928285" y="307118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C54878A-C00E-235D-7B46-7DF88EE37351}"/>
              </a:ext>
            </a:extLst>
          </p:cNvPr>
          <p:cNvSpPr txBox="1">
            <a:spLocks/>
          </p:cNvSpPr>
          <p:nvPr/>
        </p:nvSpPr>
        <p:spPr>
          <a:xfrm>
            <a:off x="12087159" y="657029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560309F-ED1E-B277-E4EB-CFAB39B5B269}"/>
              </a:ext>
            </a:extLst>
          </p:cNvPr>
          <p:cNvSpPr txBox="1">
            <a:spLocks/>
          </p:cNvSpPr>
          <p:nvPr/>
        </p:nvSpPr>
        <p:spPr>
          <a:xfrm>
            <a:off x="12088269" y="721964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71C9315-43DD-86B4-DCD3-98EE885825A9}"/>
              </a:ext>
            </a:extLst>
          </p:cNvPr>
          <p:cNvSpPr txBox="1">
            <a:spLocks/>
          </p:cNvSpPr>
          <p:nvPr/>
        </p:nvSpPr>
        <p:spPr>
          <a:xfrm>
            <a:off x="12087159" y="605029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476C17E-82F1-9307-C88C-3FA59B72BA8B}"/>
              </a:ext>
            </a:extLst>
          </p:cNvPr>
          <p:cNvSpPr txBox="1">
            <a:spLocks/>
          </p:cNvSpPr>
          <p:nvPr/>
        </p:nvSpPr>
        <p:spPr>
          <a:xfrm>
            <a:off x="10660479" y="2384077"/>
            <a:ext cx="2126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48 488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72FF0B95-23C9-30E3-DB00-7441C021852C}"/>
              </a:ext>
            </a:extLst>
          </p:cNvPr>
          <p:cNvGrpSpPr/>
          <p:nvPr/>
        </p:nvGrpSpPr>
        <p:grpSpPr>
          <a:xfrm>
            <a:off x="12935079" y="2385790"/>
            <a:ext cx="1295400" cy="1963967"/>
            <a:chOff x="3333382" y="2531790"/>
            <a:chExt cx="1295400" cy="1963967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8895AF3D-2559-E26C-D43C-72A359AAE4D8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9D6120AA-5256-068B-F84E-C640A1EB63BC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C4ADB8A1-B1D8-5D36-0B9B-B328415BE6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6ED0AC77-F7F3-9C83-80F2-C693594E6F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ED106575-91EB-E63C-770D-B5E88BDDE499}"/>
              </a:ext>
            </a:extLst>
          </p:cNvPr>
          <p:cNvCxnSpPr>
            <a:cxnSpLocks/>
          </p:cNvCxnSpPr>
          <p:nvPr/>
        </p:nvCxnSpPr>
        <p:spPr>
          <a:xfrm>
            <a:off x="11098587" y="3623202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F73DABFF-B77E-5B95-EC08-86357872EF32}"/>
              </a:ext>
            </a:extLst>
          </p:cNvPr>
          <p:cNvCxnSpPr>
            <a:cxnSpLocks/>
          </p:cNvCxnSpPr>
          <p:nvPr/>
        </p:nvCxnSpPr>
        <p:spPr>
          <a:xfrm>
            <a:off x="11373056" y="4801397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BDFA464E-0E47-55A9-0403-1E18418AA753}"/>
              </a:ext>
            </a:extLst>
          </p:cNvPr>
          <p:cNvCxnSpPr>
            <a:cxnSpLocks/>
          </p:cNvCxnSpPr>
          <p:nvPr/>
        </p:nvCxnSpPr>
        <p:spPr>
          <a:xfrm>
            <a:off x="11914404" y="7181005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5" name="TextBox 164">
            <a:extLst>
              <a:ext uri="{FF2B5EF4-FFF2-40B4-BE49-F238E27FC236}">
                <a16:creationId xmlns:a16="http://schemas.microsoft.com/office/drawing/2014/main" id="{6F7A737B-617A-F195-7D66-2DAA7A8F54D2}"/>
              </a:ext>
            </a:extLst>
          </p:cNvPr>
          <p:cNvSpPr txBox="1">
            <a:spLocks/>
          </p:cNvSpPr>
          <p:nvPr/>
        </p:nvSpPr>
        <p:spPr>
          <a:xfrm>
            <a:off x="12414162" y="724891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A63F66D5-EE81-B5AA-4693-6C1D8A4CDBF0}"/>
              </a:ext>
            </a:extLst>
          </p:cNvPr>
          <p:cNvSpPr txBox="1">
            <a:spLocks/>
          </p:cNvSpPr>
          <p:nvPr/>
        </p:nvSpPr>
        <p:spPr>
          <a:xfrm>
            <a:off x="14287407" y="307594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5D0F122D-77B1-16B3-995B-0230524E71C1}"/>
              </a:ext>
            </a:extLst>
          </p:cNvPr>
          <p:cNvSpPr txBox="1">
            <a:spLocks/>
          </p:cNvSpPr>
          <p:nvPr/>
        </p:nvSpPr>
        <p:spPr>
          <a:xfrm>
            <a:off x="12440283" y="769569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6B519193-8C0D-5EB7-E0A0-7FC846620D5D}"/>
              </a:ext>
            </a:extLst>
          </p:cNvPr>
          <p:cNvCxnSpPr>
            <a:cxnSpLocks/>
          </p:cNvCxnSpPr>
          <p:nvPr/>
        </p:nvCxnSpPr>
        <p:spPr>
          <a:xfrm>
            <a:off x="12169347" y="8259097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9" name="TextBox 168">
            <a:extLst>
              <a:ext uri="{FF2B5EF4-FFF2-40B4-BE49-F238E27FC236}">
                <a16:creationId xmlns:a16="http://schemas.microsoft.com/office/drawing/2014/main" id="{DDDFE90D-E334-D7A8-2C0C-114D38C51FAF}"/>
              </a:ext>
            </a:extLst>
          </p:cNvPr>
          <p:cNvSpPr txBox="1">
            <a:spLocks/>
          </p:cNvSpPr>
          <p:nvPr/>
        </p:nvSpPr>
        <p:spPr>
          <a:xfrm>
            <a:off x="12446577" y="825913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9" grpId="0"/>
      <p:bldP spid="80" grpId="0"/>
      <p:bldP spid="81" grpId="0"/>
      <p:bldP spid="82" grpId="0"/>
      <p:bldP spid="84" grpId="0"/>
      <p:bldP spid="86" grpId="0"/>
      <p:bldP spid="87" grpId="0"/>
      <p:bldP spid="89" grpId="0"/>
      <p:bldP spid="90" grpId="0"/>
      <p:bldP spid="91" grpId="0"/>
      <p:bldP spid="92" grpId="0"/>
      <p:bldP spid="93" grpId="0"/>
      <p:bldP spid="95" grpId="0"/>
      <p:bldP spid="141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107" grpId="0"/>
      <p:bldP spid="108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65" grpId="0"/>
      <p:bldP spid="166" grpId="0"/>
      <p:bldP spid="167" grpId="0"/>
      <p:bldP spid="1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70819" y="1752600"/>
            <a:ext cx="11379356" cy="681454"/>
            <a:chOff x="1470819" y="1943100"/>
            <a:chExt cx="11379356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073165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a,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nêu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thương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dư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chia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5DD6D08-48A4-109B-30D0-63D9486EE98C}"/>
              </a:ext>
            </a:extLst>
          </p:cNvPr>
          <p:cNvSpPr txBox="1"/>
          <p:nvPr/>
        </p:nvSpPr>
        <p:spPr>
          <a:xfrm>
            <a:off x="2357897" y="7234359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425 : 2 = 212 (dư 1)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89C2CB5-C843-659A-B937-18FA1943A4B8}"/>
              </a:ext>
            </a:extLst>
          </p:cNvPr>
          <p:cNvSpPr txBox="1"/>
          <p:nvPr/>
        </p:nvSpPr>
        <p:spPr>
          <a:xfrm>
            <a:off x="8287538" y="8540375"/>
            <a:ext cx="5354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55558 : 5 = 11111 (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F23EA6E-50AB-31DE-25A4-5CBFE440E966}"/>
              </a:ext>
            </a:extLst>
          </p:cNvPr>
          <p:cNvSpPr txBox="1">
            <a:spLocks/>
          </p:cNvSpPr>
          <p:nvPr/>
        </p:nvSpPr>
        <p:spPr>
          <a:xfrm>
            <a:off x="3608096" y="3225910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309FA08-C630-13F7-4D6C-0C90950AD780}"/>
              </a:ext>
            </a:extLst>
          </p:cNvPr>
          <p:cNvSpPr txBox="1">
            <a:spLocks/>
          </p:cNvSpPr>
          <p:nvPr/>
        </p:nvSpPr>
        <p:spPr>
          <a:xfrm>
            <a:off x="5016594" y="344141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B86FDFD-3A19-3FE8-DE65-1C97FDDE9D49}"/>
              </a:ext>
            </a:extLst>
          </p:cNvPr>
          <p:cNvCxnSpPr>
            <a:cxnSpLocks/>
          </p:cNvCxnSpPr>
          <p:nvPr/>
        </p:nvCxnSpPr>
        <p:spPr>
          <a:xfrm>
            <a:off x="4341780" y="6347228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0FB58EAA-AE43-7AEA-A2B2-55BECBAE159C}"/>
              </a:ext>
            </a:extLst>
          </p:cNvPr>
          <p:cNvSpPr txBox="1">
            <a:spLocks/>
          </p:cNvSpPr>
          <p:nvPr/>
        </p:nvSpPr>
        <p:spPr>
          <a:xfrm>
            <a:off x="3646033" y="393379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7AA7377-BC36-9C83-D2C6-440C554E8504}"/>
              </a:ext>
            </a:extLst>
          </p:cNvPr>
          <p:cNvSpPr txBox="1">
            <a:spLocks/>
          </p:cNvSpPr>
          <p:nvPr/>
        </p:nvSpPr>
        <p:spPr>
          <a:xfrm>
            <a:off x="4060192" y="394060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56FA3BD-3808-551C-15F6-2F442C97FD93}"/>
              </a:ext>
            </a:extLst>
          </p:cNvPr>
          <p:cNvSpPr txBox="1">
            <a:spLocks/>
          </p:cNvSpPr>
          <p:nvPr/>
        </p:nvSpPr>
        <p:spPr>
          <a:xfrm>
            <a:off x="5298542" y="345266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E19F4A0-BA98-3DF3-DC1E-2F242E721B63}"/>
              </a:ext>
            </a:extLst>
          </p:cNvPr>
          <p:cNvSpPr txBox="1">
            <a:spLocks/>
          </p:cNvSpPr>
          <p:nvPr/>
        </p:nvSpPr>
        <p:spPr>
          <a:xfrm>
            <a:off x="4058698" y="455022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0EED649-4701-AB6A-8974-75911946CADD}"/>
              </a:ext>
            </a:extLst>
          </p:cNvPr>
          <p:cNvSpPr txBox="1">
            <a:spLocks/>
          </p:cNvSpPr>
          <p:nvPr/>
        </p:nvSpPr>
        <p:spPr>
          <a:xfrm>
            <a:off x="4073071" y="517747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CDF09CB-E69D-5440-2AC4-5A9C5C3DB0DE}"/>
              </a:ext>
            </a:extLst>
          </p:cNvPr>
          <p:cNvSpPr txBox="1">
            <a:spLocks/>
          </p:cNvSpPr>
          <p:nvPr/>
        </p:nvSpPr>
        <p:spPr>
          <a:xfrm>
            <a:off x="5603242" y="346423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7454DE3-A22C-0DAD-468F-83312C981D0B}"/>
              </a:ext>
            </a:extLst>
          </p:cNvPr>
          <p:cNvSpPr txBox="1">
            <a:spLocks/>
          </p:cNvSpPr>
          <p:nvPr/>
        </p:nvSpPr>
        <p:spPr>
          <a:xfrm>
            <a:off x="4346049" y="57250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F7107E7-19FA-8869-D35C-69ADE8CDE70E}"/>
              </a:ext>
            </a:extLst>
          </p:cNvPr>
          <p:cNvSpPr txBox="1">
            <a:spLocks/>
          </p:cNvSpPr>
          <p:nvPr/>
        </p:nvSpPr>
        <p:spPr>
          <a:xfrm>
            <a:off x="4353043" y="639948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B904542-DF2B-D665-0C0D-4964BD24656B}"/>
              </a:ext>
            </a:extLst>
          </p:cNvPr>
          <p:cNvSpPr txBox="1">
            <a:spLocks/>
          </p:cNvSpPr>
          <p:nvPr/>
        </p:nvSpPr>
        <p:spPr>
          <a:xfrm>
            <a:off x="4353043" y="517529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A75F844-BE63-37E2-C330-C7F5DA02D3D2}"/>
              </a:ext>
            </a:extLst>
          </p:cNvPr>
          <p:cNvSpPr txBox="1">
            <a:spLocks/>
          </p:cNvSpPr>
          <p:nvPr/>
        </p:nvSpPr>
        <p:spPr>
          <a:xfrm>
            <a:off x="3164937" y="2686444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4 25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A260040-6BA9-0DF8-6458-08278FC99937}"/>
              </a:ext>
            </a:extLst>
          </p:cNvPr>
          <p:cNvGrpSpPr/>
          <p:nvPr/>
        </p:nvGrpSpPr>
        <p:grpSpPr>
          <a:xfrm>
            <a:off x="4874711" y="2689391"/>
            <a:ext cx="1295400" cy="1963967"/>
            <a:chOff x="3333382" y="2531790"/>
            <a:chExt cx="1295400" cy="1963967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F0B264C4-48E3-68E3-0E57-250FF782CD83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36F8A82B-E2C2-B66A-5E58-368C8D494BEB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35246668-1F09-B540-B397-F5B00A586E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D3040612-F42F-ECFB-879A-247B0A3DFE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1022E566-9D6D-5D5B-07F7-B8CBAC0ED717}"/>
              </a:ext>
            </a:extLst>
          </p:cNvPr>
          <p:cNvCxnSpPr>
            <a:cxnSpLocks/>
          </p:cNvCxnSpPr>
          <p:nvPr/>
        </p:nvCxnSpPr>
        <p:spPr>
          <a:xfrm>
            <a:off x="3684983" y="3925569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392CEAD3-AC6D-2983-3FAF-DFE5135B33FA}"/>
              </a:ext>
            </a:extLst>
          </p:cNvPr>
          <p:cNvCxnSpPr>
            <a:cxnSpLocks/>
          </p:cNvCxnSpPr>
          <p:nvPr/>
        </p:nvCxnSpPr>
        <p:spPr>
          <a:xfrm>
            <a:off x="3959452" y="5141864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6CF5F839-AD8E-96B0-E3D2-050964319D5F}"/>
              </a:ext>
            </a:extLst>
          </p:cNvPr>
          <p:cNvSpPr txBox="1">
            <a:spLocks/>
          </p:cNvSpPr>
          <p:nvPr/>
        </p:nvSpPr>
        <p:spPr>
          <a:xfrm>
            <a:off x="9418223" y="3054460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65DD2EB-E4FD-A79C-EE58-3B1110897C04}"/>
              </a:ext>
            </a:extLst>
          </p:cNvPr>
          <p:cNvSpPr txBox="1">
            <a:spLocks/>
          </p:cNvSpPr>
          <p:nvPr/>
        </p:nvSpPr>
        <p:spPr>
          <a:xfrm>
            <a:off x="11158218" y="31750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97084F06-AF81-456F-E1A0-80323634AA70}"/>
              </a:ext>
            </a:extLst>
          </p:cNvPr>
          <p:cNvCxnSpPr>
            <a:cxnSpLocks/>
          </p:cNvCxnSpPr>
          <p:nvPr/>
        </p:nvCxnSpPr>
        <p:spPr>
          <a:xfrm>
            <a:off x="9942357" y="6175778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66532A70-FF28-FF47-F93D-FB3830070788}"/>
              </a:ext>
            </a:extLst>
          </p:cNvPr>
          <p:cNvSpPr txBox="1">
            <a:spLocks/>
          </p:cNvSpPr>
          <p:nvPr/>
        </p:nvSpPr>
        <p:spPr>
          <a:xfrm>
            <a:off x="9456160" y="376234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498D47A-5498-5AD3-AF34-2C028D422633}"/>
              </a:ext>
            </a:extLst>
          </p:cNvPr>
          <p:cNvSpPr txBox="1">
            <a:spLocks/>
          </p:cNvSpPr>
          <p:nvPr/>
        </p:nvSpPr>
        <p:spPr>
          <a:xfrm>
            <a:off x="9756284" y="374995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FFE5E97-B799-5547-81CA-E917D79A1FA8}"/>
              </a:ext>
            </a:extLst>
          </p:cNvPr>
          <p:cNvSpPr txBox="1">
            <a:spLocks/>
          </p:cNvSpPr>
          <p:nvPr/>
        </p:nvSpPr>
        <p:spPr>
          <a:xfrm>
            <a:off x="11513610" y="31750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FAC23E4B-C55B-6B69-7500-52CC07626BF0}"/>
              </a:ext>
            </a:extLst>
          </p:cNvPr>
          <p:cNvSpPr txBox="1">
            <a:spLocks/>
          </p:cNvSpPr>
          <p:nvPr/>
        </p:nvSpPr>
        <p:spPr>
          <a:xfrm>
            <a:off x="9774692" y="434000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573D34F-48F6-77EE-9E70-CD8518BD3E34}"/>
              </a:ext>
            </a:extLst>
          </p:cNvPr>
          <p:cNvSpPr txBox="1">
            <a:spLocks/>
          </p:cNvSpPr>
          <p:nvPr/>
        </p:nvSpPr>
        <p:spPr>
          <a:xfrm>
            <a:off x="9768898" y="500602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521BC4AC-62DF-243E-7068-714B7DF20FF7}"/>
              </a:ext>
            </a:extLst>
          </p:cNvPr>
          <p:cNvSpPr txBox="1">
            <a:spLocks/>
          </p:cNvSpPr>
          <p:nvPr/>
        </p:nvSpPr>
        <p:spPr>
          <a:xfrm>
            <a:off x="11819558" y="31750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BFA905D2-86E9-A32F-38EA-461AC41E6589}"/>
              </a:ext>
            </a:extLst>
          </p:cNvPr>
          <p:cNvSpPr txBox="1">
            <a:spLocks/>
          </p:cNvSpPr>
          <p:nvPr/>
        </p:nvSpPr>
        <p:spPr>
          <a:xfrm>
            <a:off x="10172785" y="555358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26E9A05-8341-D2B4-9D0F-6123C07EEE92}"/>
              </a:ext>
            </a:extLst>
          </p:cNvPr>
          <p:cNvSpPr txBox="1">
            <a:spLocks/>
          </p:cNvSpPr>
          <p:nvPr/>
        </p:nvSpPr>
        <p:spPr>
          <a:xfrm>
            <a:off x="10172785" y="614811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1E15AA71-8F71-9DD9-8BAF-DE7268B44F2E}"/>
              </a:ext>
            </a:extLst>
          </p:cNvPr>
          <p:cNvSpPr txBox="1">
            <a:spLocks/>
          </p:cNvSpPr>
          <p:nvPr/>
        </p:nvSpPr>
        <p:spPr>
          <a:xfrm>
            <a:off x="10161550" y="502274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FB6ED3B-3AFA-AA29-AA42-98A20941D1B5}"/>
              </a:ext>
            </a:extLst>
          </p:cNvPr>
          <p:cNvSpPr txBox="1">
            <a:spLocks/>
          </p:cNvSpPr>
          <p:nvPr/>
        </p:nvSpPr>
        <p:spPr>
          <a:xfrm>
            <a:off x="8865522" y="2514994"/>
            <a:ext cx="2301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55 558</a:t>
            </a: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E57C06D2-5FA6-3ADD-E74E-C4C2C30872B4}"/>
              </a:ext>
            </a:extLst>
          </p:cNvPr>
          <p:cNvGrpSpPr/>
          <p:nvPr/>
        </p:nvGrpSpPr>
        <p:grpSpPr>
          <a:xfrm>
            <a:off x="11180138" y="2517941"/>
            <a:ext cx="1295400" cy="1963967"/>
            <a:chOff x="3333382" y="2531790"/>
            <a:chExt cx="1295400" cy="1963967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09725B24-ED51-48E5-F1AC-16EF63F0EFA5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59DEB8EA-C016-E181-A691-62FBA7914065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12762AD7-FCEA-CB73-B344-11827D1693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58F7B754-52AA-B30F-F839-749435CD1D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7536E1E5-AA40-3A7D-195A-8B856D588B61}"/>
              </a:ext>
            </a:extLst>
          </p:cNvPr>
          <p:cNvCxnSpPr>
            <a:cxnSpLocks/>
          </p:cNvCxnSpPr>
          <p:nvPr/>
        </p:nvCxnSpPr>
        <p:spPr>
          <a:xfrm>
            <a:off x="9495110" y="3754119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F9C90EE9-A3C2-FAFA-191A-14B01C882B3D}"/>
              </a:ext>
            </a:extLst>
          </p:cNvPr>
          <p:cNvCxnSpPr>
            <a:cxnSpLocks/>
          </p:cNvCxnSpPr>
          <p:nvPr/>
        </p:nvCxnSpPr>
        <p:spPr>
          <a:xfrm>
            <a:off x="9769579" y="4970414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6054264B-5FA0-C6FF-4D9D-0662EE0B8E6E}"/>
              </a:ext>
            </a:extLst>
          </p:cNvPr>
          <p:cNvSpPr txBox="1">
            <a:spLocks/>
          </p:cNvSpPr>
          <p:nvPr/>
        </p:nvSpPr>
        <p:spPr>
          <a:xfrm>
            <a:off x="10487783" y="616737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2521E9F-2294-B15C-3B81-ACCBA78BC3A7}"/>
              </a:ext>
            </a:extLst>
          </p:cNvPr>
          <p:cNvSpPr txBox="1">
            <a:spLocks/>
          </p:cNvSpPr>
          <p:nvPr/>
        </p:nvSpPr>
        <p:spPr>
          <a:xfrm>
            <a:off x="12085621" y="31750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2769AB6A-68AB-8EE3-D345-C5D51192AAE3}"/>
              </a:ext>
            </a:extLst>
          </p:cNvPr>
          <p:cNvSpPr txBox="1">
            <a:spLocks/>
          </p:cNvSpPr>
          <p:nvPr/>
        </p:nvSpPr>
        <p:spPr>
          <a:xfrm>
            <a:off x="10507062" y="662797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4CEAEA18-0D69-527D-8EED-D74812049830}"/>
              </a:ext>
            </a:extLst>
          </p:cNvPr>
          <p:cNvCxnSpPr>
            <a:cxnSpLocks/>
          </p:cNvCxnSpPr>
          <p:nvPr/>
        </p:nvCxnSpPr>
        <p:spPr>
          <a:xfrm>
            <a:off x="10151907" y="7217531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FF9FD033-03CF-3B8F-94D0-EB478740D75B}"/>
              </a:ext>
            </a:extLst>
          </p:cNvPr>
          <p:cNvSpPr txBox="1">
            <a:spLocks/>
          </p:cNvSpPr>
          <p:nvPr/>
        </p:nvSpPr>
        <p:spPr>
          <a:xfrm>
            <a:off x="10534235" y="713510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F5309DBA-770E-89E4-068C-EC8EADE2E13B}"/>
              </a:ext>
            </a:extLst>
          </p:cNvPr>
          <p:cNvSpPr txBox="1">
            <a:spLocks/>
          </p:cNvSpPr>
          <p:nvPr/>
        </p:nvSpPr>
        <p:spPr>
          <a:xfrm>
            <a:off x="10804589" y="715976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AC1AA30-1BBB-18F7-19CD-990A3DFF912F}"/>
              </a:ext>
            </a:extLst>
          </p:cNvPr>
          <p:cNvSpPr txBox="1">
            <a:spLocks/>
          </p:cNvSpPr>
          <p:nvPr/>
        </p:nvSpPr>
        <p:spPr>
          <a:xfrm>
            <a:off x="12351684" y="31750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DB50A6A-AC44-A534-D6B4-BAFD6CA46D37}"/>
              </a:ext>
            </a:extLst>
          </p:cNvPr>
          <p:cNvSpPr txBox="1">
            <a:spLocks/>
          </p:cNvSpPr>
          <p:nvPr/>
        </p:nvSpPr>
        <p:spPr>
          <a:xfrm>
            <a:off x="10804589" y="758190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BEE1431F-72E9-A481-B8A9-5468124674CC}"/>
              </a:ext>
            </a:extLst>
          </p:cNvPr>
          <p:cNvSpPr txBox="1">
            <a:spLocks/>
          </p:cNvSpPr>
          <p:nvPr/>
        </p:nvSpPr>
        <p:spPr>
          <a:xfrm>
            <a:off x="10824369" y="811226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5A61607E-C229-57EF-04EB-07D15E99DE95}"/>
              </a:ext>
            </a:extLst>
          </p:cNvPr>
          <p:cNvCxnSpPr>
            <a:cxnSpLocks/>
          </p:cNvCxnSpPr>
          <p:nvPr/>
        </p:nvCxnSpPr>
        <p:spPr>
          <a:xfrm>
            <a:off x="10582663" y="8211167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5" grpId="0"/>
      <p:bldP spid="66" grpId="0"/>
      <p:bldP spid="67" grpId="0"/>
      <p:bldP spid="77" grpId="0"/>
      <p:bldP spid="78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7" grpId="0"/>
      <p:bldP spid="116" grpId="0"/>
      <p:bldP spid="117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36" grpId="0"/>
      <p:bldP spid="138" grpId="0"/>
      <p:bldP spid="139" grpId="0"/>
      <p:bldP spid="141" grpId="0"/>
      <p:bldP spid="142" grpId="0"/>
      <p:bldP spid="143" grpId="0"/>
      <p:bldP spid="144" grpId="0"/>
      <p:bldP spid="1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70819" y="1752600"/>
            <a:ext cx="10754185" cy="681454"/>
            <a:chOff x="1470819" y="1943100"/>
            <a:chExt cx="10754185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010648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b) Thực lại các phép chia rồi thử lại (theo mẫu).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8E1BAAC-7933-6DB8-9A60-26BB95B9B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004" y="2434054"/>
            <a:ext cx="10226624" cy="631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2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6479AB2-EECF-4E5E-7908-65E9AD6A4FF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797797" y="1540588"/>
            <a:ext cx="6328544" cy="5990378"/>
            <a:chOff x="8139113" y="2286000"/>
            <a:chExt cx="5438619" cy="51480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B04C06-EC68-3A77-29A7-6AD3AC9292C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39113" y="2286000"/>
              <a:ext cx="5438619" cy="514800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5E1DBB0-6E24-FE55-1DB8-94AC140C1A9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91513" y="2667000"/>
              <a:ext cx="2742406" cy="3733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8381A-6188-17A8-3E4C-5CBD9AFCCBA4}"/>
              </a:ext>
            </a:extLst>
          </p:cNvPr>
          <p:cNvGrpSpPr/>
          <p:nvPr/>
        </p:nvGrpSpPr>
        <p:grpSpPr>
          <a:xfrm>
            <a:off x="981207" y="272916"/>
            <a:ext cx="6477000" cy="7258050"/>
            <a:chOff x="2148411" y="1204656"/>
            <a:chExt cx="5504940" cy="61867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654DBC-A66D-EA33-0718-80F474714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48411" y="1204656"/>
              <a:ext cx="5504940" cy="618674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0BA5460-B649-6BD8-9CF4-43B2CAA73807}"/>
                </a:ext>
              </a:extLst>
            </p:cNvPr>
            <p:cNvSpPr/>
            <p:nvPr/>
          </p:nvSpPr>
          <p:spPr>
            <a:xfrm>
              <a:off x="4376497" y="2667000"/>
              <a:ext cx="2999822" cy="3733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7F7C00-74FF-B61A-ADB6-62D6E709945B}"/>
              </a:ext>
            </a:extLst>
          </p:cNvPr>
          <p:cNvSpPr/>
          <p:nvPr/>
        </p:nvSpPr>
        <p:spPr>
          <a:xfrm>
            <a:off x="7057508" y="231579"/>
            <a:ext cx="2161622" cy="77654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4 247 :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D56053-00D5-1E6C-4F3A-66CB184374C4}"/>
              </a:ext>
            </a:extLst>
          </p:cNvPr>
          <p:cNvSpPr txBox="1">
            <a:spLocks/>
          </p:cNvSpPr>
          <p:nvPr/>
        </p:nvSpPr>
        <p:spPr>
          <a:xfrm>
            <a:off x="4118762" y="2365270"/>
            <a:ext cx="421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B0CD47-C4AF-50BE-3A82-A034706C0064}"/>
              </a:ext>
            </a:extLst>
          </p:cNvPr>
          <p:cNvSpPr txBox="1">
            <a:spLocks/>
          </p:cNvSpPr>
          <p:nvPr/>
        </p:nvSpPr>
        <p:spPr>
          <a:xfrm>
            <a:off x="5499423" y="2447538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2B3762-0136-6450-82DD-E42A2B5D2DB4}"/>
              </a:ext>
            </a:extLst>
          </p:cNvPr>
          <p:cNvCxnSpPr>
            <a:cxnSpLocks/>
          </p:cNvCxnSpPr>
          <p:nvPr/>
        </p:nvCxnSpPr>
        <p:spPr>
          <a:xfrm>
            <a:off x="4233975" y="2949310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430D1EE-9339-41A0-751E-CBF90360C901}"/>
              </a:ext>
            </a:extLst>
          </p:cNvPr>
          <p:cNvSpPr txBox="1">
            <a:spLocks/>
          </p:cNvSpPr>
          <p:nvPr/>
        </p:nvSpPr>
        <p:spPr>
          <a:xfrm>
            <a:off x="4120958" y="2921938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36A2A6-2D01-F2E7-D64E-E58BDC7043D9}"/>
              </a:ext>
            </a:extLst>
          </p:cNvPr>
          <p:cNvSpPr txBox="1">
            <a:spLocks/>
          </p:cNvSpPr>
          <p:nvPr/>
        </p:nvSpPr>
        <p:spPr>
          <a:xfrm>
            <a:off x="4450444" y="2932966"/>
            <a:ext cx="430165" cy="646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BDB9F7-2B43-2C22-38E7-9434FE37EBE6}"/>
              </a:ext>
            </a:extLst>
          </p:cNvPr>
          <p:cNvSpPr txBox="1">
            <a:spLocks/>
          </p:cNvSpPr>
          <p:nvPr/>
        </p:nvSpPr>
        <p:spPr>
          <a:xfrm>
            <a:off x="5765486" y="2447538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2BF54E-4088-5159-E004-1596191BD6F5}"/>
              </a:ext>
            </a:extLst>
          </p:cNvPr>
          <p:cNvSpPr txBox="1">
            <a:spLocks/>
          </p:cNvSpPr>
          <p:nvPr/>
        </p:nvSpPr>
        <p:spPr>
          <a:xfrm>
            <a:off x="4477351" y="3369966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7310CEF-3DA2-515A-D115-AC27E39A2E8F}"/>
              </a:ext>
            </a:extLst>
          </p:cNvPr>
          <p:cNvCxnSpPr>
            <a:cxnSpLocks/>
          </p:cNvCxnSpPr>
          <p:nvPr/>
        </p:nvCxnSpPr>
        <p:spPr>
          <a:xfrm>
            <a:off x="4541935" y="3918393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A7286BC-3C4D-5AB7-18E9-F761A700C7D4}"/>
              </a:ext>
            </a:extLst>
          </p:cNvPr>
          <p:cNvSpPr txBox="1">
            <a:spLocks/>
          </p:cNvSpPr>
          <p:nvPr/>
        </p:nvSpPr>
        <p:spPr>
          <a:xfrm>
            <a:off x="4477262" y="3851060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831A75-2871-8C0D-AA68-9AA446E19DEA}"/>
              </a:ext>
            </a:extLst>
          </p:cNvPr>
          <p:cNvSpPr txBox="1">
            <a:spLocks/>
          </p:cNvSpPr>
          <p:nvPr/>
        </p:nvSpPr>
        <p:spPr>
          <a:xfrm>
            <a:off x="6031549" y="2459108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39D6AA-1E61-F92A-EC10-D50085E67435}"/>
              </a:ext>
            </a:extLst>
          </p:cNvPr>
          <p:cNvSpPr txBox="1">
            <a:spLocks/>
          </p:cNvSpPr>
          <p:nvPr/>
        </p:nvSpPr>
        <p:spPr>
          <a:xfrm>
            <a:off x="4744173" y="4268651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ACBF1A6-47A3-AF95-53A0-44B1BFE4370A}"/>
              </a:ext>
            </a:extLst>
          </p:cNvPr>
          <p:cNvCxnSpPr>
            <a:cxnSpLocks/>
          </p:cNvCxnSpPr>
          <p:nvPr/>
        </p:nvCxnSpPr>
        <p:spPr>
          <a:xfrm>
            <a:off x="4556919" y="4840718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0B344B8-7166-26F7-3383-C804DD527B66}"/>
              </a:ext>
            </a:extLst>
          </p:cNvPr>
          <p:cNvSpPr txBox="1">
            <a:spLocks/>
          </p:cNvSpPr>
          <p:nvPr/>
        </p:nvSpPr>
        <p:spPr>
          <a:xfrm>
            <a:off x="4758993" y="4774930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7500AC-D2BF-8CE6-925E-D904AFB51A21}"/>
              </a:ext>
            </a:extLst>
          </p:cNvPr>
          <p:cNvSpPr txBox="1">
            <a:spLocks/>
          </p:cNvSpPr>
          <p:nvPr/>
        </p:nvSpPr>
        <p:spPr>
          <a:xfrm>
            <a:off x="4742689" y="3841418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D8538A-A116-1AFE-5CD9-5989378839EE}"/>
              </a:ext>
            </a:extLst>
          </p:cNvPr>
          <p:cNvSpPr txBox="1">
            <a:spLocks/>
          </p:cNvSpPr>
          <p:nvPr/>
        </p:nvSpPr>
        <p:spPr>
          <a:xfrm>
            <a:off x="6297611" y="2447538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D2DADF-2A83-1CB7-4B36-E7A1076DFD1B}"/>
              </a:ext>
            </a:extLst>
          </p:cNvPr>
          <p:cNvSpPr txBox="1">
            <a:spLocks/>
          </p:cNvSpPr>
          <p:nvPr/>
        </p:nvSpPr>
        <p:spPr>
          <a:xfrm>
            <a:off x="5002778" y="4784572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079D5B-093B-A06F-7B84-F74350E402E3}"/>
              </a:ext>
            </a:extLst>
          </p:cNvPr>
          <p:cNvSpPr txBox="1">
            <a:spLocks/>
          </p:cNvSpPr>
          <p:nvPr/>
        </p:nvSpPr>
        <p:spPr>
          <a:xfrm>
            <a:off x="4986247" y="5814103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6577FB5-BF42-D84E-CFF9-A917E2D8DE80}"/>
              </a:ext>
            </a:extLst>
          </p:cNvPr>
          <p:cNvCxnSpPr>
            <a:cxnSpLocks/>
          </p:cNvCxnSpPr>
          <p:nvPr/>
        </p:nvCxnSpPr>
        <p:spPr>
          <a:xfrm>
            <a:off x="4882073" y="5844910"/>
            <a:ext cx="474792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EC6BCB9-DA7F-79F2-78B9-E30D4EFF6A86}"/>
              </a:ext>
            </a:extLst>
          </p:cNvPr>
          <p:cNvSpPr txBox="1">
            <a:spLocks/>
          </p:cNvSpPr>
          <p:nvPr/>
        </p:nvSpPr>
        <p:spPr>
          <a:xfrm>
            <a:off x="5015332" y="5223919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7BC7227-1F3A-67C2-68A4-85D21A87BED6}"/>
              </a:ext>
            </a:extLst>
          </p:cNvPr>
          <p:cNvGrpSpPr/>
          <p:nvPr/>
        </p:nvGrpSpPr>
        <p:grpSpPr>
          <a:xfrm>
            <a:off x="4103606" y="1827083"/>
            <a:ext cx="2709343" cy="976212"/>
            <a:chOff x="4650362" y="5087168"/>
            <a:chExt cx="2177039" cy="97621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E53A69C-9780-8B32-AE28-6886D6D37486}"/>
                </a:ext>
              </a:extLst>
            </p:cNvPr>
            <p:cNvGrpSpPr>
              <a:grpSpLocks/>
            </p:cNvGrpSpPr>
            <p:nvPr/>
          </p:nvGrpSpPr>
          <p:grpSpPr>
            <a:xfrm>
              <a:off x="5738881" y="5162835"/>
              <a:ext cx="685800" cy="900545"/>
              <a:chOff x="9357519" y="2559628"/>
              <a:chExt cx="685800" cy="900545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2043240-FD62-6CB6-80A3-48AB64BE10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2559628"/>
                <a:ext cx="0" cy="900545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9789821-2648-6F9B-2594-F0AD11504E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3053209"/>
                <a:ext cx="6858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9241E4F-5D14-01F7-C19D-AB007578FCAE}"/>
                </a:ext>
              </a:extLst>
            </p:cNvPr>
            <p:cNvSpPr txBox="1">
              <a:spLocks/>
            </p:cNvSpPr>
            <p:nvPr/>
          </p:nvSpPr>
          <p:spPr>
            <a:xfrm>
              <a:off x="4650362" y="5152365"/>
              <a:ext cx="11439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4 247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CB2DB64-639D-DF68-3D8E-2FA3BAA78EB9}"/>
                </a:ext>
              </a:extLst>
            </p:cNvPr>
            <p:cNvSpPr txBox="1">
              <a:spLocks/>
            </p:cNvSpPr>
            <p:nvPr/>
          </p:nvSpPr>
          <p:spPr>
            <a:xfrm>
              <a:off x="5760601" y="5087168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5A9D859F-6BF7-A68E-3A09-2A7324F053BE}"/>
              </a:ext>
            </a:extLst>
          </p:cNvPr>
          <p:cNvSpPr txBox="1"/>
          <p:nvPr/>
        </p:nvSpPr>
        <p:spPr>
          <a:xfrm>
            <a:off x="8976519" y="1981200"/>
            <a:ext cx="176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 lại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9C498EC-E454-B817-C17B-119C072775DB}"/>
              </a:ext>
            </a:extLst>
          </p:cNvPr>
          <p:cNvSpPr txBox="1"/>
          <p:nvPr/>
        </p:nvSpPr>
        <p:spPr>
          <a:xfrm>
            <a:off x="9436885" y="2731846"/>
            <a:ext cx="1312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2123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0705049-02F2-35E3-ECC3-2BB2E1BA3837}"/>
              </a:ext>
            </a:extLst>
          </p:cNvPr>
          <p:cNvSpPr txBox="1"/>
          <p:nvPr/>
        </p:nvSpPr>
        <p:spPr>
          <a:xfrm>
            <a:off x="10203910" y="2757349"/>
            <a:ext cx="603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2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4AD8AAE-8667-EEF2-0B50-2BACBBB18D10}"/>
              </a:ext>
            </a:extLst>
          </p:cNvPr>
          <p:cNvCxnSpPr/>
          <p:nvPr/>
        </p:nvCxnSpPr>
        <p:spPr>
          <a:xfrm>
            <a:off x="9353466" y="3831929"/>
            <a:ext cx="1171962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815C6E2-C439-53CA-E678-37673E344128}"/>
                  </a:ext>
                </a:extLst>
              </p:cNvPr>
              <p:cNvSpPr txBox="1"/>
              <p:nvPr/>
            </p:nvSpPr>
            <p:spPr>
              <a:xfrm>
                <a:off x="9082113" y="3125480"/>
                <a:ext cx="43441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b="1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815C6E2-C439-53CA-E678-37673E344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2113" y="3125480"/>
                <a:ext cx="434413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AAD25118-0240-5636-9565-CEC865B5CE75}"/>
              </a:ext>
            </a:extLst>
          </p:cNvPr>
          <p:cNvSpPr txBox="1"/>
          <p:nvPr/>
        </p:nvSpPr>
        <p:spPr>
          <a:xfrm>
            <a:off x="9444506" y="3814915"/>
            <a:ext cx="1312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4246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BA1FABE-AD9E-6F79-D277-59355AD1C10A}"/>
              </a:ext>
            </a:extLst>
          </p:cNvPr>
          <p:cNvSpPr txBox="1"/>
          <p:nvPr/>
        </p:nvSpPr>
        <p:spPr>
          <a:xfrm>
            <a:off x="10974763" y="2731846"/>
            <a:ext cx="1312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4246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D2710D0-C18C-6CA4-6B97-3BCB667689FF}"/>
              </a:ext>
            </a:extLst>
          </p:cNvPr>
          <p:cNvSpPr txBox="1"/>
          <p:nvPr/>
        </p:nvSpPr>
        <p:spPr>
          <a:xfrm>
            <a:off x="11743472" y="3247154"/>
            <a:ext cx="1312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25E8699-65EF-6A57-BFF8-89A53CE7E9A1}"/>
                  </a:ext>
                </a:extLst>
              </p:cNvPr>
              <p:cNvSpPr txBox="1"/>
              <p:nvPr/>
            </p:nvSpPr>
            <p:spPr>
              <a:xfrm>
                <a:off x="10652919" y="3111646"/>
                <a:ext cx="44884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600" b="1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25E8699-65EF-6A57-BFF8-89A53CE7E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2919" y="3111646"/>
                <a:ext cx="448841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D32A512-D46C-CAD0-8B24-8855FE849663}"/>
              </a:ext>
            </a:extLst>
          </p:cNvPr>
          <p:cNvCxnSpPr/>
          <p:nvPr/>
        </p:nvCxnSpPr>
        <p:spPr>
          <a:xfrm>
            <a:off x="10943271" y="3826876"/>
            <a:ext cx="1171962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3E34CFE-DB3D-F720-DE86-64EF44267A82}"/>
              </a:ext>
            </a:extLst>
          </p:cNvPr>
          <p:cNvSpPr txBox="1"/>
          <p:nvPr/>
        </p:nvSpPr>
        <p:spPr>
          <a:xfrm>
            <a:off x="10969646" y="3821520"/>
            <a:ext cx="1312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4247</a:t>
            </a:r>
          </a:p>
        </p:txBody>
      </p:sp>
    </p:spTree>
    <p:extLst>
      <p:ext uri="{BB962C8B-B14F-4D97-AF65-F5344CB8AC3E}">
        <p14:creationId xmlns:p14="http://schemas.microsoft.com/office/powerpoint/2010/main" val="135358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4" grpId="0"/>
      <p:bldP spid="42" grpId="0"/>
      <p:bldP spid="43" grpId="0"/>
      <p:bldP spid="44" grpId="0"/>
      <p:bldP spid="50" grpId="0"/>
      <p:bldP spid="51" grpId="0"/>
      <p:bldP spid="52" grpId="0"/>
      <p:bldP spid="53" grpId="0"/>
      <p:bldP spid="54" grpId="0"/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6479AB2-EECF-4E5E-7908-65E9AD6A4FF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797797" y="1540588"/>
            <a:ext cx="6328544" cy="5990378"/>
            <a:chOff x="8139113" y="2286000"/>
            <a:chExt cx="5438619" cy="51480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B04C06-EC68-3A77-29A7-6AD3AC9292C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39113" y="2286000"/>
              <a:ext cx="5438619" cy="514800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5E1DBB0-6E24-FE55-1DB8-94AC140C1A9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291513" y="2667000"/>
              <a:ext cx="2742406" cy="3733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8381A-6188-17A8-3E4C-5CBD9AFCCBA4}"/>
              </a:ext>
            </a:extLst>
          </p:cNvPr>
          <p:cNvGrpSpPr/>
          <p:nvPr/>
        </p:nvGrpSpPr>
        <p:grpSpPr>
          <a:xfrm>
            <a:off x="957423" y="229734"/>
            <a:ext cx="6477000" cy="7258050"/>
            <a:chOff x="2148411" y="1204656"/>
            <a:chExt cx="5504940" cy="61867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654DBC-A66D-EA33-0718-80F474714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8411" y="1204656"/>
              <a:ext cx="5504940" cy="618674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0BA5460-B649-6BD8-9CF4-43B2CAA73807}"/>
                </a:ext>
              </a:extLst>
            </p:cNvPr>
            <p:cNvSpPr/>
            <p:nvPr/>
          </p:nvSpPr>
          <p:spPr>
            <a:xfrm>
              <a:off x="4376497" y="2667000"/>
              <a:ext cx="2999822" cy="3733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1D56053-00D5-1E6C-4F3A-66CB184374C4}"/>
              </a:ext>
            </a:extLst>
          </p:cNvPr>
          <p:cNvSpPr txBox="1">
            <a:spLocks/>
          </p:cNvSpPr>
          <p:nvPr/>
        </p:nvSpPr>
        <p:spPr>
          <a:xfrm>
            <a:off x="4118762" y="2305636"/>
            <a:ext cx="421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B0CD47-C4AF-50BE-3A82-A034706C0064}"/>
              </a:ext>
            </a:extLst>
          </p:cNvPr>
          <p:cNvSpPr txBox="1">
            <a:spLocks/>
          </p:cNvSpPr>
          <p:nvPr/>
        </p:nvSpPr>
        <p:spPr>
          <a:xfrm>
            <a:off x="5499423" y="2387904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2B3762-0136-6450-82DD-E42A2B5D2DB4}"/>
              </a:ext>
            </a:extLst>
          </p:cNvPr>
          <p:cNvCxnSpPr>
            <a:cxnSpLocks/>
          </p:cNvCxnSpPr>
          <p:nvPr/>
        </p:nvCxnSpPr>
        <p:spPr>
          <a:xfrm>
            <a:off x="4191159" y="2889676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430D1EE-9339-41A0-751E-CBF90360C901}"/>
              </a:ext>
            </a:extLst>
          </p:cNvPr>
          <p:cNvSpPr txBox="1">
            <a:spLocks/>
          </p:cNvSpPr>
          <p:nvPr/>
        </p:nvSpPr>
        <p:spPr>
          <a:xfrm>
            <a:off x="4120958" y="2862304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36A2A6-2D01-F2E7-D64E-E58BDC7043D9}"/>
              </a:ext>
            </a:extLst>
          </p:cNvPr>
          <p:cNvSpPr txBox="1">
            <a:spLocks/>
          </p:cNvSpPr>
          <p:nvPr/>
        </p:nvSpPr>
        <p:spPr>
          <a:xfrm>
            <a:off x="4460975" y="2881941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BDB9F7-2B43-2C22-38E7-9434FE37EBE6}"/>
              </a:ext>
            </a:extLst>
          </p:cNvPr>
          <p:cNvSpPr txBox="1">
            <a:spLocks/>
          </p:cNvSpPr>
          <p:nvPr/>
        </p:nvSpPr>
        <p:spPr>
          <a:xfrm>
            <a:off x="5765486" y="2387904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2BF54E-4088-5159-E004-1596191BD6F5}"/>
              </a:ext>
            </a:extLst>
          </p:cNvPr>
          <p:cNvSpPr txBox="1">
            <a:spLocks/>
          </p:cNvSpPr>
          <p:nvPr/>
        </p:nvSpPr>
        <p:spPr>
          <a:xfrm>
            <a:off x="4477351" y="3310332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7310CEF-3DA2-515A-D115-AC27E39A2E8F}"/>
              </a:ext>
            </a:extLst>
          </p:cNvPr>
          <p:cNvCxnSpPr>
            <a:cxnSpLocks/>
          </p:cNvCxnSpPr>
          <p:nvPr/>
        </p:nvCxnSpPr>
        <p:spPr>
          <a:xfrm>
            <a:off x="4430599" y="3858759"/>
            <a:ext cx="574498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A7286BC-3C4D-5AB7-18E9-F761A700C7D4}"/>
              </a:ext>
            </a:extLst>
          </p:cNvPr>
          <p:cNvSpPr txBox="1">
            <a:spLocks/>
          </p:cNvSpPr>
          <p:nvPr/>
        </p:nvSpPr>
        <p:spPr>
          <a:xfrm>
            <a:off x="4477262" y="3791426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831A75-2871-8C0D-AA68-9AA446E19DEA}"/>
              </a:ext>
            </a:extLst>
          </p:cNvPr>
          <p:cNvSpPr txBox="1">
            <a:spLocks/>
          </p:cNvSpPr>
          <p:nvPr/>
        </p:nvSpPr>
        <p:spPr>
          <a:xfrm>
            <a:off x="6031549" y="2399474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39D6AA-1E61-F92A-EC10-D50085E67435}"/>
              </a:ext>
            </a:extLst>
          </p:cNvPr>
          <p:cNvSpPr txBox="1">
            <a:spLocks/>
          </p:cNvSpPr>
          <p:nvPr/>
        </p:nvSpPr>
        <p:spPr>
          <a:xfrm>
            <a:off x="4744173" y="4209017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ACBF1A6-47A3-AF95-53A0-44B1BFE4370A}"/>
              </a:ext>
            </a:extLst>
          </p:cNvPr>
          <p:cNvCxnSpPr>
            <a:cxnSpLocks/>
          </p:cNvCxnSpPr>
          <p:nvPr/>
        </p:nvCxnSpPr>
        <p:spPr>
          <a:xfrm>
            <a:off x="4720448" y="4781084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0B344B8-7166-26F7-3383-C804DD527B66}"/>
              </a:ext>
            </a:extLst>
          </p:cNvPr>
          <p:cNvSpPr txBox="1">
            <a:spLocks/>
          </p:cNvSpPr>
          <p:nvPr/>
        </p:nvSpPr>
        <p:spPr>
          <a:xfrm>
            <a:off x="4758993" y="4715296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7500AC-D2BF-8CE6-925E-D904AFB51A21}"/>
              </a:ext>
            </a:extLst>
          </p:cNvPr>
          <p:cNvSpPr txBox="1">
            <a:spLocks/>
          </p:cNvSpPr>
          <p:nvPr/>
        </p:nvSpPr>
        <p:spPr>
          <a:xfrm>
            <a:off x="4748233" y="3791426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D8538A-A116-1AFE-5CD9-5989378839EE}"/>
              </a:ext>
            </a:extLst>
          </p:cNvPr>
          <p:cNvSpPr txBox="1">
            <a:spLocks/>
          </p:cNvSpPr>
          <p:nvPr/>
        </p:nvSpPr>
        <p:spPr>
          <a:xfrm>
            <a:off x="6297611" y="2387904"/>
            <a:ext cx="32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D2DADF-2A83-1CB7-4B36-E7A1076DFD1B}"/>
              </a:ext>
            </a:extLst>
          </p:cNvPr>
          <p:cNvSpPr txBox="1">
            <a:spLocks/>
          </p:cNvSpPr>
          <p:nvPr/>
        </p:nvSpPr>
        <p:spPr>
          <a:xfrm>
            <a:off x="5002778" y="4724938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079D5B-093B-A06F-7B84-F74350E402E3}"/>
              </a:ext>
            </a:extLst>
          </p:cNvPr>
          <p:cNvSpPr txBox="1">
            <a:spLocks/>
          </p:cNvSpPr>
          <p:nvPr/>
        </p:nvSpPr>
        <p:spPr>
          <a:xfrm>
            <a:off x="4986247" y="5754469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6577FB5-BF42-D84E-CFF9-A917E2D8DE80}"/>
              </a:ext>
            </a:extLst>
          </p:cNvPr>
          <p:cNvCxnSpPr>
            <a:cxnSpLocks/>
          </p:cNvCxnSpPr>
          <p:nvPr/>
        </p:nvCxnSpPr>
        <p:spPr>
          <a:xfrm>
            <a:off x="4994768" y="5785276"/>
            <a:ext cx="52227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EC6BCB9-DA7F-79F2-78B9-E30D4EFF6A86}"/>
              </a:ext>
            </a:extLst>
          </p:cNvPr>
          <p:cNvSpPr txBox="1">
            <a:spLocks/>
          </p:cNvSpPr>
          <p:nvPr/>
        </p:nvSpPr>
        <p:spPr>
          <a:xfrm>
            <a:off x="5015332" y="5164285"/>
            <a:ext cx="45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7BC7227-1F3A-67C2-68A4-85D21A87BED6}"/>
              </a:ext>
            </a:extLst>
          </p:cNvPr>
          <p:cNvGrpSpPr/>
          <p:nvPr/>
        </p:nvGrpSpPr>
        <p:grpSpPr>
          <a:xfrm>
            <a:off x="4103605" y="1800982"/>
            <a:ext cx="2696120" cy="942679"/>
            <a:chOff x="4650362" y="5120701"/>
            <a:chExt cx="2166414" cy="94267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E53A69C-9780-8B32-AE28-6886D6D37486}"/>
                </a:ext>
              </a:extLst>
            </p:cNvPr>
            <p:cNvGrpSpPr>
              <a:grpSpLocks/>
            </p:cNvGrpSpPr>
            <p:nvPr/>
          </p:nvGrpSpPr>
          <p:grpSpPr>
            <a:xfrm>
              <a:off x="5738881" y="5162835"/>
              <a:ext cx="685800" cy="900545"/>
              <a:chOff x="9357519" y="2559628"/>
              <a:chExt cx="685800" cy="900545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2043240-FD62-6CB6-80A3-48AB64BE10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2559628"/>
                <a:ext cx="0" cy="900545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9789821-2648-6F9B-2594-F0AD11504E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3053209"/>
                <a:ext cx="6858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9241E4F-5D14-01F7-C19D-AB007578FCAE}"/>
                </a:ext>
              </a:extLst>
            </p:cNvPr>
            <p:cNvSpPr txBox="1">
              <a:spLocks/>
            </p:cNvSpPr>
            <p:nvPr/>
          </p:nvSpPr>
          <p:spPr>
            <a:xfrm>
              <a:off x="4650362" y="5152365"/>
              <a:ext cx="11439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8 446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CB2DB64-639D-DF68-3D8E-2FA3BAA78EB9}"/>
                </a:ext>
              </a:extLst>
            </p:cNvPr>
            <p:cNvSpPr txBox="1">
              <a:spLocks/>
            </p:cNvSpPr>
            <p:nvPr/>
          </p:nvSpPr>
          <p:spPr>
            <a:xfrm>
              <a:off x="5749976" y="5120701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5A9D859F-6BF7-A68E-3A09-2A7324F053BE}"/>
              </a:ext>
            </a:extLst>
          </p:cNvPr>
          <p:cNvSpPr txBox="1"/>
          <p:nvPr/>
        </p:nvSpPr>
        <p:spPr>
          <a:xfrm>
            <a:off x="9078238" y="1886506"/>
            <a:ext cx="1768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 lại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9C498EC-E454-B817-C17B-119C072775DB}"/>
              </a:ext>
            </a:extLst>
          </p:cNvPr>
          <p:cNvSpPr txBox="1"/>
          <p:nvPr/>
        </p:nvSpPr>
        <p:spPr>
          <a:xfrm>
            <a:off x="9436885" y="2408552"/>
            <a:ext cx="1312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2111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0705049-02F2-35E3-ECC3-2BB2E1BA3837}"/>
              </a:ext>
            </a:extLst>
          </p:cNvPr>
          <p:cNvSpPr txBox="1"/>
          <p:nvPr/>
        </p:nvSpPr>
        <p:spPr>
          <a:xfrm>
            <a:off x="10116826" y="2434055"/>
            <a:ext cx="6037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4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4AD8AAE-8667-EEF2-0B50-2BACBBB18D10}"/>
              </a:ext>
            </a:extLst>
          </p:cNvPr>
          <p:cNvCxnSpPr/>
          <p:nvPr/>
        </p:nvCxnSpPr>
        <p:spPr>
          <a:xfrm>
            <a:off x="9353466" y="3508635"/>
            <a:ext cx="1171962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815C6E2-C439-53CA-E678-37673E344128}"/>
                  </a:ext>
                </a:extLst>
              </p:cNvPr>
              <p:cNvSpPr txBox="1"/>
              <p:nvPr/>
            </p:nvSpPr>
            <p:spPr>
              <a:xfrm>
                <a:off x="9140638" y="2743661"/>
                <a:ext cx="349455" cy="4462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b="1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815C6E2-C439-53CA-E678-37673E344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0638" y="2743661"/>
                <a:ext cx="349455" cy="4462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AAD25118-0240-5636-9565-CEC865B5CE75}"/>
              </a:ext>
            </a:extLst>
          </p:cNvPr>
          <p:cNvSpPr txBox="1"/>
          <p:nvPr/>
        </p:nvSpPr>
        <p:spPr>
          <a:xfrm>
            <a:off x="9419891" y="3498685"/>
            <a:ext cx="1312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8444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BA1FABE-AD9E-6F79-D277-59355AD1C10A}"/>
              </a:ext>
            </a:extLst>
          </p:cNvPr>
          <p:cNvSpPr txBox="1"/>
          <p:nvPr/>
        </p:nvSpPr>
        <p:spPr>
          <a:xfrm>
            <a:off x="10974763" y="2408552"/>
            <a:ext cx="1312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8444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D2710D0-C18C-6CA4-6B97-3BCB667689FF}"/>
              </a:ext>
            </a:extLst>
          </p:cNvPr>
          <p:cNvSpPr txBox="1"/>
          <p:nvPr/>
        </p:nvSpPr>
        <p:spPr>
          <a:xfrm>
            <a:off x="11670902" y="2923860"/>
            <a:ext cx="1312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25E8699-65EF-6A57-BFF8-89A53CE7E9A1}"/>
                  </a:ext>
                </a:extLst>
              </p:cNvPr>
              <p:cNvSpPr txBox="1"/>
              <p:nvPr/>
            </p:nvSpPr>
            <p:spPr>
              <a:xfrm>
                <a:off x="10736943" y="2758855"/>
                <a:ext cx="360675" cy="4462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b="1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25E8699-65EF-6A57-BFF8-89A53CE7E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6943" y="2758855"/>
                <a:ext cx="360675" cy="4462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D32A512-D46C-CAD0-8B24-8855FE849663}"/>
              </a:ext>
            </a:extLst>
          </p:cNvPr>
          <p:cNvCxnSpPr/>
          <p:nvPr/>
        </p:nvCxnSpPr>
        <p:spPr>
          <a:xfrm>
            <a:off x="10906953" y="3503582"/>
            <a:ext cx="1171962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3E34CFE-DB3D-F720-DE86-64EF44267A82}"/>
              </a:ext>
            </a:extLst>
          </p:cNvPr>
          <p:cNvSpPr txBox="1"/>
          <p:nvPr/>
        </p:nvSpPr>
        <p:spPr>
          <a:xfrm>
            <a:off x="10976998" y="3459089"/>
            <a:ext cx="1312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8446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F6E2A51-44AF-51A3-B835-16F8CBEAE89E}"/>
              </a:ext>
            </a:extLst>
          </p:cNvPr>
          <p:cNvSpPr/>
          <p:nvPr/>
        </p:nvSpPr>
        <p:spPr>
          <a:xfrm>
            <a:off x="7057508" y="234132"/>
            <a:ext cx="2161622" cy="77654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8 446 : 4</a:t>
            </a:r>
          </a:p>
        </p:txBody>
      </p:sp>
    </p:spTree>
    <p:extLst>
      <p:ext uri="{BB962C8B-B14F-4D97-AF65-F5344CB8AC3E}">
        <p14:creationId xmlns:p14="http://schemas.microsoft.com/office/powerpoint/2010/main" val="73466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4" grpId="0"/>
      <p:bldP spid="42" grpId="0"/>
      <p:bldP spid="43" grpId="0"/>
      <p:bldP spid="44" grpId="0"/>
      <p:bldP spid="50" grpId="0"/>
      <p:bldP spid="51" grpId="0"/>
      <p:bldP spid="52" grpId="0"/>
      <p:bldP spid="53" grpId="0"/>
      <p:bldP spid="54" grpId="0"/>
      <p:bldP spid="5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931500" y="1776818"/>
            <a:ext cx="9962825" cy="2671957"/>
            <a:chOff x="1470819" y="1943100"/>
            <a:chExt cx="6360307" cy="2435782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7"/>
              <a:ext cx="5712607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930 g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đỗ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chia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đều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3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túi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túi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đỗ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cân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bao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gam?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36DCC55-F219-9AD7-5E71-393018CA46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57" b="97468" l="64628" r="96011">
                        <a14:foregroundMark x1="66755" y1="14557" x2="75266" y2="18354"/>
                        <a14:foregroundMark x1="87766" y1="25316" x2="90160" y2="40506"/>
                        <a14:foregroundMark x1="93883" y1="36709" x2="94415" y2="54430"/>
                        <a14:foregroundMark x1="84309" y1="55696" x2="95745" y2="55696"/>
                        <a14:foregroundMark x1="84840" y1="18987" x2="92090" y2="20314"/>
                        <a14:foregroundMark x1="66755" y1="75949" x2="66755" y2="83544"/>
                        <a14:foregroundMark x1="67287" y1="71519" x2="67287" y2="71519"/>
                        <a14:foregroundMark x1="65426" y1="75949" x2="65691" y2="80380"/>
                        <a14:foregroundMark x1="64894" y1="79747" x2="64894" y2="81646"/>
                        <a14:foregroundMark x1="65160" y1="89241" x2="65160" y2="89241"/>
                        <a14:foregroundMark x1="67553" y1="89241" x2="67553" y2="89241"/>
                        <a14:foregroundMark x1="70213" y1="91139" x2="70213" y2="91139"/>
                        <a14:foregroundMark x1="64628" y1="93038" x2="64628" y2="93038"/>
                        <a14:foregroundMark x1="65160" y1="97468" x2="65160" y2="97468"/>
                        <a14:foregroundMark x1="78191" y1="82278" x2="78191" y2="82278"/>
                        <a14:foregroundMark x1="92287" y1="80380" x2="92287" y2="80380"/>
                        <a14:backgroundMark x1="93351" y1="22785" x2="93351" y2="22785"/>
                        <a14:backgroundMark x1="92287" y1="22152" x2="92287" y2="22152"/>
                        <a14:backgroundMark x1="91755" y1="21519" x2="96277" y2="22152"/>
                      </a14:backgroundRemoval>
                    </a14:imgEffect>
                  </a14:imgLayer>
                </a14:imgProps>
              </a:ext>
            </a:extLst>
          </a:blip>
          <a:srcRect l="61523" t="8637"/>
          <a:stretch/>
        </p:blipFill>
        <p:spPr>
          <a:xfrm>
            <a:off x="11457448" y="1555739"/>
            <a:ext cx="2971070" cy="26719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252E4A-2199-B555-81A7-6452EB70216B}"/>
              </a:ext>
            </a:extLst>
          </p:cNvPr>
          <p:cNvSpPr txBox="1"/>
          <p:nvPr/>
        </p:nvSpPr>
        <p:spPr>
          <a:xfrm>
            <a:off x="3136990" y="4687992"/>
            <a:ext cx="184858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u="sng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8A1B8E-CC1A-A007-58FC-C12D752645B1}"/>
              </a:ext>
            </a:extLst>
          </p:cNvPr>
          <p:cNvSpPr txBox="1"/>
          <p:nvPr/>
        </p:nvSpPr>
        <p:spPr>
          <a:xfrm>
            <a:off x="1619473" y="5419531"/>
            <a:ext cx="4487126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8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Có: 930 g đỗ xanh.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8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đều: 3 túi.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8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Cân nặng mỗi túi:?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ED630F-E1E7-2312-7364-C9C296DCB690}"/>
              </a:ext>
            </a:extLst>
          </p:cNvPr>
          <p:cNvSpPr txBox="1"/>
          <p:nvPr/>
        </p:nvSpPr>
        <p:spPr>
          <a:xfrm>
            <a:off x="10894326" y="4754935"/>
            <a:ext cx="176683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1D7768-01E2-5552-2AE2-521FFB64415F}"/>
              </a:ext>
            </a:extLst>
          </p:cNvPr>
          <p:cNvSpPr txBox="1"/>
          <p:nvPr/>
        </p:nvSpPr>
        <p:spPr>
          <a:xfrm>
            <a:off x="7897216" y="5503251"/>
            <a:ext cx="7761051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gam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930 : 3 = 310 (g)</a:t>
            </a: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310 g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E3B3B1-4277-B955-172C-0A9152ABE800}"/>
              </a:ext>
            </a:extLst>
          </p:cNvPr>
          <p:cNvCxnSpPr/>
          <p:nvPr/>
        </p:nvCxnSpPr>
        <p:spPr>
          <a:xfrm>
            <a:off x="7833519" y="4204733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25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59552"/>
            <a:ext cx="16258823" cy="914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" y="5245835"/>
            <a:ext cx="16258823" cy="39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直接连接符 29"/>
          <p:cNvCxnSpPr/>
          <p:nvPr/>
        </p:nvCxnSpPr>
        <p:spPr>
          <a:xfrm flipH="1">
            <a:off x="2505694" y="2251214"/>
            <a:ext cx="10787479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</a:ln>
          <a:effectLst/>
        </p:spPr>
      </p:cxnSp>
      <p:cxnSp>
        <p:nvCxnSpPr>
          <p:cNvPr id="37" name="直接连接符 36"/>
          <p:cNvCxnSpPr/>
          <p:nvPr/>
        </p:nvCxnSpPr>
        <p:spPr>
          <a:xfrm>
            <a:off x="8778390" y="3315415"/>
            <a:ext cx="2536967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  <a:tailEnd type="oval"/>
          </a:ln>
          <a:effectLst/>
        </p:spPr>
      </p:cxnSp>
      <p:cxnSp>
        <p:nvCxnSpPr>
          <p:cNvPr id="42" name="直接连接符 41"/>
          <p:cNvCxnSpPr/>
          <p:nvPr/>
        </p:nvCxnSpPr>
        <p:spPr>
          <a:xfrm>
            <a:off x="8778391" y="4216348"/>
            <a:ext cx="2556955" cy="45644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  <a:tailEnd type="oval"/>
          </a:ln>
          <a:effectLst/>
        </p:spPr>
      </p:cxnSp>
      <p:cxnSp>
        <p:nvCxnSpPr>
          <p:cNvPr id="47" name="直接连接符 46"/>
          <p:cNvCxnSpPr/>
          <p:nvPr/>
        </p:nvCxnSpPr>
        <p:spPr>
          <a:xfrm>
            <a:off x="8778391" y="5208567"/>
            <a:ext cx="2556955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  <a:tailEnd type="oval"/>
          </a:ln>
          <a:effectLst/>
        </p:spPr>
      </p:cxnSp>
      <p:cxnSp>
        <p:nvCxnSpPr>
          <p:cNvPr id="52" name="直接连接符 51"/>
          <p:cNvCxnSpPr/>
          <p:nvPr/>
        </p:nvCxnSpPr>
        <p:spPr>
          <a:xfrm>
            <a:off x="8778391" y="6155143"/>
            <a:ext cx="2556955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  <a:tailEnd type="oval"/>
          </a:ln>
          <a:effectLst/>
        </p:spPr>
      </p:cxnSp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22362" y="4216348"/>
            <a:ext cx="8208117" cy="513706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240509" y="-465096"/>
            <a:ext cx="3691378" cy="417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9" y="6236185"/>
            <a:ext cx="4186635" cy="28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品 10">
            <a:extLst>
              <a:ext uri="{FF2B5EF4-FFF2-40B4-BE49-F238E27FC236}">
                <a16:creationId xmlns:a16="http://schemas.microsoft.com/office/drawing/2014/main" id="{A03E9B22-7294-E6CF-2B7F-A04861E4D041}"/>
              </a:ext>
            </a:extLst>
          </p:cNvPr>
          <p:cNvSpPr txBox="1"/>
          <p:nvPr/>
        </p:nvSpPr>
        <p:spPr>
          <a:xfrm>
            <a:off x="3939373" y="2438083"/>
            <a:ext cx="836158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625620"/>
            <a:r>
              <a:rPr lang="en-US" altLang="zh-CN" sz="12800" b="1" dirty="0">
                <a:ln w="127000">
                  <a:solidFill>
                    <a:prstClr val="white"/>
                  </a:solidFill>
                </a:ln>
                <a:solidFill>
                  <a:prstClr val="white"/>
                </a:solidFill>
                <a:latin typeface="UTM Azuki" panose="02040603050506020204" pitchFamily="18" charset="0"/>
                <a:ea typeface="851tegakizatsu" panose="02000600000000000000" pitchFamily="2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品 10">
            <a:extLst>
              <a:ext uri="{FF2B5EF4-FFF2-40B4-BE49-F238E27FC236}">
                <a16:creationId xmlns:a16="http://schemas.microsoft.com/office/drawing/2014/main" id="{F42F1799-CD4D-6C51-CD66-D7C186070615}"/>
              </a:ext>
            </a:extLst>
          </p:cNvPr>
          <p:cNvSpPr txBox="1"/>
          <p:nvPr/>
        </p:nvSpPr>
        <p:spPr>
          <a:xfrm>
            <a:off x="3931887" y="2487699"/>
            <a:ext cx="836158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625620"/>
            <a:r>
              <a:rPr lang="en-US" altLang="zh-CN" sz="12800" b="1" dirty="0">
                <a:solidFill>
                  <a:srgbClr val="0070C0"/>
                </a:solidFill>
                <a:latin typeface="UTM Azuki" panose="02040603050506020204" pitchFamily="18" charset="0"/>
                <a:ea typeface="851tegakizatsu" panose="02000600000000000000" pitchFamily="2" charset="-122"/>
                <a:cs typeface="Times New Roman" panose="02020603050405020304" pitchFamily="18" charset="0"/>
              </a:rPr>
              <a:t>KHỞI ĐỘNG</a:t>
            </a:r>
          </a:p>
        </p:txBody>
      </p:sp>
      <p:grpSp>
        <p:nvGrpSpPr>
          <p:cNvPr id="4" name="组合 13">
            <a:extLst>
              <a:ext uri="{FF2B5EF4-FFF2-40B4-BE49-F238E27FC236}">
                <a16:creationId xmlns:a16="http://schemas.microsoft.com/office/drawing/2014/main" id="{5DCE6C52-C804-0CBF-BC59-CD3014D576D1}"/>
              </a:ext>
            </a:extLst>
          </p:cNvPr>
          <p:cNvGrpSpPr/>
          <p:nvPr/>
        </p:nvGrpSpPr>
        <p:grpSpPr>
          <a:xfrm>
            <a:off x="2841654" y="399736"/>
            <a:ext cx="3355417" cy="2444489"/>
            <a:chOff x="703406" y="2142481"/>
            <a:chExt cx="2249940" cy="1639127"/>
          </a:xfrm>
        </p:grpSpPr>
        <p:sp>
          <p:nvSpPr>
            <p:cNvPr id="5" name="云形 34">
              <a:extLst>
                <a:ext uri="{FF2B5EF4-FFF2-40B4-BE49-F238E27FC236}">
                  <a16:creationId xmlns:a16="http://schemas.microsoft.com/office/drawing/2014/main" id="{82D532C0-904C-6FEA-91A9-4F89805677EB}"/>
                </a:ext>
              </a:extLst>
            </p:cNvPr>
            <p:cNvSpPr/>
            <p:nvPr/>
          </p:nvSpPr>
          <p:spPr>
            <a:xfrm>
              <a:off x="703406" y="2142481"/>
              <a:ext cx="2249940" cy="163912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25620"/>
              <a:endParaRPr lang="zh-CN" altLang="en-US" sz="2133">
                <a:solidFill>
                  <a:prstClr val="white"/>
                </a:solidFill>
                <a:latin typeface="Palatino Linotype"/>
                <a:ea typeface="宋体" panose="02010600030101010101" pitchFamily="2" charset="-122"/>
              </a:endParaRPr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583FC1E-58BD-9842-C8A0-69BCC41BE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677" y="2235826"/>
              <a:ext cx="1392906" cy="1392906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00"/>
                            </p:stCondLst>
                            <p:childTnLst>
                              <p:par>
                                <p:cTn id="2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2051556" y="0"/>
            <a:ext cx="3648364" cy="26416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8136" y="602655"/>
            <a:ext cx="4775200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267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NHỎ </a:t>
            </a:r>
          </a:p>
          <a:p>
            <a:pPr defTabSz="1219170"/>
            <a:r>
              <a:rPr lang="en-US" sz="4267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31" y="4572000"/>
            <a:ext cx="3524249" cy="4451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319" y="5292357"/>
            <a:ext cx="2946400" cy="3619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634" y="203201"/>
            <a:ext cx="2603211" cy="25844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394" y="1509939"/>
            <a:ext cx="6324600" cy="6324600"/>
          </a:xfrm>
          <a:prstGeom prst="rect">
            <a:avLst/>
          </a:prstGeom>
        </p:spPr>
      </p:pic>
      <p:sp>
        <p:nvSpPr>
          <p:cNvPr id="10" name="Right Arrow 9">
            <a:hlinkClick r:id="" action="ppaction://noaction"/>
          </p:cNvPr>
          <p:cNvSpPr/>
          <p:nvPr/>
        </p:nvSpPr>
        <p:spPr>
          <a:xfrm>
            <a:off x="12202319" y="7315200"/>
            <a:ext cx="2032000" cy="15968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>
            <a:hlinkClick r:id="" action="ppaction://noaction"/>
          </p:cNvPr>
          <p:cNvSpPr txBox="1"/>
          <p:nvPr/>
        </p:nvSpPr>
        <p:spPr>
          <a:xfrm>
            <a:off x="12322392" y="7834539"/>
            <a:ext cx="1791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BẮT ĐẦU</a:t>
            </a:r>
          </a:p>
        </p:txBody>
      </p:sp>
    </p:spTree>
    <p:extLst>
      <p:ext uri="{BB962C8B-B14F-4D97-AF65-F5344CB8AC3E}">
        <p14:creationId xmlns:p14="http://schemas.microsoft.com/office/powerpoint/2010/main" val="3742640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636" y="2837994"/>
            <a:ext cx="1090593" cy="11765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9" y="3356253"/>
            <a:ext cx="1524000" cy="1524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89" y="7288481"/>
            <a:ext cx="1090593" cy="11765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939" y="5857837"/>
            <a:ext cx="1090593" cy="11765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940" y="4364241"/>
            <a:ext cx="1090593" cy="11765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5194389" y="3229916"/>
            <a:ext cx="3168073" cy="66678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/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2 (</a:t>
            </a:r>
            <a:r>
              <a:rPr lang="en-US" sz="37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5090314" y="4603701"/>
            <a:ext cx="3168072" cy="6667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/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1 (</a:t>
            </a:r>
            <a:r>
              <a:rPr lang="en-US" sz="37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5210389" y="6063817"/>
            <a:ext cx="3047999" cy="6667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/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3 (</a:t>
            </a:r>
            <a:r>
              <a:rPr lang="en-US" sz="37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5210388" y="7351271"/>
            <a:ext cx="3047999" cy="6667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/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4 (</a:t>
            </a:r>
            <a:r>
              <a:rPr lang="en-US" sz="37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22" name="cauhoi"/>
          <p:cNvSpPr/>
          <p:nvPr/>
        </p:nvSpPr>
        <p:spPr>
          <a:xfrm>
            <a:off x="3185319" y="-8439"/>
            <a:ext cx="8458200" cy="2109392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3696682" y="4233904"/>
            <a:ext cx="1219200" cy="1219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3647331" y="7288480"/>
            <a:ext cx="1219200" cy="1219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3711635" y="5786640"/>
            <a:ext cx="1219200" cy="1219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4876238" y="369593"/>
            <a:ext cx="629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 Tìm thương và số dư của phép chia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8: 3 = 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0413" y="0"/>
            <a:ext cx="1517069" cy="1517069"/>
          </a:xfrm>
          <a:prstGeom prst="rect">
            <a:avLst/>
          </a:prstGeom>
        </p:spPr>
      </p:pic>
      <p:pic>
        <p:nvPicPr>
          <p:cNvPr id="3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231" y="6153779"/>
            <a:ext cx="2089581" cy="263927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3B292FD-6E0F-3D09-3F3E-913C47775C11}"/>
              </a:ext>
            </a:extLst>
          </p:cNvPr>
          <p:cNvSpPr/>
          <p:nvPr/>
        </p:nvSpPr>
        <p:spPr>
          <a:xfrm>
            <a:off x="980395" y="2667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giờ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01B2ADC-B907-F646-5BDE-D2E90943BD8C}"/>
              </a:ext>
            </a:extLst>
          </p:cNvPr>
          <p:cNvSpPr/>
          <p:nvPr/>
        </p:nvSpPr>
        <p:spPr>
          <a:xfrm>
            <a:off x="980395" y="2667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E4D12B8-1A4A-B0B0-6D56-3042224C3D2F}"/>
              </a:ext>
            </a:extLst>
          </p:cNvPr>
          <p:cNvSpPr/>
          <p:nvPr/>
        </p:nvSpPr>
        <p:spPr>
          <a:xfrm>
            <a:off x="980395" y="2667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EB8B0F8-697D-2991-302E-76204023FE28}"/>
              </a:ext>
            </a:extLst>
          </p:cNvPr>
          <p:cNvSpPr/>
          <p:nvPr/>
        </p:nvSpPr>
        <p:spPr>
          <a:xfrm>
            <a:off x="980395" y="284909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A304410-C18A-59E0-5AB5-A66CA621CE40}"/>
              </a:ext>
            </a:extLst>
          </p:cNvPr>
          <p:cNvSpPr/>
          <p:nvPr/>
        </p:nvSpPr>
        <p:spPr>
          <a:xfrm>
            <a:off x="980395" y="275805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2327C8A-2B49-B5B4-8277-6F4A3C61C9D4}"/>
              </a:ext>
            </a:extLst>
          </p:cNvPr>
          <p:cNvSpPr/>
          <p:nvPr/>
        </p:nvSpPr>
        <p:spPr>
          <a:xfrm>
            <a:off x="980395" y="281181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5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920B6E1-18C8-2411-7424-39BD2FB02AD5}"/>
              </a:ext>
            </a:extLst>
          </p:cNvPr>
          <p:cNvSpPr/>
          <p:nvPr/>
        </p:nvSpPr>
        <p:spPr>
          <a:xfrm>
            <a:off x="980395" y="2667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6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07F06D5-D887-5D1B-2697-4420EA224694}"/>
              </a:ext>
            </a:extLst>
          </p:cNvPr>
          <p:cNvSpPr/>
          <p:nvPr/>
        </p:nvSpPr>
        <p:spPr>
          <a:xfrm>
            <a:off x="961800" y="275805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7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2540ACC-C599-7D78-E9D1-E17DE7894483}"/>
              </a:ext>
            </a:extLst>
          </p:cNvPr>
          <p:cNvSpPr/>
          <p:nvPr/>
        </p:nvSpPr>
        <p:spPr>
          <a:xfrm>
            <a:off x="961800" y="284909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8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FD87D3B-153A-69B1-DE00-DE380C182E32}"/>
              </a:ext>
            </a:extLst>
          </p:cNvPr>
          <p:cNvSpPr/>
          <p:nvPr/>
        </p:nvSpPr>
        <p:spPr>
          <a:xfrm>
            <a:off x="986633" y="284909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9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8B726DF-33B3-A4BB-02A9-255FDCA589C8}"/>
              </a:ext>
            </a:extLst>
          </p:cNvPr>
          <p:cNvSpPr/>
          <p:nvPr/>
        </p:nvSpPr>
        <p:spPr>
          <a:xfrm>
            <a:off x="955562" y="284909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10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7672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500"/>
                            </p:stCondLst>
                            <p:childTnLst>
                              <p:par>
                                <p:cTn id="92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0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10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112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  <p:bldP spid="7" grpId="0" animBg="1"/>
      <p:bldP spid="12" grpId="0" animBg="1"/>
      <p:bldP spid="13" grpId="0" animBg="1"/>
      <p:bldP spid="14" grpId="0" animBg="1"/>
      <p:bldP spid="15" grpId="0" animBg="1"/>
      <p:bldP spid="20" grpId="0" animBg="1"/>
      <p:bldP spid="21" grpId="0" animBg="1"/>
      <p:bldP spid="23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636" y="2837994"/>
            <a:ext cx="1090593" cy="11765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9" y="3356253"/>
            <a:ext cx="1524000" cy="1524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89" y="7288481"/>
            <a:ext cx="1090593" cy="11765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939" y="5857837"/>
            <a:ext cx="1090593" cy="11765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940" y="4364241"/>
            <a:ext cx="1090593" cy="11765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5090315" y="5835953"/>
            <a:ext cx="3168073" cy="66678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/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12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5090314" y="4603701"/>
            <a:ext cx="3168072" cy="6667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/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14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5150350" y="3007440"/>
            <a:ext cx="3047999" cy="6667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/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11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5210388" y="7351271"/>
            <a:ext cx="3047999" cy="6667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/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13</a:t>
            </a:r>
          </a:p>
        </p:txBody>
      </p:sp>
      <p:sp>
        <p:nvSpPr>
          <p:cNvPr id="22" name="cauhoi"/>
          <p:cNvSpPr/>
          <p:nvPr/>
        </p:nvSpPr>
        <p:spPr>
          <a:xfrm>
            <a:off x="3868831" y="38696"/>
            <a:ext cx="8026400" cy="2109392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3647332" y="4288637"/>
            <a:ext cx="1219200" cy="1219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3742511" y="7248484"/>
            <a:ext cx="1219200" cy="1219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3647331" y="2746653"/>
            <a:ext cx="1219200" cy="1219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4866531" y="325730"/>
            <a:ext cx="6853188" cy="150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</a:t>
            </a:r>
            <a:r>
              <a:rPr lang="nl-NL" sz="4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thương của phép chia 24 : 2 = ?</a:t>
            </a:r>
            <a:endParaRPr lang="en-US" sz="4000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0413" y="0"/>
            <a:ext cx="1517069" cy="1517069"/>
          </a:xfrm>
          <a:prstGeom prst="rect">
            <a:avLst/>
          </a:prstGeom>
        </p:spPr>
      </p:pic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230" y="6184767"/>
            <a:ext cx="2089581" cy="263927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A5BEEF4-85FC-DE9C-FD8C-75BB15C86DDA}"/>
              </a:ext>
            </a:extLst>
          </p:cNvPr>
          <p:cNvSpPr/>
          <p:nvPr/>
        </p:nvSpPr>
        <p:spPr>
          <a:xfrm>
            <a:off x="980395" y="2667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giờ</a:t>
            </a: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6374E1-CBC3-952B-9686-9AA923EED636}"/>
              </a:ext>
            </a:extLst>
          </p:cNvPr>
          <p:cNvSpPr/>
          <p:nvPr/>
        </p:nvSpPr>
        <p:spPr>
          <a:xfrm>
            <a:off x="980395" y="2667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6D6387B-CB34-232C-E1DD-A958531FD370}"/>
              </a:ext>
            </a:extLst>
          </p:cNvPr>
          <p:cNvSpPr/>
          <p:nvPr/>
        </p:nvSpPr>
        <p:spPr>
          <a:xfrm>
            <a:off x="980395" y="2667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3C711C0-278C-38FD-93A5-3A1F1BC5F88A}"/>
              </a:ext>
            </a:extLst>
          </p:cNvPr>
          <p:cNvSpPr/>
          <p:nvPr/>
        </p:nvSpPr>
        <p:spPr>
          <a:xfrm>
            <a:off x="980395" y="284909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EB3624E-F9D6-7FA6-C5E0-1D765806ACCF}"/>
              </a:ext>
            </a:extLst>
          </p:cNvPr>
          <p:cNvSpPr/>
          <p:nvPr/>
        </p:nvSpPr>
        <p:spPr>
          <a:xfrm>
            <a:off x="980395" y="275805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4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50DBA21-FDDD-89C4-FB68-84BB51852356}"/>
              </a:ext>
            </a:extLst>
          </p:cNvPr>
          <p:cNvSpPr/>
          <p:nvPr/>
        </p:nvSpPr>
        <p:spPr>
          <a:xfrm>
            <a:off x="980395" y="281181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5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EA0204C-6F44-4112-B5D9-B474B1B3BF2A}"/>
              </a:ext>
            </a:extLst>
          </p:cNvPr>
          <p:cNvSpPr/>
          <p:nvPr/>
        </p:nvSpPr>
        <p:spPr>
          <a:xfrm>
            <a:off x="980395" y="2667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6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EDB462D-0C6D-EB73-1D63-FAE3D6F68D28}"/>
              </a:ext>
            </a:extLst>
          </p:cNvPr>
          <p:cNvSpPr/>
          <p:nvPr/>
        </p:nvSpPr>
        <p:spPr>
          <a:xfrm>
            <a:off x="961800" y="275805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7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74AE775-78AE-B437-A69E-DE784B9EBD21}"/>
              </a:ext>
            </a:extLst>
          </p:cNvPr>
          <p:cNvSpPr/>
          <p:nvPr/>
        </p:nvSpPr>
        <p:spPr>
          <a:xfrm>
            <a:off x="961800" y="284909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8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71B6A62-ADE7-D8F1-569E-F08E6FC92AC8}"/>
              </a:ext>
            </a:extLst>
          </p:cNvPr>
          <p:cNvSpPr/>
          <p:nvPr/>
        </p:nvSpPr>
        <p:spPr>
          <a:xfrm>
            <a:off x="986633" y="284909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9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BDF0A33-B057-96CA-812E-9D7FF487691E}"/>
              </a:ext>
            </a:extLst>
          </p:cNvPr>
          <p:cNvSpPr/>
          <p:nvPr/>
        </p:nvSpPr>
        <p:spPr>
          <a:xfrm>
            <a:off x="955562" y="284909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10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1531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81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0"/>
                            </p:stCondLst>
                            <p:childTnLst>
                              <p:par>
                                <p:cTn id="85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9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97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  <p:bldP spid="15" grpId="0" animBg="1"/>
      <p:bldP spid="21" grpId="0" animBg="1"/>
      <p:bldP spid="2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636" y="2837994"/>
            <a:ext cx="1090593" cy="11765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9" y="3356253"/>
            <a:ext cx="1524000" cy="1524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89" y="7288481"/>
            <a:ext cx="1090593" cy="11765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939" y="5857837"/>
            <a:ext cx="1090593" cy="11765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940" y="4364241"/>
            <a:ext cx="1090593" cy="11765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5090315" y="3077456"/>
            <a:ext cx="3168073" cy="66678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/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42 (</a:t>
            </a:r>
            <a:r>
              <a:rPr lang="en-US" sz="37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5090314" y="4603701"/>
            <a:ext cx="3168072" cy="6667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/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43 (</a:t>
            </a:r>
            <a:r>
              <a:rPr lang="en-US" sz="37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5210389" y="6063817"/>
            <a:ext cx="3047999" cy="6667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/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44 (</a:t>
            </a:r>
            <a:r>
              <a:rPr lang="en-US" sz="37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5210388" y="7351271"/>
            <a:ext cx="3047999" cy="6667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/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45 (</a:t>
            </a:r>
            <a:r>
              <a:rPr lang="en-US" sz="37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22" name="cauhoi"/>
          <p:cNvSpPr/>
          <p:nvPr/>
        </p:nvSpPr>
        <p:spPr>
          <a:xfrm>
            <a:off x="3868831" y="38696"/>
            <a:ext cx="8026400" cy="2109392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3647332" y="4288637"/>
            <a:ext cx="1219200" cy="1219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3742511" y="7248484"/>
            <a:ext cx="1219200" cy="1219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3760984" y="5786640"/>
            <a:ext cx="1219200" cy="1219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4915882" y="354942"/>
            <a:ext cx="6343357" cy="150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3: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nl-NL" sz="4000" kern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 chia: 85 : 2 có thương và số dư là bao nhiêu?</a:t>
            </a:r>
            <a:endParaRPr lang="en-US" sz="4000" kern="1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0413" y="0"/>
            <a:ext cx="1517069" cy="1517069"/>
          </a:xfrm>
          <a:prstGeom prst="rect">
            <a:avLst/>
          </a:prstGeom>
        </p:spPr>
      </p:pic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231" y="6153779"/>
            <a:ext cx="2089581" cy="263927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3AA6923-7B59-6DD2-D466-8D3688333D55}"/>
              </a:ext>
            </a:extLst>
          </p:cNvPr>
          <p:cNvSpPr/>
          <p:nvPr/>
        </p:nvSpPr>
        <p:spPr>
          <a:xfrm>
            <a:off x="980395" y="2667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giờ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2F523BF-C7E3-932F-D0FA-B76E132C6590}"/>
              </a:ext>
            </a:extLst>
          </p:cNvPr>
          <p:cNvSpPr/>
          <p:nvPr/>
        </p:nvSpPr>
        <p:spPr>
          <a:xfrm>
            <a:off x="980395" y="2667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CCC1357-16E6-6155-C171-37EA7AD108DE}"/>
              </a:ext>
            </a:extLst>
          </p:cNvPr>
          <p:cNvSpPr/>
          <p:nvPr/>
        </p:nvSpPr>
        <p:spPr>
          <a:xfrm>
            <a:off x="980395" y="2667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2CB033A-98C9-F74F-1E6D-F42D6AA92D8B}"/>
              </a:ext>
            </a:extLst>
          </p:cNvPr>
          <p:cNvSpPr/>
          <p:nvPr/>
        </p:nvSpPr>
        <p:spPr>
          <a:xfrm>
            <a:off x="980395" y="284909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8E041CF-3222-14E3-4B44-A9E54A98D173}"/>
              </a:ext>
            </a:extLst>
          </p:cNvPr>
          <p:cNvSpPr/>
          <p:nvPr/>
        </p:nvSpPr>
        <p:spPr>
          <a:xfrm>
            <a:off x="980395" y="275805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1144411-28B4-38AC-8944-022247C9F43F}"/>
              </a:ext>
            </a:extLst>
          </p:cNvPr>
          <p:cNvSpPr/>
          <p:nvPr/>
        </p:nvSpPr>
        <p:spPr>
          <a:xfrm>
            <a:off x="980395" y="281181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8DCAA24-A8A1-74AC-BEF2-949B90C8CB77}"/>
              </a:ext>
            </a:extLst>
          </p:cNvPr>
          <p:cNvSpPr/>
          <p:nvPr/>
        </p:nvSpPr>
        <p:spPr>
          <a:xfrm>
            <a:off x="980395" y="2667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6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509119E-9FA7-069E-6460-24F80704A17A}"/>
              </a:ext>
            </a:extLst>
          </p:cNvPr>
          <p:cNvSpPr/>
          <p:nvPr/>
        </p:nvSpPr>
        <p:spPr>
          <a:xfrm>
            <a:off x="961800" y="275805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7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886E26D-6D98-0FA1-970F-C5BC3D8A5329}"/>
              </a:ext>
            </a:extLst>
          </p:cNvPr>
          <p:cNvSpPr/>
          <p:nvPr/>
        </p:nvSpPr>
        <p:spPr>
          <a:xfrm>
            <a:off x="961800" y="284909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8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8ED6F8D-FFAD-9AA5-397E-91BFDC28FDE8}"/>
              </a:ext>
            </a:extLst>
          </p:cNvPr>
          <p:cNvSpPr/>
          <p:nvPr/>
        </p:nvSpPr>
        <p:spPr>
          <a:xfrm>
            <a:off x="986633" y="284909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9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9FFC6AE-4AFE-C883-DDC3-EA3FC4B088FD}"/>
              </a:ext>
            </a:extLst>
          </p:cNvPr>
          <p:cNvSpPr/>
          <p:nvPr/>
        </p:nvSpPr>
        <p:spPr>
          <a:xfrm>
            <a:off x="955562" y="284909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10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5577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8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0"/>
                            </p:stCondLst>
                            <p:childTnLst>
                              <p:par>
                                <p:cTn id="92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104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  <p:bldP spid="21" grpId="0" animBg="1"/>
      <p:bldP spid="23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636" y="2837994"/>
            <a:ext cx="1090593" cy="11765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9" y="3356253"/>
            <a:ext cx="1524000" cy="1524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89" y="7288481"/>
            <a:ext cx="1090593" cy="11765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939" y="5857837"/>
            <a:ext cx="1090593" cy="11765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940" y="4364241"/>
            <a:ext cx="1090593" cy="11765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5210389" y="7527941"/>
            <a:ext cx="3047999" cy="66678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/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321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5090314" y="4603701"/>
            <a:ext cx="3168072" cy="6667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/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320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5210389" y="6063817"/>
            <a:ext cx="3047999" cy="6667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/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322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5090314" y="3007440"/>
            <a:ext cx="3168072" cy="6667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/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319</a:t>
            </a:r>
          </a:p>
        </p:txBody>
      </p:sp>
      <p:sp>
        <p:nvSpPr>
          <p:cNvPr id="22" name="cauhoi"/>
          <p:cNvSpPr/>
          <p:nvPr/>
        </p:nvSpPr>
        <p:spPr>
          <a:xfrm>
            <a:off x="3413919" y="38696"/>
            <a:ext cx="8481312" cy="2109392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3647332" y="4288637"/>
            <a:ext cx="1219200" cy="1219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3590502" y="2746653"/>
            <a:ext cx="1219200" cy="1219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3760984" y="5786640"/>
            <a:ext cx="1219200" cy="1219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4980184" y="388007"/>
            <a:ext cx="6299200" cy="150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4: </a:t>
            </a:r>
            <a:r>
              <a:rPr lang="nl-NL" sz="4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 chia: 963 : 3 có thương là:</a:t>
            </a:r>
            <a:endParaRPr lang="en-US" sz="4000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0413" y="0"/>
            <a:ext cx="1517069" cy="1517069"/>
          </a:xfrm>
          <a:prstGeom prst="rect">
            <a:avLst/>
          </a:prstGeom>
        </p:spPr>
      </p:pic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231" y="6153779"/>
            <a:ext cx="2089581" cy="263927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53C493A-A7FE-4A7C-D150-0D2131DF77BF}"/>
              </a:ext>
            </a:extLst>
          </p:cNvPr>
          <p:cNvSpPr/>
          <p:nvPr/>
        </p:nvSpPr>
        <p:spPr>
          <a:xfrm>
            <a:off x="980395" y="2667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giờ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26AB0C9-893D-5D0A-1528-EF041598684F}"/>
              </a:ext>
            </a:extLst>
          </p:cNvPr>
          <p:cNvSpPr/>
          <p:nvPr/>
        </p:nvSpPr>
        <p:spPr>
          <a:xfrm>
            <a:off x="980395" y="2667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04E281F-F9A6-16A3-AF6E-31FF66C0710C}"/>
              </a:ext>
            </a:extLst>
          </p:cNvPr>
          <p:cNvSpPr/>
          <p:nvPr/>
        </p:nvSpPr>
        <p:spPr>
          <a:xfrm>
            <a:off x="980395" y="2667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3B96F9E-B2AF-47E2-CBC8-2CB7D3F37FA0}"/>
              </a:ext>
            </a:extLst>
          </p:cNvPr>
          <p:cNvSpPr/>
          <p:nvPr/>
        </p:nvSpPr>
        <p:spPr>
          <a:xfrm>
            <a:off x="980395" y="284909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8CBFC2C-AC44-C488-89C9-2B8FC8456DA4}"/>
              </a:ext>
            </a:extLst>
          </p:cNvPr>
          <p:cNvSpPr/>
          <p:nvPr/>
        </p:nvSpPr>
        <p:spPr>
          <a:xfrm>
            <a:off x="980395" y="275805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3919C55-25C7-11F6-C317-891269B18490}"/>
              </a:ext>
            </a:extLst>
          </p:cNvPr>
          <p:cNvSpPr/>
          <p:nvPr/>
        </p:nvSpPr>
        <p:spPr>
          <a:xfrm>
            <a:off x="980395" y="281181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39BC01E-FECE-C0EB-6F0C-C5476963E1FC}"/>
              </a:ext>
            </a:extLst>
          </p:cNvPr>
          <p:cNvSpPr/>
          <p:nvPr/>
        </p:nvSpPr>
        <p:spPr>
          <a:xfrm>
            <a:off x="980395" y="2667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1D100A1-0D65-3FC6-D10B-06D968718602}"/>
              </a:ext>
            </a:extLst>
          </p:cNvPr>
          <p:cNvSpPr/>
          <p:nvPr/>
        </p:nvSpPr>
        <p:spPr>
          <a:xfrm>
            <a:off x="961800" y="275805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7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ED9DDC9-5132-36B0-BE08-174455ABB38F}"/>
              </a:ext>
            </a:extLst>
          </p:cNvPr>
          <p:cNvSpPr/>
          <p:nvPr/>
        </p:nvSpPr>
        <p:spPr>
          <a:xfrm>
            <a:off x="961800" y="284909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8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6D950D-F55F-5510-0F88-C0952BFCF373}"/>
              </a:ext>
            </a:extLst>
          </p:cNvPr>
          <p:cNvSpPr/>
          <p:nvPr/>
        </p:nvSpPr>
        <p:spPr>
          <a:xfrm>
            <a:off x="986633" y="284909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9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67474A0-5EB7-C8B9-1EBB-A68E2A744C4C}"/>
              </a:ext>
            </a:extLst>
          </p:cNvPr>
          <p:cNvSpPr/>
          <p:nvPr/>
        </p:nvSpPr>
        <p:spPr>
          <a:xfrm>
            <a:off x="955562" y="284909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10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7002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81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0"/>
                            </p:stCondLst>
                            <p:childTnLst>
                              <p:par>
                                <p:cTn id="85" presetID="5" presetClass="exit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42292 C 0.09583 0.40973 0.10833 0.39954 0.1191 0.39074 C 0.1217 0.38264 0.13403 0.36482 0.14149 0.35857 C 0.15035 0.33056 0.20399 0.3213 0.23438 0.31806 C 0.24948 0.31875 0.26528 0.31621 0.27969 0.31991 C 0.28542 0.3213 0.28628 0.32824 0.28976 0.33241 C 0.2941 0.33773 0.2974 0.34954 0.29983 0.35648 C 0.30156 0.36181 0.30503 0.37246 0.30503 0.37269 C 0.30417 0.38866 0.30382 0.40486 0.30243 0.42107 C 0.30174 0.42662 0.29774 0.42848 0.29497 0.4331 C 0.27882 0.45903 0.24965 0.46875 0.21458 0.47361 C 0.19392 0.47176 0.19479 0.47477 0.18177 0.46551 C 0.17569 0.46111 0.16424 0.45139 0.16424 0.45162 C 0.16042 0.44213 0.15677 0.42292 0.15677 0.42315 C 0.15955 0.3831 0.15156 0.39422 0.1691 0.37454 C 0.18056 0.36181 0.16719 0.37037 0.18177 0.36273 C 0.19306 0.34931 0.20712 0.33681 0.22431 0.32824 C 0.2276 0.32662 0.23108 0.325 0.23438 0.32408 C 0.24115 0.32223 0.25451 0.31991 0.25451 0.32014 C 0.26215 0.3206 0.26979 0.32037 0.27726 0.32199 C 0.27969 0.32246 0.28056 0.325 0.28229 0.32639 C 0.29375 0.33426 0.30069 0.34167 0.30729 0.35255 C 0.31215 0.37894 0.32691 0.4338 0.30503 0.45139 C 0.28628 0.46644 0.25747 0.47616 0.23212 0.47963 C 0.21458 0.47778 0.21059 0.47848 0.19931 0.46945 C 0.19184 0.45672 0.18924 0.44468 0.18698 0.43102 C 0.18837 0.39723 0.1809 0.37778 0.20451 0.35463 C 0.21146 0.34792 0.21337 0.34329 0.22431 0.34051 C 0.23212 0.33635 0.23854 0.33449 0.24705 0.33241 C 0.27309 0.33426 0.26389 0.33426 0.27465 0.33426 L 0.25208 0.34861 L 0.27222 0.32824 " pathEditMode="relative" rAng="0" ptsTypes="fffffffffffffffffffffffffffffAAA">
                                      <p:cBhvr>
                                        <p:cTn id="9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97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  <p:bldP spid="3" grpId="0" animBg="1"/>
      <p:bldP spid="5" grpId="0" animBg="1"/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636" y="2837994"/>
            <a:ext cx="1090593" cy="11765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9" y="3356253"/>
            <a:ext cx="1524000" cy="1524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89" y="7288481"/>
            <a:ext cx="1090593" cy="11765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18" y="5806362"/>
            <a:ext cx="1090593" cy="11765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940" y="4364241"/>
            <a:ext cx="1090593" cy="11765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5090313" y="6097297"/>
            <a:ext cx="3168073" cy="66678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/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211 (</a:t>
            </a:r>
            <a:r>
              <a:rPr lang="en-US" sz="37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3)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5090314" y="4549424"/>
            <a:ext cx="3168072" cy="6667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/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213 (</a:t>
            </a:r>
            <a:r>
              <a:rPr lang="en-US" sz="37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3)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5090314" y="3098780"/>
            <a:ext cx="3168072" cy="6667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/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212 (</a:t>
            </a:r>
            <a:r>
              <a:rPr lang="en-US" sz="37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3)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5210388" y="7351271"/>
            <a:ext cx="3047999" cy="6667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/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214 (</a:t>
            </a:r>
            <a:r>
              <a:rPr lang="en-US" sz="37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3)</a:t>
            </a:r>
          </a:p>
        </p:txBody>
      </p:sp>
      <p:sp>
        <p:nvSpPr>
          <p:cNvPr id="22" name="cauhoi"/>
          <p:cNvSpPr/>
          <p:nvPr/>
        </p:nvSpPr>
        <p:spPr>
          <a:xfrm>
            <a:off x="3868831" y="38696"/>
            <a:ext cx="8026400" cy="2109392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nhanb"/>
          <p:cNvSpPr/>
          <p:nvPr/>
        </p:nvSpPr>
        <p:spPr>
          <a:xfrm>
            <a:off x="3647332" y="4288637"/>
            <a:ext cx="1219200" cy="1219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nhand"/>
          <p:cNvSpPr/>
          <p:nvPr/>
        </p:nvSpPr>
        <p:spPr>
          <a:xfrm>
            <a:off x="3742511" y="7248484"/>
            <a:ext cx="1219200" cy="1219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nhanc"/>
          <p:cNvSpPr/>
          <p:nvPr/>
        </p:nvSpPr>
        <p:spPr>
          <a:xfrm>
            <a:off x="3571326" y="2837993"/>
            <a:ext cx="1219200" cy="1219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4941196" y="316990"/>
            <a:ext cx="6299200" cy="150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</a:t>
            </a:r>
            <a:r>
              <a:rPr lang="nl-NL" sz="40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thương và số dư của phép chia: 847 : 4 = ?</a:t>
            </a:r>
            <a:endParaRPr lang="en-US" sz="4000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0413" y="0"/>
            <a:ext cx="1517069" cy="1517069"/>
          </a:xfrm>
          <a:prstGeom prst="rect">
            <a:avLst/>
          </a:prstGeom>
        </p:spPr>
      </p:pic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231" y="6153779"/>
            <a:ext cx="2089581" cy="26392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0C8A73-C685-9EE5-E88B-C79EE8CF76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670" y="316990"/>
            <a:ext cx="1322947" cy="13229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FEE68D-EA4D-7FDA-E4BA-18AF53B1B0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670" y="316990"/>
            <a:ext cx="1322947" cy="1316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4E5BEB-0833-4A80-93E9-17BDE3A6FF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767" y="310893"/>
            <a:ext cx="1316850" cy="1316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70A18F-F572-0DF5-DBE9-D26DF384B0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767" y="296784"/>
            <a:ext cx="1316850" cy="1316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00DC37-1720-3CE9-E99A-71889A70E3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9884" y="310893"/>
            <a:ext cx="1316850" cy="1316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9AE544-DB7F-41F6-5369-1481864F3D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3553" y="310893"/>
            <a:ext cx="1322947" cy="1316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D47C59-9F41-B3A7-3955-1ADB2C20E1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3787" y="308134"/>
            <a:ext cx="1322947" cy="1322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DF6BE0-9079-7353-637E-F15668BC2C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8670" y="299278"/>
            <a:ext cx="1316850" cy="1316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0D4415-9024-5588-6722-C1A9ECD0BDF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6209" y="287084"/>
            <a:ext cx="1322947" cy="13168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72CE12-8BA3-736D-5A61-0499D0EC5DE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3748" y="275876"/>
            <a:ext cx="1322947" cy="13229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F015F6-C0CA-B9C7-1CD4-D0E77B2FBD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3263" y="294956"/>
            <a:ext cx="1322947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1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07 0.26736 C 0.10417 0.25417 0.11667 0.24398 0.12743 0.23519 C 0.13003 0.22709 0.14236 0.20926 0.14983 0.20301 C 0.15868 0.175 0.21233 0.16574 0.24271 0.1625 C 0.25781 0.1632 0.27361 0.16065 0.28802 0.16435 C 0.29375 0.16574 0.29462 0.17269 0.29809 0.17685 C 0.30243 0.18218 0.30573 0.19398 0.30816 0.20093 C 0.3099 0.20625 0.31337 0.2169 0.31337 0.21713 C 0.3125 0.2331 0.31215 0.24931 0.31076 0.26551 C 0.31007 0.27107 0.30608 0.27292 0.3033 0.27755 C 0.28715 0.30348 0.25799 0.3132 0.22292 0.31806 C 0.20226 0.31621 0.20313 0.31922 0.1901 0.30996 C 0.18403 0.30556 0.17257 0.29584 0.17257 0.29607 C 0.16875 0.28658 0.1651 0.26736 0.1651 0.2676 C 0.16788 0.22755 0.1599 0.23866 0.17743 0.21898 C 0.18889 0.20625 0.17552 0.21482 0.1901 0.20718 C 0.20139 0.19375 0.21545 0.18125 0.23264 0.17269 C 0.23594 0.17107 0.23941 0.16945 0.24271 0.16852 C 0.24948 0.16667 0.26285 0.16435 0.26285 0.16459 C 0.27049 0.16505 0.27813 0.16482 0.28559 0.16644 C 0.28802 0.1669 0.28889 0.16945 0.29063 0.17084 C 0.30208 0.17871 0.30903 0.18611 0.31563 0.19699 C 0.32049 0.22338 0.33524 0.27824 0.31337 0.29584 C 0.29462 0.31088 0.2658 0.3206 0.24045 0.32408 C 0.22292 0.32223 0.21892 0.32292 0.20764 0.31389 C 0.20017 0.30116 0.19757 0.28912 0.19531 0.27547 C 0.1967 0.24167 0.18924 0.22223 0.21285 0.19908 C 0.21979 0.19236 0.2217 0.18773 0.23264 0.18496 C 0.24045 0.18079 0.24688 0.17894 0.25538 0.17685 C 0.28142 0.17871 0.27222 0.17871 0.28299 0.17871 L 0.26042 0.19306 L 0.28056 0.17269 " pathEditMode="relative" rAng="0" ptsTypes="fffffffffffffffffffffffffffffA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6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5" y="-42592"/>
            <a:ext cx="16258823" cy="914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" y="5245835"/>
            <a:ext cx="16258823" cy="39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6761" y="1881886"/>
            <a:ext cx="4184062" cy="751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240509" y="-205194"/>
            <a:ext cx="3691378" cy="417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51" y="5855637"/>
            <a:ext cx="4186635" cy="28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品 10">
            <a:extLst>
              <a:ext uri="{FF2B5EF4-FFF2-40B4-BE49-F238E27FC236}">
                <a16:creationId xmlns:a16="http://schemas.microsoft.com/office/drawing/2014/main" id="{63EFCAB2-5CFB-F5A3-B421-A54F475B9931}"/>
              </a:ext>
            </a:extLst>
          </p:cNvPr>
          <p:cNvSpPr txBox="1"/>
          <p:nvPr/>
        </p:nvSpPr>
        <p:spPr>
          <a:xfrm>
            <a:off x="3748210" y="3286482"/>
            <a:ext cx="826457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625620"/>
            <a:r>
              <a:rPr lang="en-US" altLang="zh-CN" sz="9600" b="1" dirty="0">
                <a:ln w="127000">
                  <a:solidFill>
                    <a:prstClr val="white"/>
                  </a:solidFill>
                </a:ln>
                <a:solidFill>
                  <a:prstClr val="white"/>
                </a:solidFill>
                <a:latin typeface="UTM Azuki" panose="02040603050506020204" pitchFamily="18" charset="0"/>
                <a:ea typeface="851tegakizatsu" panose="02000600000000000000" pitchFamily="2" charset="-122"/>
                <a:cs typeface="Times New Roman" panose="02020603050405020304" pitchFamily="18" charset="0"/>
              </a:rPr>
              <a:t>KHÁM PHÁ</a:t>
            </a:r>
          </a:p>
          <a:p>
            <a:pPr defTabSz="1625620"/>
            <a:endParaRPr lang="en-US" altLang="zh-CN" sz="9600" b="1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latin typeface="UTM Azuki" panose="02040603050506020204" pitchFamily="18" charset="0"/>
              <a:ea typeface="851tegakizatsu" panose="020006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品 10">
            <a:extLst>
              <a:ext uri="{FF2B5EF4-FFF2-40B4-BE49-F238E27FC236}">
                <a16:creationId xmlns:a16="http://schemas.microsoft.com/office/drawing/2014/main" id="{E62F7C88-EDC9-BC75-0161-5D83D1E910E5}"/>
              </a:ext>
            </a:extLst>
          </p:cNvPr>
          <p:cNvSpPr txBox="1"/>
          <p:nvPr/>
        </p:nvSpPr>
        <p:spPr>
          <a:xfrm>
            <a:off x="3701264" y="3330485"/>
            <a:ext cx="826457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625620"/>
            <a:r>
              <a:rPr lang="en-US" altLang="zh-CN" sz="9600" b="1" dirty="0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latin typeface="UTM Azuki" panose="02040603050506020204" pitchFamily="18" charset="0"/>
                <a:ea typeface="851tegakizatsu" panose="02000600000000000000" pitchFamily="2" charset="-122"/>
                <a:cs typeface="Times New Roman" panose="02020603050405020304" pitchFamily="18" charset="0"/>
              </a:rPr>
              <a:t>KHÁM PHÁ</a:t>
            </a:r>
          </a:p>
          <a:p>
            <a:pPr defTabSz="1625620"/>
            <a:endParaRPr lang="en-US" altLang="zh-CN" sz="9600" b="1" dirty="0">
              <a:ln>
                <a:solidFill>
                  <a:prstClr val="white"/>
                </a:solidFill>
              </a:ln>
              <a:solidFill>
                <a:srgbClr val="0070C0"/>
              </a:solidFill>
              <a:latin typeface="UTM Azuki" panose="02040603050506020204" pitchFamily="18" charset="0"/>
              <a:ea typeface="851tegakizatsu" panose="020006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12">
            <a:extLst>
              <a:ext uri="{FF2B5EF4-FFF2-40B4-BE49-F238E27FC236}">
                <a16:creationId xmlns:a16="http://schemas.microsoft.com/office/drawing/2014/main" id="{E8B8A3BD-E3BC-2CB7-5D89-CD769C9BAD1F}"/>
              </a:ext>
            </a:extLst>
          </p:cNvPr>
          <p:cNvGrpSpPr/>
          <p:nvPr/>
        </p:nvGrpSpPr>
        <p:grpSpPr>
          <a:xfrm>
            <a:off x="6155841" y="863996"/>
            <a:ext cx="3355417" cy="2444489"/>
            <a:chOff x="3240023" y="2208279"/>
            <a:chExt cx="2249940" cy="1639127"/>
          </a:xfrm>
        </p:grpSpPr>
        <p:sp>
          <p:nvSpPr>
            <p:cNvPr id="5" name="云形 44">
              <a:extLst>
                <a:ext uri="{FF2B5EF4-FFF2-40B4-BE49-F238E27FC236}">
                  <a16:creationId xmlns:a16="http://schemas.microsoft.com/office/drawing/2014/main" id="{5E27F7F6-20DD-634A-ABE9-BE1F43950D3D}"/>
                </a:ext>
              </a:extLst>
            </p:cNvPr>
            <p:cNvSpPr/>
            <p:nvPr/>
          </p:nvSpPr>
          <p:spPr>
            <a:xfrm>
              <a:off x="3240023" y="2208279"/>
              <a:ext cx="2249940" cy="163912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25620"/>
              <a:endParaRPr lang="zh-CN" altLang="en-US" sz="213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pic>
          <p:nvPicPr>
            <p:cNvPr id="6" name="图片 3">
              <a:extLst>
                <a:ext uri="{FF2B5EF4-FFF2-40B4-BE49-F238E27FC236}">
                  <a16:creationId xmlns:a16="http://schemas.microsoft.com/office/drawing/2014/main" id="{CCAE0231-AC59-77A3-D4DC-99106184B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5840" y="2326444"/>
              <a:ext cx="1124890" cy="128228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主管人员">
  <a:themeElements>
    <a:clrScheme name="1111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172B4B"/>
      </a:accent1>
      <a:accent2>
        <a:srgbClr val="FFC000"/>
      </a:accent2>
      <a:accent3>
        <a:srgbClr val="7F7F7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B2B2B2"/>
      </a:folHlink>
    </a:clrScheme>
    <a:fontScheme name="主管人员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主管人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2214</TotalTime>
  <Words>741</Words>
  <Application>Microsoft Office PowerPoint</Application>
  <PresentationFormat>Custom</PresentationFormat>
  <Paragraphs>284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.VnArial</vt:lpstr>
      <vt:lpstr>Arial</vt:lpstr>
      <vt:lpstr>Calibri</vt:lpstr>
      <vt:lpstr>Cambria Math</vt:lpstr>
      <vt:lpstr>Century Gothic</vt:lpstr>
      <vt:lpstr>Courier New</vt:lpstr>
      <vt:lpstr>Palatino Linotype</vt:lpstr>
      <vt:lpstr>Times New Roman</vt:lpstr>
      <vt:lpstr>UTM Azuki</vt:lpstr>
      <vt:lpstr>Office Theme</vt:lpstr>
      <vt:lpstr>1_Office Theme</vt:lpstr>
      <vt:lpstr>主管人员</vt:lpstr>
      <vt:lpstr>自定义设计方案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211</cp:revision>
  <dcterms:created xsi:type="dcterms:W3CDTF">2022-07-10T01:37:20Z</dcterms:created>
  <dcterms:modified xsi:type="dcterms:W3CDTF">2023-03-20T16:29:31Z</dcterms:modified>
</cp:coreProperties>
</file>