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  <p:sldMasterId id="2147483769" r:id="rId5"/>
    <p:sldMasterId id="2147483781" r:id="rId6"/>
    <p:sldMasterId id="2147483806" r:id="rId7"/>
    <p:sldMasterId id="2147483818" r:id="rId8"/>
  </p:sldMasterIdLst>
  <p:sldIdLst>
    <p:sldId id="357" r:id="rId9"/>
    <p:sldId id="354" r:id="rId10"/>
    <p:sldId id="356" r:id="rId11"/>
    <p:sldId id="328" r:id="rId12"/>
    <p:sldId id="262" r:id="rId13"/>
    <p:sldId id="333" r:id="rId14"/>
    <p:sldId id="360" r:id="rId15"/>
    <p:sldId id="340" r:id="rId16"/>
    <p:sldId id="358" r:id="rId17"/>
    <p:sldId id="317" r:id="rId18"/>
    <p:sldId id="361" r:id="rId19"/>
    <p:sldId id="355" r:id="rId20"/>
    <p:sldId id="348" r:id="rId21"/>
    <p:sldId id="349" r:id="rId22"/>
    <p:sldId id="362" r:id="rId23"/>
    <p:sldId id="359" r:id="rId24"/>
    <p:sldId id="310" r:id="rId25"/>
    <p:sldId id="363" r:id="rId26"/>
    <p:sldId id="343" r:id="rId27"/>
    <p:sldId id="351" r:id="rId28"/>
    <p:sldId id="364" r:id="rId29"/>
    <p:sldId id="298" r:id="rId30"/>
    <p:sldId id="321" r:id="rId31"/>
    <p:sldId id="327" r:id="rId32"/>
    <p:sldId id="353" r:id="rId33"/>
    <p:sldId id="33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0DB3"/>
    <a:srgbClr val="6EA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103" autoAdjust="0"/>
  </p:normalViewPr>
  <p:slideViewPr>
    <p:cSldViewPr>
      <p:cViewPr>
        <p:scale>
          <a:sx n="70" d="100"/>
          <a:sy n="70" d="100"/>
        </p:scale>
        <p:origin x="-690" y="-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8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74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63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7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7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13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37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42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48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93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62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87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75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25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71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78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2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6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25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53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35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94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253CE-0006-48D6-B42F-4278D9DD61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49F68-01E3-4520-B6AB-2D5BCF5564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57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FA6F5-7970-452D-901B-00DDED2B36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65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44B1B-D498-4538-8F90-18A61F20AF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946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7B646-1454-4E93-9949-4575CF564C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49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C8DF3-9FB2-4904-B345-99AAC34330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3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1CFEC-3B9C-40E5-9973-E8AAABCB75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24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40EE3-05BB-45E5-9A43-199EA77718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43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F3DD48-EEAA-413D-A4F9-6FD252F906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23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CC447-C507-4438-8D23-0E5007C010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36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2EEAB6-26E4-4A3D-B4A8-2907E519F1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19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31AE0-00E6-45B1-858A-F28B3D09FC67}" type="datetimeFigureOut">
              <a:rPr lang="en-US" smtClean="0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7138F-B1FB-445D-86D5-C8E05C49994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30468"/>
      </p:ext>
    </p:extLst>
  </p:cSld>
  <p:clrMapOvr>
    <a:masterClrMapping/>
  </p:clrMapOvr>
  <p:transition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31AE0-00E6-45B1-858A-F28B3D09FC67}" type="datetimeFigureOut">
              <a:rPr lang="en-US" smtClean="0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7138F-B1FB-445D-86D5-C8E05C49994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72958"/>
      </p:ext>
    </p:extLst>
  </p:cSld>
  <p:clrMapOvr>
    <a:masterClrMapping/>
  </p:clrMapOvr>
  <p:transition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31AE0-00E6-45B1-858A-F28B3D09FC67}" type="datetimeFigureOut">
              <a:rPr lang="en-US" smtClean="0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7138F-B1FB-445D-86D5-C8E05C49994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08255"/>
      </p:ext>
    </p:extLst>
  </p:cSld>
  <p:clrMapOvr>
    <a:masterClrMapping/>
  </p:clrMapOvr>
  <p:transition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31AE0-00E6-45B1-858A-F28B3D09FC67}" type="datetimeFigureOut">
              <a:rPr lang="en-US" smtClean="0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7138F-B1FB-445D-86D5-C8E05C49994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65843"/>
      </p:ext>
    </p:extLst>
  </p:cSld>
  <p:clrMapOvr>
    <a:masterClrMapping/>
  </p:clrMapOvr>
  <p:transition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31AE0-00E6-45B1-858A-F28B3D09FC67}" type="datetimeFigureOut">
              <a:rPr lang="en-US" smtClean="0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7138F-B1FB-445D-86D5-C8E05C49994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46112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31AE0-00E6-45B1-858A-F28B3D09FC67}" type="datetimeFigureOut">
              <a:rPr lang="en-US" smtClean="0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7138F-B1FB-445D-86D5-C8E05C49994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04382"/>
      </p:ext>
    </p:extLst>
  </p:cSld>
  <p:clrMapOvr>
    <a:masterClrMapping/>
  </p:clrMapOvr>
  <p:transition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31AE0-00E6-45B1-858A-F28B3D09FC67}" type="datetimeFigureOut">
              <a:rPr lang="en-US" smtClean="0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7138F-B1FB-445D-86D5-C8E05C49994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97122"/>
      </p:ext>
    </p:extLst>
  </p:cSld>
  <p:clrMapOvr>
    <a:masterClrMapping/>
  </p:clrMapOvr>
  <p:transition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31AE0-00E6-45B1-858A-F28B3D09FC67}" type="datetimeFigureOut">
              <a:rPr lang="en-US" smtClean="0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7138F-B1FB-445D-86D5-C8E05C49994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41816"/>
      </p:ext>
    </p:extLst>
  </p:cSld>
  <p:clrMapOvr>
    <a:masterClrMapping/>
  </p:clrMapOvr>
  <p:transition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31AE0-00E6-45B1-858A-F28B3D09FC67}" type="datetimeFigureOut">
              <a:rPr lang="en-US" smtClean="0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7138F-B1FB-445D-86D5-C8E05C49994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84472"/>
      </p:ext>
    </p:extLst>
  </p:cSld>
  <p:clrMapOvr>
    <a:masterClrMapping/>
  </p:clrMapOvr>
  <p:transition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31AE0-00E6-45B1-858A-F28B3D09FC67}" type="datetimeFigureOut">
              <a:rPr lang="en-US" smtClean="0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7138F-B1FB-445D-86D5-C8E05C49994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74729"/>
      </p:ext>
    </p:extLst>
  </p:cSld>
  <p:clrMapOvr>
    <a:masterClrMapping/>
  </p:clrMapOvr>
  <p:transition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31AE0-00E6-45B1-858A-F28B3D09FC67}" type="datetimeFigureOut">
              <a:rPr lang="en-US" smtClean="0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7138F-B1FB-445D-86D5-C8E05C49994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79018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4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61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94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7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36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82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909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762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53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881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879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1BCFE25-4B71-4596-908F-659B7DCF61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647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20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5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811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576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83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397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237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534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577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742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153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5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1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455E34-80A7-4DED-B156-971201A0D7C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5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fld id="{73131AE0-00E6-45B1-858A-F28B3D09FC67}" type="datetimeFigureOut">
              <a:rPr lang="en-US">
                <a:solidFill>
                  <a:srgbClr val="000000"/>
                </a:solidFill>
              </a:rPr>
              <a:pPr/>
              <a:t>13-Oct-22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fld id="{45C7138F-B1FB-445D-86D5-C8E05C4999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6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31AE0-00E6-45B1-858A-F28B3D09FC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7138F-B1FB-445D-86D5-C8E05C4999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9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9B068-AF7E-4B24-91CD-A90C060041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13-Oct-22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6243-99D6-4FAA-A39B-7AC5A8D7D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09AD01-34D2-4E07-BA74-EE5C0B11BCC0}" type="datetimeFigureOut">
              <a:rPr lang="en-US" smtClean="0"/>
              <a:pPr/>
              <a:t>13-Oct-22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5D67F64-00E5-4BD5-AD53-82C36259F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" y="0"/>
            <a:ext cx="122307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23773" y="111207"/>
            <a:ext cx="8128000" cy="676909"/>
          </a:xfrm>
          <a:prstGeom prst="rect">
            <a:avLst/>
          </a:prstGeom>
        </p:spPr>
        <p:txBody>
          <a:bodyPr lIns="121721" tIns="60861" rIns="121721" bIns="60861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UBND HUYỆN CÁT HẢI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TRƯỜNG TH&amp;THCS HIỀN HÀO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34" y="990600"/>
            <a:ext cx="12174966" cy="5078113"/>
          </a:xfrm>
          <a:prstGeom prst="rect">
            <a:avLst/>
          </a:prstGeom>
        </p:spPr>
        <p:txBody>
          <a:bodyPr wrap="square" lIns="121721" tIns="60861" rIns="121721" bIns="60861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THẦY, CÔ GIÁO </a:t>
            </a:r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HỘI THI GIÁO VIÊN DẠY GIỎI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 HUYỆN</a:t>
            </a:r>
          </a:p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2022 - 2023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3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3957697"/>
            <a:ext cx="594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TH&amp;THCS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1995</a:t>
            </a:r>
          </a:p>
          <a:p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953000" y="762000"/>
            <a:ext cx="243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3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"/>
            <a:ext cx="12192000" cy="6213909"/>
          </a:xfrm>
        </p:spPr>
      </p:pic>
      <p:sp>
        <p:nvSpPr>
          <p:cNvPr id="5" name="TextBox 4"/>
          <p:cNvSpPr txBox="1"/>
          <p:nvPr/>
        </p:nvSpPr>
        <p:spPr>
          <a:xfrm>
            <a:off x="4238066" y="6103842"/>
            <a:ext cx="3715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8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609600"/>
            <a:ext cx="39624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71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371600"/>
            <a:ext cx="1074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457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3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38066" y="6103842"/>
            <a:ext cx="3119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37" y="76199"/>
            <a:ext cx="4514863" cy="59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08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04866" y="6103842"/>
            <a:ext cx="1934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KOMATSU D65 EX LD ĐẠI LÝ BÁN &amp; BH MÁY ỦI 180CV MỚI 100%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7207"/>
            <a:ext cx="9067800" cy="6064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4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609600"/>
            <a:ext cx="39624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8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1779925"/>
            <a:ext cx="9067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457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9805" y="6235748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ắm sông Đà khi Thủy điện Hòa Bình xả lũ, 1 người bị cuốn tr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0"/>
            <a:ext cx="12194628" cy="623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609600"/>
            <a:ext cx="39624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48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extLst/>
        </p:spPr>
      </p:pic>
      <p:sp>
        <p:nvSpPr>
          <p:cNvPr id="3" name="TextBox 2"/>
          <p:cNvSpPr txBox="1"/>
          <p:nvPr/>
        </p:nvSpPr>
        <p:spPr>
          <a:xfrm>
            <a:off x="3733800" y="2300294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 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2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 Karaoke HD - REO VANG BÌNH MINH - Âm Nhạc Lớp 5 -- CD Chuẩn Bộ Giáo Dục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8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483816"/>
            <a:ext cx="1021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533400"/>
            <a:ext cx="97536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953000" y="220980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82000" y="2895600"/>
            <a:ext cx="2362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05500" y="3561308"/>
            <a:ext cx="5219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71293" y="4876800"/>
            <a:ext cx="15818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90899" y="5562600"/>
            <a:ext cx="8001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30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extLst/>
        </p:spPr>
      </p:pic>
      <p:sp>
        <p:nvSpPr>
          <p:cNvPr id="3" name="TextBox 2"/>
          <p:cNvSpPr txBox="1"/>
          <p:nvPr/>
        </p:nvSpPr>
        <p:spPr>
          <a:xfrm>
            <a:off x="3733800" y="2300294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 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5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9" y="1117447"/>
            <a:ext cx="110490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ngợi vẻ đẹp kì vĩ của công trình thủy điện sông Đà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 mạnh của </a:t>
            </a:r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chinh 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 thiên nhiên.</a:t>
            </a:r>
            <a:r>
              <a:rPr lang="vi-VN" sz="6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800" dirty="0">
                <a:solidFill>
                  <a:srgbClr val="210DB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solidFill>
                  <a:srgbClr val="210DB3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rgbClr val="21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2" y="101784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b="1" dirty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7644" y="533404"/>
            <a:ext cx="71721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ĐỌC DIỄN CẢM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6"/>
            <a:ext cx="12191999" cy="6063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615011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À MÁY THỦY ĐIỆN HÒA BÌN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0744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85800"/>
            <a:ext cx="11734800" cy="2743200"/>
          </a:xfrm>
          <a:prstGeom prst="rect">
            <a:avLst/>
          </a:prstGeom>
          <a:noFill/>
        </p:spPr>
        <p:txBody>
          <a:bodyPr>
            <a:prstTxWarp prst="textInflate">
              <a:avLst/>
            </a:prstTxWarp>
            <a:spAutoFit/>
          </a:bodyPr>
          <a:lstStyle/>
          <a:p>
            <a:pPr algn="ctr">
              <a:defRPr/>
            </a:pPr>
            <a:r>
              <a:rPr lang="vi-V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Kính chào các thầy </a:t>
            </a:r>
            <a:r>
              <a:rPr lang="vi-VN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cô giáo 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vi-V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Chúc các em chăm ngoan học </a:t>
            </a:r>
            <a:r>
              <a:rPr lang="vi-VN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giỏi! 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84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-0.25 5.55112E-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Đàn Balalaica - Thanh Cườ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Zalo Received Files\sông đà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914400" y="3352800"/>
            <a:ext cx="1127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vi-VN" sz="3200" i="1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876800" y="6135469"/>
            <a:ext cx="2057400" cy="646331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32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67000" y="6323021"/>
            <a:ext cx="7848600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Đàn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ba-la-lai-ca: một loại đàn ba dây (Nga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5" name="Picture 8" descr="http://muanhaccu.com/pic/news/ETNO_Balalai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0"/>
            <a:ext cx="4572000" cy="6235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2" descr="Đàn Balalaika – biểu tượng tâm hồn nước Ng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1" y="0"/>
            <a:ext cx="5124451" cy="6262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ẫu Ppt Chung Giáo Dục Và đào Tạo Trẻ Em Phong Cách Hoạt Hình Google Slide  &amp; PowerPoint Mẫu, Ppt, Ppt Mẫu, General Chủ đề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38079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1" y="1162295"/>
            <a:ext cx="10607959" cy="2517866"/>
          </a:xfrm>
          <a:prstGeom prst="rect">
            <a:avLst/>
          </a:prstGeom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1524004" y="709617"/>
            <a:ext cx="9607799" cy="14059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Thứ</a:t>
            </a:r>
            <a:r>
              <a:rPr lang="en-US" sz="28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sáu</a:t>
            </a:r>
            <a:r>
              <a:rPr lang="en-US" sz="28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28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ngày</a:t>
            </a:r>
            <a:r>
              <a:rPr lang="en-US" sz="28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14 </a:t>
            </a:r>
            <a:r>
              <a:rPr lang="en-US" sz="28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tháng</a:t>
            </a:r>
            <a:r>
              <a:rPr lang="en-US" sz="28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10 năm 2022</a:t>
            </a:r>
          </a:p>
          <a:p>
            <a:pPr algn="ctr"/>
            <a:r>
              <a:rPr lang="en-US" sz="28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 đọc</a:t>
            </a:r>
            <a:endParaRPr lang="en-US" sz="20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21"/>
          <p:cNvSpPr>
            <a:spLocks noChangeArrowheads="1" noChangeShapeType="1" noTextEdit="1"/>
          </p:cNvSpPr>
          <p:nvPr/>
        </p:nvSpPr>
        <p:spPr bwMode="auto">
          <a:xfrm>
            <a:off x="1524008" y="2256495"/>
            <a:ext cx="9607801" cy="29251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1600" b="1" dirty="0" err="1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600" b="1" dirty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600" b="1" dirty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600" b="1" dirty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-la-</a:t>
            </a:r>
            <a:r>
              <a:rPr lang="en-US" sz="1600" b="1" dirty="0" err="1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1600" b="1" dirty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 </a:t>
            </a:r>
            <a:r>
              <a:rPr lang="en-US" sz="1600" b="1" dirty="0" err="1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b="1" dirty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600" b="1" dirty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1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210DB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210DB3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1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(Quang Huy)</a:t>
            </a:r>
            <a:endParaRPr lang="en-US" sz="1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9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1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0" y="228606"/>
            <a:ext cx="41148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1800" y="1829812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4800" b="1" dirty="0" smtClean="0">
                <a:solidFill>
                  <a:srgbClr val="210DB3"/>
                </a:solidFill>
                <a:latin typeface="+mj-lt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800" b="1" dirty="0" smtClean="0">
              <a:solidFill>
                <a:srgbClr val="21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b="1" dirty="0" smtClean="0">
                <a:solidFill>
                  <a:srgbClr val="210DB3"/>
                </a:solidFill>
                <a:latin typeface="+mj-lt"/>
              </a:rPr>
              <a:t>2</a:t>
            </a:r>
            <a:r>
              <a:rPr lang="vi-VN" sz="4800" b="1" dirty="0">
                <a:solidFill>
                  <a:srgbClr val="210DB3"/>
                </a:solidFill>
                <a:latin typeface="+mj-lt"/>
              </a:rPr>
              <a:t>.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4800" b="1" dirty="0" smtClean="0">
              <a:solidFill>
                <a:srgbClr val="21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b="1" dirty="0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1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4800" b="1" dirty="0" smtClean="0">
              <a:solidFill>
                <a:srgbClr val="21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1627525"/>
            <a:ext cx="10744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-la-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-ca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457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1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x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x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2796</TotalTime>
  <Words>369</Words>
  <Application>Microsoft Office PowerPoint</Application>
  <PresentationFormat>Custom</PresentationFormat>
  <Paragraphs>65</Paragraphs>
  <Slides>26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Office Theme</vt:lpstr>
      <vt:lpstr>1_Office Theme</vt:lpstr>
      <vt:lpstr>4_Office Theme</vt:lpstr>
      <vt:lpstr>Default Design</vt:lpstr>
      <vt:lpstr>Thiết kế: Thạch Trương Thảo (0987 039 863)</vt:lpstr>
      <vt:lpstr>2_Office Theme</vt:lpstr>
      <vt:lpstr>5_Office Theme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 P</cp:lastModifiedBy>
  <cp:revision>140</cp:revision>
  <dcterms:created xsi:type="dcterms:W3CDTF">2016-10-15T23:13:03Z</dcterms:created>
  <dcterms:modified xsi:type="dcterms:W3CDTF">2022-10-13T15:43:44Z</dcterms:modified>
</cp:coreProperties>
</file>