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80" r:id="rId2"/>
    <p:sldId id="281" r:id="rId3"/>
    <p:sldId id="285" r:id="rId4"/>
    <p:sldId id="259" r:id="rId5"/>
    <p:sldId id="261" r:id="rId6"/>
    <p:sldId id="321" r:id="rId7"/>
    <p:sldId id="288" r:id="rId8"/>
    <p:sldId id="290" r:id="rId9"/>
    <p:sldId id="300" r:id="rId10"/>
    <p:sldId id="289" r:id="rId11"/>
    <p:sldId id="291" r:id="rId12"/>
    <p:sldId id="319" r:id="rId13"/>
    <p:sldId id="306" r:id="rId14"/>
    <p:sldId id="318" r:id="rId15"/>
    <p:sldId id="309" r:id="rId16"/>
    <p:sldId id="320" r:id="rId17"/>
    <p:sldId id="312" r:id="rId18"/>
    <p:sldId id="311" r:id="rId19"/>
    <p:sldId id="296" r:id="rId20"/>
    <p:sldId id="313" r:id="rId21"/>
    <p:sldId id="314" r:id="rId22"/>
    <p:sldId id="315" r:id="rId23"/>
    <p:sldId id="316" r:id="rId2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634" autoAdjust="0"/>
  </p:normalViewPr>
  <p:slideViewPr>
    <p:cSldViewPr>
      <p:cViewPr varScale="1">
        <p:scale>
          <a:sx n="61" d="100"/>
          <a:sy n="61" d="100"/>
        </p:scale>
        <p:origin x="84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2788E2-F284-49D8-99DD-09B0B732C0E1}" type="doc">
      <dgm:prSet loTypeId="urn:microsoft.com/office/officeart/2008/layout/NameandTitleOrganizationalChart" loCatId="hierarchy" qsTypeId="urn:microsoft.com/office/officeart/2005/8/quickstyle/simple1" qsCatId="simple" csTypeId="urn:microsoft.com/office/officeart/2005/8/colors/colorful2" csCatId="colorful" phldr="1"/>
      <dgm:spPr/>
      <dgm:t>
        <a:bodyPr/>
        <a:lstStyle/>
        <a:p>
          <a:endParaRPr lang="en-US"/>
        </a:p>
      </dgm:t>
    </dgm:pt>
    <dgm:pt modelId="{98342B39-6F3A-444B-B7D6-5DFC6604C58B}">
      <dgm:prSet phldrT="[Text]" custT="1"/>
      <dgm:spPr/>
      <dgm:t>
        <a:bodyPr/>
        <a:lstStyle/>
        <a:p>
          <a:r>
            <a:rPr lang="en-US" sz="6000" b="1" dirty="0" err="1">
              <a:solidFill>
                <a:schemeClr val="tx1"/>
              </a:solidFill>
              <a:latin typeface="Times New Roman" panose="02020603050405020304" pitchFamily="18" charset="0"/>
              <a:cs typeface="Times New Roman" panose="02020603050405020304" pitchFamily="18" charset="0"/>
            </a:rPr>
            <a:t>Đặt</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vấn</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đề</a:t>
          </a:r>
          <a:endParaRPr lang="en-US" sz="6000" b="1" dirty="0">
            <a:solidFill>
              <a:schemeClr val="tx1"/>
            </a:solidFill>
            <a:latin typeface="Times New Roman" panose="02020603050405020304" pitchFamily="18" charset="0"/>
            <a:cs typeface="Times New Roman" panose="02020603050405020304" pitchFamily="18" charset="0"/>
          </a:endParaRPr>
        </a:p>
      </dgm:t>
    </dgm:pt>
    <dgm:pt modelId="{FDBA6134-26FF-4B93-AE51-F5C56631A28E}" type="parTrans" cxnId="{CBB09CA4-C197-4260-BA20-7AA934266C62}">
      <dgm:prSet/>
      <dgm:spPr/>
      <dgm:t>
        <a:bodyPr/>
        <a:lstStyle/>
        <a:p>
          <a:endParaRPr lang="en-US"/>
        </a:p>
      </dgm:t>
    </dgm:pt>
    <dgm:pt modelId="{A1CA6E32-9EC0-4966-866F-3E598662FFB5}" type="sibTrans" cxnId="{CBB09CA4-C197-4260-BA20-7AA934266C62}">
      <dgm:prSet/>
      <dgm:spPr>
        <a:ln>
          <a:solidFill>
            <a:schemeClr val="bg1"/>
          </a:solidFill>
        </a:ln>
      </dgm:spPr>
      <dgm:t>
        <a:bodyPr/>
        <a:lstStyle/>
        <a:p>
          <a:endParaRPr lang="en-US"/>
        </a:p>
      </dgm:t>
    </dgm:pt>
    <dgm:pt modelId="{5A563974-D362-44BD-95E7-0C0C981DA26A}">
      <dgm:prSet phldrT="[Text]" custT="1"/>
      <dgm:spPr/>
      <dgm:t>
        <a:bodyPr/>
        <a:lstStyle/>
        <a:p>
          <a:r>
            <a:rPr lang="en-US" sz="3600" b="1" dirty="0" err="1">
              <a:solidFill>
                <a:schemeClr val="tx1"/>
              </a:solidFill>
              <a:latin typeface="Times New Roman" panose="02020603050405020304" pitchFamily="18" charset="0"/>
              <a:cs typeface="Times New Roman" panose="02020603050405020304" pitchFamily="18" charset="0"/>
            </a:rPr>
            <a:t>Tính</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cấp</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thiết</a:t>
          </a:r>
          <a:endParaRPr lang="en-US" sz="3600" b="1" dirty="0">
            <a:solidFill>
              <a:schemeClr val="tx1"/>
            </a:solidFill>
            <a:latin typeface="Times New Roman" panose="02020603050405020304" pitchFamily="18" charset="0"/>
            <a:cs typeface="Times New Roman" panose="02020603050405020304" pitchFamily="18" charset="0"/>
          </a:endParaRPr>
        </a:p>
      </dgm:t>
    </dgm:pt>
    <dgm:pt modelId="{55D7814B-43DD-4079-8866-DCD63CF44047}" type="parTrans" cxnId="{CF59772D-741C-47F2-93A7-FFBC4FD735FF}">
      <dgm:prSet/>
      <dgm:spPr/>
      <dgm:t>
        <a:bodyPr/>
        <a:lstStyle/>
        <a:p>
          <a:endParaRPr lang="en-US"/>
        </a:p>
      </dgm:t>
    </dgm:pt>
    <dgm:pt modelId="{5E57D1A1-FAD1-4E46-B469-68D6D1B1C0B3}" type="sibTrans" cxnId="{CF59772D-741C-47F2-93A7-FFBC4FD735FF}">
      <dgm:prSet/>
      <dgm:spPr>
        <a:ln>
          <a:solidFill>
            <a:schemeClr val="bg1"/>
          </a:solidFill>
        </a:ln>
      </dgm:spPr>
      <dgm:t>
        <a:bodyPr/>
        <a:lstStyle/>
        <a:p>
          <a:endParaRPr lang="en-US"/>
        </a:p>
      </dgm:t>
    </dgm:pt>
    <dgm:pt modelId="{064C7864-852E-40E1-93B4-2FDBE2AAB227}">
      <dgm:prSet phldrT="[Text]" custT="1"/>
      <dgm:spPr/>
      <dgm:t>
        <a:bodyPr/>
        <a:lstStyle/>
        <a:p>
          <a:r>
            <a:rPr lang="en-US" sz="4000" b="1" dirty="0" err="1">
              <a:solidFill>
                <a:schemeClr val="tx1"/>
              </a:solidFill>
              <a:latin typeface="Times New Roman" panose="02020603050405020304" pitchFamily="18" charset="0"/>
              <a:cs typeface="Times New Roman" panose="02020603050405020304" pitchFamily="18" charset="0"/>
            </a:rPr>
            <a:t>Mục</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tiêu</a:t>
          </a:r>
          <a:endParaRPr lang="en-US" sz="4000" b="1" dirty="0">
            <a:solidFill>
              <a:schemeClr val="tx1"/>
            </a:solidFill>
            <a:latin typeface="Times New Roman" panose="02020603050405020304" pitchFamily="18" charset="0"/>
            <a:cs typeface="Times New Roman" panose="02020603050405020304" pitchFamily="18" charset="0"/>
          </a:endParaRPr>
        </a:p>
      </dgm:t>
    </dgm:pt>
    <dgm:pt modelId="{FEC928BE-A9C5-4D18-A864-A1ABD1720C69}" type="parTrans" cxnId="{2D6ADD9B-2F45-4799-BA20-CF2B552460E7}">
      <dgm:prSet/>
      <dgm:spPr/>
      <dgm:t>
        <a:bodyPr/>
        <a:lstStyle/>
        <a:p>
          <a:endParaRPr lang="en-US"/>
        </a:p>
      </dgm:t>
    </dgm:pt>
    <dgm:pt modelId="{54669211-C9C2-4CC8-95F5-AB4C32A79AD2}" type="sibTrans" cxnId="{2D6ADD9B-2F45-4799-BA20-CF2B552460E7}">
      <dgm:prSet/>
      <dgm:spPr>
        <a:ln>
          <a:solidFill>
            <a:schemeClr val="bg1"/>
          </a:solidFill>
        </a:ln>
      </dgm:spPr>
      <dgm:t>
        <a:bodyPr/>
        <a:lstStyle/>
        <a:p>
          <a:endParaRPr lang="en-US"/>
        </a:p>
      </dgm:t>
    </dgm:pt>
    <dgm:pt modelId="{9796F57E-1222-4496-8E7A-164A79C3F433}">
      <dgm:prSet phldrT="[Text]" custT="1"/>
      <dgm:spPr/>
      <dgm:t>
        <a:bodyPr/>
        <a:lstStyle/>
        <a:p>
          <a:r>
            <a:rPr lang="en-US" sz="3200" b="1" dirty="0" err="1">
              <a:solidFill>
                <a:schemeClr val="tx1"/>
              </a:solidFill>
              <a:latin typeface="Times New Roman" panose="02020603050405020304" pitchFamily="18" charset="0"/>
              <a:cs typeface="Times New Roman" panose="02020603050405020304" pitchFamily="18" charset="0"/>
            </a:rPr>
            <a:t>Đối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tượng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phương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pháp</a:t>
          </a:r>
          <a:endParaRPr lang="en-US" sz="3200" b="1" dirty="0">
            <a:solidFill>
              <a:schemeClr val="tx1"/>
            </a:solidFill>
            <a:latin typeface="Times New Roman" panose="02020603050405020304" pitchFamily="18" charset="0"/>
            <a:cs typeface="Times New Roman" panose="02020603050405020304" pitchFamily="18" charset="0"/>
          </a:endParaRPr>
        </a:p>
      </dgm:t>
    </dgm:pt>
    <dgm:pt modelId="{DB53CF8D-89AF-462C-8F3E-CAC641793664}" type="parTrans" cxnId="{1DA7D27E-5599-4933-B7B6-3C4EE89167BE}">
      <dgm:prSet/>
      <dgm:spPr/>
      <dgm:t>
        <a:bodyPr/>
        <a:lstStyle/>
        <a:p>
          <a:endParaRPr lang="en-US"/>
        </a:p>
      </dgm:t>
    </dgm:pt>
    <dgm:pt modelId="{63C98B02-86AE-4259-B7F2-77EDBBB7442B}" type="sibTrans" cxnId="{1DA7D27E-5599-4933-B7B6-3C4EE89167BE}">
      <dgm:prSet/>
      <dgm:spPr>
        <a:ln>
          <a:solidFill>
            <a:schemeClr val="bg1"/>
          </a:solidFill>
        </a:ln>
      </dgm:spPr>
      <dgm:t>
        <a:bodyPr/>
        <a:lstStyle/>
        <a:p>
          <a:endParaRPr lang="en-US"/>
        </a:p>
      </dgm:t>
    </dgm:pt>
    <dgm:pt modelId="{2D5C413A-D8FA-4914-9D06-49433E152BFF}" type="pres">
      <dgm:prSet presAssocID="{582788E2-F284-49D8-99DD-09B0B732C0E1}" presName="hierChild1" presStyleCnt="0">
        <dgm:presLayoutVars>
          <dgm:orgChart val="1"/>
          <dgm:chPref val="1"/>
          <dgm:dir/>
          <dgm:animOne val="branch"/>
          <dgm:animLvl val="lvl"/>
          <dgm:resizeHandles/>
        </dgm:presLayoutVars>
      </dgm:prSet>
      <dgm:spPr/>
    </dgm:pt>
    <dgm:pt modelId="{D5D8519C-5C2F-449B-B2FA-E83F8640B83C}" type="pres">
      <dgm:prSet presAssocID="{98342B39-6F3A-444B-B7D6-5DFC6604C58B}" presName="hierRoot1" presStyleCnt="0">
        <dgm:presLayoutVars>
          <dgm:hierBranch val="init"/>
        </dgm:presLayoutVars>
      </dgm:prSet>
      <dgm:spPr/>
    </dgm:pt>
    <dgm:pt modelId="{6851F801-95C1-4F32-B51E-528D5BD47C1F}" type="pres">
      <dgm:prSet presAssocID="{98342B39-6F3A-444B-B7D6-5DFC6604C58B}" presName="rootComposite1" presStyleCnt="0"/>
      <dgm:spPr/>
    </dgm:pt>
    <dgm:pt modelId="{124DFEA1-DC1A-481F-89AC-9AEF866501F5}" type="pres">
      <dgm:prSet presAssocID="{98342B39-6F3A-444B-B7D6-5DFC6604C58B}" presName="rootText1" presStyleLbl="node0" presStyleIdx="0" presStyleCnt="1" custScaleX="180177" custScaleY="165396" custLinFactNeighborX="-1078" custLinFactNeighborY="-74169">
        <dgm:presLayoutVars>
          <dgm:chMax/>
          <dgm:chPref val="3"/>
        </dgm:presLayoutVars>
      </dgm:prSet>
      <dgm:spPr/>
    </dgm:pt>
    <dgm:pt modelId="{A906E321-6FF9-479B-A35D-F38CD0D4A221}" type="pres">
      <dgm:prSet presAssocID="{98342B39-6F3A-444B-B7D6-5DFC6604C58B}" presName="titleText1" presStyleLbl="fgAcc0" presStyleIdx="0" presStyleCnt="1" custLinFactNeighborX="90734" custLinFactNeighborY="24622">
        <dgm:presLayoutVars>
          <dgm:chMax val="0"/>
          <dgm:chPref val="0"/>
        </dgm:presLayoutVars>
      </dgm:prSet>
      <dgm:spPr/>
    </dgm:pt>
    <dgm:pt modelId="{87089A35-99E8-40A7-AC06-A15802C41417}" type="pres">
      <dgm:prSet presAssocID="{98342B39-6F3A-444B-B7D6-5DFC6604C58B}" presName="rootConnector1" presStyleLbl="node1" presStyleIdx="0" presStyleCnt="3"/>
      <dgm:spPr/>
    </dgm:pt>
    <dgm:pt modelId="{CDE8956D-73AB-40C1-8462-71E4B84D8FFB}" type="pres">
      <dgm:prSet presAssocID="{98342B39-6F3A-444B-B7D6-5DFC6604C58B}" presName="hierChild2" presStyleCnt="0"/>
      <dgm:spPr/>
    </dgm:pt>
    <dgm:pt modelId="{FAA30564-B6FD-4829-ABB6-CD4FD7E85644}" type="pres">
      <dgm:prSet presAssocID="{55D7814B-43DD-4079-8866-DCD63CF44047}" presName="Name37" presStyleLbl="parChTrans1D2" presStyleIdx="0" presStyleCnt="3"/>
      <dgm:spPr/>
    </dgm:pt>
    <dgm:pt modelId="{2930D6DA-030A-4DB0-875F-756B7A4D0DA2}" type="pres">
      <dgm:prSet presAssocID="{5A563974-D362-44BD-95E7-0C0C981DA26A}" presName="hierRoot2" presStyleCnt="0">
        <dgm:presLayoutVars>
          <dgm:hierBranch val="init"/>
        </dgm:presLayoutVars>
      </dgm:prSet>
      <dgm:spPr/>
    </dgm:pt>
    <dgm:pt modelId="{81B04FB0-F41C-479B-BAED-EC8733648E4D}" type="pres">
      <dgm:prSet presAssocID="{5A563974-D362-44BD-95E7-0C0C981DA26A}" presName="rootComposite" presStyleCnt="0"/>
      <dgm:spPr/>
    </dgm:pt>
    <dgm:pt modelId="{24425084-3A6E-48E5-B9E5-0495D7BF9816}" type="pres">
      <dgm:prSet presAssocID="{5A563974-D362-44BD-95E7-0C0C981DA26A}" presName="rootText" presStyleLbl="node1" presStyleIdx="0" presStyleCnt="3" custScaleX="154081" custScaleY="163368">
        <dgm:presLayoutVars>
          <dgm:chMax/>
          <dgm:chPref val="3"/>
        </dgm:presLayoutVars>
      </dgm:prSet>
      <dgm:spPr/>
    </dgm:pt>
    <dgm:pt modelId="{CED6D52E-E5C5-4CAC-87F9-7BCB3BC8391F}" type="pres">
      <dgm:prSet presAssocID="{5A563974-D362-44BD-95E7-0C0C981DA26A}" presName="titleText2" presStyleLbl="fgAcc1" presStyleIdx="0" presStyleCnt="3" custLinFactY="100000" custLinFactNeighborX="-18962" custLinFactNeighborY="167258">
        <dgm:presLayoutVars>
          <dgm:chMax val="0"/>
          <dgm:chPref val="0"/>
        </dgm:presLayoutVars>
      </dgm:prSet>
      <dgm:spPr/>
    </dgm:pt>
    <dgm:pt modelId="{A2F062CC-DB02-4E5A-90CE-BC76007887BA}" type="pres">
      <dgm:prSet presAssocID="{5A563974-D362-44BD-95E7-0C0C981DA26A}" presName="rootConnector" presStyleLbl="node2" presStyleIdx="0" presStyleCnt="0"/>
      <dgm:spPr/>
    </dgm:pt>
    <dgm:pt modelId="{BCD61811-1077-4DE7-AAE7-62712FF05887}" type="pres">
      <dgm:prSet presAssocID="{5A563974-D362-44BD-95E7-0C0C981DA26A}" presName="hierChild4" presStyleCnt="0"/>
      <dgm:spPr/>
    </dgm:pt>
    <dgm:pt modelId="{3D0841E9-0826-4597-8E2A-3DD67CE19527}" type="pres">
      <dgm:prSet presAssocID="{5A563974-D362-44BD-95E7-0C0C981DA26A}" presName="hierChild5" presStyleCnt="0"/>
      <dgm:spPr/>
    </dgm:pt>
    <dgm:pt modelId="{93EF56AF-6255-463E-861C-CEF8FD7B9BF8}" type="pres">
      <dgm:prSet presAssocID="{FEC928BE-A9C5-4D18-A864-A1ABD1720C69}" presName="Name37" presStyleLbl="parChTrans1D2" presStyleIdx="1" presStyleCnt="3"/>
      <dgm:spPr/>
    </dgm:pt>
    <dgm:pt modelId="{1E3F5BD9-4319-455C-9539-3F0DB44CCC1E}" type="pres">
      <dgm:prSet presAssocID="{064C7864-852E-40E1-93B4-2FDBE2AAB227}" presName="hierRoot2" presStyleCnt="0">
        <dgm:presLayoutVars>
          <dgm:hierBranch val="init"/>
        </dgm:presLayoutVars>
      </dgm:prSet>
      <dgm:spPr/>
    </dgm:pt>
    <dgm:pt modelId="{44B014D8-9A7F-441F-90CA-833B3A01346C}" type="pres">
      <dgm:prSet presAssocID="{064C7864-852E-40E1-93B4-2FDBE2AAB227}" presName="rootComposite" presStyleCnt="0"/>
      <dgm:spPr/>
    </dgm:pt>
    <dgm:pt modelId="{3627B48C-0C22-4E94-BE84-23DFEA9FA92D}" type="pres">
      <dgm:prSet presAssocID="{064C7864-852E-40E1-93B4-2FDBE2AAB227}" presName="rootText" presStyleLbl="node1" presStyleIdx="1" presStyleCnt="3" custScaleX="114360" custScaleY="163368">
        <dgm:presLayoutVars>
          <dgm:chMax/>
          <dgm:chPref val="3"/>
        </dgm:presLayoutVars>
      </dgm:prSet>
      <dgm:spPr/>
    </dgm:pt>
    <dgm:pt modelId="{076CAB6F-DF4A-4C01-B5AE-632F9C6DF666}" type="pres">
      <dgm:prSet presAssocID="{064C7864-852E-40E1-93B4-2FDBE2AAB227}" presName="titleText2" presStyleLbl="fgAcc1" presStyleIdx="1" presStyleCnt="3" custLinFactY="116242" custLinFactNeighborX="-16844" custLinFactNeighborY="200000">
        <dgm:presLayoutVars>
          <dgm:chMax val="0"/>
          <dgm:chPref val="0"/>
        </dgm:presLayoutVars>
      </dgm:prSet>
      <dgm:spPr/>
    </dgm:pt>
    <dgm:pt modelId="{6DBC37BA-C116-4F19-AD6F-BAE6AB2069CF}" type="pres">
      <dgm:prSet presAssocID="{064C7864-852E-40E1-93B4-2FDBE2AAB227}" presName="rootConnector" presStyleLbl="node2" presStyleIdx="0" presStyleCnt="0"/>
      <dgm:spPr/>
    </dgm:pt>
    <dgm:pt modelId="{04476FAD-F321-4F27-BB6F-4337AF2CB5E4}" type="pres">
      <dgm:prSet presAssocID="{064C7864-852E-40E1-93B4-2FDBE2AAB227}" presName="hierChild4" presStyleCnt="0"/>
      <dgm:spPr/>
    </dgm:pt>
    <dgm:pt modelId="{2BD319DF-7280-4CB3-B597-873E95BFB30F}" type="pres">
      <dgm:prSet presAssocID="{064C7864-852E-40E1-93B4-2FDBE2AAB227}" presName="hierChild5" presStyleCnt="0"/>
      <dgm:spPr/>
    </dgm:pt>
    <dgm:pt modelId="{66F16265-7A42-43FB-8554-5DC57BED50E1}" type="pres">
      <dgm:prSet presAssocID="{DB53CF8D-89AF-462C-8F3E-CAC641793664}" presName="Name37" presStyleLbl="parChTrans1D2" presStyleIdx="2" presStyleCnt="3"/>
      <dgm:spPr/>
    </dgm:pt>
    <dgm:pt modelId="{48777212-A4F4-4DE0-B58D-5868357C626D}" type="pres">
      <dgm:prSet presAssocID="{9796F57E-1222-4496-8E7A-164A79C3F433}" presName="hierRoot2" presStyleCnt="0">
        <dgm:presLayoutVars>
          <dgm:hierBranch val="init"/>
        </dgm:presLayoutVars>
      </dgm:prSet>
      <dgm:spPr/>
    </dgm:pt>
    <dgm:pt modelId="{C1DD5D72-9EFF-4DF0-BDD5-89FD6FA594BD}" type="pres">
      <dgm:prSet presAssocID="{9796F57E-1222-4496-8E7A-164A79C3F433}" presName="rootComposite" presStyleCnt="0"/>
      <dgm:spPr/>
    </dgm:pt>
    <dgm:pt modelId="{9C970014-232A-4244-93AA-730CA4DB8E39}" type="pres">
      <dgm:prSet presAssocID="{9796F57E-1222-4496-8E7A-164A79C3F433}" presName="rootText" presStyleLbl="node1" presStyleIdx="2" presStyleCnt="3" custScaleX="133800" custScaleY="163368">
        <dgm:presLayoutVars>
          <dgm:chMax/>
          <dgm:chPref val="3"/>
        </dgm:presLayoutVars>
      </dgm:prSet>
      <dgm:spPr/>
    </dgm:pt>
    <dgm:pt modelId="{2995164E-CD4C-40C0-B0A8-9594675917BF}" type="pres">
      <dgm:prSet presAssocID="{9796F57E-1222-4496-8E7A-164A79C3F433}" presName="titleText2" presStyleLbl="fgAcc1" presStyleIdx="2" presStyleCnt="3" custLinFactY="-400000" custLinFactNeighborX="4206" custLinFactNeighborY="-454099">
        <dgm:presLayoutVars>
          <dgm:chMax val="0"/>
          <dgm:chPref val="0"/>
        </dgm:presLayoutVars>
      </dgm:prSet>
      <dgm:spPr/>
    </dgm:pt>
    <dgm:pt modelId="{D4425F5D-807F-4653-A086-08286D1D3063}" type="pres">
      <dgm:prSet presAssocID="{9796F57E-1222-4496-8E7A-164A79C3F433}" presName="rootConnector" presStyleLbl="node2" presStyleIdx="0" presStyleCnt="0"/>
      <dgm:spPr/>
    </dgm:pt>
    <dgm:pt modelId="{442E6608-ACD5-41EC-BF3D-6CB13CDDC731}" type="pres">
      <dgm:prSet presAssocID="{9796F57E-1222-4496-8E7A-164A79C3F433}" presName="hierChild4" presStyleCnt="0"/>
      <dgm:spPr/>
    </dgm:pt>
    <dgm:pt modelId="{8F01A315-6E48-44FB-A6EF-6168B1AB80EA}" type="pres">
      <dgm:prSet presAssocID="{9796F57E-1222-4496-8E7A-164A79C3F433}" presName="hierChild5" presStyleCnt="0"/>
      <dgm:spPr/>
    </dgm:pt>
    <dgm:pt modelId="{D96B835E-FF3D-43DF-BBD0-1BCF67FB3241}" type="pres">
      <dgm:prSet presAssocID="{98342B39-6F3A-444B-B7D6-5DFC6604C58B}" presName="hierChild3" presStyleCnt="0"/>
      <dgm:spPr/>
    </dgm:pt>
  </dgm:ptLst>
  <dgm:cxnLst>
    <dgm:cxn modelId="{EE209121-1144-4564-83B9-57EF9A96BAB3}" type="presOf" srcId="{9796F57E-1222-4496-8E7A-164A79C3F433}" destId="{D4425F5D-807F-4653-A086-08286D1D3063}" srcOrd="1" destOrd="0" presId="urn:microsoft.com/office/officeart/2008/layout/NameandTitleOrganizationalChart"/>
    <dgm:cxn modelId="{CF59772D-741C-47F2-93A7-FFBC4FD735FF}" srcId="{98342B39-6F3A-444B-B7D6-5DFC6604C58B}" destId="{5A563974-D362-44BD-95E7-0C0C981DA26A}" srcOrd="0" destOrd="0" parTransId="{55D7814B-43DD-4079-8866-DCD63CF44047}" sibTransId="{5E57D1A1-FAD1-4E46-B469-68D6D1B1C0B3}"/>
    <dgm:cxn modelId="{E8733440-F785-4614-90A0-9EBBDD08115B}" type="presOf" srcId="{98342B39-6F3A-444B-B7D6-5DFC6604C58B}" destId="{124DFEA1-DC1A-481F-89AC-9AEF866501F5}" srcOrd="0" destOrd="0" presId="urn:microsoft.com/office/officeart/2008/layout/NameandTitleOrganizationalChart"/>
    <dgm:cxn modelId="{2EF1C242-1E61-4798-8290-80EE6E90CC67}" type="presOf" srcId="{63C98B02-86AE-4259-B7F2-77EDBBB7442B}" destId="{2995164E-CD4C-40C0-B0A8-9594675917BF}" srcOrd="0" destOrd="0" presId="urn:microsoft.com/office/officeart/2008/layout/NameandTitleOrganizationalChart"/>
    <dgm:cxn modelId="{EA7EE84D-12F8-4373-8EB2-24CA569D2E0D}" type="presOf" srcId="{DB53CF8D-89AF-462C-8F3E-CAC641793664}" destId="{66F16265-7A42-43FB-8554-5DC57BED50E1}" srcOrd="0" destOrd="0" presId="urn:microsoft.com/office/officeart/2008/layout/NameandTitleOrganizationalChart"/>
    <dgm:cxn modelId="{0C9AB852-7190-40B7-9F5E-44467928E6BB}" type="presOf" srcId="{9796F57E-1222-4496-8E7A-164A79C3F433}" destId="{9C970014-232A-4244-93AA-730CA4DB8E39}" srcOrd="0" destOrd="0" presId="urn:microsoft.com/office/officeart/2008/layout/NameandTitleOrganizationalChart"/>
    <dgm:cxn modelId="{1DA7D27E-5599-4933-B7B6-3C4EE89167BE}" srcId="{98342B39-6F3A-444B-B7D6-5DFC6604C58B}" destId="{9796F57E-1222-4496-8E7A-164A79C3F433}" srcOrd="2" destOrd="0" parTransId="{DB53CF8D-89AF-462C-8F3E-CAC641793664}" sibTransId="{63C98B02-86AE-4259-B7F2-77EDBBB7442B}"/>
    <dgm:cxn modelId="{3B01CC83-B5CB-4C86-A11D-101ECFD3655D}" type="presOf" srcId="{064C7864-852E-40E1-93B4-2FDBE2AAB227}" destId="{6DBC37BA-C116-4F19-AD6F-BAE6AB2069CF}" srcOrd="1" destOrd="0" presId="urn:microsoft.com/office/officeart/2008/layout/NameandTitleOrganizationalChart"/>
    <dgm:cxn modelId="{2D6ADD9B-2F45-4799-BA20-CF2B552460E7}" srcId="{98342B39-6F3A-444B-B7D6-5DFC6604C58B}" destId="{064C7864-852E-40E1-93B4-2FDBE2AAB227}" srcOrd="1" destOrd="0" parTransId="{FEC928BE-A9C5-4D18-A864-A1ABD1720C69}" sibTransId="{54669211-C9C2-4CC8-95F5-AB4C32A79AD2}"/>
    <dgm:cxn modelId="{CBB09CA4-C197-4260-BA20-7AA934266C62}" srcId="{582788E2-F284-49D8-99DD-09B0B732C0E1}" destId="{98342B39-6F3A-444B-B7D6-5DFC6604C58B}" srcOrd="0" destOrd="0" parTransId="{FDBA6134-26FF-4B93-AE51-F5C56631A28E}" sibTransId="{A1CA6E32-9EC0-4966-866F-3E598662FFB5}"/>
    <dgm:cxn modelId="{73CAABA7-B3E1-452A-9E6E-7BBA4D85E0D6}" type="presOf" srcId="{54669211-C9C2-4CC8-95F5-AB4C32A79AD2}" destId="{076CAB6F-DF4A-4C01-B5AE-632F9C6DF666}" srcOrd="0" destOrd="0" presId="urn:microsoft.com/office/officeart/2008/layout/NameandTitleOrganizationalChart"/>
    <dgm:cxn modelId="{4AC958B4-7359-4657-BF8A-3C1573E7786C}" type="presOf" srcId="{582788E2-F284-49D8-99DD-09B0B732C0E1}" destId="{2D5C413A-D8FA-4914-9D06-49433E152BFF}" srcOrd="0" destOrd="0" presId="urn:microsoft.com/office/officeart/2008/layout/NameandTitleOrganizationalChart"/>
    <dgm:cxn modelId="{4759BBBB-DCA9-4482-B71A-2B782422D1C6}" type="presOf" srcId="{98342B39-6F3A-444B-B7D6-5DFC6604C58B}" destId="{87089A35-99E8-40A7-AC06-A15802C41417}" srcOrd="1" destOrd="0" presId="urn:microsoft.com/office/officeart/2008/layout/NameandTitleOrganizationalChart"/>
    <dgm:cxn modelId="{4D7F11CF-6814-4030-9D25-DFEA60AFC8C2}" type="presOf" srcId="{55D7814B-43DD-4079-8866-DCD63CF44047}" destId="{FAA30564-B6FD-4829-ABB6-CD4FD7E85644}" srcOrd="0" destOrd="0" presId="urn:microsoft.com/office/officeart/2008/layout/NameandTitleOrganizationalChart"/>
    <dgm:cxn modelId="{4900C8E8-023D-4BE3-B25D-0E0AE82AFE2E}" type="presOf" srcId="{A1CA6E32-9EC0-4966-866F-3E598662FFB5}" destId="{A906E321-6FF9-479B-A35D-F38CD0D4A221}" srcOrd="0" destOrd="0" presId="urn:microsoft.com/office/officeart/2008/layout/NameandTitleOrganizationalChart"/>
    <dgm:cxn modelId="{44FA4CEC-01B8-4702-8A39-20B728A4662F}" type="presOf" srcId="{5A563974-D362-44BD-95E7-0C0C981DA26A}" destId="{24425084-3A6E-48E5-B9E5-0495D7BF9816}" srcOrd="0" destOrd="0" presId="urn:microsoft.com/office/officeart/2008/layout/NameandTitleOrganizationalChart"/>
    <dgm:cxn modelId="{22CD12EF-AB22-4295-B67A-473D25170347}" type="presOf" srcId="{064C7864-852E-40E1-93B4-2FDBE2AAB227}" destId="{3627B48C-0C22-4E94-BE84-23DFEA9FA92D}" srcOrd="0" destOrd="0" presId="urn:microsoft.com/office/officeart/2008/layout/NameandTitleOrganizationalChart"/>
    <dgm:cxn modelId="{0E58BDEF-E351-4D08-B74E-E2B0769B5787}" type="presOf" srcId="{FEC928BE-A9C5-4D18-A864-A1ABD1720C69}" destId="{93EF56AF-6255-463E-861C-CEF8FD7B9BF8}" srcOrd="0" destOrd="0" presId="urn:microsoft.com/office/officeart/2008/layout/NameandTitleOrganizationalChart"/>
    <dgm:cxn modelId="{A29384FA-565C-4AC0-A720-E9D0799CA410}" type="presOf" srcId="{5E57D1A1-FAD1-4E46-B469-68D6D1B1C0B3}" destId="{CED6D52E-E5C5-4CAC-87F9-7BCB3BC8391F}" srcOrd="0" destOrd="0" presId="urn:microsoft.com/office/officeart/2008/layout/NameandTitleOrganizationalChart"/>
    <dgm:cxn modelId="{D7450DFD-A2A7-4122-9D6D-C63B9AB9E830}" type="presOf" srcId="{5A563974-D362-44BD-95E7-0C0C981DA26A}" destId="{A2F062CC-DB02-4E5A-90CE-BC76007887BA}" srcOrd="1" destOrd="0" presId="urn:microsoft.com/office/officeart/2008/layout/NameandTitleOrganizationalChart"/>
    <dgm:cxn modelId="{F383CFE4-0C0E-4A78-95F6-E9517BD66778}" type="presParOf" srcId="{2D5C413A-D8FA-4914-9D06-49433E152BFF}" destId="{D5D8519C-5C2F-449B-B2FA-E83F8640B83C}" srcOrd="0" destOrd="0" presId="urn:microsoft.com/office/officeart/2008/layout/NameandTitleOrganizationalChart"/>
    <dgm:cxn modelId="{38B69944-0866-4888-A3B4-2306EA63C0C3}" type="presParOf" srcId="{D5D8519C-5C2F-449B-B2FA-E83F8640B83C}" destId="{6851F801-95C1-4F32-B51E-528D5BD47C1F}" srcOrd="0" destOrd="0" presId="urn:microsoft.com/office/officeart/2008/layout/NameandTitleOrganizationalChart"/>
    <dgm:cxn modelId="{0014CDE2-32C8-4143-B713-26653B5A707D}" type="presParOf" srcId="{6851F801-95C1-4F32-B51E-528D5BD47C1F}" destId="{124DFEA1-DC1A-481F-89AC-9AEF866501F5}" srcOrd="0" destOrd="0" presId="urn:microsoft.com/office/officeart/2008/layout/NameandTitleOrganizationalChart"/>
    <dgm:cxn modelId="{FBD504DC-6C6D-4308-811C-053B530E0531}" type="presParOf" srcId="{6851F801-95C1-4F32-B51E-528D5BD47C1F}" destId="{A906E321-6FF9-479B-A35D-F38CD0D4A221}" srcOrd="1" destOrd="0" presId="urn:microsoft.com/office/officeart/2008/layout/NameandTitleOrganizationalChart"/>
    <dgm:cxn modelId="{F01D11DF-D958-4BDB-85CB-DB2EF8D4C475}" type="presParOf" srcId="{6851F801-95C1-4F32-B51E-528D5BD47C1F}" destId="{87089A35-99E8-40A7-AC06-A15802C41417}" srcOrd="2" destOrd="0" presId="urn:microsoft.com/office/officeart/2008/layout/NameandTitleOrganizationalChart"/>
    <dgm:cxn modelId="{1341B6B4-B805-4D27-9B57-F054AEE7DA2A}" type="presParOf" srcId="{D5D8519C-5C2F-449B-B2FA-E83F8640B83C}" destId="{CDE8956D-73AB-40C1-8462-71E4B84D8FFB}" srcOrd="1" destOrd="0" presId="urn:microsoft.com/office/officeart/2008/layout/NameandTitleOrganizationalChart"/>
    <dgm:cxn modelId="{94D31056-AEF0-4BA2-978A-CB17B78870F2}" type="presParOf" srcId="{CDE8956D-73AB-40C1-8462-71E4B84D8FFB}" destId="{FAA30564-B6FD-4829-ABB6-CD4FD7E85644}" srcOrd="0" destOrd="0" presId="urn:microsoft.com/office/officeart/2008/layout/NameandTitleOrganizationalChart"/>
    <dgm:cxn modelId="{3A50931F-2A21-45AC-A245-3D92285E2896}" type="presParOf" srcId="{CDE8956D-73AB-40C1-8462-71E4B84D8FFB}" destId="{2930D6DA-030A-4DB0-875F-756B7A4D0DA2}" srcOrd="1" destOrd="0" presId="urn:microsoft.com/office/officeart/2008/layout/NameandTitleOrganizationalChart"/>
    <dgm:cxn modelId="{EF6304F8-6BE0-49E6-821D-D9B42999605B}" type="presParOf" srcId="{2930D6DA-030A-4DB0-875F-756B7A4D0DA2}" destId="{81B04FB0-F41C-479B-BAED-EC8733648E4D}" srcOrd="0" destOrd="0" presId="urn:microsoft.com/office/officeart/2008/layout/NameandTitleOrganizationalChart"/>
    <dgm:cxn modelId="{7B7425D5-A596-4444-8D37-CEBCE679D43C}" type="presParOf" srcId="{81B04FB0-F41C-479B-BAED-EC8733648E4D}" destId="{24425084-3A6E-48E5-B9E5-0495D7BF9816}" srcOrd="0" destOrd="0" presId="urn:microsoft.com/office/officeart/2008/layout/NameandTitleOrganizationalChart"/>
    <dgm:cxn modelId="{68F5B38E-D9BB-4CBF-8456-5E1259386AAC}" type="presParOf" srcId="{81B04FB0-F41C-479B-BAED-EC8733648E4D}" destId="{CED6D52E-E5C5-4CAC-87F9-7BCB3BC8391F}" srcOrd="1" destOrd="0" presId="urn:microsoft.com/office/officeart/2008/layout/NameandTitleOrganizationalChart"/>
    <dgm:cxn modelId="{3BCE328C-5F3A-476E-B784-21BDA31C3F85}" type="presParOf" srcId="{81B04FB0-F41C-479B-BAED-EC8733648E4D}" destId="{A2F062CC-DB02-4E5A-90CE-BC76007887BA}" srcOrd="2" destOrd="0" presId="urn:microsoft.com/office/officeart/2008/layout/NameandTitleOrganizationalChart"/>
    <dgm:cxn modelId="{66C0B363-DAB4-4085-B16B-6B44C907F431}" type="presParOf" srcId="{2930D6DA-030A-4DB0-875F-756B7A4D0DA2}" destId="{BCD61811-1077-4DE7-AAE7-62712FF05887}" srcOrd="1" destOrd="0" presId="urn:microsoft.com/office/officeart/2008/layout/NameandTitleOrganizationalChart"/>
    <dgm:cxn modelId="{1BCB8340-B847-43FD-9C6F-148034F03351}" type="presParOf" srcId="{2930D6DA-030A-4DB0-875F-756B7A4D0DA2}" destId="{3D0841E9-0826-4597-8E2A-3DD67CE19527}" srcOrd="2" destOrd="0" presId="urn:microsoft.com/office/officeart/2008/layout/NameandTitleOrganizationalChart"/>
    <dgm:cxn modelId="{E72DBE85-858C-4E26-90C3-7BCC69B18409}" type="presParOf" srcId="{CDE8956D-73AB-40C1-8462-71E4B84D8FFB}" destId="{93EF56AF-6255-463E-861C-CEF8FD7B9BF8}" srcOrd="2" destOrd="0" presId="urn:microsoft.com/office/officeart/2008/layout/NameandTitleOrganizationalChart"/>
    <dgm:cxn modelId="{29276063-2666-4063-A394-E1346AF5FF23}" type="presParOf" srcId="{CDE8956D-73AB-40C1-8462-71E4B84D8FFB}" destId="{1E3F5BD9-4319-455C-9539-3F0DB44CCC1E}" srcOrd="3" destOrd="0" presId="urn:microsoft.com/office/officeart/2008/layout/NameandTitleOrganizationalChart"/>
    <dgm:cxn modelId="{562AF3B3-BC97-4CF9-9B31-508423521B1A}" type="presParOf" srcId="{1E3F5BD9-4319-455C-9539-3F0DB44CCC1E}" destId="{44B014D8-9A7F-441F-90CA-833B3A01346C}" srcOrd="0" destOrd="0" presId="urn:microsoft.com/office/officeart/2008/layout/NameandTitleOrganizationalChart"/>
    <dgm:cxn modelId="{DDD13CC9-A0E9-4384-BEE9-D7C5CE1BA336}" type="presParOf" srcId="{44B014D8-9A7F-441F-90CA-833B3A01346C}" destId="{3627B48C-0C22-4E94-BE84-23DFEA9FA92D}" srcOrd="0" destOrd="0" presId="urn:microsoft.com/office/officeart/2008/layout/NameandTitleOrganizationalChart"/>
    <dgm:cxn modelId="{75D31315-F92E-48AD-B266-7C5EDDECA6D0}" type="presParOf" srcId="{44B014D8-9A7F-441F-90CA-833B3A01346C}" destId="{076CAB6F-DF4A-4C01-B5AE-632F9C6DF666}" srcOrd="1" destOrd="0" presId="urn:microsoft.com/office/officeart/2008/layout/NameandTitleOrganizationalChart"/>
    <dgm:cxn modelId="{0FE5DA4C-57FB-4095-9159-E88309A02A5E}" type="presParOf" srcId="{44B014D8-9A7F-441F-90CA-833B3A01346C}" destId="{6DBC37BA-C116-4F19-AD6F-BAE6AB2069CF}" srcOrd="2" destOrd="0" presId="urn:microsoft.com/office/officeart/2008/layout/NameandTitleOrganizationalChart"/>
    <dgm:cxn modelId="{56AC1A9F-E008-492E-8144-B282DC27D475}" type="presParOf" srcId="{1E3F5BD9-4319-455C-9539-3F0DB44CCC1E}" destId="{04476FAD-F321-4F27-BB6F-4337AF2CB5E4}" srcOrd="1" destOrd="0" presId="urn:microsoft.com/office/officeart/2008/layout/NameandTitleOrganizationalChart"/>
    <dgm:cxn modelId="{E5D833CE-9DC5-4B2C-AABE-53686AB9EF36}" type="presParOf" srcId="{1E3F5BD9-4319-455C-9539-3F0DB44CCC1E}" destId="{2BD319DF-7280-4CB3-B597-873E95BFB30F}" srcOrd="2" destOrd="0" presId="urn:microsoft.com/office/officeart/2008/layout/NameandTitleOrganizationalChart"/>
    <dgm:cxn modelId="{93169E54-473C-4C0D-B948-37EFA6ABBDFF}" type="presParOf" srcId="{CDE8956D-73AB-40C1-8462-71E4B84D8FFB}" destId="{66F16265-7A42-43FB-8554-5DC57BED50E1}" srcOrd="4" destOrd="0" presId="urn:microsoft.com/office/officeart/2008/layout/NameandTitleOrganizationalChart"/>
    <dgm:cxn modelId="{141A7245-CD1F-4A4C-94BE-116627CCAB38}" type="presParOf" srcId="{CDE8956D-73AB-40C1-8462-71E4B84D8FFB}" destId="{48777212-A4F4-4DE0-B58D-5868357C626D}" srcOrd="5" destOrd="0" presId="urn:microsoft.com/office/officeart/2008/layout/NameandTitleOrganizationalChart"/>
    <dgm:cxn modelId="{DC0A4870-053C-4621-8F26-49057A22F010}" type="presParOf" srcId="{48777212-A4F4-4DE0-B58D-5868357C626D}" destId="{C1DD5D72-9EFF-4DF0-BDD5-89FD6FA594BD}" srcOrd="0" destOrd="0" presId="urn:microsoft.com/office/officeart/2008/layout/NameandTitleOrganizationalChart"/>
    <dgm:cxn modelId="{715649B8-DFC1-4D2D-96EA-3AF99C77CCA6}" type="presParOf" srcId="{C1DD5D72-9EFF-4DF0-BDD5-89FD6FA594BD}" destId="{9C970014-232A-4244-93AA-730CA4DB8E39}" srcOrd="0" destOrd="0" presId="urn:microsoft.com/office/officeart/2008/layout/NameandTitleOrganizationalChart"/>
    <dgm:cxn modelId="{F5E528E3-7965-467F-9EE9-7079C004CD0F}" type="presParOf" srcId="{C1DD5D72-9EFF-4DF0-BDD5-89FD6FA594BD}" destId="{2995164E-CD4C-40C0-B0A8-9594675917BF}" srcOrd="1" destOrd="0" presId="urn:microsoft.com/office/officeart/2008/layout/NameandTitleOrganizationalChart"/>
    <dgm:cxn modelId="{E7A53C4C-D080-4D3B-A4EA-DC096F7919A9}" type="presParOf" srcId="{C1DD5D72-9EFF-4DF0-BDD5-89FD6FA594BD}" destId="{D4425F5D-807F-4653-A086-08286D1D3063}" srcOrd="2" destOrd="0" presId="urn:microsoft.com/office/officeart/2008/layout/NameandTitleOrganizationalChart"/>
    <dgm:cxn modelId="{090143AA-67BD-4A48-AA58-13C9248ADE5B}" type="presParOf" srcId="{48777212-A4F4-4DE0-B58D-5868357C626D}" destId="{442E6608-ACD5-41EC-BF3D-6CB13CDDC731}" srcOrd="1" destOrd="0" presId="urn:microsoft.com/office/officeart/2008/layout/NameandTitleOrganizationalChart"/>
    <dgm:cxn modelId="{265755D3-035A-4945-9709-3A428154DB77}" type="presParOf" srcId="{48777212-A4F4-4DE0-B58D-5868357C626D}" destId="{8F01A315-6E48-44FB-A6EF-6168B1AB80EA}" srcOrd="2" destOrd="0" presId="urn:microsoft.com/office/officeart/2008/layout/NameandTitleOrganizationalChart"/>
    <dgm:cxn modelId="{53FAD3A3-9A84-4330-A1AB-1D6709FD2CB3}" type="presParOf" srcId="{D5D8519C-5C2F-449B-B2FA-E83F8640B83C}" destId="{D96B835E-FF3D-43DF-BBD0-1BCF67FB3241}"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EA431F-8A44-4A2D-9FBC-F5D4B3926A63}" type="doc">
      <dgm:prSet loTypeId="urn:microsoft.com/office/officeart/2005/8/layout/radial3" loCatId="cycle" qsTypeId="urn:microsoft.com/office/officeart/2005/8/quickstyle/3d2" qsCatId="3D" csTypeId="urn:microsoft.com/office/officeart/2005/8/colors/colorful5" csCatId="colorful" phldr="1"/>
      <dgm:spPr/>
      <dgm:t>
        <a:bodyPr/>
        <a:lstStyle/>
        <a:p>
          <a:endParaRPr lang="vi-VN"/>
        </a:p>
      </dgm:t>
    </dgm:pt>
    <dgm:pt modelId="{131AFCC6-FEAB-4E69-86E5-A4D40AB8A5E5}">
      <dgm:prSet phldrT="[Text]" custT="1"/>
      <dgm:spPr>
        <a:noFill/>
      </dgm:spPr>
      <dgm:t>
        <a:bodyPr/>
        <a:lstStyle/>
        <a:p>
          <a:pPr algn="ctr"/>
          <a:endParaRPr lang="vi-VN" sz="1800" b="1" dirty="0">
            <a:latin typeface="+mj-lt"/>
          </a:endParaRPr>
        </a:p>
      </dgm:t>
    </dgm:pt>
    <dgm:pt modelId="{7CBAFC27-285D-4262-AA3E-39741C330BEF}" type="parTrans" cxnId="{AF307CD9-2D93-4D7F-B8D4-1DF3AFA41FB4}">
      <dgm:prSet/>
      <dgm:spPr/>
      <dgm:t>
        <a:bodyPr/>
        <a:lstStyle/>
        <a:p>
          <a:endParaRPr lang="vi-VN"/>
        </a:p>
      </dgm:t>
    </dgm:pt>
    <dgm:pt modelId="{574A3F85-E32E-45F4-B360-E736079BC4AB}" type="sibTrans" cxnId="{AF307CD9-2D93-4D7F-B8D4-1DF3AFA41FB4}">
      <dgm:prSet/>
      <dgm:spPr/>
      <dgm:t>
        <a:bodyPr/>
        <a:lstStyle/>
        <a:p>
          <a:endParaRPr lang="vi-VN"/>
        </a:p>
      </dgm:t>
    </dgm:pt>
    <dgm:pt modelId="{DC299C94-A695-4AF1-ADAD-201845E9C855}">
      <dgm:prSet phldrT="[Text]" custT="1"/>
      <dgm:spPr/>
      <dgm:t>
        <a:bodyPr/>
        <a:lstStyle/>
        <a:p>
          <a:r>
            <a:rPr lang="vi-VN" sz="2200" b="1" dirty="0">
              <a:latin typeface="Times New Roman" panose="02020603050405020304" pitchFamily="18" charset="0"/>
              <a:cs typeface="Times New Roman" panose="02020603050405020304" pitchFamily="18" charset="0"/>
            </a:rPr>
            <a:t>Giúp học sinh phát triển toàn diện về: tình cảm, đạo đức, các kĩ năng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cơ</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bản</a:t>
          </a:r>
          <a:r>
            <a:rPr lang="en-US" sz="2200" b="1" dirty="0">
              <a:latin typeface="Times New Roman" panose="02020603050405020304" pitchFamily="18" charset="0"/>
              <a:cs typeface="Times New Roman" panose="02020603050405020304" pitchFamily="18" charset="0"/>
            </a:rPr>
            <a:t>.</a:t>
          </a:r>
          <a:endParaRPr lang="vi-VN" sz="2200" b="1" dirty="0">
            <a:latin typeface="Times New Roman" panose="02020603050405020304" pitchFamily="18" charset="0"/>
            <a:cs typeface="Times New Roman" panose="02020603050405020304" pitchFamily="18" charset="0"/>
          </a:endParaRPr>
        </a:p>
      </dgm:t>
    </dgm:pt>
    <dgm:pt modelId="{8FBD5C31-8E45-42F7-8164-54B86774ED8F}" type="parTrans" cxnId="{5B704A86-7AD0-4E9A-A968-DF088E648A12}">
      <dgm:prSet/>
      <dgm:spPr/>
      <dgm:t>
        <a:bodyPr/>
        <a:lstStyle/>
        <a:p>
          <a:endParaRPr lang="vi-VN"/>
        </a:p>
      </dgm:t>
    </dgm:pt>
    <dgm:pt modelId="{4DB2F098-C70C-4673-B6F4-D058BE7AFB66}" type="sibTrans" cxnId="{5B704A86-7AD0-4E9A-A968-DF088E648A12}">
      <dgm:prSet/>
      <dgm:spPr/>
      <dgm:t>
        <a:bodyPr/>
        <a:lstStyle/>
        <a:p>
          <a:endParaRPr lang="vi-VN"/>
        </a:p>
      </dgm:t>
    </dgm:pt>
    <dgm:pt modelId="{752E7799-7686-44A7-AD62-644B10A8E005}">
      <dgm:prSet phldrT="[Text]" custT="1"/>
      <dgm:spPr/>
      <dgm:t>
        <a:bodyPr/>
        <a:lstStyle/>
        <a:p>
          <a:pPr algn="ctr"/>
          <a:r>
            <a:rPr lang="en-US" sz="2200" b="1" dirty="0" err="1">
              <a:latin typeface="Times New Roman" panose="02020603050405020304" pitchFamily="18" charset="0"/>
              <a:cs typeface="Times New Roman" panose="02020603050405020304" pitchFamily="18" charset="0"/>
            </a:rPr>
            <a:t>Giúp</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học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sinh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nâng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cao</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nhận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thức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có</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những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việc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làm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thiết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thực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để</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giáo</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dục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nhân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cách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bản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thân</a:t>
          </a:r>
          <a:r>
            <a:rPr lang="en-US" sz="2200" b="1" dirty="0">
              <a:latin typeface="Times New Roman" panose="02020603050405020304" pitchFamily="18" charset="0"/>
              <a:cs typeface="Times New Roman" panose="02020603050405020304" pitchFamily="18" charset="0"/>
            </a:rPr>
            <a:t>.</a:t>
          </a:r>
          <a:endParaRPr lang="vi-VN" sz="2200" b="1" dirty="0">
            <a:latin typeface="Times New Roman" panose="02020603050405020304" pitchFamily="18" charset="0"/>
            <a:cs typeface="Times New Roman" panose="02020603050405020304" pitchFamily="18" charset="0"/>
          </a:endParaRPr>
        </a:p>
      </dgm:t>
    </dgm:pt>
    <dgm:pt modelId="{DB7562DD-0AB3-4C68-8544-AA9A674D3E64}" type="parTrans" cxnId="{AF3ED9BB-6665-4F93-8B3C-794BBC9BEC31}">
      <dgm:prSet/>
      <dgm:spPr/>
      <dgm:t>
        <a:bodyPr/>
        <a:lstStyle/>
        <a:p>
          <a:endParaRPr lang="vi-VN"/>
        </a:p>
      </dgm:t>
    </dgm:pt>
    <dgm:pt modelId="{7E5CFABC-98E1-4238-A5B0-0177C87D8427}" type="sibTrans" cxnId="{AF3ED9BB-6665-4F93-8B3C-794BBC9BEC31}">
      <dgm:prSet/>
      <dgm:spPr/>
      <dgm:t>
        <a:bodyPr/>
        <a:lstStyle/>
        <a:p>
          <a:endParaRPr lang="vi-VN"/>
        </a:p>
      </dgm:t>
    </dgm:pt>
    <dgm:pt modelId="{5110DD4E-F33E-4DD8-88DC-0BC0FE588784}">
      <dgm:prSet phldrT="[Text]" custT="1"/>
      <dgm:spPr/>
      <dgm:t>
        <a:bodyPr/>
        <a:lstStyle/>
        <a:p>
          <a:r>
            <a:rPr lang="en-US" sz="2200" b="1" u="none" dirty="0" err="1">
              <a:latin typeface="Times New Roman" panose="02020603050405020304" pitchFamily="18" charset="0"/>
              <a:cs typeface="Times New Roman" panose="02020603050405020304" pitchFamily="18" charset="0"/>
            </a:rPr>
            <a:t>Giúp</a:t>
          </a:r>
          <a:r>
            <a:rPr lang="en-US" sz="2200" b="1" u="none" dirty="0">
              <a:latin typeface="Times New Roman" panose="02020603050405020304" pitchFamily="18" charset="0"/>
              <a:cs typeface="Times New Roman" panose="02020603050405020304" pitchFamily="18" charset="0"/>
            </a:rPr>
            <a:t> </a:t>
          </a:r>
          <a:r>
            <a:rPr lang="en-US" sz="2200" b="1" u="none" dirty="0" err="1">
              <a:latin typeface="Times New Roman" panose="02020603050405020304" pitchFamily="18" charset="0"/>
              <a:cs typeface="Times New Roman" panose="02020603050405020304" pitchFamily="18" charset="0"/>
            </a:rPr>
            <a:t>học</a:t>
          </a:r>
          <a:r>
            <a:rPr lang="en-US" sz="2200" b="1" u="none" dirty="0">
              <a:latin typeface="Times New Roman" panose="02020603050405020304" pitchFamily="18" charset="0"/>
              <a:cs typeface="Times New Roman" panose="02020603050405020304" pitchFamily="18" charset="0"/>
            </a:rPr>
            <a:t> </a:t>
          </a:r>
          <a:r>
            <a:rPr lang="en-US" sz="2200" b="1" u="none" dirty="0" err="1">
              <a:latin typeface="Times New Roman" panose="02020603050405020304" pitchFamily="18" charset="0"/>
              <a:cs typeface="Times New Roman" panose="02020603050405020304" pitchFamily="18" charset="0"/>
            </a:rPr>
            <a:t>sinh</a:t>
          </a:r>
          <a:r>
            <a:rPr lang="en-US" sz="2200" b="1" u="none" dirty="0">
              <a:latin typeface="Times New Roman" panose="02020603050405020304" pitchFamily="18" charset="0"/>
              <a:cs typeface="Times New Roman" panose="02020603050405020304" pitchFamily="18" charset="0"/>
            </a:rPr>
            <a:t> </a:t>
          </a:r>
          <a:r>
            <a:rPr lang="en-US" sz="2200" b="1" u="none" dirty="0" err="1">
              <a:latin typeface="Times New Roman" panose="02020603050405020304" pitchFamily="18" charset="0"/>
              <a:cs typeface="Times New Roman" panose="02020603050405020304" pitchFamily="18" charset="0"/>
            </a:rPr>
            <a:t>hứng</a:t>
          </a:r>
          <a:r>
            <a:rPr lang="en-US" sz="2200" b="1" u="none" dirty="0">
              <a:latin typeface="Times New Roman" panose="02020603050405020304" pitchFamily="18" charset="0"/>
              <a:cs typeface="Times New Roman" panose="02020603050405020304" pitchFamily="18" charset="0"/>
            </a:rPr>
            <a:t> </a:t>
          </a:r>
          <a:r>
            <a:rPr lang="en-US" sz="2200" b="1" u="none" dirty="0" err="1">
              <a:latin typeface="Times New Roman" panose="02020603050405020304" pitchFamily="18" charset="0"/>
              <a:cs typeface="Times New Roman" panose="02020603050405020304" pitchFamily="18" charset="0"/>
            </a:rPr>
            <a:t>thú</a:t>
          </a:r>
          <a:r>
            <a:rPr lang="en-US" sz="2200" b="1" u="none" dirty="0">
              <a:latin typeface="Times New Roman" panose="02020603050405020304" pitchFamily="18" charset="0"/>
              <a:cs typeface="Times New Roman" panose="02020603050405020304" pitchFamily="18" charset="0"/>
            </a:rPr>
            <a:t> </a:t>
          </a:r>
          <a:r>
            <a:rPr lang="en-US" sz="2200" b="1" u="none" dirty="0" err="1">
              <a:latin typeface="Times New Roman" panose="02020603050405020304" pitchFamily="18" charset="0"/>
              <a:cs typeface="Times New Roman" panose="02020603050405020304" pitchFamily="18" charset="0"/>
            </a:rPr>
            <a:t>với</a:t>
          </a:r>
          <a:r>
            <a:rPr lang="en-US" sz="2200" b="1" u="none" dirty="0">
              <a:latin typeface="Times New Roman" panose="02020603050405020304" pitchFamily="18" charset="0"/>
              <a:cs typeface="Times New Roman" panose="02020603050405020304" pitchFamily="18" charset="0"/>
            </a:rPr>
            <a:t> </a:t>
          </a:r>
          <a:r>
            <a:rPr lang="en-US" sz="2200" b="1" u="none" dirty="0" err="1">
              <a:latin typeface="Times New Roman" panose="02020603050405020304" pitchFamily="18" charset="0"/>
              <a:cs typeface="Times New Roman" panose="02020603050405020304" pitchFamily="18" charset="0"/>
            </a:rPr>
            <a:t>môn</a:t>
          </a:r>
          <a:r>
            <a:rPr lang="en-US" sz="2200" b="1" u="none" dirty="0">
              <a:latin typeface="Times New Roman" panose="02020603050405020304" pitchFamily="18" charset="0"/>
              <a:cs typeface="Times New Roman" panose="02020603050405020304" pitchFamily="18" charset="0"/>
            </a:rPr>
            <a:t> </a:t>
          </a:r>
          <a:r>
            <a:rPr lang="en-US" sz="2200" b="1" u="none" dirty="0" err="1">
              <a:latin typeface="Times New Roman" panose="02020603050405020304" pitchFamily="18" charset="0"/>
              <a:cs typeface="Times New Roman" panose="02020603050405020304" pitchFamily="18" charset="0"/>
            </a:rPr>
            <a:t>học</a:t>
          </a:r>
          <a:r>
            <a:rPr lang="en-US" sz="2200" b="1" u="none"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phát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huy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được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tính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tích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cực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tư</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duy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độc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lập</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sáng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tạo</a:t>
          </a:r>
          <a:r>
            <a:rPr lang="en-US" sz="2200" b="1" dirty="0">
              <a:latin typeface="Times New Roman" panose="02020603050405020304" pitchFamily="18" charset="0"/>
              <a:cs typeface="Times New Roman" panose="02020603050405020304" pitchFamily="18" charset="0"/>
            </a:rPr>
            <a:t>. </a:t>
          </a:r>
          <a:r>
            <a:rPr lang="en-US" sz="2200" b="1" u="none" dirty="0">
              <a:latin typeface="Times New Roman" panose="02020603050405020304" pitchFamily="18" charset="0"/>
              <a:cs typeface="Times New Roman" panose="02020603050405020304" pitchFamily="18" charset="0"/>
            </a:rPr>
            <a:t> </a:t>
          </a:r>
          <a:endParaRPr lang="vi-VN" sz="2200" b="1" dirty="0">
            <a:latin typeface="Times New Roman" panose="02020603050405020304" pitchFamily="18" charset="0"/>
            <a:cs typeface="Times New Roman" panose="02020603050405020304" pitchFamily="18" charset="0"/>
          </a:endParaRPr>
        </a:p>
      </dgm:t>
    </dgm:pt>
    <dgm:pt modelId="{56BAF50E-AD53-41FE-92D6-31DEFC8405B3}" type="parTrans" cxnId="{48243362-FB6C-472F-90D1-1A6D97A073AC}">
      <dgm:prSet/>
      <dgm:spPr/>
      <dgm:t>
        <a:bodyPr/>
        <a:lstStyle/>
        <a:p>
          <a:endParaRPr lang="vi-VN"/>
        </a:p>
      </dgm:t>
    </dgm:pt>
    <dgm:pt modelId="{C0FFDDC9-9CB5-4214-B2C7-70EAE4BD1A86}" type="sibTrans" cxnId="{48243362-FB6C-472F-90D1-1A6D97A073AC}">
      <dgm:prSet/>
      <dgm:spPr/>
      <dgm:t>
        <a:bodyPr/>
        <a:lstStyle/>
        <a:p>
          <a:endParaRPr lang="vi-VN"/>
        </a:p>
      </dgm:t>
    </dgm:pt>
    <dgm:pt modelId="{82A44721-9B71-4C82-820A-EC3BD3CCA4F4}">
      <dgm:prSet phldrT="[Text]"/>
      <dgm:spPr/>
      <dgm:t>
        <a:bodyPr/>
        <a:lstStyle/>
        <a:p>
          <a:r>
            <a:rPr lang="vi-VN" b="1" dirty="0">
              <a:latin typeface="Times New Roman" pitchFamily="18" charset="0"/>
              <a:cs typeface="Times New Roman" pitchFamily="18" charset="0"/>
            </a:rPr>
            <a:t>Mục tiêu </a:t>
          </a:r>
          <a:endParaRPr lang="vi-VN" dirty="0"/>
        </a:p>
      </dgm:t>
    </dgm:pt>
    <dgm:pt modelId="{91181F97-14CD-4F1D-99F3-1AB39DB67843}" type="sibTrans" cxnId="{B369670B-B58E-49A2-975E-D80B207877EA}">
      <dgm:prSet/>
      <dgm:spPr/>
      <dgm:t>
        <a:bodyPr/>
        <a:lstStyle/>
        <a:p>
          <a:endParaRPr lang="vi-VN"/>
        </a:p>
      </dgm:t>
    </dgm:pt>
    <dgm:pt modelId="{9FEC9C9B-E783-4B77-A22E-99D0A8820E29}" type="parTrans" cxnId="{B369670B-B58E-49A2-975E-D80B207877EA}">
      <dgm:prSet/>
      <dgm:spPr/>
      <dgm:t>
        <a:bodyPr/>
        <a:lstStyle/>
        <a:p>
          <a:endParaRPr lang="vi-VN"/>
        </a:p>
      </dgm:t>
    </dgm:pt>
    <dgm:pt modelId="{87492C6A-C8AD-4003-9ECF-890BBBAC0CFF}" type="pres">
      <dgm:prSet presAssocID="{C3EA431F-8A44-4A2D-9FBC-F5D4B3926A63}" presName="composite" presStyleCnt="0">
        <dgm:presLayoutVars>
          <dgm:chMax val="1"/>
          <dgm:dir/>
          <dgm:resizeHandles val="exact"/>
        </dgm:presLayoutVars>
      </dgm:prSet>
      <dgm:spPr/>
    </dgm:pt>
    <dgm:pt modelId="{A7493D06-04B1-4972-A357-0336814B8766}" type="pres">
      <dgm:prSet presAssocID="{C3EA431F-8A44-4A2D-9FBC-F5D4B3926A63}" presName="radial" presStyleCnt="0">
        <dgm:presLayoutVars>
          <dgm:animLvl val="ctr"/>
        </dgm:presLayoutVars>
      </dgm:prSet>
      <dgm:spPr/>
    </dgm:pt>
    <dgm:pt modelId="{5AB8573D-6762-4078-82A8-04BA56C8AC8B}" type="pres">
      <dgm:prSet presAssocID="{82A44721-9B71-4C82-820A-EC3BD3CCA4F4}" presName="centerShape" presStyleLbl="vennNode1" presStyleIdx="0" presStyleCnt="5" custScaleX="80675" custScaleY="124843" custLinFactNeighborX="470" custLinFactNeighborY="-21377"/>
      <dgm:spPr/>
    </dgm:pt>
    <dgm:pt modelId="{53974EC6-AF05-48A9-B13C-ED8576F3CB29}" type="pres">
      <dgm:prSet presAssocID="{131AFCC6-FEAB-4E69-86E5-A4D40AB8A5E5}" presName="node" presStyleLbl="vennNode1" presStyleIdx="1" presStyleCnt="5" custScaleX="266572">
        <dgm:presLayoutVars>
          <dgm:bulletEnabled val="1"/>
        </dgm:presLayoutVars>
      </dgm:prSet>
      <dgm:spPr/>
    </dgm:pt>
    <dgm:pt modelId="{27286B9C-496B-4E44-A4FA-00A3BED4961C}" type="pres">
      <dgm:prSet presAssocID="{DC299C94-A695-4AF1-ADAD-201845E9C855}" presName="node" presStyleLbl="vennNode1" presStyleIdx="2" presStyleCnt="5" custScaleX="260586" custScaleY="197194" custRadScaleRad="132961" custRadScaleInc="-9183">
        <dgm:presLayoutVars>
          <dgm:bulletEnabled val="1"/>
        </dgm:presLayoutVars>
      </dgm:prSet>
      <dgm:spPr/>
    </dgm:pt>
    <dgm:pt modelId="{ACBB428E-FB5A-431C-BB82-B0D6D9E63772}" type="pres">
      <dgm:prSet presAssocID="{752E7799-7686-44A7-AD62-644B10A8E005}" presName="node" presStyleLbl="vennNode1" presStyleIdx="3" presStyleCnt="5" custScaleX="427553" custScaleY="132505" custRadScaleRad="76846" custRadScaleInc="-2245">
        <dgm:presLayoutVars>
          <dgm:bulletEnabled val="1"/>
        </dgm:presLayoutVars>
      </dgm:prSet>
      <dgm:spPr/>
    </dgm:pt>
    <dgm:pt modelId="{F651AC2A-49F8-45C8-BC37-0EFFFFE1097A}" type="pres">
      <dgm:prSet presAssocID="{5110DD4E-F33E-4DD8-88DC-0BC0FE588784}" presName="node" presStyleLbl="vennNode1" presStyleIdx="4" presStyleCnt="5" custScaleX="257892" custScaleY="177953" custRadScaleRad="129899" custRadScaleInc="10715">
        <dgm:presLayoutVars>
          <dgm:bulletEnabled val="1"/>
        </dgm:presLayoutVars>
      </dgm:prSet>
      <dgm:spPr/>
    </dgm:pt>
  </dgm:ptLst>
  <dgm:cxnLst>
    <dgm:cxn modelId="{169ADE04-33B3-4833-9527-DB0294120D9A}" type="presOf" srcId="{131AFCC6-FEAB-4E69-86E5-A4D40AB8A5E5}" destId="{53974EC6-AF05-48A9-B13C-ED8576F3CB29}" srcOrd="0" destOrd="0" presId="urn:microsoft.com/office/officeart/2005/8/layout/radial3"/>
    <dgm:cxn modelId="{B369670B-B58E-49A2-975E-D80B207877EA}" srcId="{C3EA431F-8A44-4A2D-9FBC-F5D4B3926A63}" destId="{82A44721-9B71-4C82-820A-EC3BD3CCA4F4}" srcOrd="0" destOrd="0" parTransId="{9FEC9C9B-E783-4B77-A22E-99D0A8820E29}" sibTransId="{91181F97-14CD-4F1D-99F3-1AB39DB67843}"/>
    <dgm:cxn modelId="{F826261C-86B3-4702-A856-7F03B6233EFB}" type="presOf" srcId="{752E7799-7686-44A7-AD62-644B10A8E005}" destId="{ACBB428E-FB5A-431C-BB82-B0D6D9E63772}" srcOrd="0" destOrd="0" presId="urn:microsoft.com/office/officeart/2005/8/layout/radial3"/>
    <dgm:cxn modelId="{48243362-FB6C-472F-90D1-1A6D97A073AC}" srcId="{82A44721-9B71-4C82-820A-EC3BD3CCA4F4}" destId="{5110DD4E-F33E-4DD8-88DC-0BC0FE588784}" srcOrd="3" destOrd="0" parTransId="{56BAF50E-AD53-41FE-92D6-31DEFC8405B3}" sibTransId="{C0FFDDC9-9CB5-4214-B2C7-70EAE4BD1A86}"/>
    <dgm:cxn modelId="{5B704A86-7AD0-4E9A-A968-DF088E648A12}" srcId="{82A44721-9B71-4C82-820A-EC3BD3CCA4F4}" destId="{DC299C94-A695-4AF1-ADAD-201845E9C855}" srcOrd="1" destOrd="0" parTransId="{8FBD5C31-8E45-42F7-8164-54B86774ED8F}" sibTransId="{4DB2F098-C70C-4673-B6F4-D058BE7AFB66}"/>
    <dgm:cxn modelId="{1AB25BAB-2CD2-42B9-A9AC-8CEB229356AB}" type="presOf" srcId="{C3EA431F-8A44-4A2D-9FBC-F5D4B3926A63}" destId="{87492C6A-C8AD-4003-9ECF-890BBBAC0CFF}" srcOrd="0" destOrd="0" presId="urn:microsoft.com/office/officeart/2005/8/layout/radial3"/>
    <dgm:cxn modelId="{AF3ED9BB-6665-4F93-8B3C-794BBC9BEC31}" srcId="{82A44721-9B71-4C82-820A-EC3BD3CCA4F4}" destId="{752E7799-7686-44A7-AD62-644B10A8E005}" srcOrd="2" destOrd="0" parTransId="{DB7562DD-0AB3-4C68-8544-AA9A674D3E64}" sibTransId="{7E5CFABC-98E1-4238-A5B0-0177C87D8427}"/>
    <dgm:cxn modelId="{140C0AC8-799C-4DE8-BC9D-7B1C2DDEFFFB}" type="presOf" srcId="{5110DD4E-F33E-4DD8-88DC-0BC0FE588784}" destId="{F651AC2A-49F8-45C8-BC37-0EFFFFE1097A}" srcOrd="0" destOrd="0" presId="urn:microsoft.com/office/officeart/2005/8/layout/radial3"/>
    <dgm:cxn modelId="{BCC7CBD0-805F-4B4B-9890-00A8EBDED4E3}" type="presOf" srcId="{DC299C94-A695-4AF1-ADAD-201845E9C855}" destId="{27286B9C-496B-4E44-A4FA-00A3BED4961C}" srcOrd="0" destOrd="0" presId="urn:microsoft.com/office/officeart/2005/8/layout/radial3"/>
    <dgm:cxn modelId="{AF307CD9-2D93-4D7F-B8D4-1DF3AFA41FB4}" srcId="{82A44721-9B71-4C82-820A-EC3BD3CCA4F4}" destId="{131AFCC6-FEAB-4E69-86E5-A4D40AB8A5E5}" srcOrd="0" destOrd="0" parTransId="{7CBAFC27-285D-4262-AA3E-39741C330BEF}" sibTransId="{574A3F85-E32E-45F4-B360-E736079BC4AB}"/>
    <dgm:cxn modelId="{98B4B2DB-3AE3-406C-B21F-FB95D6CFFC25}" type="presOf" srcId="{82A44721-9B71-4C82-820A-EC3BD3CCA4F4}" destId="{5AB8573D-6762-4078-82A8-04BA56C8AC8B}" srcOrd="0" destOrd="0" presId="urn:microsoft.com/office/officeart/2005/8/layout/radial3"/>
    <dgm:cxn modelId="{5EB40EE3-AA72-46A1-9CC0-A5E950DF1CA2}" type="presParOf" srcId="{87492C6A-C8AD-4003-9ECF-890BBBAC0CFF}" destId="{A7493D06-04B1-4972-A357-0336814B8766}" srcOrd="0" destOrd="0" presId="urn:microsoft.com/office/officeart/2005/8/layout/radial3"/>
    <dgm:cxn modelId="{33150825-C96B-4A23-AE47-4176584C7D31}" type="presParOf" srcId="{A7493D06-04B1-4972-A357-0336814B8766}" destId="{5AB8573D-6762-4078-82A8-04BA56C8AC8B}" srcOrd="0" destOrd="0" presId="urn:microsoft.com/office/officeart/2005/8/layout/radial3"/>
    <dgm:cxn modelId="{5EFD2E36-FDF6-429E-A328-5592CE22AFC8}" type="presParOf" srcId="{A7493D06-04B1-4972-A357-0336814B8766}" destId="{53974EC6-AF05-48A9-B13C-ED8576F3CB29}" srcOrd="1" destOrd="0" presId="urn:microsoft.com/office/officeart/2005/8/layout/radial3"/>
    <dgm:cxn modelId="{A7618C1B-97A4-40AD-B556-60F7BD2F004D}" type="presParOf" srcId="{A7493D06-04B1-4972-A357-0336814B8766}" destId="{27286B9C-496B-4E44-A4FA-00A3BED4961C}" srcOrd="2" destOrd="0" presId="urn:microsoft.com/office/officeart/2005/8/layout/radial3"/>
    <dgm:cxn modelId="{BA3C6894-8DDD-4817-AD81-3102C72A6BA2}" type="presParOf" srcId="{A7493D06-04B1-4972-A357-0336814B8766}" destId="{ACBB428E-FB5A-431C-BB82-B0D6D9E63772}" srcOrd="3" destOrd="0" presId="urn:microsoft.com/office/officeart/2005/8/layout/radial3"/>
    <dgm:cxn modelId="{BC577868-5F09-42EB-89D0-05556E94B59A}" type="presParOf" srcId="{A7493D06-04B1-4972-A357-0336814B8766}" destId="{F651AC2A-49F8-45C8-BC37-0EFFFFE1097A}"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F77E21-D127-4762-A3AF-49238332F429}"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n-US"/>
        </a:p>
      </dgm:t>
    </dgm:pt>
    <dgm:pt modelId="{B93508CE-A7AC-4B69-8B5F-3EB7F569D742}">
      <dgm:prSet phldrT="[Text]" custT="1"/>
      <dgm:spPr>
        <a:solidFill>
          <a:schemeClr val="accent4">
            <a:lumMod val="40000"/>
            <a:lumOff val="60000"/>
          </a:schemeClr>
        </a:solidFill>
      </dgm:spPr>
      <dgm:t>
        <a:bodyPr/>
        <a:lstStyle/>
        <a:p>
          <a:r>
            <a:rPr lang="en-US" sz="6000" b="1" dirty="0">
              <a:solidFill>
                <a:schemeClr val="tx1"/>
              </a:solidFill>
              <a:latin typeface="Times New Roman" panose="02020603050405020304" pitchFamily="18" charset="0"/>
              <a:cs typeface="Times New Roman" panose="02020603050405020304" pitchFamily="18" charset="0"/>
            </a:rPr>
            <a:t>NỘI DUNG</a:t>
          </a:r>
          <a:endParaRPr lang="en-US" sz="6200" b="1" dirty="0">
            <a:solidFill>
              <a:schemeClr val="tx1"/>
            </a:solidFill>
            <a:latin typeface="Times New Roman" panose="02020603050405020304" pitchFamily="18" charset="0"/>
            <a:cs typeface="Times New Roman" panose="02020603050405020304" pitchFamily="18" charset="0"/>
          </a:endParaRPr>
        </a:p>
      </dgm:t>
    </dgm:pt>
    <dgm:pt modelId="{B5339163-AD3F-4245-B607-61320288FEB4}" type="parTrans" cxnId="{5FDC09E4-0E79-4183-8E90-F996398BBA74}">
      <dgm:prSet/>
      <dgm:spPr/>
      <dgm:t>
        <a:bodyPr/>
        <a:lstStyle/>
        <a:p>
          <a:endParaRPr lang="en-US"/>
        </a:p>
      </dgm:t>
    </dgm:pt>
    <dgm:pt modelId="{97685930-5FC7-4DCB-BE85-C9073C6C2F9E}" type="sibTrans" cxnId="{5FDC09E4-0E79-4183-8E90-F996398BBA74}">
      <dgm:prSet/>
      <dgm:spPr/>
      <dgm:t>
        <a:bodyPr/>
        <a:lstStyle/>
        <a:p>
          <a:endParaRPr lang="en-US"/>
        </a:p>
      </dgm:t>
    </dgm:pt>
    <dgm:pt modelId="{1BC381B4-343B-4408-9982-849C229BB1EF}">
      <dgm:prSet phldrT="[Text]"/>
      <dgm:spPr>
        <a:solidFill>
          <a:schemeClr val="accent6">
            <a:lumMod val="60000"/>
            <a:lumOff val="40000"/>
          </a:schemeClr>
        </a:solidFill>
      </dgm:spPr>
      <dgm:t>
        <a:bodyPr/>
        <a:lstStyle/>
        <a:p>
          <a:r>
            <a:rPr lang="en-US" b="0" dirty="0" err="1">
              <a:solidFill>
                <a:schemeClr val="tx1"/>
              </a:solidFill>
              <a:latin typeface="Times New Roman" panose="02020603050405020304" pitchFamily="18" charset="0"/>
              <a:cs typeface="Times New Roman" panose="02020603050405020304" pitchFamily="18" charset="0"/>
            </a:rPr>
            <a:t>Thực</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trạng</a:t>
          </a:r>
          <a:endParaRPr lang="en-US" b="0" dirty="0">
            <a:solidFill>
              <a:schemeClr val="tx1"/>
            </a:solidFill>
            <a:latin typeface="Times New Roman" panose="02020603050405020304" pitchFamily="18" charset="0"/>
            <a:cs typeface="Times New Roman" panose="02020603050405020304" pitchFamily="18" charset="0"/>
          </a:endParaRPr>
        </a:p>
      </dgm:t>
    </dgm:pt>
    <dgm:pt modelId="{56910006-802B-44C8-8D4F-095250C219DC}" type="parTrans" cxnId="{D38B5F3C-0C7E-4867-B5B2-1B9C3F216B84}">
      <dgm:prSet/>
      <dgm:spPr/>
      <dgm:t>
        <a:bodyPr/>
        <a:lstStyle/>
        <a:p>
          <a:endParaRPr lang="en-US"/>
        </a:p>
      </dgm:t>
    </dgm:pt>
    <dgm:pt modelId="{0781ED27-87B1-482F-ACF4-7EF7798177E7}" type="sibTrans" cxnId="{D38B5F3C-0C7E-4867-B5B2-1B9C3F216B84}">
      <dgm:prSet/>
      <dgm:spPr/>
      <dgm:t>
        <a:bodyPr/>
        <a:lstStyle/>
        <a:p>
          <a:endParaRPr lang="en-US"/>
        </a:p>
      </dgm:t>
    </dgm:pt>
    <dgm:pt modelId="{3AC8885C-D6A5-446B-B720-BE3C5AD8D321}">
      <dgm:prSet phldrT="[Text]" custT="1"/>
      <dgm:spPr>
        <a:solidFill>
          <a:schemeClr val="accent6">
            <a:lumMod val="60000"/>
            <a:lumOff val="40000"/>
          </a:schemeClr>
        </a:solidFill>
      </dgm:spPr>
      <dgm:t>
        <a:bodyPr/>
        <a:lstStyle/>
        <a:p>
          <a:r>
            <a:rPr lang="en-US" sz="5400" dirty="0" err="1">
              <a:solidFill>
                <a:schemeClr val="tx1"/>
              </a:solidFill>
              <a:latin typeface="Times New Roman" panose="02020603050405020304" pitchFamily="18" charset="0"/>
              <a:cs typeface="Times New Roman" panose="02020603050405020304" pitchFamily="18" charset="0"/>
            </a:rPr>
            <a:t>Các</a:t>
          </a:r>
          <a:r>
            <a:rPr lang="en-US" sz="5400" dirty="0">
              <a:solidFill>
                <a:schemeClr val="tx1"/>
              </a:solidFill>
              <a:latin typeface="Times New Roman" panose="02020603050405020304" pitchFamily="18" charset="0"/>
              <a:cs typeface="Times New Roman" panose="02020603050405020304" pitchFamily="18" charset="0"/>
            </a:rPr>
            <a:t> </a:t>
          </a:r>
          <a:r>
            <a:rPr lang="en-US" sz="5400" dirty="0" err="1">
              <a:solidFill>
                <a:schemeClr val="tx1"/>
              </a:solidFill>
              <a:latin typeface="Times New Roman" panose="02020603050405020304" pitchFamily="18" charset="0"/>
              <a:cs typeface="Times New Roman" panose="02020603050405020304" pitchFamily="18" charset="0"/>
            </a:rPr>
            <a:t>biện</a:t>
          </a:r>
          <a:r>
            <a:rPr lang="en-US" sz="5400" dirty="0">
              <a:solidFill>
                <a:schemeClr val="tx1"/>
              </a:solidFill>
              <a:latin typeface="Times New Roman" panose="02020603050405020304" pitchFamily="18" charset="0"/>
              <a:cs typeface="Times New Roman" panose="02020603050405020304" pitchFamily="18" charset="0"/>
            </a:rPr>
            <a:t> </a:t>
          </a:r>
          <a:r>
            <a:rPr lang="en-US" sz="5400" dirty="0" err="1">
              <a:solidFill>
                <a:schemeClr val="tx1"/>
              </a:solidFill>
              <a:latin typeface="Times New Roman" panose="02020603050405020304" pitchFamily="18" charset="0"/>
              <a:cs typeface="Times New Roman" panose="02020603050405020304" pitchFamily="18" charset="0"/>
            </a:rPr>
            <a:t>pháp</a:t>
          </a:r>
          <a:r>
            <a:rPr lang="en-US" sz="5400" dirty="0">
              <a:solidFill>
                <a:schemeClr val="tx1"/>
              </a:solidFill>
              <a:latin typeface="Times New Roman" panose="02020603050405020304" pitchFamily="18" charset="0"/>
              <a:cs typeface="Times New Roman" panose="02020603050405020304" pitchFamily="18" charset="0"/>
            </a:rPr>
            <a:t> </a:t>
          </a:r>
        </a:p>
        <a:p>
          <a:r>
            <a:rPr lang="en-US" sz="5400" dirty="0" err="1">
              <a:solidFill>
                <a:schemeClr val="tx1"/>
              </a:solidFill>
              <a:latin typeface="Times New Roman" panose="02020603050405020304" pitchFamily="18" charset="0"/>
              <a:cs typeface="Times New Roman" panose="02020603050405020304" pitchFamily="18" charset="0"/>
            </a:rPr>
            <a:t>thực</a:t>
          </a:r>
          <a:r>
            <a:rPr lang="en-US" sz="5400" dirty="0">
              <a:solidFill>
                <a:schemeClr val="tx1"/>
              </a:solidFill>
              <a:latin typeface="Times New Roman" panose="02020603050405020304" pitchFamily="18" charset="0"/>
              <a:cs typeface="Times New Roman" panose="02020603050405020304" pitchFamily="18" charset="0"/>
            </a:rPr>
            <a:t> </a:t>
          </a:r>
          <a:r>
            <a:rPr lang="en-US" sz="5400" dirty="0" err="1">
              <a:solidFill>
                <a:schemeClr val="tx1"/>
              </a:solidFill>
              <a:latin typeface="Times New Roman" panose="02020603050405020304" pitchFamily="18" charset="0"/>
              <a:cs typeface="Times New Roman" panose="02020603050405020304" pitchFamily="18" charset="0"/>
            </a:rPr>
            <a:t>hiện</a:t>
          </a:r>
          <a:endParaRPr lang="en-US" sz="5400" dirty="0">
            <a:solidFill>
              <a:schemeClr val="tx1"/>
            </a:solidFill>
            <a:latin typeface="Times New Roman" panose="02020603050405020304" pitchFamily="18" charset="0"/>
            <a:cs typeface="Times New Roman" panose="02020603050405020304" pitchFamily="18" charset="0"/>
          </a:endParaRPr>
        </a:p>
      </dgm:t>
    </dgm:pt>
    <dgm:pt modelId="{B4475DF7-7820-4558-B713-51D8C3143263}" type="parTrans" cxnId="{0E773E91-C31F-419C-A50B-487A6C508F61}">
      <dgm:prSet/>
      <dgm:spPr/>
      <dgm:t>
        <a:bodyPr/>
        <a:lstStyle/>
        <a:p>
          <a:endParaRPr lang="en-US"/>
        </a:p>
      </dgm:t>
    </dgm:pt>
    <dgm:pt modelId="{0EF47F6A-3853-48E7-80AF-3C8356879C18}" type="sibTrans" cxnId="{0E773E91-C31F-419C-A50B-487A6C508F61}">
      <dgm:prSet/>
      <dgm:spPr/>
      <dgm:t>
        <a:bodyPr/>
        <a:lstStyle/>
        <a:p>
          <a:endParaRPr lang="en-US"/>
        </a:p>
      </dgm:t>
    </dgm:pt>
    <dgm:pt modelId="{39D14102-1B36-4830-AA6D-0E959DA35503}" type="pres">
      <dgm:prSet presAssocID="{D9F77E21-D127-4762-A3AF-49238332F429}" presName="hierChild1" presStyleCnt="0">
        <dgm:presLayoutVars>
          <dgm:orgChart val="1"/>
          <dgm:chPref val="1"/>
          <dgm:dir/>
          <dgm:animOne val="branch"/>
          <dgm:animLvl val="lvl"/>
          <dgm:resizeHandles/>
        </dgm:presLayoutVars>
      </dgm:prSet>
      <dgm:spPr/>
    </dgm:pt>
    <dgm:pt modelId="{22AA6DE1-88B1-4D06-B947-2507351B95FB}" type="pres">
      <dgm:prSet presAssocID="{B93508CE-A7AC-4B69-8B5F-3EB7F569D742}" presName="hierRoot1" presStyleCnt="0">
        <dgm:presLayoutVars>
          <dgm:hierBranch val="init"/>
        </dgm:presLayoutVars>
      </dgm:prSet>
      <dgm:spPr/>
    </dgm:pt>
    <dgm:pt modelId="{663D7228-1630-4B1E-B1A5-73BDAD03F376}" type="pres">
      <dgm:prSet presAssocID="{B93508CE-A7AC-4B69-8B5F-3EB7F569D742}" presName="rootComposite1" presStyleCnt="0"/>
      <dgm:spPr/>
    </dgm:pt>
    <dgm:pt modelId="{FB28A47B-CE42-447D-B7C7-025A2BB8C5E5}" type="pres">
      <dgm:prSet presAssocID="{B93508CE-A7AC-4B69-8B5F-3EB7F569D742}" presName="rootText1" presStyleLbl="node0" presStyleIdx="0" presStyleCnt="1" custScaleX="134377" custScaleY="131454" custLinFactNeighborX="3508" custLinFactNeighborY="-41539">
        <dgm:presLayoutVars>
          <dgm:chPref val="3"/>
        </dgm:presLayoutVars>
      </dgm:prSet>
      <dgm:spPr/>
    </dgm:pt>
    <dgm:pt modelId="{94ED63CA-D07E-473C-9BB6-1BA329C25444}" type="pres">
      <dgm:prSet presAssocID="{B93508CE-A7AC-4B69-8B5F-3EB7F569D742}" presName="rootConnector1" presStyleLbl="node1" presStyleIdx="0" presStyleCnt="0"/>
      <dgm:spPr/>
    </dgm:pt>
    <dgm:pt modelId="{9D7AF85D-F17C-4775-A38E-C8E9C80277EF}" type="pres">
      <dgm:prSet presAssocID="{B93508CE-A7AC-4B69-8B5F-3EB7F569D742}" presName="hierChild2" presStyleCnt="0"/>
      <dgm:spPr/>
    </dgm:pt>
    <dgm:pt modelId="{87CD37E9-ABB4-4CBB-9AEE-269D217FFF1E}" type="pres">
      <dgm:prSet presAssocID="{56910006-802B-44C8-8D4F-095250C219DC}" presName="Name37" presStyleLbl="parChTrans1D2" presStyleIdx="0" presStyleCnt="2"/>
      <dgm:spPr/>
    </dgm:pt>
    <dgm:pt modelId="{8801B889-C023-4E61-A808-332980C5C071}" type="pres">
      <dgm:prSet presAssocID="{1BC381B4-343B-4408-9982-849C229BB1EF}" presName="hierRoot2" presStyleCnt="0">
        <dgm:presLayoutVars>
          <dgm:hierBranch val="init"/>
        </dgm:presLayoutVars>
      </dgm:prSet>
      <dgm:spPr/>
    </dgm:pt>
    <dgm:pt modelId="{BC3F3F68-A347-45C4-A1FB-5A85A93697F8}" type="pres">
      <dgm:prSet presAssocID="{1BC381B4-343B-4408-9982-849C229BB1EF}" presName="rootComposite" presStyleCnt="0"/>
      <dgm:spPr/>
    </dgm:pt>
    <dgm:pt modelId="{DD1A8E63-2AD4-42FD-8A7A-DAA60C5F9585}" type="pres">
      <dgm:prSet presAssocID="{1BC381B4-343B-4408-9982-849C229BB1EF}" presName="rootText" presStyleLbl="node2" presStyleIdx="0" presStyleCnt="2" custScaleX="119318" custLinFactNeighborX="4389" custLinFactNeighborY="-18365">
        <dgm:presLayoutVars>
          <dgm:chPref val="3"/>
        </dgm:presLayoutVars>
      </dgm:prSet>
      <dgm:spPr/>
    </dgm:pt>
    <dgm:pt modelId="{5A7F8EA5-2230-4005-B18B-A5790845346E}" type="pres">
      <dgm:prSet presAssocID="{1BC381B4-343B-4408-9982-849C229BB1EF}" presName="rootConnector" presStyleLbl="node2" presStyleIdx="0" presStyleCnt="2"/>
      <dgm:spPr/>
    </dgm:pt>
    <dgm:pt modelId="{2C6E18CD-EFE8-418D-AC05-577CC256A04B}" type="pres">
      <dgm:prSet presAssocID="{1BC381B4-343B-4408-9982-849C229BB1EF}" presName="hierChild4" presStyleCnt="0"/>
      <dgm:spPr/>
    </dgm:pt>
    <dgm:pt modelId="{A44E496F-11E6-47FA-92F7-6CB2B3007D86}" type="pres">
      <dgm:prSet presAssocID="{1BC381B4-343B-4408-9982-849C229BB1EF}" presName="hierChild5" presStyleCnt="0"/>
      <dgm:spPr/>
    </dgm:pt>
    <dgm:pt modelId="{EE68281B-18CC-4884-BD28-D527E1056F11}" type="pres">
      <dgm:prSet presAssocID="{B4475DF7-7820-4558-B713-51D8C3143263}" presName="Name37" presStyleLbl="parChTrans1D2" presStyleIdx="1" presStyleCnt="2"/>
      <dgm:spPr/>
    </dgm:pt>
    <dgm:pt modelId="{7E14C663-A925-43FA-9774-45F313183B6A}" type="pres">
      <dgm:prSet presAssocID="{3AC8885C-D6A5-446B-B720-BE3C5AD8D321}" presName="hierRoot2" presStyleCnt="0">
        <dgm:presLayoutVars>
          <dgm:hierBranch val="init"/>
        </dgm:presLayoutVars>
      </dgm:prSet>
      <dgm:spPr/>
    </dgm:pt>
    <dgm:pt modelId="{17B346D1-409A-4C80-A166-4F9AD9053620}" type="pres">
      <dgm:prSet presAssocID="{3AC8885C-D6A5-446B-B720-BE3C5AD8D321}" presName="rootComposite" presStyleCnt="0"/>
      <dgm:spPr/>
    </dgm:pt>
    <dgm:pt modelId="{FE3885D5-5BD9-491C-B63C-6AC65FB1DA76}" type="pres">
      <dgm:prSet presAssocID="{3AC8885C-D6A5-446B-B720-BE3C5AD8D321}" presName="rootText" presStyleLbl="node2" presStyleIdx="1" presStyleCnt="2" custScaleX="129886" custScaleY="102068" custLinFactNeighborX="-1864" custLinFactNeighborY="-18365">
        <dgm:presLayoutVars>
          <dgm:chPref val="3"/>
        </dgm:presLayoutVars>
      </dgm:prSet>
      <dgm:spPr/>
    </dgm:pt>
    <dgm:pt modelId="{6164BACC-E0E9-4C2E-A06C-BF0419A9FA56}" type="pres">
      <dgm:prSet presAssocID="{3AC8885C-D6A5-446B-B720-BE3C5AD8D321}" presName="rootConnector" presStyleLbl="node2" presStyleIdx="1" presStyleCnt="2"/>
      <dgm:spPr/>
    </dgm:pt>
    <dgm:pt modelId="{17A67E03-B305-43F0-989A-B110B350AC56}" type="pres">
      <dgm:prSet presAssocID="{3AC8885C-D6A5-446B-B720-BE3C5AD8D321}" presName="hierChild4" presStyleCnt="0"/>
      <dgm:spPr/>
    </dgm:pt>
    <dgm:pt modelId="{B31D23C9-3AA7-4D82-8354-E8BC3EEBBCBF}" type="pres">
      <dgm:prSet presAssocID="{3AC8885C-D6A5-446B-B720-BE3C5AD8D321}" presName="hierChild5" presStyleCnt="0"/>
      <dgm:spPr/>
    </dgm:pt>
    <dgm:pt modelId="{EE6F8159-9457-4B45-85EC-2AA4E67CECC8}" type="pres">
      <dgm:prSet presAssocID="{B93508CE-A7AC-4B69-8B5F-3EB7F569D742}" presName="hierChild3" presStyleCnt="0"/>
      <dgm:spPr/>
    </dgm:pt>
  </dgm:ptLst>
  <dgm:cxnLst>
    <dgm:cxn modelId="{FBC73300-AEBE-41CA-AC78-9AE550604118}" type="presOf" srcId="{B93508CE-A7AC-4B69-8B5F-3EB7F569D742}" destId="{94ED63CA-D07E-473C-9BB6-1BA329C25444}" srcOrd="1" destOrd="0" presId="urn:microsoft.com/office/officeart/2005/8/layout/orgChart1"/>
    <dgm:cxn modelId="{27CC431A-1743-453A-BD3F-DD6AAFF9811B}" type="presOf" srcId="{3AC8885C-D6A5-446B-B720-BE3C5AD8D321}" destId="{FE3885D5-5BD9-491C-B63C-6AC65FB1DA76}" srcOrd="0" destOrd="0" presId="urn:microsoft.com/office/officeart/2005/8/layout/orgChart1"/>
    <dgm:cxn modelId="{4296E82F-C775-4E67-9989-E6FA0D1876CD}" type="presOf" srcId="{3AC8885C-D6A5-446B-B720-BE3C5AD8D321}" destId="{6164BACC-E0E9-4C2E-A06C-BF0419A9FA56}" srcOrd="1" destOrd="0" presId="urn:microsoft.com/office/officeart/2005/8/layout/orgChart1"/>
    <dgm:cxn modelId="{D38B5F3C-0C7E-4867-B5B2-1B9C3F216B84}" srcId="{B93508CE-A7AC-4B69-8B5F-3EB7F569D742}" destId="{1BC381B4-343B-4408-9982-849C229BB1EF}" srcOrd="0" destOrd="0" parTransId="{56910006-802B-44C8-8D4F-095250C219DC}" sibTransId="{0781ED27-87B1-482F-ACF4-7EF7798177E7}"/>
    <dgm:cxn modelId="{B161195B-B097-48ED-A848-27AC52275D70}" type="presOf" srcId="{1BC381B4-343B-4408-9982-849C229BB1EF}" destId="{DD1A8E63-2AD4-42FD-8A7A-DAA60C5F9585}" srcOrd="0" destOrd="0" presId="urn:microsoft.com/office/officeart/2005/8/layout/orgChart1"/>
    <dgm:cxn modelId="{2346334A-4816-4175-85EE-0992ED50E241}" type="presOf" srcId="{B4475DF7-7820-4558-B713-51D8C3143263}" destId="{EE68281B-18CC-4884-BD28-D527E1056F11}" srcOrd="0" destOrd="0" presId="urn:microsoft.com/office/officeart/2005/8/layout/orgChart1"/>
    <dgm:cxn modelId="{A3C7A24C-EADC-4882-AAAC-DE6CA2E9C499}" type="presOf" srcId="{56910006-802B-44C8-8D4F-095250C219DC}" destId="{87CD37E9-ABB4-4CBB-9AEE-269D217FFF1E}" srcOrd="0" destOrd="0" presId="urn:microsoft.com/office/officeart/2005/8/layout/orgChart1"/>
    <dgm:cxn modelId="{CB7A8D7D-4816-41AA-B831-11FB88FDE182}" type="presOf" srcId="{B93508CE-A7AC-4B69-8B5F-3EB7F569D742}" destId="{FB28A47B-CE42-447D-B7C7-025A2BB8C5E5}" srcOrd="0" destOrd="0" presId="urn:microsoft.com/office/officeart/2005/8/layout/orgChart1"/>
    <dgm:cxn modelId="{0E773E91-C31F-419C-A50B-487A6C508F61}" srcId="{B93508CE-A7AC-4B69-8B5F-3EB7F569D742}" destId="{3AC8885C-D6A5-446B-B720-BE3C5AD8D321}" srcOrd="1" destOrd="0" parTransId="{B4475DF7-7820-4558-B713-51D8C3143263}" sibTransId="{0EF47F6A-3853-48E7-80AF-3C8356879C18}"/>
    <dgm:cxn modelId="{CF10FDC2-E05C-4872-8848-6BD87363056A}" type="presOf" srcId="{1BC381B4-343B-4408-9982-849C229BB1EF}" destId="{5A7F8EA5-2230-4005-B18B-A5790845346E}" srcOrd="1" destOrd="0" presId="urn:microsoft.com/office/officeart/2005/8/layout/orgChart1"/>
    <dgm:cxn modelId="{5FDC09E4-0E79-4183-8E90-F996398BBA74}" srcId="{D9F77E21-D127-4762-A3AF-49238332F429}" destId="{B93508CE-A7AC-4B69-8B5F-3EB7F569D742}" srcOrd="0" destOrd="0" parTransId="{B5339163-AD3F-4245-B607-61320288FEB4}" sibTransId="{97685930-5FC7-4DCB-BE85-C9073C6C2F9E}"/>
    <dgm:cxn modelId="{EA73EFF2-814C-4041-83F5-179F19A16C4B}" type="presOf" srcId="{D9F77E21-D127-4762-A3AF-49238332F429}" destId="{39D14102-1B36-4830-AA6D-0E959DA35503}" srcOrd="0" destOrd="0" presId="urn:microsoft.com/office/officeart/2005/8/layout/orgChart1"/>
    <dgm:cxn modelId="{C62A0668-CC22-4D88-BD73-64B81C504F4A}" type="presParOf" srcId="{39D14102-1B36-4830-AA6D-0E959DA35503}" destId="{22AA6DE1-88B1-4D06-B947-2507351B95FB}" srcOrd="0" destOrd="0" presId="urn:microsoft.com/office/officeart/2005/8/layout/orgChart1"/>
    <dgm:cxn modelId="{F78FC0CA-0738-4B91-B010-86E6C6D3D0AF}" type="presParOf" srcId="{22AA6DE1-88B1-4D06-B947-2507351B95FB}" destId="{663D7228-1630-4B1E-B1A5-73BDAD03F376}" srcOrd="0" destOrd="0" presId="urn:microsoft.com/office/officeart/2005/8/layout/orgChart1"/>
    <dgm:cxn modelId="{EDB876AF-104F-4B8E-BB7B-E0226D6A4888}" type="presParOf" srcId="{663D7228-1630-4B1E-B1A5-73BDAD03F376}" destId="{FB28A47B-CE42-447D-B7C7-025A2BB8C5E5}" srcOrd="0" destOrd="0" presId="urn:microsoft.com/office/officeart/2005/8/layout/orgChart1"/>
    <dgm:cxn modelId="{E0569FD9-5220-4784-AA53-8A5691D12EDC}" type="presParOf" srcId="{663D7228-1630-4B1E-B1A5-73BDAD03F376}" destId="{94ED63CA-D07E-473C-9BB6-1BA329C25444}" srcOrd="1" destOrd="0" presId="urn:microsoft.com/office/officeart/2005/8/layout/orgChart1"/>
    <dgm:cxn modelId="{72E713ED-C16C-47B4-BF8C-71FEAE201699}" type="presParOf" srcId="{22AA6DE1-88B1-4D06-B947-2507351B95FB}" destId="{9D7AF85D-F17C-4775-A38E-C8E9C80277EF}" srcOrd="1" destOrd="0" presId="urn:microsoft.com/office/officeart/2005/8/layout/orgChart1"/>
    <dgm:cxn modelId="{E37ADB04-1D7E-41E3-9ED4-303BD7765B8A}" type="presParOf" srcId="{9D7AF85D-F17C-4775-A38E-C8E9C80277EF}" destId="{87CD37E9-ABB4-4CBB-9AEE-269D217FFF1E}" srcOrd="0" destOrd="0" presId="urn:microsoft.com/office/officeart/2005/8/layout/orgChart1"/>
    <dgm:cxn modelId="{C5F4E9BF-BE8C-465C-9B87-902488F27464}" type="presParOf" srcId="{9D7AF85D-F17C-4775-A38E-C8E9C80277EF}" destId="{8801B889-C023-4E61-A808-332980C5C071}" srcOrd="1" destOrd="0" presId="urn:microsoft.com/office/officeart/2005/8/layout/orgChart1"/>
    <dgm:cxn modelId="{B3DB6BFC-D65B-4719-B9EC-51D645E504DB}" type="presParOf" srcId="{8801B889-C023-4E61-A808-332980C5C071}" destId="{BC3F3F68-A347-45C4-A1FB-5A85A93697F8}" srcOrd="0" destOrd="0" presId="urn:microsoft.com/office/officeart/2005/8/layout/orgChart1"/>
    <dgm:cxn modelId="{6B063404-F80F-42B4-A103-01171F8AE699}" type="presParOf" srcId="{BC3F3F68-A347-45C4-A1FB-5A85A93697F8}" destId="{DD1A8E63-2AD4-42FD-8A7A-DAA60C5F9585}" srcOrd="0" destOrd="0" presId="urn:microsoft.com/office/officeart/2005/8/layout/orgChart1"/>
    <dgm:cxn modelId="{00370E53-C3CE-4B85-BE68-751AA3CA6F9E}" type="presParOf" srcId="{BC3F3F68-A347-45C4-A1FB-5A85A93697F8}" destId="{5A7F8EA5-2230-4005-B18B-A5790845346E}" srcOrd="1" destOrd="0" presId="urn:microsoft.com/office/officeart/2005/8/layout/orgChart1"/>
    <dgm:cxn modelId="{2BDE629E-3B73-4298-8417-BB42CD960EE6}" type="presParOf" srcId="{8801B889-C023-4E61-A808-332980C5C071}" destId="{2C6E18CD-EFE8-418D-AC05-577CC256A04B}" srcOrd="1" destOrd="0" presId="urn:microsoft.com/office/officeart/2005/8/layout/orgChart1"/>
    <dgm:cxn modelId="{7437DA63-FAF7-4077-8FAF-716A14914397}" type="presParOf" srcId="{8801B889-C023-4E61-A808-332980C5C071}" destId="{A44E496F-11E6-47FA-92F7-6CB2B3007D86}" srcOrd="2" destOrd="0" presId="urn:microsoft.com/office/officeart/2005/8/layout/orgChart1"/>
    <dgm:cxn modelId="{5A7D1BED-3A84-4730-8464-6DE851778B53}" type="presParOf" srcId="{9D7AF85D-F17C-4775-A38E-C8E9C80277EF}" destId="{EE68281B-18CC-4884-BD28-D527E1056F11}" srcOrd="2" destOrd="0" presId="urn:microsoft.com/office/officeart/2005/8/layout/orgChart1"/>
    <dgm:cxn modelId="{D194A95C-282E-4094-9651-1F60938D4731}" type="presParOf" srcId="{9D7AF85D-F17C-4775-A38E-C8E9C80277EF}" destId="{7E14C663-A925-43FA-9774-45F313183B6A}" srcOrd="3" destOrd="0" presId="urn:microsoft.com/office/officeart/2005/8/layout/orgChart1"/>
    <dgm:cxn modelId="{F1235825-D3F8-4D69-922D-350D4B38650A}" type="presParOf" srcId="{7E14C663-A925-43FA-9774-45F313183B6A}" destId="{17B346D1-409A-4C80-A166-4F9AD9053620}" srcOrd="0" destOrd="0" presId="urn:microsoft.com/office/officeart/2005/8/layout/orgChart1"/>
    <dgm:cxn modelId="{F7CFC88E-859B-4A7D-8BB4-F9544F8A5F5B}" type="presParOf" srcId="{17B346D1-409A-4C80-A166-4F9AD9053620}" destId="{FE3885D5-5BD9-491C-B63C-6AC65FB1DA76}" srcOrd="0" destOrd="0" presId="urn:microsoft.com/office/officeart/2005/8/layout/orgChart1"/>
    <dgm:cxn modelId="{C1CDA794-A43F-43B0-B381-85D4CC89C691}" type="presParOf" srcId="{17B346D1-409A-4C80-A166-4F9AD9053620}" destId="{6164BACC-E0E9-4C2E-A06C-BF0419A9FA56}" srcOrd="1" destOrd="0" presId="urn:microsoft.com/office/officeart/2005/8/layout/orgChart1"/>
    <dgm:cxn modelId="{D65C5C17-5F2E-4D67-8BC6-28F10C3507C6}" type="presParOf" srcId="{7E14C663-A925-43FA-9774-45F313183B6A}" destId="{17A67E03-B305-43F0-989A-B110B350AC56}" srcOrd="1" destOrd="0" presId="urn:microsoft.com/office/officeart/2005/8/layout/orgChart1"/>
    <dgm:cxn modelId="{8E263201-256E-433F-8800-D842EFD4E818}" type="presParOf" srcId="{7E14C663-A925-43FA-9774-45F313183B6A}" destId="{B31D23C9-3AA7-4D82-8354-E8BC3EEBBCBF}" srcOrd="2" destOrd="0" presId="urn:microsoft.com/office/officeart/2005/8/layout/orgChart1"/>
    <dgm:cxn modelId="{AC702A98-411A-43BF-A2E5-0D76E173B52D}" type="presParOf" srcId="{22AA6DE1-88B1-4D06-B947-2507351B95FB}" destId="{EE6F8159-9457-4B45-85EC-2AA4E67CECC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46807D-8327-469E-9922-FA195722E8D6}"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A34FCE83-76BA-4A6B-9D01-C7B9A9B117F1}">
      <dgm:prSet custT="1"/>
      <dgm:spPr/>
      <dgm:t>
        <a:bodyPr/>
        <a:lstStyle/>
        <a:p>
          <a:r>
            <a:rPr lang="en-US" sz="2000" dirty="0" err="1">
              <a:solidFill>
                <a:schemeClr val="tx1"/>
              </a:solidFill>
              <a:latin typeface="Times New Roman" panose="02020603050405020304" pitchFamily="18" charset="0"/>
              <a:cs typeface="Times New Roman" panose="02020603050405020304" pitchFamily="18" charset="0"/>
            </a:rPr>
            <a:t>Hoạt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động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cuốn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hút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được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số</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lượng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học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sinh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tham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gia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tự</a:t>
          </a:r>
          <a:r>
            <a:rPr lang="en-US" sz="20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giác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tích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cực</a:t>
          </a:r>
          <a:r>
            <a:rPr lang="en-US" sz="2000" dirty="0">
              <a:solidFill>
                <a:schemeClr val="tx1"/>
              </a:solidFill>
              <a:latin typeface="Times New Roman" panose="02020603050405020304" pitchFamily="18" charset="0"/>
              <a:cs typeface="Times New Roman" panose="02020603050405020304" pitchFamily="18" charset="0"/>
            </a:rPr>
            <a:t>. </a:t>
          </a:r>
        </a:p>
      </dgm:t>
    </dgm:pt>
    <dgm:pt modelId="{A94DB26A-B3B3-4BE9-A5F4-C91ECC4B8324}" type="parTrans" cxnId="{F352B961-099D-4CF3-A9CE-47490542F03D}">
      <dgm:prSet/>
      <dgm:spPr/>
      <dgm:t>
        <a:bodyPr/>
        <a:lstStyle/>
        <a:p>
          <a:endParaRPr lang="en-US"/>
        </a:p>
      </dgm:t>
    </dgm:pt>
    <dgm:pt modelId="{7F50EAC9-5AD2-4193-8961-96BA29073E0E}" type="sibTrans" cxnId="{F352B961-099D-4CF3-A9CE-47490542F03D}">
      <dgm:prSet/>
      <dgm:spPr/>
      <dgm:t>
        <a:bodyPr/>
        <a:lstStyle/>
        <a:p>
          <a:endParaRPr lang="en-US"/>
        </a:p>
      </dgm:t>
    </dgm:pt>
    <dgm:pt modelId="{218995C3-C8AB-4213-AD7C-034D89176D73}">
      <dgm:prSet custT="1"/>
      <dgm:spPr/>
      <dgm:t>
        <a:bodyPr/>
        <a:lstStyle/>
        <a:p>
          <a:r>
            <a:rPr lang="en-US" sz="2000" dirty="0">
              <a:solidFill>
                <a:schemeClr val="tx1"/>
              </a:solidFill>
              <a:latin typeface="Times New Roman" panose="02020603050405020304" pitchFamily="18" charset="0"/>
              <a:cs typeface="Times New Roman" panose="02020603050405020304" pitchFamily="18" charset="0"/>
            </a:rPr>
            <a:t>L</a:t>
          </a:r>
          <a:r>
            <a:rPr lang="vi-VN" sz="2000" dirty="0">
              <a:solidFill>
                <a:schemeClr val="tx1"/>
              </a:solidFill>
              <a:latin typeface="Times New Roman" panose="02020603050405020304" pitchFamily="18" charset="0"/>
              <a:cs typeface="Times New Roman" panose="02020603050405020304" pitchFamily="18" charset="0"/>
            </a:rPr>
            <a:t>à phương pháp mới, phát huy được khả năng sáng tạo, sự tư duy của người dạy và người học.</a:t>
          </a:r>
          <a:endParaRPr lang="en-US" sz="2000" dirty="0">
            <a:solidFill>
              <a:schemeClr val="tx1"/>
            </a:solidFill>
            <a:latin typeface="Times New Roman" panose="02020603050405020304" pitchFamily="18" charset="0"/>
            <a:cs typeface="Times New Roman" panose="02020603050405020304" pitchFamily="18" charset="0"/>
          </a:endParaRPr>
        </a:p>
      </dgm:t>
    </dgm:pt>
    <dgm:pt modelId="{54819AF3-BF7A-4394-AF63-E60CA91EF24A}" type="parTrans" cxnId="{86C4F80B-EA3C-4BD3-826C-15324856AE4A}">
      <dgm:prSet/>
      <dgm:spPr/>
      <dgm:t>
        <a:bodyPr/>
        <a:lstStyle/>
        <a:p>
          <a:endParaRPr lang="en-US"/>
        </a:p>
      </dgm:t>
    </dgm:pt>
    <dgm:pt modelId="{E091928B-57D2-4A75-B0EF-FCA6040E16B9}" type="sibTrans" cxnId="{86C4F80B-EA3C-4BD3-826C-15324856AE4A}">
      <dgm:prSet/>
      <dgm:spPr/>
      <dgm:t>
        <a:bodyPr/>
        <a:lstStyle/>
        <a:p>
          <a:endParaRPr lang="en-US"/>
        </a:p>
      </dgm:t>
    </dgm:pt>
    <dgm:pt modelId="{7E601874-128D-4A28-A1ED-FAF1547CF718}">
      <dgm:prSet custT="1"/>
      <dgm:spPr/>
      <dgm:t>
        <a:bodyPr/>
        <a:lstStyle/>
        <a:p>
          <a:r>
            <a:rPr lang="en-US" sz="2000" dirty="0" err="1">
              <a:solidFill>
                <a:schemeClr val="tx1"/>
              </a:solidFill>
              <a:latin typeface="Times New Roman" panose="02020603050405020304" pitchFamily="18" charset="0"/>
              <a:cs typeface="Times New Roman" panose="02020603050405020304" pitchFamily="18" charset="0"/>
            </a:rPr>
            <a:t>Học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sinh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thêm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yêu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thích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môn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văn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không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khí</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tiết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học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trở</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nên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vui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tươi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từ</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đó</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rPr>
            <a:t>có</a:t>
          </a:r>
          <a:r>
            <a:rPr lang="en-US" sz="2000" dirty="0">
              <a:solidFill>
                <a:schemeClr val="tx1"/>
              </a:solidFill>
            </a:rPr>
            <a:t> ý </a:t>
          </a:r>
          <a:r>
            <a:rPr lang="en-US" sz="2000" dirty="0" err="1">
              <a:solidFill>
                <a:schemeClr val="tx1"/>
              </a:solidFill>
            </a:rPr>
            <a:t>thức</a:t>
          </a:r>
          <a:r>
            <a:rPr lang="en-US" sz="2000" dirty="0">
              <a:solidFill>
                <a:schemeClr val="tx1"/>
              </a:solidFill>
            </a:rPr>
            <a:t> </a:t>
          </a:r>
          <a:r>
            <a:rPr lang="en-US" sz="2000" dirty="0" err="1">
              <a:solidFill>
                <a:schemeClr val="tx1"/>
              </a:solidFill>
            </a:rPr>
            <a:t>tự</a:t>
          </a:r>
          <a:r>
            <a:rPr lang="en-US" sz="2000" dirty="0">
              <a:solidFill>
                <a:schemeClr val="tx1"/>
              </a:solidFill>
            </a:rPr>
            <a:t> </a:t>
          </a:r>
          <a:r>
            <a:rPr lang="en-US" sz="2000" dirty="0" err="1">
              <a:solidFill>
                <a:schemeClr val="tx1"/>
              </a:solidFill>
            </a:rPr>
            <a:t>giáo</a:t>
          </a:r>
          <a:r>
            <a:rPr lang="en-US" sz="2000" dirty="0">
              <a:solidFill>
                <a:schemeClr val="tx1"/>
              </a:solidFill>
            </a:rPr>
            <a:t> </a:t>
          </a:r>
          <a:r>
            <a:rPr lang="en-US" sz="2000" dirty="0" err="1">
              <a:solidFill>
                <a:schemeClr val="tx1"/>
              </a:solidFill>
            </a:rPr>
            <a:t>dục</a:t>
          </a:r>
          <a:r>
            <a:rPr lang="en-US" sz="2000" dirty="0">
              <a:solidFill>
                <a:schemeClr val="tx1"/>
              </a:solidFill>
            </a:rPr>
            <a:t> </a:t>
          </a:r>
          <a:r>
            <a:rPr lang="en-US" sz="2000" dirty="0" err="1">
              <a:solidFill>
                <a:schemeClr val="tx1"/>
              </a:solidFill>
            </a:rPr>
            <a:t>bản</a:t>
          </a:r>
          <a:r>
            <a:rPr lang="en-US" sz="2000" dirty="0">
              <a:solidFill>
                <a:schemeClr val="tx1"/>
              </a:solidFill>
            </a:rPr>
            <a:t> </a:t>
          </a:r>
          <a:r>
            <a:rPr lang="en-US" sz="2000" dirty="0" err="1">
              <a:solidFill>
                <a:schemeClr val="tx1"/>
              </a:solidFill>
            </a:rPr>
            <a:t>thân</a:t>
          </a:r>
          <a:r>
            <a:rPr lang="en-US" sz="2000" dirty="0">
              <a:solidFill>
                <a:schemeClr val="tx1"/>
              </a:solidFill>
            </a:rPr>
            <a:t> </a:t>
          </a:r>
          <a:r>
            <a:rPr lang="en-US" sz="2000" dirty="0" err="1">
              <a:solidFill>
                <a:schemeClr val="tx1"/>
              </a:solidFill>
            </a:rPr>
            <a:t>tốt</a:t>
          </a:r>
          <a:r>
            <a:rPr lang="en-US" sz="2000" dirty="0">
              <a:solidFill>
                <a:schemeClr val="tx1"/>
              </a:solidFill>
            </a:rPr>
            <a:t> </a:t>
          </a:r>
          <a:r>
            <a:rPr lang="en-US" sz="2000" dirty="0" err="1">
              <a:solidFill>
                <a:schemeClr val="tx1"/>
              </a:solidFill>
            </a:rPr>
            <a:t>hơn</a:t>
          </a:r>
          <a:r>
            <a:rPr lang="en-US" sz="2000" dirty="0">
              <a:solidFill>
                <a:schemeClr val="tx1"/>
              </a:solidFill>
            </a:rPr>
            <a:t>.</a:t>
          </a:r>
          <a:endParaRPr lang="en-US" sz="2000" dirty="0">
            <a:solidFill>
              <a:schemeClr val="tx1"/>
            </a:solidFill>
            <a:latin typeface="Times New Roman" panose="02020603050405020304" pitchFamily="18" charset="0"/>
            <a:cs typeface="Times New Roman" panose="02020603050405020304" pitchFamily="18" charset="0"/>
          </a:endParaRPr>
        </a:p>
      </dgm:t>
    </dgm:pt>
    <dgm:pt modelId="{0A18E4E3-389A-4F24-9E87-94FB902B79DE}" type="parTrans" cxnId="{7773E051-6E78-4C76-BC63-6720F3AA6DAC}">
      <dgm:prSet/>
      <dgm:spPr/>
      <dgm:t>
        <a:bodyPr/>
        <a:lstStyle/>
        <a:p>
          <a:endParaRPr lang="en-US"/>
        </a:p>
      </dgm:t>
    </dgm:pt>
    <dgm:pt modelId="{691B5D4A-25BD-4A1C-BD46-681E41E7DC78}" type="sibTrans" cxnId="{7773E051-6E78-4C76-BC63-6720F3AA6DAC}">
      <dgm:prSet/>
      <dgm:spPr/>
      <dgm:t>
        <a:bodyPr/>
        <a:lstStyle/>
        <a:p>
          <a:endParaRPr lang="en-US"/>
        </a:p>
      </dgm:t>
    </dgm:pt>
    <dgm:pt modelId="{01C6B845-AF9B-41AC-8AE2-2A5637D4B4E2}">
      <dgm:prSet custT="1"/>
      <dgm:spPr/>
      <dgm:t>
        <a:bodyPr/>
        <a:lstStyle/>
        <a:p>
          <a:r>
            <a:rPr lang="en-US" sz="2000" dirty="0" err="1">
              <a:solidFill>
                <a:schemeClr val="tx1"/>
              </a:solidFill>
              <a:latin typeface="Times New Roman" panose="02020603050405020304" pitchFamily="18" charset="0"/>
              <a:cs typeface="Times New Roman" panose="02020603050405020304" pitchFamily="18" charset="0"/>
            </a:rPr>
            <a:t>Chuyển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từ</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phương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pháp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dạy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học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truyền</a:t>
          </a:r>
          <a:r>
            <a:rPr lang="en-US" sz="20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thống</a:t>
          </a:r>
          <a:r>
            <a:rPr lang="en-US" sz="2000" dirty="0">
              <a:solidFill>
                <a:schemeClr val="tx1"/>
              </a:solidFill>
              <a:latin typeface="Times New Roman" panose="02020603050405020304" pitchFamily="18" charset="0"/>
              <a:cs typeface="Times New Roman" panose="02020603050405020304" pitchFamily="18" charset="0"/>
            </a:rPr>
            <a:t> sang </a:t>
          </a:r>
          <a:r>
            <a:rPr lang="en-US" sz="2000" dirty="0" err="1">
              <a:solidFill>
                <a:schemeClr val="tx1"/>
              </a:solidFill>
              <a:latin typeface="Times New Roman" panose="02020603050405020304" pitchFamily="18" charset="0"/>
              <a:cs typeface="Times New Roman" panose="02020603050405020304" pitchFamily="18" charset="0"/>
            </a:rPr>
            <a:t>dạy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học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tích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cực</a:t>
          </a:r>
          <a:endParaRPr lang="en-US" sz="2000" dirty="0">
            <a:solidFill>
              <a:schemeClr val="tx1"/>
            </a:solidFill>
            <a:latin typeface="Times New Roman" panose="02020603050405020304" pitchFamily="18" charset="0"/>
            <a:cs typeface="Times New Roman" panose="02020603050405020304" pitchFamily="18" charset="0"/>
          </a:endParaRPr>
        </a:p>
      </dgm:t>
    </dgm:pt>
    <dgm:pt modelId="{008EC820-647E-4341-8134-CA90F890AF32}" type="parTrans" cxnId="{63EBAD5A-EB6E-4EFA-BDEC-DB3D01A2B5AA}">
      <dgm:prSet/>
      <dgm:spPr/>
      <dgm:t>
        <a:bodyPr/>
        <a:lstStyle/>
        <a:p>
          <a:endParaRPr lang="en-US"/>
        </a:p>
      </dgm:t>
    </dgm:pt>
    <dgm:pt modelId="{CBB0769D-C064-42D9-9BEC-75DDEFB4D784}" type="sibTrans" cxnId="{63EBAD5A-EB6E-4EFA-BDEC-DB3D01A2B5AA}">
      <dgm:prSet/>
      <dgm:spPr/>
      <dgm:t>
        <a:bodyPr/>
        <a:lstStyle/>
        <a:p>
          <a:endParaRPr lang="en-US"/>
        </a:p>
      </dgm:t>
    </dgm:pt>
    <dgm:pt modelId="{ABFE8EAA-429E-4947-9FD0-A74E19192D4C}" type="pres">
      <dgm:prSet presAssocID="{D046807D-8327-469E-9922-FA195722E8D6}" presName="Name0" presStyleCnt="0">
        <dgm:presLayoutVars>
          <dgm:chMax val="7"/>
          <dgm:chPref val="7"/>
          <dgm:dir/>
        </dgm:presLayoutVars>
      </dgm:prSet>
      <dgm:spPr/>
    </dgm:pt>
    <dgm:pt modelId="{E537556F-DFA7-4B6C-995C-6A92BC28B60C}" type="pres">
      <dgm:prSet presAssocID="{D046807D-8327-469E-9922-FA195722E8D6}" presName="Name1" presStyleCnt="0"/>
      <dgm:spPr/>
    </dgm:pt>
    <dgm:pt modelId="{6C84B7BA-152B-43A8-93C9-FBB69477C290}" type="pres">
      <dgm:prSet presAssocID="{D046807D-8327-469E-9922-FA195722E8D6}" presName="cycle" presStyleCnt="0"/>
      <dgm:spPr/>
    </dgm:pt>
    <dgm:pt modelId="{000CF71E-7E7F-4600-BC60-9423247AE2E3}" type="pres">
      <dgm:prSet presAssocID="{D046807D-8327-469E-9922-FA195722E8D6}" presName="srcNode" presStyleLbl="node1" presStyleIdx="0" presStyleCnt="4"/>
      <dgm:spPr/>
    </dgm:pt>
    <dgm:pt modelId="{85822FF8-BDF2-45E1-B9FC-17735BB1F9B8}" type="pres">
      <dgm:prSet presAssocID="{D046807D-8327-469E-9922-FA195722E8D6}" presName="conn" presStyleLbl="parChTrans1D2" presStyleIdx="0" presStyleCnt="1"/>
      <dgm:spPr/>
    </dgm:pt>
    <dgm:pt modelId="{FA82044A-7D9A-4757-8B3A-1C04D480EB25}" type="pres">
      <dgm:prSet presAssocID="{D046807D-8327-469E-9922-FA195722E8D6}" presName="extraNode" presStyleLbl="node1" presStyleIdx="0" presStyleCnt="4"/>
      <dgm:spPr/>
    </dgm:pt>
    <dgm:pt modelId="{863B7730-279B-4F33-85F4-840537E6BE50}" type="pres">
      <dgm:prSet presAssocID="{D046807D-8327-469E-9922-FA195722E8D6}" presName="dstNode" presStyleLbl="node1" presStyleIdx="0" presStyleCnt="4"/>
      <dgm:spPr/>
    </dgm:pt>
    <dgm:pt modelId="{62B13973-FF68-459C-AA0C-B74BE0C3B541}" type="pres">
      <dgm:prSet presAssocID="{A34FCE83-76BA-4A6B-9D01-C7B9A9B117F1}" presName="text_1" presStyleLbl="node1" presStyleIdx="0" presStyleCnt="4">
        <dgm:presLayoutVars>
          <dgm:bulletEnabled val="1"/>
        </dgm:presLayoutVars>
      </dgm:prSet>
      <dgm:spPr/>
    </dgm:pt>
    <dgm:pt modelId="{C65665C4-D16A-48B7-B282-A7EE1E9CB653}" type="pres">
      <dgm:prSet presAssocID="{A34FCE83-76BA-4A6B-9D01-C7B9A9B117F1}" presName="accent_1" presStyleCnt="0"/>
      <dgm:spPr/>
    </dgm:pt>
    <dgm:pt modelId="{21CCB1EE-B5A1-408D-B38D-8D5AC04ABE03}" type="pres">
      <dgm:prSet presAssocID="{A34FCE83-76BA-4A6B-9D01-C7B9A9B117F1}" presName="accentRepeatNode" presStyleLbl="solidFgAcc1" presStyleIdx="0" presStyleCnt="4"/>
      <dgm:spPr/>
    </dgm:pt>
    <dgm:pt modelId="{F7AEEE97-84A1-4455-86AF-077F0F62902C}" type="pres">
      <dgm:prSet presAssocID="{01C6B845-AF9B-41AC-8AE2-2A5637D4B4E2}" presName="text_2" presStyleLbl="node1" presStyleIdx="1" presStyleCnt="4">
        <dgm:presLayoutVars>
          <dgm:bulletEnabled val="1"/>
        </dgm:presLayoutVars>
      </dgm:prSet>
      <dgm:spPr/>
    </dgm:pt>
    <dgm:pt modelId="{5F3F0D00-46D6-4D22-BBF7-078300DB6C7B}" type="pres">
      <dgm:prSet presAssocID="{01C6B845-AF9B-41AC-8AE2-2A5637D4B4E2}" presName="accent_2" presStyleCnt="0"/>
      <dgm:spPr/>
    </dgm:pt>
    <dgm:pt modelId="{FB1CBDE9-3F6A-4F3A-ABDF-9AB99E860838}" type="pres">
      <dgm:prSet presAssocID="{01C6B845-AF9B-41AC-8AE2-2A5637D4B4E2}" presName="accentRepeatNode" presStyleLbl="solidFgAcc1" presStyleIdx="1" presStyleCnt="4"/>
      <dgm:spPr/>
    </dgm:pt>
    <dgm:pt modelId="{824FD3DA-8DFB-45B5-8E2A-D20643DABDBD}" type="pres">
      <dgm:prSet presAssocID="{218995C3-C8AB-4213-AD7C-034D89176D73}" presName="text_3" presStyleLbl="node1" presStyleIdx="2" presStyleCnt="4">
        <dgm:presLayoutVars>
          <dgm:bulletEnabled val="1"/>
        </dgm:presLayoutVars>
      </dgm:prSet>
      <dgm:spPr/>
    </dgm:pt>
    <dgm:pt modelId="{F5EB734E-0983-4073-8B7B-979610C81DFD}" type="pres">
      <dgm:prSet presAssocID="{218995C3-C8AB-4213-AD7C-034D89176D73}" presName="accent_3" presStyleCnt="0"/>
      <dgm:spPr/>
    </dgm:pt>
    <dgm:pt modelId="{0C53BF66-0843-40F7-A551-D873C0F50086}" type="pres">
      <dgm:prSet presAssocID="{218995C3-C8AB-4213-AD7C-034D89176D73}" presName="accentRepeatNode" presStyleLbl="solidFgAcc1" presStyleIdx="2" presStyleCnt="4"/>
      <dgm:spPr/>
    </dgm:pt>
    <dgm:pt modelId="{DB20BE26-B260-4F05-BDD7-86ECCF88EF5C}" type="pres">
      <dgm:prSet presAssocID="{7E601874-128D-4A28-A1ED-FAF1547CF718}" presName="text_4" presStyleLbl="node1" presStyleIdx="3" presStyleCnt="4">
        <dgm:presLayoutVars>
          <dgm:bulletEnabled val="1"/>
        </dgm:presLayoutVars>
      </dgm:prSet>
      <dgm:spPr/>
    </dgm:pt>
    <dgm:pt modelId="{22BE52DC-F51C-4BB9-B333-2CB91BE96BB9}" type="pres">
      <dgm:prSet presAssocID="{7E601874-128D-4A28-A1ED-FAF1547CF718}" presName="accent_4" presStyleCnt="0"/>
      <dgm:spPr/>
    </dgm:pt>
    <dgm:pt modelId="{AB1C0AE4-DB4C-4703-BE61-9DE7E9DB88B4}" type="pres">
      <dgm:prSet presAssocID="{7E601874-128D-4A28-A1ED-FAF1547CF718}" presName="accentRepeatNode" presStyleLbl="solidFgAcc1" presStyleIdx="3" presStyleCnt="4"/>
      <dgm:spPr/>
    </dgm:pt>
  </dgm:ptLst>
  <dgm:cxnLst>
    <dgm:cxn modelId="{86C4F80B-EA3C-4BD3-826C-15324856AE4A}" srcId="{D046807D-8327-469E-9922-FA195722E8D6}" destId="{218995C3-C8AB-4213-AD7C-034D89176D73}" srcOrd="2" destOrd="0" parTransId="{54819AF3-BF7A-4394-AF63-E60CA91EF24A}" sibTransId="{E091928B-57D2-4A75-B0EF-FCA6040E16B9}"/>
    <dgm:cxn modelId="{19365D18-E975-4160-8B3A-8932A9E79176}" type="presOf" srcId="{218995C3-C8AB-4213-AD7C-034D89176D73}" destId="{824FD3DA-8DFB-45B5-8E2A-D20643DABDBD}" srcOrd="0" destOrd="0" presId="urn:microsoft.com/office/officeart/2008/layout/VerticalCurvedList"/>
    <dgm:cxn modelId="{F352B961-099D-4CF3-A9CE-47490542F03D}" srcId="{D046807D-8327-469E-9922-FA195722E8D6}" destId="{A34FCE83-76BA-4A6B-9D01-C7B9A9B117F1}" srcOrd="0" destOrd="0" parTransId="{A94DB26A-B3B3-4BE9-A5F4-C91ECC4B8324}" sibTransId="{7F50EAC9-5AD2-4193-8961-96BA29073E0E}"/>
    <dgm:cxn modelId="{7773E051-6E78-4C76-BC63-6720F3AA6DAC}" srcId="{D046807D-8327-469E-9922-FA195722E8D6}" destId="{7E601874-128D-4A28-A1ED-FAF1547CF718}" srcOrd="3" destOrd="0" parTransId="{0A18E4E3-389A-4F24-9E87-94FB902B79DE}" sibTransId="{691B5D4A-25BD-4A1C-BD46-681E41E7DC78}"/>
    <dgm:cxn modelId="{63EBAD5A-EB6E-4EFA-BDEC-DB3D01A2B5AA}" srcId="{D046807D-8327-469E-9922-FA195722E8D6}" destId="{01C6B845-AF9B-41AC-8AE2-2A5637D4B4E2}" srcOrd="1" destOrd="0" parTransId="{008EC820-647E-4341-8134-CA90F890AF32}" sibTransId="{CBB0769D-C064-42D9-9BEC-75DDEFB4D784}"/>
    <dgm:cxn modelId="{51FDC385-3811-47B9-AB2A-927941043DF7}" type="presOf" srcId="{7E601874-128D-4A28-A1ED-FAF1547CF718}" destId="{DB20BE26-B260-4F05-BDD7-86ECCF88EF5C}" srcOrd="0" destOrd="0" presId="urn:microsoft.com/office/officeart/2008/layout/VerticalCurvedList"/>
    <dgm:cxn modelId="{C4A3A290-776D-4DF8-B615-120F9C0CA934}" type="presOf" srcId="{7F50EAC9-5AD2-4193-8961-96BA29073E0E}" destId="{85822FF8-BDF2-45E1-B9FC-17735BB1F9B8}" srcOrd="0" destOrd="0" presId="urn:microsoft.com/office/officeart/2008/layout/VerticalCurvedList"/>
    <dgm:cxn modelId="{4587ABB4-B418-4568-A758-3F77166055C7}" type="presOf" srcId="{01C6B845-AF9B-41AC-8AE2-2A5637D4B4E2}" destId="{F7AEEE97-84A1-4455-86AF-077F0F62902C}" srcOrd="0" destOrd="0" presId="urn:microsoft.com/office/officeart/2008/layout/VerticalCurvedList"/>
    <dgm:cxn modelId="{0A441AD6-2031-4259-B331-3D0E946AC570}" type="presOf" srcId="{A34FCE83-76BA-4A6B-9D01-C7B9A9B117F1}" destId="{62B13973-FF68-459C-AA0C-B74BE0C3B541}" srcOrd="0" destOrd="0" presId="urn:microsoft.com/office/officeart/2008/layout/VerticalCurvedList"/>
    <dgm:cxn modelId="{006EEBFA-1048-4801-8A4A-417E63295F8A}" type="presOf" srcId="{D046807D-8327-469E-9922-FA195722E8D6}" destId="{ABFE8EAA-429E-4947-9FD0-A74E19192D4C}" srcOrd="0" destOrd="0" presId="urn:microsoft.com/office/officeart/2008/layout/VerticalCurvedList"/>
    <dgm:cxn modelId="{6031DBB9-1B7E-4A58-ACEE-6948CC4FEEE9}" type="presParOf" srcId="{ABFE8EAA-429E-4947-9FD0-A74E19192D4C}" destId="{E537556F-DFA7-4B6C-995C-6A92BC28B60C}" srcOrd="0" destOrd="0" presId="urn:microsoft.com/office/officeart/2008/layout/VerticalCurvedList"/>
    <dgm:cxn modelId="{2BF4C2CC-370A-4954-936E-A88B057E2A54}" type="presParOf" srcId="{E537556F-DFA7-4B6C-995C-6A92BC28B60C}" destId="{6C84B7BA-152B-43A8-93C9-FBB69477C290}" srcOrd="0" destOrd="0" presId="urn:microsoft.com/office/officeart/2008/layout/VerticalCurvedList"/>
    <dgm:cxn modelId="{83276085-403F-4232-8734-E45368275F18}" type="presParOf" srcId="{6C84B7BA-152B-43A8-93C9-FBB69477C290}" destId="{000CF71E-7E7F-4600-BC60-9423247AE2E3}" srcOrd="0" destOrd="0" presId="urn:microsoft.com/office/officeart/2008/layout/VerticalCurvedList"/>
    <dgm:cxn modelId="{6D37F2CC-2C07-49B3-A5C8-8AB99E1573C4}" type="presParOf" srcId="{6C84B7BA-152B-43A8-93C9-FBB69477C290}" destId="{85822FF8-BDF2-45E1-B9FC-17735BB1F9B8}" srcOrd="1" destOrd="0" presId="urn:microsoft.com/office/officeart/2008/layout/VerticalCurvedList"/>
    <dgm:cxn modelId="{7A369C79-0237-4F65-9130-A6DD0FFFC437}" type="presParOf" srcId="{6C84B7BA-152B-43A8-93C9-FBB69477C290}" destId="{FA82044A-7D9A-4757-8B3A-1C04D480EB25}" srcOrd="2" destOrd="0" presId="urn:microsoft.com/office/officeart/2008/layout/VerticalCurvedList"/>
    <dgm:cxn modelId="{C2504704-AE7E-4E87-9E4C-5F8C57D04710}" type="presParOf" srcId="{6C84B7BA-152B-43A8-93C9-FBB69477C290}" destId="{863B7730-279B-4F33-85F4-840537E6BE50}" srcOrd="3" destOrd="0" presId="urn:microsoft.com/office/officeart/2008/layout/VerticalCurvedList"/>
    <dgm:cxn modelId="{C0ADD02A-8EEA-4637-AEDD-A9EEC9B25040}" type="presParOf" srcId="{E537556F-DFA7-4B6C-995C-6A92BC28B60C}" destId="{62B13973-FF68-459C-AA0C-B74BE0C3B541}" srcOrd="1" destOrd="0" presId="urn:microsoft.com/office/officeart/2008/layout/VerticalCurvedList"/>
    <dgm:cxn modelId="{50137E9B-1406-4F73-843D-662CEBB5EA91}" type="presParOf" srcId="{E537556F-DFA7-4B6C-995C-6A92BC28B60C}" destId="{C65665C4-D16A-48B7-B282-A7EE1E9CB653}" srcOrd="2" destOrd="0" presId="urn:microsoft.com/office/officeart/2008/layout/VerticalCurvedList"/>
    <dgm:cxn modelId="{84A221E3-6D1B-434A-9063-46C86A648EC3}" type="presParOf" srcId="{C65665C4-D16A-48B7-B282-A7EE1E9CB653}" destId="{21CCB1EE-B5A1-408D-B38D-8D5AC04ABE03}" srcOrd="0" destOrd="0" presId="urn:microsoft.com/office/officeart/2008/layout/VerticalCurvedList"/>
    <dgm:cxn modelId="{A20D7791-CC91-4012-84A4-63458D18961C}" type="presParOf" srcId="{E537556F-DFA7-4B6C-995C-6A92BC28B60C}" destId="{F7AEEE97-84A1-4455-86AF-077F0F62902C}" srcOrd="3" destOrd="0" presId="urn:microsoft.com/office/officeart/2008/layout/VerticalCurvedList"/>
    <dgm:cxn modelId="{588D5900-A0C0-4995-8A47-D97C701AE69C}" type="presParOf" srcId="{E537556F-DFA7-4B6C-995C-6A92BC28B60C}" destId="{5F3F0D00-46D6-4D22-BBF7-078300DB6C7B}" srcOrd="4" destOrd="0" presId="urn:microsoft.com/office/officeart/2008/layout/VerticalCurvedList"/>
    <dgm:cxn modelId="{20CC76D8-E1F8-4957-958B-90D3EDDDCAF2}" type="presParOf" srcId="{5F3F0D00-46D6-4D22-BBF7-078300DB6C7B}" destId="{FB1CBDE9-3F6A-4F3A-ABDF-9AB99E860838}" srcOrd="0" destOrd="0" presId="urn:microsoft.com/office/officeart/2008/layout/VerticalCurvedList"/>
    <dgm:cxn modelId="{2D62BA3A-2F62-44CE-B6C0-12715780FA10}" type="presParOf" srcId="{E537556F-DFA7-4B6C-995C-6A92BC28B60C}" destId="{824FD3DA-8DFB-45B5-8E2A-D20643DABDBD}" srcOrd="5" destOrd="0" presId="urn:microsoft.com/office/officeart/2008/layout/VerticalCurvedList"/>
    <dgm:cxn modelId="{044F1A13-0237-4C79-8FAD-0AF6BEAB8001}" type="presParOf" srcId="{E537556F-DFA7-4B6C-995C-6A92BC28B60C}" destId="{F5EB734E-0983-4073-8B7B-979610C81DFD}" srcOrd="6" destOrd="0" presId="urn:microsoft.com/office/officeart/2008/layout/VerticalCurvedList"/>
    <dgm:cxn modelId="{1BB9861F-2CF7-40B8-A76B-77064CF51BA3}" type="presParOf" srcId="{F5EB734E-0983-4073-8B7B-979610C81DFD}" destId="{0C53BF66-0843-40F7-A551-D873C0F50086}" srcOrd="0" destOrd="0" presId="urn:microsoft.com/office/officeart/2008/layout/VerticalCurvedList"/>
    <dgm:cxn modelId="{D806A7E0-1C8A-4ED7-9E0B-2DE19FEF676E}" type="presParOf" srcId="{E537556F-DFA7-4B6C-995C-6A92BC28B60C}" destId="{DB20BE26-B260-4F05-BDD7-86ECCF88EF5C}" srcOrd="7" destOrd="0" presId="urn:microsoft.com/office/officeart/2008/layout/VerticalCurvedList"/>
    <dgm:cxn modelId="{ADF6B150-FC81-4826-B08B-4502DCDC8F16}" type="presParOf" srcId="{E537556F-DFA7-4B6C-995C-6A92BC28B60C}" destId="{22BE52DC-F51C-4BB9-B333-2CB91BE96BB9}" srcOrd="8" destOrd="0" presId="urn:microsoft.com/office/officeart/2008/layout/VerticalCurvedList"/>
    <dgm:cxn modelId="{51DC00A3-2074-4713-8C78-7A3C78A3F63F}" type="presParOf" srcId="{22BE52DC-F51C-4BB9-B333-2CB91BE96BB9}" destId="{AB1C0AE4-DB4C-4703-BE61-9DE7E9DB88B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3270F5-4514-4E00-B46C-EE4323E2FDA3}"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7FF51AEE-6B17-4E75-968F-C74A53A3A2D7}">
      <dgm:prSet phldrT="[Text]" custT="1"/>
      <dgm:spPr/>
      <dgm:t>
        <a:bodyPr/>
        <a:lstStyle/>
        <a:p>
          <a:pPr algn="just"/>
          <a:r>
            <a:rPr lang="vi-VN" sz="2500" dirty="0">
              <a:solidFill>
                <a:schemeClr val="tx1"/>
              </a:solidFill>
              <a:latin typeface="+mj-lt"/>
            </a:rPr>
            <a:t>Sử dụng các kĩ thuật dạy học hiện đại, phù hợp giúp phát triển năng lực, tạo hứng thú học tập cho học sinh.</a:t>
          </a:r>
          <a:endParaRPr lang="en-US" sz="2500" b="1" dirty="0">
            <a:solidFill>
              <a:schemeClr val="tx1"/>
            </a:solidFill>
            <a:latin typeface="+mj-lt"/>
          </a:endParaRPr>
        </a:p>
      </dgm:t>
    </dgm:pt>
    <dgm:pt modelId="{4B48B754-11C3-4E7F-A65F-FBCDDF3714A4}" type="parTrans" cxnId="{50824060-A1E2-41C0-B45C-56BC17A4015A}">
      <dgm:prSet/>
      <dgm:spPr/>
      <dgm:t>
        <a:bodyPr/>
        <a:lstStyle/>
        <a:p>
          <a:endParaRPr lang="en-US"/>
        </a:p>
      </dgm:t>
    </dgm:pt>
    <dgm:pt modelId="{9BE9A493-768A-4EBA-A11E-6227CC8540B8}" type="sibTrans" cxnId="{50824060-A1E2-41C0-B45C-56BC17A4015A}">
      <dgm:prSet/>
      <dgm:spPr/>
      <dgm:t>
        <a:bodyPr/>
        <a:lstStyle/>
        <a:p>
          <a:endParaRPr lang="en-US"/>
        </a:p>
      </dgm:t>
    </dgm:pt>
    <dgm:pt modelId="{B914A7C0-9CCB-41A4-8495-3A7743F7C17E}">
      <dgm:prSet custT="1"/>
      <dgm:spPr/>
      <dgm:t>
        <a:bodyPr/>
        <a:lstStyle/>
        <a:p>
          <a:r>
            <a:rPr lang="vi-VN" sz="2500" dirty="0">
              <a:latin typeface="+mj-lt"/>
            </a:rPr>
            <a:t>Học sinh được trải nghiệm tác phẩm văn học qua vẽ tranh, sắm vai nhân vật…,</a:t>
          </a:r>
          <a:r>
            <a:rPr lang="en-US" sz="2500" dirty="0" err="1">
              <a:latin typeface="+mj-lt"/>
            </a:rPr>
            <a:t>hoạt</a:t>
          </a:r>
          <a:r>
            <a:rPr lang="vi-VN" sz="2500" dirty="0">
              <a:latin typeface="+mj-lt"/>
            </a:rPr>
            <a:t> động</a:t>
          </a:r>
          <a:r>
            <a:rPr lang="en-US" sz="2500" dirty="0">
              <a:latin typeface="+mj-lt"/>
            </a:rPr>
            <a:t> </a:t>
          </a:r>
          <a:r>
            <a:rPr lang="en-US" sz="2500" dirty="0" err="1">
              <a:latin typeface="+mj-lt"/>
            </a:rPr>
            <a:t>văn</a:t>
          </a:r>
          <a:r>
            <a:rPr lang="en-US" sz="2500" dirty="0">
              <a:latin typeface="+mj-lt"/>
            </a:rPr>
            <a:t> </a:t>
          </a:r>
          <a:r>
            <a:rPr lang="en-US" sz="2500" dirty="0" err="1">
              <a:latin typeface="+mj-lt"/>
            </a:rPr>
            <a:t>nghệ</a:t>
          </a:r>
          <a:r>
            <a:rPr lang="vi-VN" sz="2500" dirty="0">
              <a:latin typeface="+mj-lt"/>
            </a:rPr>
            <a:t> giúp các em  thích thú, hào hứng trong học tập.</a:t>
          </a:r>
          <a:endParaRPr lang="en-US" sz="2500" b="1" dirty="0">
            <a:solidFill>
              <a:schemeClr val="tx1"/>
            </a:solidFill>
            <a:latin typeface="+mj-lt"/>
            <a:ea typeface="Arial" panose="020B0604020202020204" pitchFamily="34" charset="0"/>
            <a:cs typeface="Times New Roman" panose="02020603050405020304" pitchFamily="18" charset="0"/>
          </a:endParaRPr>
        </a:p>
      </dgm:t>
    </dgm:pt>
    <dgm:pt modelId="{8E186B43-3DAC-465D-840F-653FCD4469C8}" type="parTrans" cxnId="{2B9419E6-F184-4F14-AF2F-CE98E0035811}">
      <dgm:prSet/>
      <dgm:spPr/>
      <dgm:t>
        <a:bodyPr/>
        <a:lstStyle/>
        <a:p>
          <a:endParaRPr lang="en-US"/>
        </a:p>
      </dgm:t>
    </dgm:pt>
    <dgm:pt modelId="{4C55F821-E773-493F-824F-B9AF8C8EF389}" type="sibTrans" cxnId="{2B9419E6-F184-4F14-AF2F-CE98E0035811}">
      <dgm:prSet/>
      <dgm:spPr/>
      <dgm:t>
        <a:bodyPr/>
        <a:lstStyle/>
        <a:p>
          <a:endParaRPr lang="en-US"/>
        </a:p>
      </dgm:t>
    </dgm:pt>
    <dgm:pt modelId="{6B63B3B0-B181-4A21-8A18-3161C37E47B8}" type="pres">
      <dgm:prSet presAssocID="{FB3270F5-4514-4E00-B46C-EE4323E2FDA3}" presName="Name0" presStyleCnt="0">
        <dgm:presLayoutVars>
          <dgm:chMax val="7"/>
          <dgm:chPref val="7"/>
          <dgm:dir/>
        </dgm:presLayoutVars>
      </dgm:prSet>
      <dgm:spPr/>
    </dgm:pt>
    <dgm:pt modelId="{A5E1D2C5-20B0-44F4-A49F-D41775C004A8}" type="pres">
      <dgm:prSet presAssocID="{FB3270F5-4514-4E00-B46C-EE4323E2FDA3}" presName="Name1" presStyleCnt="0"/>
      <dgm:spPr/>
    </dgm:pt>
    <dgm:pt modelId="{5ECF0D75-D52F-48CE-9EBC-E8AD79F0C061}" type="pres">
      <dgm:prSet presAssocID="{FB3270F5-4514-4E00-B46C-EE4323E2FDA3}" presName="cycle" presStyleCnt="0"/>
      <dgm:spPr/>
    </dgm:pt>
    <dgm:pt modelId="{6F326192-A7DB-4F02-B246-89FB1E59976A}" type="pres">
      <dgm:prSet presAssocID="{FB3270F5-4514-4E00-B46C-EE4323E2FDA3}" presName="srcNode" presStyleLbl="node1" presStyleIdx="0" presStyleCnt="2"/>
      <dgm:spPr/>
    </dgm:pt>
    <dgm:pt modelId="{72E0E038-F2AF-4A50-8A7F-A347D8348AB4}" type="pres">
      <dgm:prSet presAssocID="{FB3270F5-4514-4E00-B46C-EE4323E2FDA3}" presName="conn" presStyleLbl="parChTrans1D2" presStyleIdx="0" presStyleCnt="1"/>
      <dgm:spPr/>
    </dgm:pt>
    <dgm:pt modelId="{EC9AA481-2E52-424F-BBA8-8916300DDE6D}" type="pres">
      <dgm:prSet presAssocID="{FB3270F5-4514-4E00-B46C-EE4323E2FDA3}" presName="extraNode" presStyleLbl="node1" presStyleIdx="0" presStyleCnt="2"/>
      <dgm:spPr/>
    </dgm:pt>
    <dgm:pt modelId="{DE7F38A4-E2AB-4FA3-BB94-8959D2750F15}" type="pres">
      <dgm:prSet presAssocID="{FB3270F5-4514-4E00-B46C-EE4323E2FDA3}" presName="dstNode" presStyleLbl="node1" presStyleIdx="0" presStyleCnt="2"/>
      <dgm:spPr/>
    </dgm:pt>
    <dgm:pt modelId="{AD3E9F86-9055-461B-A4A7-716D6B982C9A}" type="pres">
      <dgm:prSet presAssocID="{B914A7C0-9CCB-41A4-8495-3A7743F7C17E}" presName="text_1" presStyleLbl="node1" presStyleIdx="0" presStyleCnt="2" custScaleX="101846" custScaleY="127378" custLinFactNeighborX="-86" custLinFactNeighborY="-15134">
        <dgm:presLayoutVars>
          <dgm:bulletEnabled val="1"/>
        </dgm:presLayoutVars>
      </dgm:prSet>
      <dgm:spPr/>
    </dgm:pt>
    <dgm:pt modelId="{C660593A-B1C6-41AE-8768-A12456D0FDB4}" type="pres">
      <dgm:prSet presAssocID="{B914A7C0-9CCB-41A4-8495-3A7743F7C17E}" presName="accent_1" presStyleCnt="0"/>
      <dgm:spPr/>
    </dgm:pt>
    <dgm:pt modelId="{2860FEB1-CA7C-421F-B45F-E9F1E88C1470}" type="pres">
      <dgm:prSet presAssocID="{B914A7C0-9CCB-41A4-8495-3A7743F7C17E}" presName="accentRepeatNode" presStyleLbl="solidFgAcc1" presStyleIdx="0" presStyleCnt="2" custLinFactNeighborX="-4559" custLinFactNeighborY="-10634"/>
      <dgm:spPr/>
    </dgm:pt>
    <dgm:pt modelId="{2BAA15B5-B3A9-4D92-9789-307662DE6146}" type="pres">
      <dgm:prSet presAssocID="{7FF51AEE-6B17-4E75-968F-C74A53A3A2D7}" presName="text_2" presStyleLbl="node1" presStyleIdx="1" presStyleCnt="2">
        <dgm:presLayoutVars>
          <dgm:bulletEnabled val="1"/>
        </dgm:presLayoutVars>
      </dgm:prSet>
      <dgm:spPr/>
    </dgm:pt>
    <dgm:pt modelId="{07BBEEE8-8B18-4DD4-8368-4ED3E3771CAC}" type="pres">
      <dgm:prSet presAssocID="{7FF51AEE-6B17-4E75-968F-C74A53A3A2D7}" presName="accent_2" presStyleCnt="0"/>
      <dgm:spPr/>
    </dgm:pt>
    <dgm:pt modelId="{2284A9E2-E072-444E-BB80-D1453AB296E2}" type="pres">
      <dgm:prSet presAssocID="{7FF51AEE-6B17-4E75-968F-C74A53A3A2D7}" presName="accentRepeatNode" presStyleLbl="solidFgAcc1" presStyleIdx="1" presStyleCnt="2" custLinFactNeighborY="7634"/>
      <dgm:spPr/>
    </dgm:pt>
  </dgm:ptLst>
  <dgm:cxnLst>
    <dgm:cxn modelId="{32756F27-7BFB-4441-9CD7-E1019934172F}" type="presOf" srcId="{B914A7C0-9CCB-41A4-8495-3A7743F7C17E}" destId="{AD3E9F86-9055-461B-A4A7-716D6B982C9A}" srcOrd="0" destOrd="0" presId="urn:microsoft.com/office/officeart/2008/layout/VerticalCurvedList"/>
    <dgm:cxn modelId="{50824060-A1E2-41C0-B45C-56BC17A4015A}" srcId="{FB3270F5-4514-4E00-B46C-EE4323E2FDA3}" destId="{7FF51AEE-6B17-4E75-968F-C74A53A3A2D7}" srcOrd="1" destOrd="0" parTransId="{4B48B754-11C3-4E7F-A65F-FBCDDF3714A4}" sibTransId="{9BE9A493-768A-4EBA-A11E-6227CC8540B8}"/>
    <dgm:cxn modelId="{B2B32066-877F-4395-9085-C8921EBD7873}" type="presOf" srcId="{FB3270F5-4514-4E00-B46C-EE4323E2FDA3}" destId="{6B63B3B0-B181-4A21-8A18-3161C37E47B8}" srcOrd="0" destOrd="0" presId="urn:microsoft.com/office/officeart/2008/layout/VerticalCurvedList"/>
    <dgm:cxn modelId="{FBE3E8A1-ABB4-4805-94AB-576ED7A8A769}" type="presOf" srcId="{7FF51AEE-6B17-4E75-968F-C74A53A3A2D7}" destId="{2BAA15B5-B3A9-4D92-9789-307662DE6146}" srcOrd="0" destOrd="0" presId="urn:microsoft.com/office/officeart/2008/layout/VerticalCurvedList"/>
    <dgm:cxn modelId="{62A259BA-673C-49F3-8FB5-E3A899BAB304}" type="presOf" srcId="{4C55F821-E773-493F-824F-B9AF8C8EF389}" destId="{72E0E038-F2AF-4A50-8A7F-A347D8348AB4}" srcOrd="0" destOrd="0" presId="urn:microsoft.com/office/officeart/2008/layout/VerticalCurvedList"/>
    <dgm:cxn modelId="{2B9419E6-F184-4F14-AF2F-CE98E0035811}" srcId="{FB3270F5-4514-4E00-B46C-EE4323E2FDA3}" destId="{B914A7C0-9CCB-41A4-8495-3A7743F7C17E}" srcOrd="0" destOrd="0" parTransId="{8E186B43-3DAC-465D-840F-653FCD4469C8}" sibTransId="{4C55F821-E773-493F-824F-B9AF8C8EF389}"/>
    <dgm:cxn modelId="{4825E724-E378-49BF-85F2-6BF78CD23096}" type="presParOf" srcId="{6B63B3B0-B181-4A21-8A18-3161C37E47B8}" destId="{A5E1D2C5-20B0-44F4-A49F-D41775C004A8}" srcOrd="0" destOrd="0" presId="urn:microsoft.com/office/officeart/2008/layout/VerticalCurvedList"/>
    <dgm:cxn modelId="{B8D4A839-2873-4E89-AB7B-94500887E584}" type="presParOf" srcId="{A5E1D2C5-20B0-44F4-A49F-D41775C004A8}" destId="{5ECF0D75-D52F-48CE-9EBC-E8AD79F0C061}" srcOrd="0" destOrd="0" presId="urn:microsoft.com/office/officeart/2008/layout/VerticalCurvedList"/>
    <dgm:cxn modelId="{34BA2DFE-8AA3-4E66-8772-B38E810CC82A}" type="presParOf" srcId="{5ECF0D75-D52F-48CE-9EBC-E8AD79F0C061}" destId="{6F326192-A7DB-4F02-B246-89FB1E59976A}" srcOrd="0" destOrd="0" presId="urn:microsoft.com/office/officeart/2008/layout/VerticalCurvedList"/>
    <dgm:cxn modelId="{2E167536-FC0E-4907-8065-AF078451B70F}" type="presParOf" srcId="{5ECF0D75-D52F-48CE-9EBC-E8AD79F0C061}" destId="{72E0E038-F2AF-4A50-8A7F-A347D8348AB4}" srcOrd="1" destOrd="0" presId="urn:microsoft.com/office/officeart/2008/layout/VerticalCurvedList"/>
    <dgm:cxn modelId="{99DBA3A6-9679-465B-8985-227DB01D017F}" type="presParOf" srcId="{5ECF0D75-D52F-48CE-9EBC-E8AD79F0C061}" destId="{EC9AA481-2E52-424F-BBA8-8916300DDE6D}" srcOrd="2" destOrd="0" presId="urn:microsoft.com/office/officeart/2008/layout/VerticalCurvedList"/>
    <dgm:cxn modelId="{47F9232A-59F2-465D-A4D5-10B097E5E378}" type="presParOf" srcId="{5ECF0D75-D52F-48CE-9EBC-E8AD79F0C061}" destId="{DE7F38A4-E2AB-4FA3-BB94-8959D2750F15}" srcOrd="3" destOrd="0" presId="urn:microsoft.com/office/officeart/2008/layout/VerticalCurvedList"/>
    <dgm:cxn modelId="{4968D539-1E3E-4960-B1EC-11CCF09AB0CD}" type="presParOf" srcId="{A5E1D2C5-20B0-44F4-A49F-D41775C004A8}" destId="{AD3E9F86-9055-461B-A4A7-716D6B982C9A}" srcOrd="1" destOrd="0" presId="urn:microsoft.com/office/officeart/2008/layout/VerticalCurvedList"/>
    <dgm:cxn modelId="{0CD057CB-9EC3-4D0E-B0CB-2339E7C01A44}" type="presParOf" srcId="{A5E1D2C5-20B0-44F4-A49F-D41775C004A8}" destId="{C660593A-B1C6-41AE-8768-A12456D0FDB4}" srcOrd="2" destOrd="0" presId="urn:microsoft.com/office/officeart/2008/layout/VerticalCurvedList"/>
    <dgm:cxn modelId="{8D8DA6D1-FE87-43EC-82F8-08E47A927F4C}" type="presParOf" srcId="{C660593A-B1C6-41AE-8768-A12456D0FDB4}" destId="{2860FEB1-CA7C-421F-B45F-E9F1E88C1470}" srcOrd="0" destOrd="0" presId="urn:microsoft.com/office/officeart/2008/layout/VerticalCurvedList"/>
    <dgm:cxn modelId="{2BCC6B1E-E7BC-461B-A16B-4DAE95837191}" type="presParOf" srcId="{A5E1D2C5-20B0-44F4-A49F-D41775C004A8}" destId="{2BAA15B5-B3A9-4D92-9789-307662DE6146}" srcOrd="3" destOrd="0" presId="urn:microsoft.com/office/officeart/2008/layout/VerticalCurvedList"/>
    <dgm:cxn modelId="{DE87E10C-7B01-4383-8176-207789E7924A}" type="presParOf" srcId="{A5E1D2C5-20B0-44F4-A49F-D41775C004A8}" destId="{07BBEEE8-8B18-4DD4-8368-4ED3E3771CAC}" srcOrd="4" destOrd="0" presId="urn:microsoft.com/office/officeart/2008/layout/VerticalCurvedList"/>
    <dgm:cxn modelId="{274B67C8-24FD-4444-89C9-9BD4FDEA49E6}" type="presParOf" srcId="{07BBEEE8-8B18-4DD4-8368-4ED3E3771CAC}" destId="{2284A9E2-E072-444E-BB80-D1453AB296E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362D66D-F12A-4ACF-9C23-CCFCEF72976A}" type="doc">
      <dgm:prSet loTypeId="urn:microsoft.com/office/officeart/2005/8/layout/chevron1" loCatId="process" qsTypeId="urn:microsoft.com/office/officeart/2005/8/quickstyle/3d2" qsCatId="3D" csTypeId="urn:microsoft.com/office/officeart/2005/8/colors/colorful5" csCatId="colorful" phldr="1"/>
      <dgm:spPr/>
    </dgm:pt>
    <dgm:pt modelId="{F246437C-0226-4D1C-9FD0-EF5D679542D9}">
      <dgm:prSet phldrT="[Text]" custT="1"/>
      <dgm:spPr>
        <a:solidFill>
          <a:schemeClr val="accent2">
            <a:lumMod val="40000"/>
            <a:lumOff val="60000"/>
          </a:schemeClr>
        </a:solidFill>
      </dgm:spPr>
      <dgm:t>
        <a:bodyPr/>
        <a:lstStyle/>
        <a:p>
          <a:r>
            <a:rPr lang="en-US" sz="2100" b="1" dirty="0">
              <a:solidFill>
                <a:schemeClr val="tx1"/>
              </a:solidFill>
              <a:latin typeface="Times New Roman" panose="02020603050405020304" pitchFamily="18" charset="0"/>
              <a:cs typeface="Times New Roman" panose="02020603050405020304" pitchFamily="18" charset="0"/>
            </a:rPr>
            <a:t>GV </a:t>
          </a:r>
          <a:r>
            <a:rPr lang="en-US" sz="2100" b="1" dirty="0" err="1">
              <a:solidFill>
                <a:schemeClr val="tx1"/>
              </a:solidFill>
              <a:latin typeface="Times New Roman" panose="02020603050405020304" pitchFamily="18" charset="0"/>
              <a:cs typeface="Times New Roman" panose="02020603050405020304" pitchFamily="18" charset="0"/>
            </a:rPr>
            <a:t>phải</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mất</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thời</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gian</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nghiên</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cứu</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giao</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việc</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và</a:t>
          </a:r>
          <a:r>
            <a:rPr lang="en-US" sz="2100" b="1" dirty="0">
              <a:solidFill>
                <a:schemeClr val="tx1"/>
              </a:solidFill>
              <a:latin typeface="Times New Roman" panose="02020603050405020304" pitchFamily="18" charset="0"/>
              <a:cs typeface="Times New Roman" panose="02020603050405020304" pitchFamily="18" charset="0"/>
            </a:rPr>
            <a:t> Hs </a:t>
          </a:r>
          <a:r>
            <a:rPr lang="en-US" sz="2100" b="1" dirty="0" err="1">
              <a:solidFill>
                <a:schemeClr val="tx1"/>
              </a:solidFill>
              <a:latin typeface="Times New Roman" panose="02020603050405020304" pitchFamily="18" charset="0"/>
              <a:cs typeface="Times New Roman" panose="02020603050405020304" pitchFamily="18" charset="0"/>
            </a:rPr>
            <a:t>phải</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có</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sự</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chuẩn</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bị</a:t>
          </a:r>
          <a:r>
            <a:rPr lang="en-US" sz="2100" b="1" dirty="0">
              <a:solidFill>
                <a:schemeClr val="tx1"/>
              </a:solidFill>
              <a:latin typeface="Times New Roman" panose="02020603050405020304" pitchFamily="18" charset="0"/>
              <a:cs typeface="Times New Roman" panose="02020603050405020304" pitchFamily="18" charset="0"/>
            </a:rPr>
            <a:t> ở </a:t>
          </a:r>
          <a:r>
            <a:rPr lang="en-US" sz="2100" b="1" dirty="0" err="1">
              <a:solidFill>
                <a:schemeClr val="tx1"/>
              </a:solidFill>
              <a:latin typeface="Times New Roman" panose="02020603050405020304" pitchFamily="18" charset="0"/>
              <a:cs typeface="Times New Roman" panose="02020603050405020304" pitchFamily="18" charset="0"/>
            </a:rPr>
            <a:t>nhà</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các</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nội</a:t>
          </a:r>
          <a:r>
            <a:rPr lang="en-US" sz="2100" b="1" dirty="0">
              <a:solidFill>
                <a:schemeClr val="tx1"/>
              </a:solidFill>
              <a:latin typeface="Times New Roman" panose="02020603050405020304" pitchFamily="18" charset="0"/>
              <a:cs typeface="Times New Roman" panose="02020603050405020304" pitchFamily="18" charset="0"/>
            </a:rPr>
            <a:t> dung </a:t>
          </a:r>
          <a:r>
            <a:rPr lang="en-US" sz="2100" b="1" dirty="0" err="1">
              <a:solidFill>
                <a:schemeClr val="tx1"/>
              </a:solidFill>
              <a:latin typeface="Times New Roman" panose="02020603050405020304" pitchFamily="18" charset="0"/>
              <a:cs typeface="Times New Roman" panose="02020603050405020304" pitchFamily="18" charset="0"/>
            </a:rPr>
            <a:t>liên</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quan</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đến</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bài</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học</a:t>
          </a:r>
          <a:r>
            <a:rPr lang="en-US" sz="2100" b="1" dirty="0">
              <a:solidFill>
                <a:schemeClr val="tx1"/>
              </a:solidFill>
              <a:latin typeface="Times New Roman" panose="02020603050405020304" pitchFamily="18" charset="0"/>
              <a:cs typeface="Times New Roman" panose="02020603050405020304" pitchFamily="18" charset="0"/>
            </a:rPr>
            <a:t>.</a:t>
          </a:r>
          <a:endParaRPr lang="vi-VN" sz="2100" b="1" dirty="0">
            <a:solidFill>
              <a:schemeClr val="tx1"/>
            </a:solidFill>
            <a:latin typeface="Times New Roman" pitchFamily="18" charset="0"/>
            <a:cs typeface="Times New Roman" pitchFamily="18" charset="0"/>
          </a:endParaRPr>
        </a:p>
      </dgm:t>
    </dgm:pt>
    <dgm:pt modelId="{342F3235-5673-4241-88AF-54B9DD9C9976}" type="parTrans" cxnId="{A0AB12AE-1198-4816-95DD-DEA5B3CC978C}">
      <dgm:prSet/>
      <dgm:spPr/>
      <dgm:t>
        <a:bodyPr/>
        <a:lstStyle/>
        <a:p>
          <a:endParaRPr lang="vi-VN"/>
        </a:p>
      </dgm:t>
    </dgm:pt>
    <dgm:pt modelId="{DA97909E-7903-4837-BB66-9618702368E9}" type="sibTrans" cxnId="{A0AB12AE-1198-4816-95DD-DEA5B3CC978C}">
      <dgm:prSet/>
      <dgm:spPr/>
      <dgm:t>
        <a:bodyPr/>
        <a:lstStyle/>
        <a:p>
          <a:endParaRPr lang="vi-VN"/>
        </a:p>
      </dgm:t>
    </dgm:pt>
    <dgm:pt modelId="{E3E6716E-1F1D-434B-AE57-DE0002A1856C}">
      <dgm:prSet phldrT="[Text]" custT="1"/>
      <dgm:spPr/>
      <dgm:t>
        <a:bodyPr/>
        <a:lstStyle/>
        <a:p>
          <a:r>
            <a:rPr lang="en-US" sz="2000" b="1" dirty="0" err="1">
              <a:solidFill>
                <a:schemeClr val="tx1"/>
              </a:solidFill>
              <a:latin typeface="Times New Roman" panose="02020603050405020304" pitchFamily="18" charset="0"/>
              <a:cs typeface="Times New Roman" panose="02020603050405020304" pitchFamily="18" charset="0"/>
            </a:rPr>
            <a:t>Phối</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kết</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hợp</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với</a:t>
          </a:r>
          <a:r>
            <a:rPr lang="en-US" sz="2000" b="1" dirty="0">
              <a:solidFill>
                <a:schemeClr val="tx1"/>
              </a:solidFill>
              <a:latin typeface="Times New Roman" panose="02020603050405020304" pitchFamily="18" charset="0"/>
              <a:cs typeface="Times New Roman" panose="02020603050405020304" pitchFamily="18" charset="0"/>
            </a:rPr>
            <a:t> GVCN, </a:t>
          </a:r>
          <a:r>
            <a:rPr lang="en-US" sz="2000" b="1" dirty="0" err="1">
              <a:solidFill>
                <a:schemeClr val="tx1"/>
              </a:solidFill>
              <a:latin typeface="Times New Roman" panose="02020603050405020304" pitchFamily="18" charset="0"/>
              <a:cs typeface="Times New Roman" panose="02020603050405020304" pitchFamily="18" charset="0"/>
            </a:rPr>
            <a:t>các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tổ</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chức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đoàn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thể</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trong</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nhà</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trường</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để</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hoạt</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động</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giáo</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dục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trải</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nghiệm</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được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tổ</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chức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có</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hiệu</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quả</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hơn</a:t>
          </a:r>
          <a:r>
            <a:rPr lang="en-US" sz="2000" b="1" dirty="0">
              <a:solidFill>
                <a:schemeClr val="tx1"/>
              </a:solidFill>
              <a:latin typeface="Times New Roman" panose="02020603050405020304" pitchFamily="18" charset="0"/>
              <a:cs typeface="Times New Roman" panose="02020603050405020304" pitchFamily="18" charset="0"/>
            </a:rPr>
            <a:t>.</a:t>
          </a:r>
          <a:endParaRPr lang="vi-VN" sz="2000" b="1" dirty="0">
            <a:solidFill>
              <a:schemeClr val="tx1"/>
            </a:solidFill>
            <a:latin typeface="Times New Roman" pitchFamily="18" charset="0"/>
            <a:cs typeface="Times New Roman" pitchFamily="18" charset="0"/>
          </a:endParaRPr>
        </a:p>
      </dgm:t>
    </dgm:pt>
    <dgm:pt modelId="{73EDA56F-F121-46BE-A778-F426F8272A9B}" type="parTrans" cxnId="{B2DE758C-7A63-4ACC-A366-C489383346AD}">
      <dgm:prSet/>
      <dgm:spPr/>
      <dgm:t>
        <a:bodyPr/>
        <a:lstStyle/>
        <a:p>
          <a:endParaRPr lang="vi-VN"/>
        </a:p>
      </dgm:t>
    </dgm:pt>
    <dgm:pt modelId="{0E869418-C708-49B9-94D2-A36036A65F34}" type="sibTrans" cxnId="{B2DE758C-7A63-4ACC-A366-C489383346AD}">
      <dgm:prSet/>
      <dgm:spPr/>
      <dgm:t>
        <a:bodyPr/>
        <a:lstStyle/>
        <a:p>
          <a:endParaRPr lang="vi-VN"/>
        </a:p>
      </dgm:t>
    </dgm:pt>
    <dgm:pt modelId="{5B9387DB-45E4-45D5-9BAB-D7300AF1C8D7}" type="pres">
      <dgm:prSet presAssocID="{6362D66D-F12A-4ACF-9C23-CCFCEF72976A}" presName="Name0" presStyleCnt="0">
        <dgm:presLayoutVars>
          <dgm:dir/>
          <dgm:animLvl val="lvl"/>
          <dgm:resizeHandles val="exact"/>
        </dgm:presLayoutVars>
      </dgm:prSet>
      <dgm:spPr/>
    </dgm:pt>
    <dgm:pt modelId="{0D8462FA-E37B-4C4B-8890-252470E2E68C}" type="pres">
      <dgm:prSet presAssocID="{F246437C-0226-4D1C-9FD0-EF5D679542D9}" presName="parTxOnly" presStyleLbl="node1" presStyleIdx="0" presStyleCnt="2" custScaleY="86097">
        <dgm:presLayoutVars>
          <dgm:chMax val="0"/>
          <dgm:chPref val="0"/>
          <dgm:bulletEnabled val="1"/>
        </dgm:presLayoutVars>
      </dgm:prSet>
      <dgm:spPr/>
    </dgm:pt>
    <dgm:pt modelId="{FFCF8F8A-5096-465B-A3C9-AFB4FE6CFD99}" type="pres">
      <dgm:prSet presAssocID="{DA97909E-7903-4837-BB66-9618702368E9}" presName="parTxOnlySpace" presStyleCnt="0"/>
      <dgm:spPr/>
    </dgm:pt>
    <dgm:pt modelId="{A934DFCB-C8F1-4ED1-9B5F-16ED34D543DE}" type="pres">
      <dgm:prSet presAssocID="{E3E6716E-1F1D-434B-AE57-DE0002A1856C}" presName="parTxOnly" presStyleLbl="node1" presStyleIdx="1" presStyleCnt="2" custScaleY="85375" custLinFactNeighborX="1673" custLinFactNeighborY="-4121">
        <dgm:presLayoutVars>
          <dgm:chMax val="0"/>
          <dgm:chPref val="0"/>
          <dgm:bulletEnabled val="1"/>
        </dgm:presLayoutVars>
      </dgm:prSet>
      <dgm:spPr/>
    </dgm:pt>
  </dgm:ptLst>
  <dgm:cxnLst>
    <dgm:cxn modelId="{B2DE758C-7A63-4ACC-A366-C489383346AD}" srcId="{6362D66D-F12A-4ACF-9C23-CCFCEF72976A}" destId="{E3E6716E-1F1D-434B-AE57-DE0002A1856C}" srcOrd="1" destOrd="0" parTransId="{73EDA56F-F121-46BE-A778-F426F8272A9B}" sibTransId="{0E869418-C708-49B9-94D2-A36036A65F34}"/>
    <dgm:cxn modelId="{6E83FD92-D7CB-4F92-AA92-E1DB49941483}" type="presOf" srcId="{6362D66D-F12A-4ACF-9C23-CCFCEF72976A}" destId="{5B9387DB-45E4-45D5-9BAB-D7300AF1C8D7}" srcOrd="0" destOrd="0" presId="urn:microsoft.com/office/officeart/2005/8/layout/chevron1"/>
    <dgm:cxn modelId="{F7828CA0-39B2-4323-9E21-E4B48D79AC86}" type="presOf" srcId="{F246437C-0226-4D1C-9FD0-EF5D679542D9}" destId="{0D8462FA-E37B-4C4B-8890-252470E2E68C}" srcOrd="0" destOrd="0" presId="urn:microsoft.com/office/officeart/2005/8/layout/chevron1"/>
    <dgm:cxn modelId="{A0AB12AE-1198-4816-95DD-DEA5B3CC978C}" srcId="{6362D66D-F12A-4ACF-9C23-CCFCEF72976A}" destId="{F246437C-0226-4D1C-9FD0-EF5D679542D9}" srcOrd="0" destOrd="0" parTransId="{342F3235-5673-4241-88AF-54B9DD9C9976}" sibTransId="{DA97909E-7903-4837-BB66-9618702368E9}"/>
    <dgm:cxn modelId="{988FB9FB-97C4-4730-B63F-96BFDFB51559}" type="presOf" srcId="{E3E6716E-1F1D-434B-AE57-DE0002A1856C}" destId="{A934DFCB-C8F1-4ED1-9B5F-16ED34D543DE}" srcOrd="0" destOrd="0" presId="urn:microsoft.com/office/officeart/2005/8/layout/chevron1"/>
    <dgm:cxn modelId="{A2DCAEA9-F909-432B-8DAE-99CA50FF156D}" type="presParOf" srcId="{5B9387DB-45E4-45D5-9BAB-D7300AF1C8D7}" destId="{0D8462FA-E37B-4C4B-8890-252470E2E68C}" srcOrd="0" destOrd="0" presId="urn:microsoft.com/office/officeart/2005/8/layout/chevron1"/>
    <dgm:cxn modelId="{8772CBB6-F774-4FA1-8679-A383AF0A60F0}" type="presParOf" srcId="{5B9387DB-45E4-45D5-9BAB-D7300AF1C8D7}" destId="{FFCF8F8A-5096-465B-A3C9-AFB4FE6CFD99}" srcOrd="1" destOrd="0" presId="urn:microsoft.com/office/officeart/2005/8/layout/chevron1"/>
    <dgm:cxn modelId="{5220F764-3726-4827-A1EC-F9E9CD1C4920}" type="presParOf" srcId="{5B9387DB-45E4-45D5-9BAB-D7300AF1C8D7}" destId="{A934DFCB-C8F1-4ED1-9B5F-16ED34D543DE}"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4331792-872E-4A43-9535-3C3365B14E52}"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vi-VN"/>
        </a:p>
      </dgm:t>
    </dgm:pt>
    <dgm:pt modelId="{F4BD1C61-72A6-40F7-BE08-A7737143AA87}">
      <dgm:prSet phldrT="[Text]"/>
      <dgm:spPr/>
      <dgm:t>
        <a:bodyPr/>
        <a:lstStyle/>
        <a:p>
          <a:r>
            <a:rPr lang="nl-NL" b="0" dirty="0">
              <a:latin typeface="Times New Roman" panose="02020603050405020304" pitchFamily="18" charset="0"/>
              <a:ea typeface="Arial" panose="020B0604020202020204" pitchFamily="34" charset="0"/>
              <a:cs typeface="Times New Roman" panose="02020603050405020304" pitchFamily="18" charset="0"/>
            </a:rPr>
            <a:t>Giải pháp có tính khả thi cao</a:t>
          </a:r>
          <a:endParaRPr lang="vi-VN" b="0" dirty="0"/>
        </a:p>
      </dgm:t>
    </dgm:pt>
    <dgm:pt modelId="{7B99C520-463E-4AFE-A6D4-58156F6436B7}" type="parTrans" cxnId="{208F04A4-AAF1-4BB6-AAC9-1885B999D9B7}">
      <dgm:prSet/>
      <dgm:spPr/>
      <dgm:t>
        <a:bodyPr/>
        <a:lstStyle/>
        <a:p>
          <a:endParaRPr lang="vi-VN"/>
        </a:p>
      </dgm:t>
    </dgm:pt>
    <dgm:pt modelId="{ED5B0718-8A25-4514-99A3-4160C26CA571}" type="sibTrans" cxnId="{208F04A4-AAF1-4BB6-AAC9-1885B999D9B7}">
      <dgm:prSet/>
      <dgm:spPr/>
      <dgm:t>
        <a:bodyPr/>
        <a:lstStyle/>
        <a:p>
          <a:endParaRPr lang="vi-VN"/>
        </a:p>
      </dgm:t>
    </dgm:pt>
    <dgm:pt modelId="{A9EC0D04-E923-471B-B006-63FFD0B5E2BB}">
      <dgm:prSet phldrT="[Text]"/>
      <dgm:spPr/>
      <dgm:t>
        <a:bodyPr/>
        <a:lstStyle/>
        <a:p>
          <a:r>
            <a:rPr lang="en-US" dirty="0" err="1">
              <a:latin typeface="Times New Roman" panose="02020603050405020304" pitchFamily="18" charset="0"/>
              <a:ea typeface="Arial" panose="020B0604020202020204" pitchFamily="34" charset="0"/>
              <a:cs typeface="Times New Roman" panose="02020603050405020304" pitchFamily="18" charset="0"/>
            </a:rPr>
            <a:t>Bài</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học</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được</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khắc</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sâu</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và</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đi</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vào</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tiềm</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thức</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một</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cách</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tự</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nhiên</a:t>
          </a:r>
          <a:endParaRPr lang="vi-VN" dirty="0"/>
        </a:p>
      </dgm:t>
    </dgm:pt>
    <dgm:pt modelId="{39B22D60-639C-4B4C-9A1B-A3696261208E}" type="parTrans" cxnId="{752BD5F6-0A1E-4E97-A945-2CDC94FA4D57}">
      <dgm:prSet/>
      <dgm:spPr/>
      <dgm:t>
        <a:bodyPr/>
        <a:lstStyle/>
        <a:p>
          <a:endParaRPr lang="vi-VN"/>
        </a:p>
      </dgm:t>
    </dgm:pt>
    <dgm:pt modelId="{AA03D021-6DB9-4B69-90CE-DA41B14F6C03}" type="sibTrans" cxnId="{752BD5F6-0A1E-4E97-A945-2CDC94FA4D57}">
      <dgm:prSet/>
      <dgm:spPr/>
      <dgm:t>
        <a:bodyPr/>
        <a:lstStyle/>
        <a:p>
          <a:endParaRPr lang="vi-VN"/>
        </a:p>
      </dgm:t>
    </dgm:pt>
    <dgm:pt modelId="{CC8521E4-F73A-4D87-AE41-D7F75A8453C7}">
      <dgm:prSet phldrT="[Text]"/>
      <dgm:spPr/>
      <dgm:t>
        <a:bodyPr/>
        <a:lstStyle/>
        <a:p>
          <a:r>
            <a:rPr lang="en-US" dirty="0" err="1">
              <a:latin typeface="Times New Roman" panose="02020603050405020304" pitchFamily="18" charset="0"/>
              <a:ea typeface="Arial" panose="020B0604020202020204" pitchFamily="34" charset="0"/>
              <a:cs typeface="Times New Roman" panose="02020603050405020304" pitchFamily="18" charset="0"/>
            </a:rPr>
            <a:t>Môn</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Văn</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đã</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tích</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hợp</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được</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err="1">
              <a:latin typeface="Times New Roman" panose="02020603050405020304" pitchFamily="18" charset="0"/>
              <a:ea typeface="Arial" panose="020B0604020202020204" pitchFamily="34" charset="0"/>
              <a:cs typeface="Times New Roman" panose="02020603050405020304" pitchFamily="18" charset="0"/>
            </a:rPr>
            <a:t>với</a:t>
          </a:r>
          <a:r>
            <a:rPr lang="en-US">
              <a:latin typeface="Times New Roman" panose="02020603050405020304" pitchFamily="18" charset="0"/>
              <a:ea typeface="Arial" panose="020B0604020202020204" pitchFamily="34" charset="0"/>
              <a:cs typeface="Times New Roman" panose="02020603050405020304" pitchFamily="18" charset="0"/>
            </a:rPr>
            <a:t> mĩ thuật, </a:t>
          </a:r>
          <a:r>
            <a:rPr lang="en-US" dirty="0" err="1">
              <a:latin typeface="Times New Roman" panose="02020603050405020304" pitchFamily="18" charset="0"/>
              <a:ea typeface="Arial" panose="020B0604020202020204" pitchFamily="34" charset="0"/>
              <a:cs typeface="Times New Roman" panose="02020603050405020304" pitchFamily="18" charset="0"/>
            </a:rPr>
            <a:t>âm</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nhạc</a:t>
          </a:r>
          <a:r>
            <a:rPr lang="en-US" dirty="0">
              <a:latin typeface="Times New Roman" panose="02020603050405020304" pitchFamily="18" charset="0"/>
              <a:ea typeface="Arial" panose="020B0604020202020204" pitchFamily="34" charset="0"/>
              <a:cs typeface="Times New Roman" panose="02020603050405020304" pitchFamily="18" charset="0"/>
            </a:rPr>
            <a:t> </a:t>
          </a:r>
          <a:endParaRPr lang="vi-VN" dirty="0"/>
        </a:p>
      </dgm:t>
    </dgm:pt>
    <dgm:pt modelId="{0B9EEC00-1C68-4D9E-AD4C-AD69DEAEF96E}" type="parTrans" cxnId="{93DB0777-A71E-446D-9928-8A6DF8DB3396}">
      <dgm:prSet/>
      <dgm:spPr/>
      <dgm:t>
        <a:bodyPr/>
        <a:lstStyle/>
        <a:p>
          <a:endParaRPr lang="vi-VN"/>
        </a:p>
      </dgm:t>
    </dgm:pt>
    <dgm:pt modelId="{7A605709-957B-4719-9EEB-10B90EBAFA6F}" type="sibTrans" cxnId="{93DB0777-A71E-446D-9928-8A6DF8DB3396}">
      <dgm:prSet/>
      <dgm:spPr/>
      <dgm:t>
        <a:bodyPr/>
        <a:lstStyle/>
        <a:p>
          <a:endParaRPr lang="vi-VN"/>
        </a:p>
      </dgm:t>
    </dgm:pt>
    <dgm:pt modelId="{59690513-9A1B-4EB3-9E27-70A2F223051D}">
      <dgm:prSet phldrT="[Text]"/>
      <dgm:spPr/>
      <dgm:t>
        <a:bodyPr/>
        <a:lstStyle/>
        <a:p>
          <a:r>
            <a:rPr lang="en-US" dirty="0" err="1">
              <a:latin typeface="Times New Roman" panose="02020603050405020304" pitchFamily="18" charset="0"/>
              <a:ea typeface="Arial" panose="020B0604020202020204" pitchFamily="34" charset="0"/>
              <a:cs typeface="Times New Roman" panose="02020603050405020304" pitchFamily="18" charset="0"/>
            </a:rPr>
            <a:t>Tạo</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được</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hứng</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thú</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học</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tập</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cho</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học</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sinh</a:t>
          </a:r>
          <a:endParaRPr lang="vi-VN" dirty="0"/>
        </a:p>
      </dgm:t>
    </dgm:pt>
    <dgm:pt modelId="{1486E5A3-ACC0-4D75-84BD-7ECCEC5A97C3}" type="parTrans" cxnId="{51598935-E8D0-4737-B22A-18758C3022CA}">
      <dgm:prSet/>
      <dgm:spPr/>
      <dgm:t>
        <a:bodyPr/>
        <a:lstStyle/>
        <a:p>
          <a:endParaRPr lang="vi-VN"/>
        </a:p>
      </dgm:t>
    </dgm:pt>
    <dgm:pt modelId="{AAE9BCF2-1078-4282-8877-6598CF0977D2}" type="sibTrans" cxnId="{51598935-E8D0-4737-B22A-18758C3022CA}">
      <dgm:prSet/>
      <dgm:spPr/>
      <dgm:t>
        <a:bodyPr/>
        <a:lstStyle/>
        <a:p>
          <a:endParaRPr lang="vi-VN"/>
        </a:p>
      </dgm:t>
    </dgm:pt>
    <dgm:pt modelId="{95B4C191-AF9F-4065-B11F-D65357601AAE}" type="pres">
      <dgm:prSet presAssocID="{A4331792-872E-4A43-9535-3C3365B14E52}" presName="Name0" presStyleCnt="0">
        <dgm:presLayoutVars>
          <dgm:dir/>
          <dgm:resizeHandles val="exact"/>
        </dgm:presLayoutVars>
      </dgm:prSet>
      <dgm:spPr/>
    </dgm:pt>
    <dgm:pt modelId="{C6EB42B8-5A11-4FCF-A836-B6D5F3DDA07D}" type="pres">
      <dgm:prSet presAssocID="{F4BD1C61-72A6-40F7-BE08-A7737143AA87}" presName="Name5" presStyleLbl="vennNode1" presStyleIdx="0" presStyleCnt="4">
        <dgm:presLayoutVars>
          <dgm:bulletEnabled val="1"/>
        </dgm:presLayoutVars>
      </dgm:prSet>
      <dgm:spPr/>
    </dgm:pt>
    <dgm:pt modelId="{9DB5EE16-06FE-430A-83CF-827A0C949363}" type="pres">
      <dgm:prSet presAssocID="{ED5B0718-8A25-4514-99A3-4160C26CA571}" presName="space" presStyleCnt="0"/>
      <dgm:spPr/>
    </dgm:pt>
    <dgm:pt modelId="{1C1C695D-9D78-4866-9F6D-D0764DBEED6D}" type="pres">
      <dgm:prSet presAssocID="{A9EC0D04-E923-471B-B006-63FFD0B5E2BB}" presName="Name5" presStyleLbl="vennNode1" presStyleIdx="1" presStyleCnt="4">
        <dgm:presLayoutVars>
          <dgm:bulletEnabled val="1"/>
        </dgm:presLayoutVars>
      </dgm:prSet>
      <dgm:spPr/>
    </dgm:pt>
    <dgm:pt modelId="{CA3A4D3B-C54E-45D6-8307-EEDF2FE7C7A2}" type="pres">
      <dgm:prSet presAssocID="{AA03D021-6DB9-4B69-90CE-DA41B14F6C03}" presName="space" presStyleCnt="0"/>
      <dgm:spPr/>
    </dgm:pt>
    <dgm:pt modelId="{89C08956-9610-435B-B541-24BE4F1ECBF2}" type="pres">
      <dgm:prSet presAssocID="{CC8521E4-F73A-4D87-AE41-D7F75A8453C7}" presName="Name5" presStyleLbl="vennNode1" presStyleIdx="2" presStyleCnt="4">
        <dgm:presLayoutVars>
          <dgm:bulletEnabled val="1"/>
        </dgm:presLayoutVars>
      </dgm:prSet>
      <dgm:spPr/>
    </dgm:pt>
    <dgm:pt modelId="{00DD3A1D-408F-4FFD-B170-282F3B07271A}" type="pres">
      <dgm:prSet presAssocID="{7A605709-957B-4719-9EEB-10B90EBAFA6F}" presName="space" presStyleCnt="0"/>
      <dgm:spPr/>
    </dgm:pt>
    <dgm:pt modelId="{C2068D47-E91E-462F-94F3-7A8E52ED4954}" type="pres">
      <dgm:prSet presAssocID="{59690513-9A1B-4EB3-9E27-70A2F223051D}" presName="Name5" presStyleLbl="vennNode1" presStyleIdx="3" presStyleCnt="4">
        <dgm:presLayoutVars>
          <dgm:bulletEnabled val="1"/>
        </dgm:presLayoutVars>
      </dgm:prSet>
      <dgm:spPr/>
    </dgm:pt>
  </dgm:ptLst>
  <dgm:cxnLst>
    <dgm:cxn modelId="{B9E7371B-32B3-47B3-89A3-CACE476E7F9D}" type="presOf" srcId="{A4331792-872E-4A43-9535-3C3365B14E52}" destId="{95B4C191-AF9F-4065-B11F-D65357601AAE}" srcOrd="0" destOrd="0" presId="urn:microsoft.com/office/officeart/2005/8/layout/venn3"/>
    <dgm:cxn modelId="{51598935-E8D0-4737-B22A-18758C3022CA}" srcId="{A4331792-872E-4A43-9535-3C3365B14E52}" destId="{59690513-9A1B-4EB3-9E27-70A2F223051D}" srcOrd="3" destOrd="0" parTransId="{1486E5A3-ACC0-4D75-84BD-7ECCEC5A97C3}" sibTransId="{AAE9BCF2-1078-4282-8877-6598CF0977D2}"/>
    <dgm:cxn modelId="{A4BEDC37-2E5A-48CB-8A59-028630F6FFAE}" type="presOf" srcId="{59690513-9A1B-4EB3-9E27-70A2F223051D}" destId="{C2068D47-E91E-462F-94F3-7A8E52ED4954}" srcOrd="0" destOrd="0" presId="urn:microsoft.com/office/officeart/2005/8/layout/venn3"/>
    <dgm:cxn modelId="{74A51C3B-2178-4295-9E9C-95E9922630E6}" type="presOf" srcId="{F4BD1C61-72A6-40F7-BE08-A7737143AA87}" destId="{C6EB42B8-5A11-4FCF-A836-B6D5F3DDA07D}" srcOrd="0" destOrd="0" presId="urn:microsoft.com/office/officeart/2005/8/layout/venn3"/>
    <dgm:cxn modelId="{93DB0777-A71E-446D-9928-8A6DF8DB3396}" srcId="{A4331792-872E-4A43-9535-3C3365B14E52}" destId="{CC8521E4-F73A-4D87-AE41-D7F75A8453C7}" srcOrd="2" destOrd="0" parTransId="{0B9EEC00-1C68-4D9E-AD4C-AD69DEAEF96E}" sibTransId="{7A605709-957B-4719-9EEB-10B90EBAFA6F}"/>
    <dgm:cxn modelId="{208F04A4-AAF1-4BB6-AAC9-1885B999D9B7}" srcId="{A4331792-872E-4A43-9535-3C3365B14E52}" destId="{F4BD1C61-72A6-40F7-BE08-A7737143AA87}" srcOrd="0" destOrd="0" parTransId="{7B99C520-463E-4AFE-A6D4-58156F6436B7}" sibTransId="{ED5B0718-8A25-4514-99A3-4160C26CA571}"/>
    <dgm:cxn modelId="{B37937BA-4AC1-416E-8CD0-F3CF8FA8797C}" type="presOf" srcId="{CC8521E4-F73A-4D87-AE41-D7F75A8453C7}" destId="{89C08956-9610-435B-B541-24BE4F1ECBF2}" srcOrd="0" destOrd="0" presId="urn:microsoft.com/office/officeart/2005/8/layout/venn3"/>
    <dgm:cxn modelId="{A36415D2-70B0-4A7C-A5A3-A6D85AAB652A}" type="presOf" srcId="{A9EC0D04-E923-471B-B006-63FFD0B5E2BB}" destId="{1C1C695D-9D78-4866-9F6D-D0764DBEED6D}" srcOrd="0" destOrd="0" presId="urn:microsoft.com/office/officeart/2005/8/layout/venn3"/>
    <dgm:cxn modelId="{752BD5F6-0A1E-4E97-A945-2CDC94FA4D57}" srcId="{A4331792-872E-4A43-9535-3C3365B14E52}" destId="{A9EC0D04-E923-471B-B006-63FFD0B5E2BB}" srcOrd="1" destOrd="0" parTransId="{39B22D60-639C-4B4C-9A1B-A3696261208E}" sibTransId="{AA03D021-6DB9-4B69-90CE-DA41B14F6C03}"/>
    <dgm:cxn modelId="{8C1B0A4C-4D4B-4B35-829E-4DE654191575}" type="presParOf" srcId="{95B4C191-AF9F-4065-B11F-D65357601AAE}" destId="{C6EB42B8-5A11-4FCF-A836-B6D5F3DDA07D}" srcOrd="0" destOrd="0" presId="urn:microsoft.com/office/officeart/2005/8/layout/venn3"/>
    <dgm:cxn modelId="{4D360438-0462-45C2-AED7-50A9CB3527E5}" type="presParOf" srcId="{95B4C191-AF9F-4065-B11F-D65357601AAE}" destId="{9DB5EE16-06FE-430A-83CF-827A0C949363}" srcOrd="1" destOrd="0" presId="urn:microsoft.com/office/officeart/2005/8/layout/venn3"/>
    <dgm:cxn modelId="{1CBB1F0C-68A0-49AE-B8C9-5C98C01A08E9}" type="presParOf" srcId="{95B4C191-AF9F-4065-B11F-D65357601AAE}" destId="{1C1C695D-9D78-4866-9F6D-D0764DBEED6D}" srcOrd="2" destOrd="0" presId="urn:microsoft.com/office/officeart/2005/8/layout/venn3"/>
    <dgm:cxn modelId="{DC7D7050-3F74-4F15-AC51-5F64D9978642}" type="presParOf" srcId="{95B4C191-AF9F-4065-B11F-D65357601AAE}" destId="{CA3A4D3B-C54E-45D6-8307-EEDF2FE7C7A2}" srcOrd="3" destOrd="0" presId="urn:microsoft.com/office/officeart/2005/8/layout/venn3"/>
    <dgm:cxn modelId="{98539D51-EAC6-444F-8007-E0C11BD55371}" type="presParOf" srcId="{95B4C191-AF9F-4065-B11F-D65357601AAE}" destId="{89C08956-9610-435B-B541-24BE4F1ECBF2}" srcOrd="4" destOrd="0" presId="urn:microsoft.com/office/officeart/2005/8/layout/venn3"/>
    <dgm:cxn modelId="{F8090FF3-8CFA-4C81-82FA-E266D831F4AA}" type="presParOf" srcId="{95B4C191-AF9F-4065-B11F-D65357601AAE}" destId="{00DD3A1D-408F-4FFD-B170-282F3B07271A}" srcOrd="5" destOrd="0" presId="urn:microsoft.com/office/officeart/2005/8/layout/venn3"/>
    <dgm:cxn modelId="{480E31EA-25A2-4767-A09E-B57BEA83BCDC}" type="presParOf" srcId="{95B4C191-AF9F-4065-B11F-D65357601AAE}" destId="{C2068D47-E91E-462F-94F3-7A8E52ED4954}" srcOrd="6"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728EFB3-BD15-4A27-941D-BA8BBF48121B}" type="doc">
      <dgm:prSet loTypeId="urn:microsoft.com/office/officeart/2005/8/layout/target1" loCatId="relationship" qsTypeId="urn:microsoft.com/office/officeart/2005/8/quickstyle/simple1" qsCatId="simple" csTypeId="urn:microsoft.com/office/officeart/2005/8/colors/accent1_2" csCatId="accent1" phldr="1"/>
      <dgm:spPr/>
    </dgm:pt>
    <dgm:pt modelId="{5DC20E71-B23B-4759-8D51-DD0762A3F00D}">
      <dgm:prSet phldrT="[Text]"/>
      <dgm:spPr/>
      <dgm:t>
        <a:bodyPr/>
        <a:lstStyle/>
        <a:p>
          <a:r>
            <a:rPr lang="en-US" err="1">
              <a:latin typeface="Times New Roman" panose="02020603050405020304" pitchFamily="18" charset="0"/>
              <a:cs typeface="Times New Roman" panose="02020603050405020304" pitchFamily="18" charset="0"/>
            </a:rPr>
            <a:t>Lớp</a:t>
          </a:r>
          <a:r>
            <a:rPr lang="en-US">
              <a:latin typeface="Times New Roman" panose="02020603050405020304" pitchFamily="18" charset="0"/>
              <a:cs typeface="Times New Roman" panose="02020603050405020304" pitchFamily="18" charset="0"/>
            </a:rPr>
            <a:t> 9</a:t>
          </a:r>
          <a:endParaRPr lang="en-US" dirty="0">
            <a:latin typeface="Times New Roman" panose="02020603050405020304" pitchFamily="18" charset="0"/>
            <a:cs typeface="Times New Roman" panose="02020603050405020304" pitchFamily="18" charset="0"/>
          </a:endParaRPr>
        </a:p>
      </dgm:t>
    </dgm:pt>
    <dgm:pt modelId="{270F653E-F7D6-43DC-8E7A-B1B2400AFBDA}" type="parTrans" cxnId="{C0DA4208-B37E-4B51-B40F-5F0DF410CC59}">
      <dgm:prSet/>
      <dgm:spPr/>
      <dgm:t>
        <a:bodyPr/>
        <a:lstStyle/>
        <a:p>
          <a:endParaRPr lang="en-US"/>
        </a:p>
      </dgm:t>
    </dgm:pt>
    <dgm:pt modelId="{5E75697C-0922-4958-B455-8CA66FD2F8BA}" type="sibTrans" cxnId="{C0DA4208-B37E-4B51-B40F-5F0DF410CC59}">
      <dgm:prSet/>
      <dgm:spPr/>
      <dgm:t>
        <a:bodyPr/>
        <a:lstStyle/>
        <a:p>
          <a:endParaRPr lang="en-US"/>
        </a:p>
      </dgm:t>
    </dgm:pt>
    <dgm:pt modelId="{BC4BB007-DC69-4E3A-A1F6-4B8EB1DAF984}">
      <dgm:prSet phldrT="[Text]"/>
      <dgm:spPr/>
      <dgm:t>
        <a:bodyPr/>
        <a:lstStyle/>
        <a:p>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THCS</a:t>
          </a:r>
        </a:p>
      </dgm:t>
    </dgm:pt>
    <dgm:pt modelId="{BEF79833-0987-48EE-B62F-20A56069FF8A}" type="parTrans" cxnId="{90E0AEA2-7AC2-4A11-9869-28716A291D64}">
      <dgm:prSet/>
      <dgm:spPr/>
      <dgm:t>
        <a:bodyPr/>
        <a:lstStyle/>
        <a:p>
          <a:endParaRPr lang="en-US"/>
        </a:p>
      </dgm:t>
    </dgm:pt>
    <dgm:pt modelId="{3D6C8E60-FE5B-47B7-8C20-FC2933CDDAD0}" type="sibTrans" cxnId="{90E0AEA2-7AC2-4A11-9869-28716A291D64}">
      <dgm:prSet/>
      <dgm:spPr/>
      <dgm:t>
        <a:bodyPr/>
        <a:lstStyle/>
        <a:p>
          <a:endParaRPr lang="en-US"/>
        </a:p>
      </dgm:t>
    </dgm:pt>
    <dgm:pt modelId="{E3787CFD-EDFA-4A17-BD9C-24F72E185A5E}" type="pres">
      <dgm:prSet presAssocID="{8728EFB3-BD15-4A27-941D-BA8BBF48121B}" presName="composite" presStyleCnt="0">
        <dgm:presLayoutVars>
          <dgm:chMax val="5"/>
          <dgm:dir/>
          <dgm:resizeHandles val="exact"/>
        </dgm:presLayoutVars>
      </dgm:prSet>
      <dgm:spPr/>
    </dgm:pt>
    <dgm:pt modelId="{B4DC0FCE-59F4-4719-92DB-5D2D4CE07EAD}" type="pres">
      <dgm:prSet presAssocID="{5DC20E71-B23B-4759-8D51-DD0762A3F00D}" presName="circle1" presStyleLbl="lnNode1" presStyleIdx="0" presStyleCnt="2" custLinFactNeighborX="1911" custLinFactNeighborY="2104"/>
      <dgm:spPr>
        <a:solidFill>
          <a:schemeClr val="accent6">
            <a:lumMod val="40000"/>
            <a:lumOff val="60000"/>
          </a:schemeClr>
        </a:solidFill>
      </dgm:spPr>
    </dgm:pt>
    <dgm:pt modelId="{5D55A97E-3AB0-45AE-A661-BA8EF2F34055}" type="pres">
      <dgm:prSet presAssocID="{5DC20E71-B23B-4759-8D51-DD0762A3F00D}" presName="text1" presStyleLbl="revTx" presStyleIdx="0" presStyleCnt="2" custScaleX="136379" custLinFactNeighborX="6018">
        <dgm:presLayoutVars>
          <dgm:bulletEnabled val="1"/>
        </dgm:presLayoutVars>
      </dgm:prSet>
      <dgm:spPr/>
    </dgm:pt>
    <dgm:pt modelId="{93AF9DF3-1D97-4F60-8582-5CEDBFDB0089}" type="pres">
      <dgm:prSet presAssocID="{5DC20E71-B23B-4759-8D51-DD0762A3F00D}" presName="line1" presStyleLbl="callout" presStyleIdx="0" presStyleCnt="4"/>
      <dgm:spPr/>
    </dgm:pt>
    <dgm:pt modelId="{B0CC8F73-3BDB-4123-990D-7BB22E117330}" type="pres">
      <dgm:prSet presAssocID="{5DC20E71-B23B-4759-8D51-DD0762A3F00D}" presName="d1" presStyleLbl="callout" presStyleIdx="1" presStyleCnt="4"/>
      <dgm:spPr/>
    </dgm:pt>
    <dgm:pt modelId="{DC9EDACB-0F59-425B-905A-7DA411E56591}" type="pres">
      <dgm:prSet presAssocID="{BC4BB007-DC69-4E3A-A1F6-4B8EB1DAF984}" presName="circle2" presStyleLbl="lnNode1" presStyleIdx="1" presStyleCnt="2"/>
      <dgm:spPr/>
    </dgm:pt>
    <dgm:pt modelId="{4D69D6B9-A863-49FC-AFC0-1BFCBF823FCA}" type="pres">
      <dgm:prSet presAssocID="{BC4BB007-DC69-4E3A-A1F6-4B8EB1DAF984}" presName="text2" presStyleLbl="revTx" presStyleIdx="1" presStyleCnt="2">
        <dgm:presLayoutVars>
          <dgm:bulletEnabled val="1"/>
        </dgm:presLayoutVars>
      </dgm:prSet>
      <dgm:spPr/>
    </dgm:pt>
    <dgm:pt modelId="{E2187085-B7C4-4B4D-82B0-54E1ACA2E86B}" type="pres">
      <dgm:prSet presAssocID="{BC4BB007-DC69-4E3A-A1F6-4B8EB1DAF984}" presName="line2" presStyleLbl="callout" presStyleIdx="2" presStyleCnt="4"/>
      <dgm:spPr/>
    </dgm:pt>
    <dgm:pt modelId="{872E82B9-87B2-4CA1-8321-2147EB23987E}" type="pres">
      <dgm:prSet presAssocID="{BC4BB007-DC69-4E3A-A1F6-4B8EB1DAF984}" presName="d2" presStyleLbl="callout" presStyleIdx="3" presStyleCnt="4"/>
      <dgm:spPr/>
    </dgm:pt>
  </dgm:ptLst>
  <dgm:cxnLst>
    <dgm:cxn modelId="{C0DA4208-B37E-4B51-B40F-5F0DF410CC59}" srcId="{8728EFB3-BD15-4A27-941D-BA8BBF48121B}" destId="{5DC20E71-B23B-4759-8D51-DD0762A3F00D}" srcOrd="0" destOrd="0" parTransId="{270F653E-F7D6-43DC-8E7A-B1B2400AFBDA}" sibTransId="{5E75697C-0922-4958-B455-8CA66FD2F8BA}"/>
    <dgm:cxn modelId="{3C111013-255C-40DE-85F7-A601405A35F1}" type="presOf" srcId="{5DC20E71-B23B-4759-8D51-DD0762A3F00D}" destId="{5D55A97E-3AB0-45AE-A661-BA8EF2F34055}" srcOrd="0" destOrd="0" presId="urn:microsoft.com/office/officeart/2005/8/layout/target1"/>
    <dgm:cxn modelId="{90E0AEA2-7AC2-4A11-9869-28716A291D64}" srcId="{8728EFB3-BD15-4A27-941D-BA8BBF48121B}" destId="{BC4BB007-DC69-4E3A-A1F6-4B8EB1DAF984}" srcOrd="1" destOrd="0" parTransId="{BEF79833-0987-48EE-B62F-20A56069FF8A}" sibTransId="{3D6C8E60-FE5B-47B7-8C20-FC2933CDDAD0}"/>
    <dgm:cxn modelId="{1ACF6BBE-6C57-4B42-AAF1-F396B16BD7F3}" type="presOf" srcId="{8728EFB3-BD15-4A27-941D-BA8BBF48121B}" destId="{E3787CFD-EDFA-4A17-BD9C-24F72E185A5E}" srcOrd="0" destOrd="0" presId="urn:microsoft.com/office/officeart/2005/8/layout/target1"/>
    <dgm:cxn modelId="{3C7B44CD-F32E-42FB-895A-A4F64DDAD710}" type="presOf" srcId="{BC4BB007-DC69-4E3A-A1F6-4B8EB1DAF984}" destId="{4D69D6B9-A863-49FC-AFC0-1BFCBF823FCA}" srcOrd="0" destOrd="0" presId="urn:microsoft.com/office/officeart/2005/8/layout/target1"/>
    <dgm:cxn modelId="{4C038A4F-7141-4907-8251-E6101461B0C9}" type="presParOf" srcId="{E3787CFD-EDFA-4A17-BD9C-24F72E185A5E}" destId="{B4DC0FCE-59F4-4719-92DB-5D2D4CE07EAD}" srcOrd="0" destOrd="0" presId="urn:microsoft.com/office/officeart/2005/8/layout/target1"/>
    <dgm:cxn modelId="{13269796-6A83-4A41-BAC8-F85F6E5B7FF6}" type="presParOf" srcId="{E3787CFD-EDFA-4A17-BD9C-24F72E185A5E}" destId="{5D55A97E-3AB0-45AE-A661-BA8EF2F34055}" srcOrd="1" destOrd="0" presId="urn:microsoft.com/office/officeart/2005/8/layout/target1"/>
    <dgm:cxn modelId="{3B59CE1A-B6AB-421D-85BE-9A6A599A4F13}" type="presParOf" srcId="{E3787CFD-EDFA-4A17-BD9C-24F72E185A5E}" destId="{93AF9DF3-1D97-4F60-8582-5CEDBFDB0089}" srcOrd="2" destOrd="0" presId="urn:microsoft.com/office/officeart/2005/8/layout/target1"/>
    <dgm:cxn modelId="{7D1AD500-C909-4A03-8FE0-ACCE4808CC99}" type="presParOf" srcId="{E3787CFD-EDFA-4A17-BD9C-24F72E185A5E}" destId="{B0CC8F73-3BDB-4123-990D-7BB22E117330}" srcOrd="3" destOrd="0" presId="urn:microsoft.com/office/officeart/2005/8/layout/target1"/>
    <dgm:cxn modelId="{7DE0EB86-C8C3-4F95-8FC0-DC7726A3D527}" type="presParOf" srcId="{E3787CFD-EDFA-4A17-BD9C-24F72E185A5E}" destId="{DC9EDACB-0F59-425B-905A-7DA411E56591}" srcOrd="4" destOrd="0" presId="urn:microsoft.com/office/officeart/2005/8/layout/target1"/>
    <dgm:cxn modelId="{568F0D77-E829-4D31-BF94-30AC2600860F}" type="presParOf" srcId="{E3787CFD-EDFA-4A17-BD9C-24F72E185A5E}" destId="{4D69D6B9-A863-49FC-AFC0-1BFCBF823FCA}" srcOrd="5" destOrd="0" presId="urn:microsoft.com/office/officeart/2005/8/layout/target1"/>
    <dgm:cxn modelId="{5DF942DB-ABAD-4211-BD47-EFC447502585}" type="presParOf" srcId="{E3787CFD-EDFA-4A17-BD9C-24F72E185A5E}" destId="{E2187085-B7C4-4B4D-82B0-54E1ACA2E86B}" srcOrd="6" destOrd="0" presId="urn:microsoft.com/office/officeart/2005/8/layout/target1"/>
    <dgm:cxn modelId="{A3E0999E-BCD8-4478-ACD4-120CA4B343B1}" type="presParOf" srcId="{E3787CFD-EDFA-4A17-BD9C-24F72E185A5E}" destId="{872E82B9-87B2-4CA1-8321-2147EB23987E}" srcOrd="7"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16265-7A42-43FB-8554-5DC57BED50E1}">
      <dsp:nvSpPr>
        <dsp:cNvPr id="0" name=""/>
        <dsp:cNvSpPr/>
      </dsp:nvSpPr>
      <dsp:spPr>
        <a:xfrm>
          <a:off x="5626283" y="2208113"/>
          <a:ext cx="3931442" cy="1528958"/>
        </a:xfrm>
        <a:custGeom>
          <a:avLst/>
          <a:gdLst/>
          <a:ahLst/>
          <a:cxnLst/>
          <a:rect l="0" t="0" r="0" b="0"/>
          <a:pathLst>
            <a:path>
              <a:moveTo>
                <a:pt x="0" y="0"/>
              </a:moveTo>
              <a:lnTo>
                <a:pt x="0" y="1233717"/>
              </a:lnTo>
              <a:lnTo>
                <a:pt x="3931442" y="1233717"/>
              </a:lnTo>
              <a:lnTo>
                <a:pt x="3931442" y="152895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EF56AF-6255-463E-861C-CEF8FD7B9BF8}">
      <dsp:nvSpPr>
        <dsp:cNvPr id="0" name=""/>
        <dsp:cNvSpPr/>
      </dsp:nvSpPr>
      <dsp:spPr>
        <a:xfrm>
          <a:off x="5626283" y="2208113"/>
          <a:ext cx="239705" cy="1528958"/>
        </a:xfrm>
        <a:custGeom>
          <a:avLst/>
          <a:gdLst/>
          <a:ahLst/>
          <a:cxnLst/>
          <a:rect l="0" t="0" r="0" b="0"/>
          <a:pathLst>
            <a:path>
              <a:moveTo>
                <a:pt x="0" y="0"/>
              </a:moveTo>
              <a:lnTo>
                <a:pt x="0" y="1233717"/>
              </a:lnTo>
              <a:lnTo>
                <a:pt x="239705" y="1233717"/>
              </a:lnTo>
              <a:lnTo>
                <a:pt x="239705" y="152895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A30564-B6FD-4829-ABB6-CD4FD7E85644}">
      <dsp:nvSpPr>
        <dsp:cNvPr id="0" name=""/>
        <dsp:cNvSpPr/>
      </dsp:nvSpPr>
      <dsp:spPr>
        <a:xfrm>
          <a:off x="1995349" y="2208113"/>
          <a:ext cx="3630933" cy="1528958"/>
        </a:xfrm>
        <a:custGeom>
          <a:avLst/>
          <a:gdLst/>
          <a:ahLst/>
          <a:cxnLst/>
          <a:rect l="0" t="0" r="0" b="0"/>
          <a:pathLst>
            <a:path>
              <a:moveTo>
                <a:pt x="3630933" y="0"/>
              </a:moveTo>
              <a:lnTo>
                <a:pt x="3630933" y="1233717"/>
              </a:lnTo>
              <a:lnTo>
                <a:pt x="0" y="1233717"/>
              </a:lnTo>
              <a:lnTo>
                <a:pt x="0" y="152895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4DFEA1-DC1A-481F-89AC-9AEF866501F5}">
      <dsp:nvSpPr>
        <dsp:cNvPr id="0" name=""/>
        <dsp:cNvSpPr/>
      </dsp:nvSpPr>
      <dsp:spPr>
        <a:xfrm>
          <a:off x="3424649" y="115323"/>
          <a:ext cx="4403267" cy="20927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178551" numCol="1" spcCol="1270" anchor="ctr" anchorCtr="0">
          <a:noAutofit/>
        </a:bodyPr>
        <a:lstStyle/>
        <a:p>
          <a:pPr marL="0" lvl="0" indent="0" algn="ctr" defTabSz="2667000">
            <a:lnSpc>
              <a:spcPct val="90000"/>
            </a:lnSpc>
            <a:spcBef>
              <a:spcPct val="0"/>
            </a:spcBef>
            <a:spcAft>
              <a:spcPct val="35000"/>
            </a:spcAft>
            <a:buNone/>
          </a:pPr>
          <a:r>
            <a:rPr lang="en-US" sz="6000" b="1" kern="1200" dirty="0" err="1">
              <a:solidFill>
                <a:schemeClr val="tx1"/>
              </a:solidFill>
              <a:latin typeface="Times New Roman" panose="02020603050405020304" pitchFamily="18" charset="0"/>
              <a:cs typeface="Times New Roman" panose="02020603050405020304" pitchFamily="18" charset="0"/>
            </a:rPr>
            <a:t>Đặt</a:t>
          </a:r>
          <a:r>
            <a:rPr lang="en-US" sz="6000" b="1" kern="1200" dirty="0">
              <a:solidFill>
                <a:schemeClr val="tx1"/>
              </a:solidFill>
              <a:latin typeface="Times New Roman" panose="02020603050405020304" pitchFamily="18" charset="0"/>
              <a:cs typeface="Times New Roman" panose="02020603050405020304" pitchFamily="18" charset="0"/>
            </a:rPr>
            <a:t> </a:t>
          </a:r>
          <a:r>
            <a:rPr lang="en-US" sz="6000" b="1" kern="1200" dirty="0" err="1">
              <a:solidFill>
                <a:schemeClr val="tx1"/>
              </a:solidFill>
              <a:latin typeface="Times New Roman" panose="02020603050405020304" pitchFamily="18" charset="0"/>
              <a:cs typeface="Times New Roman" panose="02020603050405020304" pitchFamily="18" charset="0"/>
            </a:rPr>
            <a:t>vấn</a:t>
          </a:r>
          <a:r>
            <a:rPr lang="en-US" sz="6000" b="1" kern="1200" dirty="0">
              <a:solidFill>
                <a:schemeClr val="tx1"/>
              </a:solidFill>
              <a:latin typeface="Times New Roman" panose="02020603050405020304" pitchFamily="18" charset="0"/>
              <a:cs typeface="Times New Roman" panose="02020603050405020304" pitchFamily="18" charset="0"/>
            </a:rPr>
            <a:t> </a:t>
          </a:r>
          <a:r>
            <a:rPr lang="en-US" sz="6000" b="1" kern="1200" dirty="0" err="1">
              <a:solidFill>
                <a:schemeClr val="tx1"/>
              </a:solidFill>
              <a:latin typeface="Times New Roman" panose="02020603050405020304" pitchFamily="18" charset="0"/>
              <a:cs typeface="Times New Roman" panose="02020603050405020304" pitchFamily="18" charset="0"/>
            </a:rPr>
            <a:t>đề</a:t>
          </a:r>
          <a:endParaRPr lang="en-US" sz="6000" b="1" kern="1200" dirty="0">
            <a:solidFill>
              <a:schemeClr val="tx1"/>
            </a:solidFill>
            <a:latin typeface="Times New Roman" panose="02020603050405020304" pitchFamily="18" charset="0"/>
            <a:cs typeface="Times New Roman" panose="02020603050405020304" pitchFamily="18" charset="0"/>
          </a:endParaRPr>
        </a:p>
      </dsp:txBody>
      <dsp:txXfrm>
        <a:off x="3424649" y="115323"/>
        <a:ext cx="4403267" cy="2092789"/>
      </dsp:txXfrm>
    </dsp:sp>
    <dsp:sp modelId="{A906E321-6FF9-479B-A35D-F38CD0D4A221}">
      <dsp:nvSpPr>
        <dsp:cNvPr id="0" name=""/>
        <dsp:cNvSpPr/>
      </dsp:nvSpPr>
      <dsp:spPr>
        <a:xfrm>
          <a:off x="6915138" y="2555521"/>
          <a:ext cx="2199470" cy="421773"/>
        </a:xfrm>
        <a:prstGeom prst="rect">
          <a:avLst/>
        </a:prstGeom>
        <a:solidFill>
          <a:schemeClr val="lt1">
            <a:alpha val="9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17145" rIns="68580" bIns="17145" numCol="1" spcCol="1270" anchor="ctr" anchorCtr="0">
          <a:noAutofit/>
        </a:bodyPr>
        <a:lstStyle/>
        <a:p>
          <a:pPr marL="0" lvl="0" indent="0" algn="r" defTabSz="1200150">
            <a:lnSpc>
              <a:spcPct val="90000"/>
            </a:lnSpc>
            <a:spcBef>
              <a:spcPct val="0"/>
            </a:spcBef>
            <a:spcAft>
              <a:spcPct val="35000"/>
            </a:spcAft>
            <a:buNone/>
          </a:pPr>
          <a:endParaRPr lang="en-US" sz="2700" kern="1200"/>
        </a:p>
      </dsp:txBody>
      <dsp:txXfrm>
        <a:off x="6915138" y="2555521"/>
        <a:ext cx="2199470" cy="421773"/>
      </dsp:txXfrm>
    </dsp:sp>
    <dsp:sp modelId="{24425084-3A6E-48E5-B9E5-0495D7BF9816}">
      <dsp:nvSpPr>
        <dsp:cNvPr id="0" name=""/>
        <dsp:cNvSpPr/>
      </dsp:nvSpPr>
      <dsp:spPr>
        <a:xfrm>
          <a:off x="112590" y="3737071"/>
          <a:ext cx="3765518" cy="206712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178551" numCol="1" spcCol="1270" anchor="ctr" anchorCtr="0">
          <a:noAutofit/>
        </a:bodyPr>
        <a:lstStyle/>
        <a:p>
          <a:pPr marL="0" lvl="0" indent="0" algn="ctr" defTabSz="1600200">
            <a:lnSpc>
              <a:spcPct val="90000"/>
            </a:lnSpc>
            <a:spcBef>
              <a:spcPct val="0"/>
            </a:spcBef>
            <a:spcAft>
              <a:spcPct val="35000"/>
            </a:spcAft>
            <a:buNone/>
          </a:pPr>
          <a:r>
            <a:rPr lang="en-US" sz="3600" b="1" kern="1200" dirty="0" err="1">
              <a:solidFill>
                <a:schemeClr val="tx1"/>
              </a:solidFill>
              <a:latin typeface="Times New Roman" panose="02020603050405020304" pitchFamily="18" charset="0"/>
              <a:cs typeface="Times New Roman" panose="02020603050405020304" pitchFamily="18" charset="0"/>
            </a:rPr>
            <a:t>Tính</a:t>
          </a:r>
          <a:r>
            <a:rPr lang="en-US" sz="3600" b="1" kern="1200" dirty="0">
              <a:solidFill>
                <a:schemeClr val="tx1"/>
              </a:solidFill>
              <a:latin typeface="Times New Roman" panose="02020603050405020304" pitchFamily="18" charset="0"/>
              <a:cs typeface="Times New Roman" panose="02020603050405020304" pitchFamily="18" charset="0"/>
            </a:rPr>
            <a:t> </a:t>
          </a:r>
          <a:r>
            <a:rPr lang="en-US" sz="3600" b="1" kern="1200" dirty="0" err="1">
              <a:solidFill>
                <a:schemeClr val="tx1"/>
              </a:solidFill>
              <a:latin typeface="Times New Roman" panose="02020603050405020304" pitchFamily="18" charset="0"/>
              <a:cs typeface="Times New Roman" panose="02020603050405020304" pitchFamily="18" charset="0"/>
            </a:rPr>
            <a:t>cấp</a:t>
          </a:r>
          <a:r>
            <a:rPr lang="en-US" sz="3600" b="1" kern="1200" dirty="0">
              <a:solidFill>
                <a:schemeClr val="tx1"/>
              </a:solidFill>
              <a:latin typeface="Times New Roman" panose="02020603050405020304" pitchFamily="18" charset="0"/>
              <a:cs typeface="Times New Roman" panose="02020603050405020304" pitchFamily="18" charset="0"/>
            </a:rPr>
            <a:t> </a:t>
          </a:r>
          <a:r>
            <a:rPr lang="en-US" sz="3600" b="1" kern="1200" dirty="0" err="1">
              <a:solidFill>
                <a:schemeClr val="tx1"/>
              </a:solidFill>
              <a:latin typeface="Times New Roman" panose="02020603050405020304" pitchFamily="18" charset="0"/>
              <a:cs typeface="Times New Roman" panose="02020603050405020304" pitchFamily="18" charset="0"/>
            </a:rPr>
            <a:t>thiết</a:t>
          </a:r>
          <a:endParaRPr lang="en-US" sz="3600" b="1" kern="1200" dirty="0">
            <a:solidFill>
              <a:schemeClr val="tx1"/>
            </a:solidFill>
            <a:latin typeface="Times New Roman" panose="02020603050405020304" pitchFamily="18" charset="0"/>
            <a:cs typeface="Times New Roman" panose="02020603050405020304" pitchFamily="18" charset="0"/>
          </a:endParaRPr>
        </a:p>
      </dsp:txBody>
      <dsp:txXfrm>
        <a:off x="112590" y="3737071"/>
        <a:ext cx="3765518" cy="2067129"/>
      </dsp:txXfrm>
    </dsp:sp>
    <dsp:sp modelId="{CED6D52E-E5C5-4CAC-87F9-7BCB3BC8391F}">
      <dsp:nvSpPr>
        <dsp:cNvPr id="0" name=""/>
        <dsp:cNvSpPr/>
      </dsp:nvSpPr>
      <dsp:spPr>
        <a:xfrm>
          <a:off x="845128" y="6249337"/>
          <a:ext cx="2199470" cy="421773"/>
        </a:xfrm>
        <a:prstGeom prst="rect">
          <a:avLst/>
        </a:prstGeom>
        <a:solidFill>
          <a:schemeClr val="lt1">
            <a:alpha val="9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17145" rIns="68580" bIns="17145" numCol="1" spcCol="1270" anchor="ctr" anchorCtr="0">
          <a:noAutofit/>
        </a:bodyPr>
        <a:lstStyle/>
        <a:p>
          <a:pPr marL="0" lvl="0" indent="0" algn="r" defTabSz="1200150">
            <a:lnSpc>
              <a:spcPct val="90000"/>
            </a:lnSpc>
            <a:spcBef>
              <a:spcPct val="0"/>
            </a:spcBef>
            <a:spcAft>
              <a:spcPct val="35000"/>
            </a:spcAft>
            <a:buNone/>
          </a:pPr>
          <a:endParaRPr lang="en-US" sz="2700" kern="1200"/>
        </a:p>
      </dsp:txBody>
      <dsp:txXfrm>
        <a:off x="845128" y="6249337"/>
        <a:ext cx="2199470" cy="421773"/>
      </dsp:txXfrm>
    </dsp:sp>
    <dsp:sp modelId="{3627B48C-0C22-4E94-BE84-23DFEA9FA92D}">
      <dsp:nvSpPr>
        <dsp:cNvPr id="0" name=""/>
        <dsp:cNvSpPr/>
      </dsp:nvSpPr>
      <dsp:spPr>
        <a:xfrm>
          <a:off x="4468591" y="3737071"/>
          <a:ext cx="2794794" cy="2067129"/>
        </a:xfrm>
        <a:prstGeom prst="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178551" numCol="1" spcCol="1270" anchor="ctr" anchorCtr="0">
          <a:noAutofit/>
        </a:bodyPr>
        <a:lstStyle/>
        <a:p>
          <a:pPr marL="0" lvl="0" indent="0" algn="ctr" defTabSz="1778000">
            <a:lnSpc>
              <a:spcPct val="90000"/>
            </a:lnSpc>
            <a:spcBef>
              <a:spcPct val="0"/>
            </a:spcBef>
            <a:spcAft>
              <a:spcPct val="35000"/>
            </a:spcAft>
            <a:buNone/>
          </a:pPr>
          <a:r>
            <a:rPr lang="en-US" sz="4000" b="1" kern="1200" dirty="0" err="1">
              <a:solidFill>
                <a:schemeClr val="tx1"/>
              </a:solidFill>
              <a:latin typeface="Times New Roman" panose="02020603050405020304" pitchFamily="18" charset="0"/>
              <a:cs typeface="Times New Roman" panose="02020603050405020304" pitchFamily="18" charset="0"/>
            </a:rPr>
            <a:t>Mục</a:t>
          </a:r>
          <a:r>
            <a:rPr lang="en-US" sz="4000" b="1" kern="1200" dirty="0">
              <a:solidFill>
                <a:schemeClr val="tx1"/>
              </a:solidFill>
              <a:latin typeface="Times New Roman" panose="02020603050405020304" pitchFamily="18" charset="0"/>
              <a:cs typeface="Times New Roman" panose="02020603050405020304" pitchFamily="18" charset="0"/>
            </a:rPr>
            <a:t> </a:t>
          </a:r>
          <a:r>
            <a:rPr lang="en-US" sz="4000" b="1" kern="1200" dirty="0" err="1">
              <a:solidFill>
                <a:schemeClr val="tx1"/>
              </a:solidFill>
              <a:latin typeface="Times New Roman" panose="02020603050405020304" pitchFamily="18" charset="0"/>
              <a:cs typeface="Times New Roman" panose="02020603050405020304" pitchFamily="18" charset="0"/>
            </a:rPr>
            <a:t>tiêu</a:t>
          </a:r>
          <a:endParaRPr lang="en-US" sz="4000" b="1" kern="1200" dirty="0">
            <a:solidFill>
              <a:schemeClr val="tx1"/>
            </a:solidFill>
            <a:latin typeface="Times New Roman" panose="02020603050405020304" pitchFamily="18" charset="0"/>
            <a:cs typeface="Times New Roman" panose="02020603050405020304" pitchFamily="18" charset="0"/>
          </a:endParaRPr>
        </a:p>
      </dsp:txBody>
      <dsp:txXfrm>
        <a:off x="4468591" y="3737071"/>
        <a:ext cx="2794794" cy="2067129"/>
      </dsp:txXfrm>
    </dsp:sp>
    <dsp:sp modelId="{076CAB6F-DF4A-4C01-B5AE-632F9C6DF666}">
      <dsp:nvSpPr>
        <dsp:cNvPr id="0" name=""/>
        <dsp:cNvSpPr/>
      </dsp:nvSpPr>
      <dsp:spPr>
        <a:xfrm>
          <a:off x="4762353" y="6436226"/>
          <a:ext cx="2199470" cy="421773"/>
        </a:xfrm>
        <a:prstGeom prst="rect">
          <a:avLst/>
        </a:prstGeom>
        <a:solidFill>
          <a:schemeClr val="lt1">
            <a:alpha val="9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17145" rIns="68580" bIns="17145" numCol="1" spcCol="1270" anchor="ctr" anchorCtr="0">
          <a:noAutofit/>
        </a:bodyPr>
        <a:lstStyle/>
        <a:p>
          <a:pPr marL="0" lvl="0" indent="0" algn="r" defTabSz="1200150">
            <a:lnSpc>
              <a:spcPct val="90000"/>
            </a:lnSpc>
            <a:spcBef>
              <a:spcPct val="0"/>
            </a:spcBef>
            <a:spcAft>
              <a:spcPct val="35000"/>
            </a:spcAft>
            <a:buNone/>
          </a:pPr>
          <a:endParaRPr lang="en-US" sz="2700" kern="1200"/>
        </a:p>
      </dsp:txBody>
      <dsp:txXfrm>
        <a:off x="4762353" y="6436226"/>
        <a:ext cx="2199470" cy="421773"/>
      </dsp:txXfrm>
    </dsp:sp>
    <dsp:sp modelId="{9C970014-232A-4244-93AA-730CA4DB8E39}">
      <dsp:nvSpPr>
        <dsp:cNvPr id="0" name=""/>
        <dsp:cNvSpPr/>
      </dsp:nvSpPr>
      <dsp:spPr>
        <a:xfrm>
          <a:off x="7922785" y="3737071"/>
          <a:ext cx="3269880" cy="2067129"/>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178551"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Times New Roman" panose="02020603050405020304" pitchFamily="18" charset="0"/>
              <a:cs typeface="Times New Roman" panose="02020603050405020304" pitchFamily="18" charset="0"/>
            </a:rPr>
            <a:t>Đối</a:t>
          </a:r>
          <a:r>
            <a:rPr lang="en-US" sz="3200" b="1" kern="1200" dirty="0">
              <a:solidFill>
                <a:schemeClr val="tx1"/>
              </a:solidFill>
              <a:latin typeface="Times New Roman" panose="02020603050405020304" pitchFamily="18" charset="0"/>
              <a:cs typeface="Times New Roman" panose="02020603050405020304" pitchFamily="18" charset="0"/>
            </a:rPr>
            <a:t> </a:t>
          </a:r>
          <a:r>
            <a:rPr lang="en-US" sz="3200" b="1" kern="1200" dirty="0" err="1">
              <a:solidFill>
                <a:schemeClr val="tx1"/>
              </a:solidFill>
              <a:latin typeface="Times New Roman" panose="02020603050405020304" pitchFamily="18" charset="0"/>
              <a:cs typeface="Times New Roman" panose="02020603050405020304" pitchFamily="18" charset="0"/>
            </a:rPr>
            <a:t>tượng</a:t>
          </a:r>
          <a:r>
            <a:rPr lang="en-US" sz="3200" b="1" kern="1200" dirty="0">
              <a:solidFill>
                <a:schemeClr val="tx1"/>
              </a:solidFill>
              <a:latin typeface="Times New Roman" panose="02020603050405020304" pitchFamily="18" charset="0"/>
              <a:cs typeface="Times New Roman" panose="02020603050405020304" pitchFamily="18" charset="0"/>
            </a:rPr>
            <a:t>, </a:t>
          </a:r>
          <a:r>
            <a:rPr lang="en-US" sz="3200" b="1" kern="1200" dirty="0" err="1">
              <a:solidFill>
                <a:schemeClr val="tx1"/>
              </a:solidFill>
              <a:latin typeface="Times New Roman" panose="02020603050405020304" pitchFamily="18" charset="0"/>
              <a:cs typeface="Times New Roman" panose="02020603050405020304" pitchFamily="18" charset="0"/>
            </a:rPr>
            <a:t>phương</a:t>
          </a:r>
          <a:r>
            <a:rPr lang="en-US" sz="3200" b="1" kern="1200" dirty="0">
              <a:solidFill>
                <a:schemeClr val="tx1"/>
              </a:solidFill>
              <a:latin typeface="Times New Roman" panose="02020603050405020304" pitchFamily="18" charset="0"/>
              <a:cs typeface="Times New Roman" panose="02020603050405020304" pitchFamily="18" charset="0"/>
            </a:rPr>
            <a:t> </a:t>
          </a:r>
          <a:r>
            <a:rPr lang="en-US" sz="3200" b="1" kern="1200" dirty="0" err="1">
              <a:solidFill>
                <a:schemeClr val="tx1"/>
              </a:solidFill>
              <a:latin typeface="Times New Roman" panose="02020603050405020304" pitchFamily="18" charset="0"/>
              <a:cs typeface="Times New Roman" panose="02020603050405020304" pitchFamily="18" charset="0"/>
            </a:rPr>
            <a:t>pháp</a:t>
          </a:r>
          <a:endParaRPr lang="en-US" sz="3200" b="1" kern="1200" dirty="0">
            <a:solidFill>
              <a:schemeClr val="tx1"/>
            </a:solidFill>
            <a:latin typeface="Times New Roman" panose="02020603050405020304" pitchFamily="18" charset="0"/>
            <a:cs typeface="Times New Roman" panose="02020603050405020304" pitchFamily="18" charset="0"/>
          </a:endParaRPr>
        </a:p>
      </dsp:txBody>
      <dsp:txXfrm>
        <a:off x="7922785" y="3737071"/>
        <a:ext cx="3269880" cy="2067129"/>
      </dsp:txXfrm>
    </dsp:sp>
    <dsp:sp modelId="{2995164E-CD4C-40C0-B0A8-9594675917BF}">
      <dsp:nvSpPr>
        <dsp:cNvPr id="0" name=""/>
        <dsp:cNvSpPr/>
      </dsp:nvSpPr>
      <dsp:spPr>
        <a:xfrm>
          <a:off x="8917078" y="1519750"/>
          <a:ext cx="2199470" cy="421773"/>
        </a:xfrm>
        <a:prstGeom prst="rect">
          <a:avLst/>
        </a:prstGeom>
        <a:solidFill>
          <a:schemeClr val="lt1">
            <a:alpha val="9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17145" rIns="68580" bIns="17145" numCol="1" spcCol="1270" anchor="ctr" anchorCtr="0">
          <a:noAutofit/>
        </a:bodyPr>
        <a:lstStyle/>
        <a:p>
          <a:pPr marL="0" lvl="0" indent="0" algn="r" defTabSz="1200150">
            <a:lnSpc>
              <a:spcPct val="90000"/>
            </a:lnSpc>
            <a:spcBef>
              <a:spcPct val="0"/>
            </a:spcBef>
            <a:spcAft>
              <a:spcPct val="35000"/>
            </a:spcAft>
            <a:buNone/>
          </a:pPr>
          <a:endParaRPr lang="en-US" sz="2700" kern="1200"/>
        </a:p>
      </dsp:txBody>
      <dsp:txXfrm>
        <a:off x="8917078" y="1519750"/>
        <a:ext cx="2199470" cy="4217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8573D-6762-4078-82A8-04BA56C8AC8B}">
      <dsp:nvSpPr>
        <dsp:cNvPr id="0" name=""/>
        <dsp:cNvSpPr/>
      </dsp:nvSpPr>
      <dsp:spPr>
        <a:xfrm>
          <a:off x="4972038" y="152455"/>
          <a:ext cx="2272290" cy="3516326"/>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74930" tIns="74930" rIns="74930" bIns="74930" numCol="1" spcCol="1270" anchor="ctr" anchorCtr="0">
          <a:noAutofit/>
        </a:bodyPr>
        <a:lstStyle/>
        <a:p>
          <a:pPr marL="0" lvl="0" indent="0" algn="ctr" defTabSz="2622550">
            <a:lnSpc>
              <a:spcPct val="90000"/>
            </a:lnSpc>
            <a:spcBef>
              <a:spcPct val="0"/>
            </a:spcBef>
            <a:spcAft>
              <a:spcPct val="35000"/>
            </a:spcAft>
            <a:buNone/>
          </a:pPr>
          <a:r>
            <a:rPr lang="vi-VN" sz="5900" b="1" kern="1200" dirty="0">
              <a:latin typeface="Times New Roman" pitchFamily="18" charset="0"/>
              <a:cs typeface="Times New Roman" pitchFamily="18" charset="0"/>
            </a:rPr>
            <a:t>Mục tiêu </a:t>
          </a:r>
          <a:endParaRPr lang="vi-VN" sz="5900" kern="1200" dirty="0"/>
        </a:p>
      </dsp:txBody>
      <dsp:txXfrm>
        <a:off x="5304807" y="667409"/>
        <a:ext cx="1606752" cy="2486418"/>
      </dsp:txXfrm>
    </dsp:sp>
    <dsp:sp modelId="{53974EC6-AF05-48A9-B13C-ED8576F3CB29}">
      <dsp:nvSpPr>
        <dsp:cNvPr id="0" name=""/>
        <dsp:cNvSpPr/>
      </dsp:nvSpPr>
      <dsp:spPr>
        <a:xfrm>
          <a:off x="4209449" y="-113190"/>
          <a:ext cx="3754131" cy="1408299"/>
        </a:xfrm>
        <a:prstGeom prst="ellipse">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vi-VN" sz="1800" b="1" kern="1200" dirty="0">
            <a:latin typeface="+mj-lt"/>
          </a:endParaRPr>
        </a:p>
      </dsp:txBody>
      <dsp:txXfrm>
        <a:off x="4759229" y="93051"/>
        <a:ext cx="2654571" cy="995817"/>
      </dsp:txXfrm>
    </dsp:sp>
    <dsp:sp modelId="{27286B9C-496B-4E44-A4FA-00A3BED4961C}">
      <dsp:nvSpPr>
        <dsp:cNvPr id="0" name=""/>
        <dsp:cNvSpPr/>
      </dsp:nvSpPr>
      <dsp:spPr>
        <a:xfrm>
          <a:off x="7284841" y="1067067"/>
          <a:ext cx="3669830" cy="2777081"/>
        </a:xfrm>
        <a:prstGeom prst="ellipse">
          <a:avLst/>
        </a:prstGeom>
        <a:gradFill rotWithShape="0">
          <a:gsLst>
            <a:gs pos="0">
              <a:schemeClr val="accent5">
                <a:alpha val="50000"/>
                <a:hueOff val="-4966938"/>
                <a:satOff val="19906"/>
                <a:lumOff val="4314"/>
                <a:alphaOff val="0"/>
                <a:shade val="51000"/>
                <a:satMod val="130000"/>
              </a:schemeClr>
            </a:gs>
            <a:gs pos="80000">
              <a:schemeClr val="accent5">
                <a:alpha val="50000"/>
                <a:hueOff val="-4966938"/>
                <a:satOff val="19906"/>
                <a:lumOff val="4314"/>
                <a:alphaOff val="0"/>
                <a:shade val="93000"/>
                <a:satMod val="130000"/>
              </a:schemeClr>
            </a:gs>
            <a:gs pos="100000">
              <a:schemeClr val="accent5">
                <a:alpha val="50000"/>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vi-VN" sz="2200" b="1" kern="1200" dirty="0">
              <a:latin typeface="Times New Roman" panose="02020603050405020304" pitchFamily="18" charset="0"/>
              <a:cs typeface="Times New Roman" panose="02020603050405020304" pitchFamily="18" charset="0"/>
            </a:rPr>
            <a:t>Giúp học sinh phát triển toàn diện về: tình cảm, đạo đức, các kĩ năng</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cơ</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bản</a:t>
          </a:r>
          <a:r>
            <a:rPr lang="en-US" sz="2200" b="1" kern="1200" dirty="0">
              <a:latin typeface="Times New Roman" panose="02020603050405020304" pitchFamily="18" charset="0"/>
              <a:cs typeface="Times New Roman" panose="02020603050405020304" pitchFamily="18" charset="0"/>
            </a:rPr>
            <a:t>.</a:t>
          </a:r>
          <a:endParaRPr lang="vi-VN" sz="2200" b="1" kern="1200" dirty="0">
            <a:latin typeface="Times New Roman" panose="02020603050405020304" pitchFamily="18" charset="0"/>
            <a:cs typeface="Times New Roman" panose="02020603050405020304" pitchFamily="18" charset="0"/>
          </a:endParaRPr>
        </a:p>
      </dsp:txBody>
      <dsp:txXfrm>
        <a:off x="7822275" y="1473761"/>
        <a:ext cx="2594962" cy="1963693"/>
      </dsp:txXfrm>
    </dsp:sp>
    <dsp:sp modelId="{ACBB428E-FB5A-431C-BB82-B0D6D9E63772}">
      <dsp:nvSpPr>
        <dsp:cNvPr id="0" name=""/>
        <dsp:cNvSpPr/>
      </dsp:nvSpPr>
      <dsp:spPr>
        <a:xfrm>
          <a:off x="3138359" y="3733554"/>
          <a:ext cx="6021225" cy="1866066"/>
        </a:xfrm>
        <a:prstGeom prst="ellipse">
          <a:avLst/>
        </a:prstGeom>
        <a:gradFill rotWithShape="0">
          <a:gsLst>
            <a:gs pos="0">
              <a:schemeClr val="accent5">
                <a:alpha val="50000"/>
                <a:hueOff val="-7450407"/>
                <a:satOff val="29858"/>
                <a:lumOff val="6471"/>
                <a:alphaOff val="0"/>
                <a:shade val="51000"/>
                <a:satMod val="130000"/>
              </a:schemeClr>
            </a:gs>
            <a:gs pos="80000">
              <a:schemeClr val="accent5">
                <a:alpha val="50000"/>
                <a:hueOff val="-7450407"/>
                <a:satOff val="29858"/>
                <a:lumOff val="6471"/>
                <a:alphaOff val="0"/>
                <a:shade val="93000"/>
                <a:satMod val="130000"/>
              </a:schemeClr>
            </a:gs>
            <a:gs pos="100000">
              <a:schemeClr val="accent5">
                <a:alpha val="50000"/>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err="1">
              <a:latin typeface="Times New Roman" panose="02020603050405020304" pitchFamily="18" charset="0"/>
              <a:cs typeface="Times New Roman" panose="02020603050405020304" pitchFamily="18" charset="0"/>
            </a:rPr>
            <a:t>Giúp</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học</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sinh</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nâng</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cao</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nhận</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thức</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có</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những</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việc</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làm</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thiết</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thực</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để</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giáo</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dục</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nhân</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cách</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bản</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thân</a:t>
          </a:r>
          <a:r>
            <a:rPr lang="en-US" sz="2200" b="1" kern="1200" dirty="0">
              <a:latin typeface="Times New Roman" panose="02020603050405020304" pitchFamily="18" charset="0"/>
              <a:cs typeface="Times New Roman" panose="02020603050405020304" pitchFamily="18" charset="0"/>
            </a:rPr>
            <a:t>.</a:t>
          </a:r>
          <a:endParaRPr lang="vi-VN" sz="2200" b="1" kern="1200" dirty="0">
            <a:latin typeface="Times New Roman" panose="02020603050405020304" pitchFamily="18" charset="0"/>
            <a:cs typeface="Times New Roman" panose="02020603050405020304" pitchFamily="18" charset="0"/>
          </a:endParaRPr>
        </a:p>
      </dsp:txBody>
      <dsp:txXfrm>
        <a:off x="4020147" y="4006833"/>
        <a:ext cx="4257649" cy="1319508"/>
      </dsp:txXfrm>
    </dsp:sp>
    <dsp:sp modelId="{F651AC2A-49F8-45C8-BC37-0EFFFFE1097A}">
      <dsp:nvSpPr>
        <dsp:cNvPr id="0" name=""/>
        <dsp:cNvSpPr/>
      </dsp:nvSpPr>
      <dsp:spPr>
        <a:xfrm>
          <a:off x="1318396" y="1141518"/>
          <a:ext cx="3631891" cy="2506110"/>
        </a:xfrm>
        <a:prstGeom prst="ellipse">
          <a:avLst/>
        </a:prstGeom>
        <a:gradFill rotWithShape="0">
          <a:gsLst>
            <a:gs pos="0">
              <a:schemeClr val="accent5">
                <a:alpha val="50000"/>
                <a:hueOff val="-9933876"/>
                <a:satOff val="39811"/>
                <a:lumOff val="8628"/>
                <a:alphaOff val="0"/>
                <a:shade val="51000"/>
                <a:satMod val="130000"/>
              </a:schemeClr>
            </a:gs>
            <a:gs pos="80000">
              <a:schemeClr val="accent5">
                <a:alpha val="50000"/>
                <a:hueOff val="-9933876"/>
                <a:satOff val="39811"/>
                <a:lumOff val="8628"/>
                <a:alphaOff val="0"/>
                <a:shade val="93000"/>
                <a:satMod val="130000"/>
              </a:schemeClr>
            </a:gs>
            <a:gs pos="100000">
              <a:schemeClr val="accent5">
                <a:alpha val="50000"/>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u="none" kern="1200" dirty="0" err="1">
              <a:latin typeface="Times New Roman" panose="02020603050405020304" pitchFamily="18" charset="0"/>
              <a:cs typeface="Times New Roman" panose="02020603050405020304" pitchFamily="18" charset="0"/>
            </a:rPr>
            <a:t>Giúp</a:t>
          </a:r>
          <a:r>
            <a:rPr lang="en-US" sz="2200" b="1" u="none" kern="1200" dirty="0">
              <a:latin typeface="Times New Roman" panose="02020603050405020304" pitchFamily="18" charset="0"/>
              <a:cs typeface="Times New Roman" panose="02020603050405020304" pitchFamily="18" charset="0"/>
            </a:rPr>
            <a:t> </a:t>
          </a:r>
          <a:r>
            <a:rPr lang="en-US" sz="2200" b="1" u="none" kern="1200" dirty="0" err="1">
              <a:latin typeface="Times New Roman" panose="02020603050405020304" pitchFamily="18" charset="0"/>
              <a:cs typeface="Times New Roman" panose="02020603050405020304" pitchFamily="18" charset="0"/>
            </a:rPr>
            <a:t>học</a:t>
          </a:r>
          <a:r>
            <a:rPr lang="en-US" sz="2200" b="1" u="none" kern="1200" dirty="0">
              <a:latin typeface="Times New Roman" panose="02020603050405020304" pitchFamily="18" charset="0"/>
              <a:cs typeface="Times New Roman" panose="02020603050405020304" pitchFamily="18" charset="0"/>
            </a:rPr>
            <a:t> </a:t>
          </a:r>
          <a:r>
            <a:rPr lang="en-US" sz="2200" b="1" u="none" kern="1200" dirty="0" err="1">
              <a:latin typeface="Times New Roman" panose="02020603050405020304" pitchFamily="18" charset="0"/>
              <a:cs typeface="Times New Roman" panose="02020603050405020304" pitchFamily="18" charset="0"/>
            </a:rPr>
            <a:t>sinh</a:t>
          </a:r>
          <a:r>
            <a:rPr lang="en-US" sz="2200" b="1" u="none" kern="1200" dirty="0">
              <a:latin typeface="Times New Roman" panose="02020603050405020304" pitchFamily="18" charset="0"/>
              <a:cs typeface="Times New Roman" panose="02020603050405020304" pitchFamily="18" charset="0"/>
            </a:rPr>
            <a:t> </a:t>
          </a:r>
          <a:r>
            <a:rPr lang="en-US" sz="2200" b="1" u="none" kern="1200" dirty="0" err="1">
              <a:latin typeface="Times New Roman" panose="02020603050405020304" pitchFamily="18" charset="0"/>
              <a:cs typeface="Times New Roman" panose="02020603050405020304" pitchFamily="18" charset="0"/>
            </a:rPr>
            <a:t>hứng</a:t>
          </a:r>
          <a:r>
            <a:rPr lang="en-US" sz="2200" b="1" u="none" kern="1200" dirty="0">
              <a:latin typeface="Times New Roman" panose="02020603050405020304" pitchFamily="18" charset="0"/>
              <a:cs typeface="Times New Roman" panose="02020603050405020304" pitchFamily="18" charset="0"/>
            </a:rPr>
            <a:t> </a:t>
          </a:r>
          <a:r>
            <a:rPr lang="en-US" sz="2200" b="1" u="none" kern="1200" dirty="0" err="1">
              <a:latin typeface="Times New Roman" panose="02020603050405020304" pitchFamily="18" charset="0"/>
              <a:cs typeface="Times New Roman" panose="02020603050405020304" pitchFamily="18" charset="0"/>
            </a:rPr>
            <a:t>thú</a:t>
          </a:r>
          <a:r>
            <a:rPr lang="en-US" sz="2200" b="1" u="none" kern="1200" dirty="0">
              <a:latin typeface="Times New Roman" panose="02020603050405020304" pitchFamily="18" charset="0"/>
              <a:cs typeface="Times New Roman" panose="02020603050405020304" pitchFamily="18" charset="0"/>
            </a:rPr>
            <a:t> </a:t>
          </a:r>
          <a:r>
            <a:rPr lang="en-US" sz="2200" b="1" u="none" kern="1200" dirty="0" err="1">
              <a:latin typeface="Times New Roman" panose="02020603050405020304" pitchFamily="18" charset="0"/>
              <a:cs typeface="Times New Roman" panose="02020603050405020304" pitchFamily="18" charset="0"/>
            </a:rPr>
            <a:t>với</a:t>
          </a:r>
          <a:r>
            <a:rPr lang="en-US" sz="2200" b="1" u="none" kern="1200" dirty="0">
              <a:latin typeface="Times New Roman" panose="02020603050405020304" pitchFamily="18" charset="0"/>
              <a:cs typeface="Times New Roman" panose="02020603050405020304" pitchFamily="18" charset="0"/>
            </a:rPr>
            <a:t> </a:t>
          </a:r>
          <a:r>
            <a:rPr lang="en-US" sz="2200" b="1" u="none" kern="1200" dirty="0" err="1">
              <a:latin typeface="Times New Roman" panose="02020603050405020304" pitchFamily="18" charset="0"/>
              <a:cs typeface="Times New Roman" panose="02020603050405020304" pitchFamily="18" charset="0"/>
            </a:rPr>
            <a:t>môn</a:t>
          </a:r>
          <a:r>
            <a:rPr lang="en-US" sz="2200" b="1" u="none" kern="1200" dirty="0">
              <a:latin typeface="Times New Roman" panose="02020603050405020304" pitchFamily="18" charset="0"/>
              <a:cs typeface="Times New Roman" panose="02020603050405020304" pitchFamily="18" charset="0"/>
            </a:rPr>
            <a:t> </a:t>
          </a:r>
          <a:r>
            <a:rPr lang="en-US" sz="2200" b="1" u="none" kern="1200" dirty="0" err="1">
              <a:latin typeface="Times New Roman" panose="02020603050405020304" pitchFamily="18" charset="0"/>
              <a:cs typeface="Times New Roman" panose="02020603050405020304" pitchFamily="18" charset="0"/>
            </a:rPr>
            <a:t>học</a:t>
          </a:r>
          <a:r>
            <a:rPr lang="en-US" sz="2200" b="1" u="none"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phát</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huy</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được</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tính</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tích</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cực</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tư</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duy</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độc</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lập</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sáng</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tạo</a:t>
          </a:r>
          <a:r>
            <a:rPr lang="en-US" sz="2200" b="1" kern="1200" dirty="0">
              <a:latin typeface="Times New Roman" panose="02020603050405020304" pitchFamily="18" charset="0"/>
              <a:cs typeface="Times New Roman" panose="02020603050405020304" pitchFamily="18" charset="0"/>
            </a:rPr>
            <a:t>. </a:t>
          </a:r>
          <a:r>
            <a:rPr lang="en-US" sz="2200" b="1" u="none" kern="1200" dirty="0">
              <a:latin typeface="Times New Roman" panose="02020603050405020304" pitchFamily="18" charset="0"/>
              <a:cs typeface="Times New Roman" panose="02020603050405020304" pitchFamily="18" charset="0"/>
            </a:rPr>
            <a:t> </a:t>
          </a:r>
          <a:endParaRPr lang="vi-VN" sz="2200" b="1" kern="1200" dirty="0">
            <a:latin typeface="Times New Roman" panose="02020603050405020304" pitchFamily="18" charset="0"/>
            <a:cs typeface="Times New Roman" panose="02020603050405020304" pitchFamily="18" charset="0"/>
          </a:endParaRPr>
        </a:p>
      </dsp:txBody>
      <dsp:txXfrm>
        <a:off x="1850274" y="1508529"/>
        <a:ext cx="2568135" cy="17720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68281B-18CC-4884-BD28-D527E1056F11}">
      <dsp:nvSpPr>
        <dsp:cNvPr id="0" name=""/>
        <dsp:cNvSpPr/>
      </dsp:nvSpPr>
      <dsp:spPr>
        <a:xfrm>
          <a:off x="5592816" y="2650517"/>
          <a:ext cx="2612611" cy="961539"/>
        </a:xfrm>
        <a:custGeom>
          <a:avLst/>
          <a:gdLst/>
          <a:ahLst/>
          <a:cxnLst/>
          <a:rect l="0" t="0" r="0" b="0"/>
          <a:pathLst>
            <a:path>
              <a:moveTo>
                <a:pt x="0" y="0"/>
              </a:moveTo>
              <a:lnTo>
                <a:pt x="0" y="538115"/>
              </a:lnTo>
              <a:lnTo>
                <a:pt x="2612611" y="538115"/>
              </a:lnTo>
              <a:lnTo>
                <a:pt x="2612611" y="96153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CD37E9-ABB4-4CBB-9AEE-269D217FFF1E}">
      <dsp:nvSpPr>
        <dsp:cNvPr id="0" name=""/>
        <dsp:cNvSpPr/>
      </dsp:nvSpPr>
      <dsp:spPr>
        <a:xfrm>
          <a:off x="2586017" y="2650517"/>
          <a:ext cx="3006799" cy="961539"/>
        </a:xfrm>
        <a:custGeom>
          <a:avLst/>
          <a:gdLst/>
          <a:ahLst/>
          <a:cxnLst/>
          <a:rect l="0" t="0" r="0" b="0"/>
          <a:pathLst>
            <a:path>
              <a:moveTo>
                <a:pt x="3006799" y="0"/>
              </a:moveTo>
              <a:lnTo>
                <a:pt x="3006799" y="538115"/>
              </a:lnTo>
              <a:lnTo>
                <a:pt x="0" y="538115"/>
              </a:lnTo>
              <a:lnTo>
                <a:pt x="0" y="96153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28A47B-CE42-447D-B7C7-025A2BB8C5E5}">
      <dsp:nvSpPr>
        <dsp:cNvPr id="0" name=""/>
        <dsp:cNvSpPr/>
      </dsp:nvSpPr>
      <dsp:spPr>
        <a:xfrm>
          <a:off x="2883362" y="0"/>
          <a:ext cx="5418909" cy="2650517"/>
        </a:xfrm>
        <a:prstGeom prst="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2667000">
            <a:lnSpc>
              <a:spcPct val="90000"/>
            </a:lnSpc>
            <a:spcBef>
              <a:spcPct val="0"/>
            </a:spcBef>
            <a:spcAft>
              <a:spcPct val="35000"/>
            </a:spcAft>
            <a:buNone/>
          </a:pPr>
          <a:r>
            <a:rPr lang="en-US" sz="6000" b="1" kern="1200" dirty="0">
              <a:solidFill>
                <a:schemeClr val="tx1"/>
              </a:solidFill>
              <a:latin typeface="Times New Roman" panose="02020603050405020304" pitchFamily="18" charset="0"/>
              <a:cs typeface="Times New Roman" panose="02020603050405020304" pitchFamily="18" charset="0"/>
            </a:rPr>
            <a:t>NỘI DUNG</a:t>
          </a:r>
          <a:endParaRPr lang="en-US" sz="6200" b="1" kern="1200" dirty="0">
            <a:solidFill>
              <a:schemeClr val="tx1"/>
            </a:solidFill>
            <a:latin typeface="Times New Roman" panose="02020603050405020304" pitchFamily="18" charset="0"/>
            <a:cs typeface="Times New Roman" panose="02020603050405020304" pitchFamily="18" charset="0"/>
          </a:endParaRPr>
        </a:p>
      </dsp:txBody>
      <dsp:txXfrm>
        <a:off x="2883362" y="0"/>
        <a:ext cx="5418909" cy="2650517"/>
      </dsp:txXfrm>
    </dsp:sp>
    <dsp:sp modelId="{DD1A8E63-2AD4-42FD-8A7A-DAA60C5F9585}">
      <dsp:nvSpPr>
        <dsp:cNvPr id="0" name=""/>
        <dsp:cNvSpPr/>
      </dsp:nvSpPr>
      <dsp:spPr>
        <a:xfrm>
          <a:off x="180198" y="3612057"/>
          <a:ext cx="4811637" cy="2016308"/>
        </a:xfrm>
        <a:prstGeom prst="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sz="6500" b="0" kern="1200" dirty="0" err="1">
              <a:solidFill>
                <a:schemeClr val="tx1"/>
              </a:solidFill>
              <a:latin typeface="Times New Roman" panose="02020603050405020304" pitchFamily="18" charset="0"/>
              <a:cs typeface="Times New Roman" panose="02020603050405020304" pitchFamily="18" charset="0"/>
            </a:rPr>
            <a:t>Thực</a:t>
          </a:r>
          <a:r>
            <a:rPr lang="en-US" sz="6500" b="0" kern="1200" dirty="0">
              <a:solidFill>
                <a:schemeClr val="tx1"/>
              </a:solidFill>
              <a:latin typeface="Times New Roman" panose="02020603050405020304" pitchFamily="18" charset="0"/>
              <a:cs typeface="Times New Roman" panose="02020603050405020304" pitchFamily="18" charset="0"/>
            </a:rPr>
            <a:t> </a:t>
          </a:r>
          <a:r>
            <a:rPr lang="en-US" sz="6500" b="0" kern="1200" dirty="0" err="1">
              <a:solidFill>
                <a:schemeClr val="tx1"/>
              </a:solidFill>
              <a:latin typeface="Times New Roman" panose="02020603050405020304" pitchFamily="18" charset="0"/>
              <a:cs typeface="Times New Roman" panose="02020603050405020304" pitchFamily="18" charset="0"/>
            </a:rPr>
            <a:t>trạng</a:t>
          </a:r>
          <a:endParaRPr lang="en-US" sz="6500" b="0" kern="1200" dirty="0">
            <a:solidFill>
              <a:schemeClr val="tx1"/>
            </a:solidFill>
            <a:latin typeface="Times New Roman" panose="02020603050405020304" pitchFamily="18" charset="0"/>
            <a:cs typeface="Times New Roman" panose="02020603050405020304" pitchFamily="18" charset="0"/>
          </a:endParaRPr>
        </a:p>
      </dsp:txBody>
      <dsp:txXfrm>
        <a:off x="180198" y="3612057"/>
        <a:ext cx="4811637" cy="2016308"/>
      </dsp:txXfrm>
    </dsp:sp>
    <dsp:sp modelId="{FE3885D5-5BD9-491C-B63C-6AC65FB1DA76}">
      <dsp:nvSpPr>
        <dsp:cNvPr id="0" name=""/>
        <dsp:cNvSpPr/>
      </dsp:nvSpPr>
      <dsp:spPr>
        <a:xfrm>
          <a:off x="5586525" y="3612057"/>
          <a:ext cx="5237804" cy="2058005"/>
        </a:xfrm>
        <a:prstGeom prst="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2400300">
            <a:lnSpc>
              <a:spcPct val="90000"/>
            </a:lnSpc>
            <a:spcBef>
              <a:spcPct val="0"/>
            </a:spcBef>
            <a:spcAft>
              <a:spcPct val="35000"/>
            </a:spcAft>
            <a:buNone/>
          </a:pPr>
          <a:r>
            <a:rPr lang="en-US" sz="5400" kern="1200" dirty="0" err="1">
              <a:solidFill>
                <a:schemeClr val="tx1"/>
              </a:solidFill>
              <a:latin typeface="Times New Roman" panose="02020603050405020304" pitchFamily="18" charset="0"/>
              <a:cs typeface="Times New Roman" panose="02020603050405020304" pitchFamily="18" charset="0"/>
            </a:rPr>
            <a:t>Các</a:t>
          </a:r>
          <a:r>
            <a:rPr lang="en-US" sz="5400" kern="1200" dirty="0">
              <a:solidFill>
                <a:schemeClr val="tx1"/>
              </a:solidFill>
              <a:latin typeface="Times New Roman" panose="02020603050405020304" pitchFamily="18" charset="0"/>
              <a:cs typeface="Times New Roman" panose="02020603050405020304" pitchFamily="18" charset="0"/>
            </a:rPr>
            <a:t> </a:t>
          </a:r>
          <a:r>
            <a:rPr lang="en-US" sz="5400" kern="1200" dirty="0" err="1">
              <a:solidFill>
                <a:schemeClr val="tx1"/>
              </a:solidFill>
              <a:latin typeface="Times New Roman" panose="02020603050405020304" pitchFamily="18" charset="0"/>
              <a:cs typeface="Times New Roman" panose="02020603050405020304" pitchFamily="18" charset="0"/>
            </a:rPr>
            <a:t>biện</a:t>
          </a:r>
          <a:r>
            <a:rPr lang="en-US" sz="5400" kern="1200" dirty="0">
              <a:solidFill>
                <a:schemeClr val="tx1"/>
              </a:solidFill>
              <a:latin typeface="Times New Roman" panose="02020603050405020304" pitchFamily="18" charset="0"/>
              <a:cs typeface="Times New Roman" panose="02020603050405020304" pitchFamily="18" charset="0"/>
            </a:rPr>
            <a:t> </a:t>
          </a:r>
          <a:r>
            <a:rPr lang="en-US" sz="5400" kern="1200" dirty="0" err="1">
              <a:solidFill>
                <a:schemeClr val="tx1"/>
              </a:solidFill>
              <a:latin typeface="Times New Roman" panose="02020603050405020304" pitchFamily="18" charset="0"/>
              <a:cs typeface="Times New Roman" panose="02020603050405020304" pitchFamily="18" charset="0"/>
            </a:rPr>
            <a:t>pháp</a:t>
          </a:r>
          <a:r>
            <a:rPr lang="en-US" sz="5400" kern="1200" dirty="0">
              <a:solidFill>
                <a:schemeClr val="tx1"/>
              </a:solidFill>
              <a:latin typeface="Times New Roman" panose="02020603050405020304" pitchFamily="18" charset="0"/>
              <a:cs typeface="Times New Roman" panose="02020603050405020304" pitchFamily="18" charset="0"/>
            </a:rPr>
            <a:t> </a:t>
          </a:r>
        </a:p>
        <a:p>
          <a:pPr marL="0" lvl="0" indent="0" algn="ctr" defTabSz="2400300">
            <a:lnSpc>
              <a:spcPct val="90000"/>
            </a:lnSpc>
            <a:spcBef>
              <a:spcPct val="0"/>
            </a:spcBef>
            <a:spcAft>
              <a:spcPct val="35000"/>
            </a:spcAft>
            <a:buNone/>
          </a:pPr>
          <a:r>
            <a:rPr lang="en-US" sz="5400" kern="1200" dirty="0" err="1">
              <a:solidFill>
                <a:schemeClr val="tx1"/>
              </a:solidFill>
              <a:latin typeface="Times New Roman" panose="02020603050405020304" pitchFamily="18" charset="0"/>
              <a:cs typeface="Times New Roman" panose="02020603050405020304" pitchFamily="18" charset="0"/>
            </a:rPr>
            <a:t>thực</a:t>
          </a:r>
          <a:r>
            <a:rPr lang="en-US" sz="5400" kern="1200" dirty="0">
              <a:solidFill>
                <a:schemeClr val="tx1"/>
              </a:solidFill>
              <a:latin typeface="Times New Roman" panose="02020603050405020304" pitchFamily="18" charset="0"/>
              <a:cs typeface="Times New Roman" panose="02020603050405020304" pitchFamily="18" charset="0"/>
            </a:rPr>
            <a:t> </a:t>
          </a:r>
          <a:r>
            <a:rPr lang="en-US" sz="5400" kern="1200" dirty="0" err="1">
              <a:solidFill>
                <a:schemeClr val="tx1"/>
              </a:solidFill>
              <a:latin typeface="Times New Roman" panose="02020603050405020304" pitchFamily="18" charset="0"/>
              <a:cs typeface="Times New Roman" panose="02020603050405020304" pitchFamily="18" charset="0"/>
            </a:rPr>
            <a:t>hiện</a:t>
          </a:r>
          <a:endParaRPr lang="en-US" sz="5400" kern="1200" dirty="0">
            <a:solidFill>
              <a:schemeClr val="tx1"/>
            </a:solidFill>
            <a:latin typeface="Times New Roman" panose="02020603050405020304" pitchFamily="18" charset="0"/>
            <a:cs typeface="Times New Roman" panose="02020603050405020304" pitchFamily="18" charset="0"/>
          </a:endParaRPr>
        </a:p>
      </dsp:txBody>
      <dsp:txXfrm>
        <a:off x="5586525" y="3612057"/>
        <a:ext cx="5237804" cy="20580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22FF8-BDF2-45E1-B9FC-17735BB1F9B8}">
      <dsp:nvSpPr>
        <dsp:cNvPr id="0" name=""/>
        <dsp:cNvSpPr/>
      </dsp:nvSpPr>
      <dsp:spPr>
        <a:xfrm>
          <a:off x="-6482901" y="-991520"/>
          <a:ext cx="7716296" cy="7716296"/>
        </a:xfrm>
        <a:prstGeom prst="blockArc">
          <a:avLst>
            <a:gd name="adj1" fmla="val 18900000"/>
            <a:gd name="adj2" fmla="val 2700000"/>
            <a:gd name="adj3" fmla="val 28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B13973-FF68-459C-AA0C-B74BE0C3B541}">
      <dsp:nvSpPr>
        <dsp:cNvPr id="0" name=""/>
        <dsp:cNvSpPr/>
      </dsp:nvSpPr>
      <dsp:spPr>
        <a:xfrm>
          <a:off x="645426" y="440772"/>
          <a:ext cx="9570167" cy="88200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0091"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err="1">
              <a:solidFill>
                <a:schemeClr val="tx1"/>
              </a:solidFill>
              <a:latin typeface="Times New Roman" panose="02020603050405020304" pitchFamily="18" charset="0"/>
              <a:cs typeface="Times New Roman" panose="02020603050405020304" pitchFamily="18" charset="0"/>
            </a:rPr>
            <a:t>Hoạt</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động</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cuốn</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hút</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được</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số</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lượng</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học</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sinh</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tham</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gia</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tự</a:t>
          </a:r>
          <a:r>
            <a:rPr lang="en-US" sz="20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giác</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tích</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cực</a:t>
          </a:r>
          <a:r>
            <a:rPr lang="en-US" sz="2000" kern="1200" dirty="0">
              <a:solidFill>
                <a:schemeClr val="tx1"/>
              </a:solidFill>
              <a:latin typeface="Times New Roman" panose="02020603050405020304" pitchFamily="18" charset="0"/>
              <a:cs typeface="Times New Roman" panose="02020603050405020304" pitchFamily="18" charset="0"/>
            </a:rPr>
            <a:t>. </a:t>
          </a:r>
        </a:p>
      </dsp:txBody>
      <dsp:txXfrm>
        <a:off x="645426" y="440772"/>
        <a:ext cx="9570167" cy="882004"/>
      </dsp:txXfrm>
    </dsp:sp>
    <dsp:sp modelId="{21CCB1EE-B5A1-408D-B38D-8D5AC04ABE03}">
      <dsp:nvSpPr>
        <dsp:cNvPr id="0" name=""/>
        <dsp:cNvSpPr/>
      </dsp:nvSpPr>
      <dsp:spPr>
        <a:xfrm>
          <a:off x="94173" y="330522"/>
          <a:ext cx="1102505" cy="110250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AEEE97-84A1-4455-86AF-077F0F62902C}">
      <dsp:nvSpPr>
        <dsp:cNvPr id="0" name=""/>
        <dsp:cNvSpPr/>
      </dsp:nvSpPr>
      <dsp:spPr>
        <a:xfrm>
          <a:off x="1151099" y="1764008"/>
          <a:ext cx="9064493" cy="882004"/>
        </a:xfrm>
        <a:prstGeom prst="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0091"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err="1">
              <a:solidFill>
                <a:schemeClr val="tx1"/>
              </a:solidFill>
              <a:latin typeface="Times New Roman" panose="02020603050405020304" pitchFamily="18" charset="0"/>
              <a:cs typeface="Times New Roman" panose="02020603050405020304" pitchFamily="18" charset="0"/>
            </a:rPr>
            <a:t>Chuyển</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từ</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phương</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pháp</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dạy</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học</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truyền</a:t>
          </a:r>
          <a:r>
            <a:rPr lang="en-US" sz="20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thống</a:t>
          </a:r>
          <a:r>
            <a:rPr lang="en-US" sz="2000" kern="1200" dirty="0">
              <a:solidFill>
                <a:schemeClr val="tx1"/>
              </a:solidFill>
              <a:latin typeface="Times New Roman" panose="02020603050405020304" pitchFamily="18" charset="0"/>
              <a:cs typeface="Times New Roman" panose="02020603050405020304" pitchFamily="18" charset="0"/>
            </a:rPr>
            <a:t> sang </a:t>
          </a:r>
          <a:r>
            <a:rPr lang="en-US" sz="2000" kern="1200" dirty="0" err="1">
              <a:solidFill>
                <a:schemeClr val="tx1"/>
              </a:solidFill>
              <a:latin typeface="Times New Roman" panose="02020603050405020304" pitchFamily="18" charset="0"/>
              <a:cs typeface="Times New Roman" panose="02020603050405020304" pitchFamily="18" charset="0"/>
            </a:rPr>
            <a:t>dạy</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học</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tích</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cực</a:t>
          </a:r>
          <a:endParaRPr lang="en-US" sz="2000" kern="1200" dirty="0">
            <a:solidFill>
              <a:schemeClr val="tx1"/>
            </a:solidFill>
            <a:latin typeface="Times New Roman" panose="02020603050405020304" pitchFamily="18" charset="0"/>
            <a:cs typeface="Times New Roman" panose="02020603050405020304" pitchFamily="18" charset="0"/>
          </a:endParaRPr>
        </a:p>
      </dsp:txBody>
      <dsp:txXfrm>
        <a:off x="1151099" y="1764008"/>
        <a:ext cx="9064493" cy="882004"/>
      </dsp:txXfrm>
    </dsp:sp>
    <dsp:sp modelId="{FB1CBDE9-3F6A-4F3A-ABDF-9AB99E860838}">
      <dsp:nvSpPr>
        <dsp:cNvPr id="0" name=""/>
        <dsp:cNvSpPr/>
      </dsp:nvSpPr>
      <dsp:spPr>
        <a:xfrm>
          <a:off x="599846" y="1653757"/>
          <a:ext cx="1102505" cy="1102505"/>
        </a:xfrm>
        <a:prstGeom prst="ellipse">
          <a:avLst/>
        </a:prstGeom>
        <a:solidFill>
          <a:schemeClr val="lt1">
            <a:hueOff val="0"/>
            <a:satOff val="0"/>
            <a:lumOff val="0"/>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dsp:style>
    </dsp:sp>
    <dsp:sp modelId="{824FD3DA-8DFB-45B5-8E2A-D20643DABDBD}">
      <dsp:nvSpPr>
        <dsp:cNvPr id="0" name=""/>
        <dsp:cNvSpPr/>
      </dsp:nvSpPr>
      <dsp:spPr>
        <a:xfrm>
          <a:off x="1151099" y="3087243"/>
          <a:ext cx="9064493" cy="882004"/>
        </a:xfrm>
        <a:prstGeom prst="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0091"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Times New Roman" panose="02020603050405020304" pitchFamily="18" charset="0"/>
              <a:cs typeface="Times New Roman" panose="02020603050405020304" pitchFamily="18" charset="0"/>
            </a:rPr>
            <a:t>L</a:t>
          </a:r>
          <a:r>
            <a:rPr lang="vi-VN" sz="2000" kern="1200" dirty="0">
              <a:solidFill>
                <a:schemeClr val="tx1"/>
              </a:solidFill>
              <a:latin typeface="Times New Roman" panose="02020603050405020304" pitchFamily="18" charset="0"/>
              <a:cs typeface="Times New Roman" panose="02020603050405020304" pitchFamily="18" charset="0"/>
            </a:rPr>
            <a:t>à phương pháp mới, phát huy được khả năng sáng tạo, sự tư duy của người dạy và người học.</a:t>
          </a:r>
          <a:endParaRPr lang="en-US" sz="2000" kern="1200" dirty="0">
            <a:solidFill>
              <a:schemeClr val="tx1"/>
            </a:solidFill>
            <a:latin typeface="Times New Roman" panose="02020603050405020304" pitchFamily="18" charset="0"/>
            <a:cs typeface="Times New Roman" panose="02020603050405020304" pitchFamily="18" charset="0"/>
          </a:endParaRPr>
        </a:p>
      </dsp:txBody>
      <dsp:txXfrm>
        <a:off x="1151099" y="3087243"/>
        <a:ext cx="9064493" cy="882004"/>
      </dsp:txXfrm>
    </dsp:sp>
    <dsp:sp modelId="{0C53BF66-0843-40F7-A551-D873C0F50086}">
      <dsp:nvSpPr>
        <dsp:cNvPr id="0" name=""/>
        <dsp:cNvSpPr/>
      </dsp:nvSpPr>
      <dsp:spPr>
        <a:xfrm>
          <a:off x="599846" y="2976993"/>
          <a:ext cx="1102505" cy="1102505"/>
        </a:xfrm>
        <a:prstGeom prst="ellipse">
          <a:avLst/>
        </a:prstGeom>
        <a:solidFill>
          <a:schemeClr val="lt1">
            <a:hueOff val="0"/>
            <a:satOff val="0"/>
            <a:lumOff val="0"/>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dsp:style>
    </dsp:sp>
    <dsp:sp modelId="{DB20BE26-B260-4F05-BDD7-86ECCF88EF5C}">
      <dsp:nvSpPr>
        <dsp:cNvPr id="0" name=""/>
        <dsp:cNvSpPr/>
      </dsp:nvSpPr>
      <dsp:spPr>
        <a:xfrm>
          <a:off x="645426" y="4410479"/>
          <a:ext cx="9570167" cy="882004"/>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0091"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err="1">
              <a:solidFill>
                <a:schemeClr val="tx1"/>
              </a:solidFill>
              <a:latin typeface="Times New Roman" panose="02020603050405020304" pitchFamily="18" charset="0"/>
              <a:cs typeface="Times New Roman" panose="02020603050405020304" pitchFamily="18" charset="0"/>
            </a:rPr>
            <a:t>Học</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sinh</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thêm</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yêu</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thích</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môn</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văn</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không</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khí</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tiết</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học</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trở</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nên</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vui</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tươi</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từ</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đó</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rPr>
            <a:t>có</a:t>
          </a:r>
          <a:r>
            <a:rPr lang="en-US" sz="2000" kern="1200" dirty="0">
              <a:solidFill>
                <a:schemeClr val="tx1"/>
              </a:solidFill>
            </a:rPr>
            <a:t> ý </a:t>
          </a:r>
          <a:r>
            <a:rPr lang="en-US" sz="2000" kern="1200" dirty="0" err="1">
              <a:solidFill>
                <a:schemeClr val="tx1"/>
              </a:solidFill>
            </a:rPr>
            <a:t>thức</a:t>
          </a:r>
          <a:r>
            <a:rPr lang="en-US" sz="2000" kern="1200" dirty="0">
              <a:solidFill>
                <a:schemeClr val="tx1"/>
              </a:solidFill>
            </a:rPr>
            <a:t> </a:t>
          </a:r>
          <a:r>
            <a:rPr lang="en-US" sz="2000" kern="1200" dirty="0" err="1">
              <a:solidFill>
                <a:schemeClr val="tx1"/>
              </a:solidFill>
            </a:rPr>
            <a:t>tự</a:t>
          </a:r>
          <a:r>
            <a:rPr lang="en-US" sz="2000" kern="1200" dirty="0">
              <a:solidFill>
                <a:schemeClr val="tx1"/>
              </a:solidFill>
            </a:rPr>
            <a:t> </a:t>
          </a:r>
          <a:r>
            <a:rPr lang="en-US" sz="2000" kern="1200" dirty="0" err="1">
              <a:solidFill>
                <a:schemeClr val="tx1"/>
              </a:solidFill>
            </a:rPr>
            <a:t>giáo</a:t>
          </a:r>
          <a:r>
            <a:rPr lang="en-US" sz="2000" kern="1200" dirty="0">
              <a:solidFill>
                <a:schemeClr val="tx1"/>
              </a:solidFill>
            </a:rPr>
            <a:t> </a:t>
          </a:r>
          <a:r>
            <a:rPr lang="en-US" sz="2000" kern="1200" dirty="0" err="1">
              <a:solidFill>
                <a:schemeClr val="tx1"/>
              </a:solidFill>
            </a:rPr>
            <a:t>dục</a:t>
          </a:r>
          <a:r>
            <a:rPr lang="en-US" sz="2000" kern="1200" dirty="0">
              <a:solidFill>
                <a:schemeClr val="tx1"/>
              </a:solidFill>
            </a:rPr>
            <a:t> </a:t>
          </a:r>
          <a:r>
            <a:rPr lang="en-US" sz="2000" kern="1200" dirty="0" err="1">
              <a:solidFill>
                <a:schemeClr val="tx1"/>
              </a:solidFill>
            </a:rPr>
            <a:t>bản</a:t>
          </a:r>
          <a:r>
            <a:rPr lang="en-US" sz="2000" kern="1200" dirty="0">
              <a:solidFill>
                <a:schemeClr val="tx1"/>
              </a:solidFill>
            </a:rPr>
            <a:t> </a:t>
          </a:r>
          <a:r>
            <a:rPr lang="en-US" sz="2000" kern="1200" dirty="0" err="1">
              <a:solidFill>
                <a:schemeClr val="tx1"/>
              </a:solidFill>
            </a:rPr>
            <a:t>thân</a:t>
          </a:r>
          <a:r>
            <a:rPr lang="en-US" sz="2000" kern="1200" dirty="0">
              <a:solidFill>
                <a:schemeClr val="tx1"/>
              </a:solidFill>
            </a:rPr>
            <a:t> </a:t>
          </a:r>
          <a:r>
            <a:rPr lang="en-US" sz="2000" kern="1200" dirty="0" err="1">
              <a:solidFill>
                <a:schemeClr val="tx1"/>
              </a:solidFill>
            </a:rPr>
            <a:t>tốt</a:t>
          </a:r>
          <a:r>
            <a:rPr lang="en-US" sz="2000" kern="1200" dirty="0">
              <a:solidFill>
                <a:schemeClr val="tx1"/>
              </a:solidFill>
            </a:rPr>
            <a:t> </a:t>
          </a:r>
          <a:r>
            <a:rPr lang="en-US" sz="2000" kern="1200" dirty="0" err="1">
              <a:solidFill>
                <a:schemeClr val="tx1"/>
              </a:solidFill>
            </a:rPr>
            <a:t>hơn</a:t>
          </a:r>
          <a:r>
            <a:rPr lang="en-US" sz="2000" kern="1200" dirty="0">
              <a:solidFill>
                <a:schemeClr val="tx1"/>
              </a:solidFill>
            </a:rPr>
            <a:t>.</a:t>
          </a:r>
          <a:endParaRPr lang="en-US" sz="2000" kern="1200" dirty="0">
            <a:solidFill>
              <a:schemeClr val="tx1"/>
            </a:solidFill>
            <a:latin typeface="Times New Roman" panose="02020603050405020304" pitchFamily="18" charset="0"/>
            <a:cs typeface="Times New Roman" panose="02020603050405020304" pitchFamily="18" charset="0"/>
          </a:endParaRPr>
        </a:p>
      </dsp:txBody>
      <dsp:txXfrm>
        <a:off x="645426" y="4410479"/>
        <a:ext cx="9570167" cy="882004"/>
      </dsp:txXfrm>
    </dsp:sp>
    <dsp:sp modelId="{AB1C0AE4-DB4C-4703-BE61-9DE7E9DB88B4}">
      <dsp:nvSpPr>
        <dsp:cNvPr id="0" name=""/>
        <dsp:cNvSpPr/>
      </dsp:nvSpPr>
      <dsp:spPr>
        <a:xfrm>
          <a:off x="94173" y="4300228"/>
          <a:ext cx="1102505" cy="1102505"/>
        </a:xfrm>
        <a:prstGeom prst="ellipse">
          <a:avLst/>
        </a:prstGeom>
        <a:solidFill>
          <a:schemeClr val="lt1">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0E038-F2AF-4A50-8A7F-A347D8348AB4}">
      <dsp:nvSpPr>
        <dsp:cNvPr id="0" name=""/>
        <dsp:cNvSpPr/>
      </dsp:nvSpPr>
      <dsp:spPr>
        <a:xfrm>
          <a:off x="-6716056" y="-1028676"/>
          <a:ext cx="8006632" cy="8006632"/>
        </a:xfrm>
        <a:prstGeom prst="blockArc">
          <a:avLst>
            <a:gd name="adj1" fmla="val 18900000"/>
            <a:gd name="adj2" fmla="val 2700000"/>
            <a:gd name="adj3" fmla="val 27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3E9F86-9055-461B-A4A7-716D6B982C9A}">
      <dsp:nvSpPr>
        <dsp:cNvPr id="0" name=""/>
        <dsp:cNvSpPr/>
      </dsp:nvSpPr>
      <dsp:spPr>
        <a:xfrm>
          <a:off x="958750" y="360041"/>
          <a:ext cx="9341452" cy="216490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9050" tIns="63500" rIns="63500" bIns="63500" numCol="1" spcCol="1270" anchor="ctr" anchorCtr="0">
          <a:noAutofit/>
        </a:bodyPr>
        <a:lstStyle/>
        <a:p>
          <a:pPr marL="0" lvl="0" indent="0" algn="l" defTabSz="1111250">
            <a:lnSpc>
              <a:spcPct val="90000"/>
            </a:lnSpc>
            <a:spcBef>
              <a:spcPct val="0"/>
            </a:spcBef>
            <a:spcAft>
              <a:spcPct val="35000"/>
            </a:spcAft>
            <a:buNone/>
          </a:pPr>
          <a:r>
            <a:rPr lang="vi-VN" sz="2500" kern="1200" dirty="0">
              <a:latin typeface="+mj-lt"/>
            </a:rPr>
            <a:t>Học sinh được trải nghiệm tác phẩm văn học qua vẽ tranh, sắm vai nhân vật…,</a:t>
          </a:r>
          <a:r>
            <a:rPr lang="en-US" sz="2500" kern="1200" dirty="0" err="1">
              <a:latin typeface="+mj-lt"/>
            </a:rPr>
            <a:t>hoạt</a:t>
          </a:r>
          <a:r>
            <a:rPr lang="vi-VN" sz="2500" kern="1200" dirty="0">
              <a:latin typeface="+mj-lt"/>
            </a:rPr>
            <a:t> động</a:t>
          </a:r>
          <a:r>
            <a:rPr lang="en-US" sz="2500" kern="1200" dirty="0">
              <a:latin typeface="+mj-lt"/>
            </a:rPr>
            <a:t> </a:t>
          </a:r>
          <a:r>
            <a:rPr lang="en-US" sz="2500" kern="1200" dirty="0" err="1">
              <a:latin typeface="+mj-lt"/>
            </a:rPr>
            <a:t>văn</a:t>
          </a:r>
          <a:r>
            <a:rPr lang="en-US" sz="2500" kern="1200" dirty="0">
              <a:latin typeface="+mj-lt"/>
            </a:rPr>
            <a:t> </a:t>
          </a:r>
          <a:r>
            <a:rPr lang="en-US" sz="2500" kern="1200" dirty="0" err="1">
              <a:latin typeface="+mj-lt"/>
            </a:rPr>
            <a:t>nghệ</a:t>
          </a:r>
          <a:r>
            <a:rPr lang="vi-VN" sz="2500" kern="1200" dirty="0">
              <a:latin typeface="+mj-lt"/>
            </a:rPr>
            <a:t> giúp các em  thích thú, hào hứng trong học tập.</a:t>
          </a:r>
          <a:endParaRPr lang="en-US" sz="2500" b="1" kern="1200" dirty="0">
            <a:solidFill>
              <a:schemeClr val="tx1"/>
            </a:solidFill>
            <a:latin typeface="+mj-lt"/>
            <a:ea typeface="Arial" panose="020B0604020202020204" pitchFamily="34" charset="0"/>
            <a:cs typeface="Times New Roman" panose="02020603050405020304" pitchFamily="18" charset="0"/>
          </a:endParaRPr>
        </a:p>
      </dsp:txBody>
      <dsp:txXfrm>
        <a:off x="958750" y="360041"/>
        <a:ext cx="9341452" cy="2164904"/>
      </dsp:txXfrm>
    </dsp:sp>
    <dsp:sp modelId="{2860FEB1-CA7C-421F-B45F-E9F1E88C1470}">
      <dsp:nvSpPr>
        <dsp:cNvPr id="0" name=""/>
        <dsp:cNvSpPr/>
      </dsp:nvSpPr>
      <dsp:spPr>
        <a:xfrm>
          <a:off x="-10946" y="411547"/>
          <a:ext cx="2124487" cy="2124487"/>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AA15B5-B3A9-4D92-9789-307662DE6146}">
      <dsp:nvSpPr>
        <dsp:cNvPr id="0" name=""/>
        <dsp:cNvSpPr/>
      </dsp:nvSpPr>
      <dsp:spPr>
        <a:xfrm>
          <a:off x="1051296" y="3399775"/>
          <a:ext cx="9172135" cy="169959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9050" tIns="63500" rIns="63500" bIns="63500" numCol="1" spcCol="1270" anchor="ctr" anchorCtr="0">
          <a:noAutofit/>
        </a:bodyPr>
        <a:lstStyle/>
        <a:p>
          <a:pPr marL="0" lvl="0" indent="0" algn="just" defTabSz="1111250">
            <a:lnSpc>
              <a:spcPct val="90000"/>
            </a:lnSpc>
            <a:spcBef>
              <a:spcPct val="0"/>
            </a:spcBef>
            <a:spcAft>
              <a:spcPct val="35000"/>
            </a:spcAft>
            <a:buNone/>
          </a:pPr>
          <a:r>
            <a:rPr lang="vi-VN" sz="2500" kern="1200" dirty="0">
              <a:solidFill>
                <a:schemeClr val="tx1"/>
              </a:solidFill>
              <a:latin typeface="+mj-lt"/>
            </a:rPr>
            <a:t>Sử dụng các kĩ thuật dạy học hiện đại, phù hợp giúp phát triển năng lực, tạo hứng thú học tập cho học sinh.</a:t>
          </a:r>
          <a:endParaRPr lang="en-US" sz="2500" b="1" kern="1200" dirty="0">
            <a:solidFill>
              <a:schemeClr val="tx1"/>
            </a:solidFill>
            <a:latin typeface="+mj-lt"/>
          </a:endParaRPr>
        </a:p>
      </dsp:txBody>
      <dsp:txXfrm>
        <a:off x="1051296" y="3399775"/>
        <a:ext cx="9172135" cy="1699590"/>
      </dsp:txXfrm>
    </dsp:sp>
    <dsp:sp modelId="{2284A9E2-E072-444E-BB80-D1453AB296E2}">
      <dsp:nvSpPr>
        <dsp:cNvPr id="0" name=""/>
        <dsp:cNvSpPr/>
      </dsp:nvSpPr>
      <dsp:spPr>
        <a:xfrm>
          <a:off x="-10946" y="3349510"/>
          <a:ext cx="2124487" cy="2124487"/>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462FA-E37B-4C4B-8890-252470E2E68C}">
      <dsp:nvSpPr>
        <dsp:cNvPr id="0" name=""/>
        <dsp:cNvSpPr/>
      </dsp:nvSpPr>
      <dsp:spPr>
        <a:xfrm>
          <a:off x="8009" y="158196"/>
          <a:ext cx="4787989" cy="1648926"/>
        </a:xfrm>
        <a:prstGeom prst="chevron">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latin typeface="Times New Roman" panose="02020603050405020304" pitchFamily="18" charset="0"/>
              <a:cs typeface="Times New Roman" panose="02020603050405020304" pitchFamily="18" charset="0"/>
            </a:rPr>
            <a:t>GV </a:t>
          </a:r>
          <a:r>
            <a:rPr lang="en-US" sz="2100" b="1" kern="1200" dirty="0" err="1">
              <a:solidFill>
                <a:schemeClr val="tx1"/>
              </a:solidFill>
              <a:latin typeface="Times New Roman" panose="02020603050405020304" pitchFamily="18" charset="0"/>
              <a:cs typeface="Times New Roman" panose="02020603050405020304" pitchFamily="18" charset="0"/>
            </a:rPr>
            <a:t>phải</a:t>
          </a:r>
          <a:r>
            <a:rPr lang="en-US" sz="2100" b="1" kern="1200" dirty="0">
              <a:solidFill>
                <a:schemeClr val="tx1"/>
              </a:solidFill>
              <a:latin typeface="Times New Roman" panose="02020603050405020304" pitchFamily="18" charset="0"/>
              <a:cs typeface="Times New Roman" panose="02020603050405020304" pitchFamily="18" charset="0"/>
            </a:rPr>
            <a:t> </a:t>
          </a:r>
          <a:r>
            <a:rPr lang="en-US" sz="2100" b="1" kern="1200" dirty="0" err="1">
              <a:solidFill>
                <a:schemeClr val="tx1"/>
              </a:solidFill>
              <a:latin typeface="Times New Roman" panose="02020603050405020304" pitchFamily="18" charset="0"/>
              <a:cs typeface="Times New Roman" panose="02020603050405020304" pitchFamily="18" charset="0"/>
            </a:rPr>
            <a:t>mất</a:t>
          </a:r>
          <a:r>
            <a:rPr lang="en-US" sz="2100" b="1" kern="1200" dirty="0">
              <a:solidFill>
                <a:schemeClr val="tx1"/>
              </a:solidFill>
              <a:latin typeface="Times New Roman" panose="02020603050405020304" pitchFamily="18" charset="0"/>
              <a:cs typeface="Times New Roman" panose="02020603050405020304" pitchFamily="18" charset="0"/>
            </a:rPr>
            <a:t> </a:t>
          </a:r>
          <a:r>
            <a:rPr lang="en-US" sz="2100" b="1" kern="1200" dirty="0" err="1">
              <a:solidFill>
                <a:schemeClr val="tx1"/>
              </a:solidFill>
              <a:latin typeface="Times New Roman" panose="02020603050405020304" pitchFamily="18" charset="0"/>
              <a:cs typeface="Times New Roman" panose="02020603050405020304" pitchFamily="18" charset="0"/>
            </a:rPr>
            <a:t>thời</a:t>
          </a:r>
          <a:r>
            <a:rPr lang="en-US" sz="2100" b="1" kern="1200" dirty="0">
              <a:solidFill>
                <a:schemeClr val="tx1"/>
              </a:solidFill>
              <a:latin typeface="Times New Roman" panose="02020603050405020304" pitchFamily="18" charset="0"/>
              <a:cs typeface="Times New Roman" panose="02020603050405020304" pitchFamily="18" charset="0"/>
            </a:rPr>
            <a:t> </a:t>
          </a:r>
          <a:r>
            <a:rPr lang="en-US" sz="2100" b="1" kern="1200" dirty="0" err="1">
              <a:solidFill>
                <a:schemeClr val="tx1"/>
              </a:solidFill>
              <a:latin typeface="Times New Roman" panose="02020603050405020304" pitchFamily="18" charset="0"/>
              <a:cs typeface="Times New Roman" panose="02020603050405020304" pitchFamily="18" charset="0"/>
            </a:rPr>
            <a:t>gian</a:t>
          </a:r>
          <a:r>
            <a:rPr lang="en-US" sz="2100" b="1" kern="1200" dirty="0">
              <a:solidFill>
                <a:schemeClr val="tx1"/>
              </a:solidFill>
              <a:latin typeface="Times New Roman" panose="02020603050405020304" pitchFamily="18" charset="0"/>
              <a:cs typeface="Times New Roman" panose="02020603050405020304" pitchFamily="18" charset="0"/>
            </a:rPr>
            <a:t> </a:t>
          </a:r>
          <a:r>
            <a:rPr lang="en-US" sz="2100" b="1" kern="1200" dirty="0" err="1">
              <a:solidFill>
                <a:schemeClr val="tx1"/>
              </a:solidFill>
              <a:latin typeface="Times New Roman" panose="02020603050405020304" pitchFamily="18" charset="0"/>
              <a:cs typeface="Times New Roman" panose="02020603050405020304" pitchFamily="18" charset="0"/>
            </a:rPr>
            <a:t>nghiên</a:t>
          </a:r>
          <a:r>
            <a:rPr lang="en-US" sz="2100" b="1" kern="1200" dirty="0">
              <a:solidFill>
                <a:schemeClr val="tx1"/>
              </a:solidFill>
              <a:latin typeface="Times New Roman" panose="02020603050405020304" pitchFamily="18" charset="0"/>
              <a:cs typeface="Times New Roman" panose="02020603050405020304" pitchFamily="18" charset="0"/>
            </a:rPr>
            <a:t> </a:t>
          </a:r>
          <a:r>
            <a:rPr lang="en-US" sz="2100" b="1" kern="1200" dirty="0" err="1">
              <a:solidFill>
                <a:schemeClr val="tx1"/>
              </a:solidFill>
              <a:latin typeface="Times New Roman" panose="02020603050405020304" pitchFamily="18" charset="0"/>
              <a:cs typeface="Times New Roman" panose="02020603050405020304" pitchFamily="18" charset="0"/>
            </a:rPr>
            <a:t>cứu</a:t>
          </a:r>
          <a:r>
            <a:rPr lang="en-US" sz="2100" b="1" kern="1200" dirty="0">
              <a:solidFill>
                <a:schemeClr val="tx1"/>
              </a:solidFill>
              <a:latin typeface="Times New Roman" panose="02020603050405020304" pitchFamily="18" charset="0"/>
              <a:cs typeface="Times New Roman" panose="02020603050405020304" pitchFamily="18" charset="0"/>
            </a:rPr>
            <a:t>, </a:t>
          </a:r>
          <a:r>
            <a:rPr lang="en-US" sz="2100" b="1" kern="1200" dirty="0" err="1">
              <a:solidFill>
                <a:schemeClr val="tx1"/>
              </a:solidFill>
              <a:latin typeface="Times New Roman" panose="02020603050405020304" pitchFamily="18" charset="0"/>
              <a:cs typeface="Times New Roman" panose="02020603050405020304" pitchFamily="18" charset="0"/>
            </a:rPr>
            <a:t>giao</a:t>
          </a:r>
          <a:r>
            <a:rPr lang="en-US" sz="2100" b="1" kern="1200" dirty="0">
              <a:solidFill>
                <a:schemeClr val="tx1"/>
              </a:solidFill>
              <a:latin typeface="Times New Roman" panose="02020603050405020304" pitchFamily="18" charset="0"/>
              <a:cs typeface="Times New Roman" panose="02020603050405020304" pitchFamily="18" charset="0"/>
            </a:rPr>
            <a:t> </a:t>
          </a:r>
          <a:r>
            <a:rPr lang="en-US" sz="2100" b="1" kern="1200" dirty="0" err="1">
              <a:solidFill>
                <a:schemeClr val="tx1"/>
              </a:solidFill>
              <a:latin typeface="Times New Roman" panose="02020603050405020304" pitchFamily="18" charset="0"/>
              <a:cs typeface="Times New Roman" panose="02020603050405020304" pitchFamily="18" charset="0"/>
            </a:rPr>
            <a:t>việc</a:t>
          </a:r>
          <a:r>
            <a:rPr lang="en-US" sz="2100" b="1" kern="1200" dirty="0">
              <a:solidFill>
                <a:schemeClr val="tx1"/>
              </a:solidFill>
              <a:latin typeface="Times New Roman" panose="02020603050405020304" pitchFamily="18" charset="0"/>
              <a:cs typeface="Times New Roman" panose="02020603050405020304" pitchFamily="18" charset="0"/>
            </a:rPr>
            <a:t> </a:t>
          </a:r>
          <a:r>
            <a:rPr lang="en-US" sz="2100" b="1" kern="1200" dirty="0" err="1">
              <a:solidFill>
                <a:schemeClr val="tx1"/>
              </a:solidFill>
              <a:latin typeface="Times New Roman" panose="02020603050405020304" pitchFamily="18" charset="0"/>
              <a:cs typeface="Times New Roman" panose="02020603050405020304" pitchFamily="18" charset="0"/>
            </a:rPr>
            <a:t>và</a:t>
          </a:r>
          <a:r>
            <a:rPr lang="en-US" sz="2100" b="1" kern="1200" dirty="0">
              <a:solidFill>
                <a:schemeClr val="tx1"/>
              </a:solidFill>
              <a:latin typeface="Times New Roman" panose="02020603050405020304" pitchFamily="18" charset="0"/>
              <a:cs typeface="Times New Roman" panose="02020603050405020304" pitchFamily="18" charset="0"/>
            </a:rPr>
            <a:t> Hs </a:t>
          </a:r>
          <a:r>
            <a:rPr lang="en-US" sz="2100" b="1" kern="1200" dirty="0" err="1">
              <a:solidFill>
                <a:schemeClr val="tx1"/>
              </a:solidFill>
              <a:latin typeface="Times New Roman" panose="02020603050405020304" pitchFamily="18" charset="0"/>
              <a:cs typeface="Times New Roman" panose="02020603050405020304" pitchFamily="18" charset="0"/>
            </a:rPr>
            <a:t>phải</a:t>
          </a:r>
          <a:r>
            <a:rPr lang="en-US" sz="2100" b="1" kern="1200" dirty="0">
              <a:solidFill>
                <a:schemeClr val="tx1"/>
              </a:solidFill>
              <a:latin typeface="Times New Roman" panose="02020603050405020304" pitchFamily="18" charset="0"/>
              <a:cs typeface="Times New Roman" panose="02020603050405020304" pitchFamily="18" charset="0"/>
            </a:rPr>
            <a:t> </a:t>
          </a:r>
          <a:r>
            <a:rPr lang="en-US" sz="2100" b="1" kern="1200" dirty="0" err="1">
              <a:solidFill>
                <a:schemeClr val="tx1"/>
              </a:solidFill>
              <a:latin typeface="Times New Roman" panose="02020603050405020304" pitchFamily="18" charset="0"/>
              <a:cs typeface="Times New Roman" panose="02020603050405020304" pitchFamily="18" charset="0"/>
            </a:rPr>
            <a:t>có</a:t>
          </a:r>
          <a:r>
            <a:rPr lang="en-US" sz="2100" b="1" kern="1200" dirty="0">
              <a:solidFill>
                <a:schemeClr val="tx1"/>
              </a:solidFill>
              <a:latin typeface="Times New Roman" panose="02020603050405020304" pitchFamily="18" charset="0"/>
              <a:cs typeface="Times New Roman" panose="02020603050405020304" pitchFamily="18" charset="0"/>
            </a:rPr>
            <a:t> </a:t>
          </a:r>
          <a:r>
            <a:rPr lang="en-US" sz="2100" b="1" kern="1200" dirty="0" err="1">
              <a:solidFill>
                <a:schemeClr val="tx1"/>
              </a:solidFill>
              <a:latin typeface="Times New Roman" panose="02020603050405020304" pitchFamily="18" charset="0"/>
              <a:cs typeface="Times New Roman" panose="02020603050405020304" pitchFamily="18" charset="0"/>
            </a:rPr>
            <a:t>sự</a:t>
          </a:r>
          <a:r>
            <a:rPr lang="en-US" sz="2100" b="1" kern="1200" dirty="0">
              <a:solidFill>
                <a:schemeClr val="tx1"/>
              </a:solidFill>
              <a:latin typeface="Times New Roman" panose="02020603050405020304" pitchFamily="18" charset="0"/>
              <a:cs typeface="Times New Roman" panose="02020603050405020304" pitchFamily="18" charset="0"/>
            </a:rPr>
            <a:t> </a:t>
          </a:r>
          <a:r>
            <a:rPr lang="en-US" sz="2100" b="1" kern="1200" dirty="0" err="1">
              <a:solidFill>
                <a:schemeClr val="tx1"/>
              </a:solidFill>
              <a:latin typeface="Times New Roman" panose="02020603050405020304" pitchFamily="18" charset="0"/>
              <a:cs typeface="Times New Roman" panose="02020603050405020304" pitchFamily="18" charset="0"/>
            </a:rPr>
            <a:t>chuẩn</a:t>
          </a:r>
          <a:r>
            <a:rPr lang="en-US" sz="2100" b="1" kern="1200" dirty="0">
              <a:solidFill>
                <a:schemeClr val="tx1"/>
              </a:solidFill>
              <a:latin typeface="Times New Roman" panose="02020603050405020304" pitchFamily="18" charset="0"/>
              <a:cs typeface="Times New Roman" panose="02020603050405020304" pitchFamily="18" charset="0"/>
            </a:rPr>
            <a:t> </a:t>
          </a:r>
          <a:r>
            <a:rPr lang="en-US" sz="2100" b="1" kern="1200" dirty="0" err="1">
              <a:solidFill>
                <a:schemeClr val="tx1"/>
              </a:solidFill>
              <a:latin typeface="Times New Roman" panose="02020603050405020304" pitchFamily="18" charset="0"/>
              <a:cs typeface="Times New Roman" panose="02020603050405020304" pitchFamily="18" charset="0"/>
            </a:rPr>
            <a:t>bị</a:t>
          </a:r>
          <a:r>
            <a:rPr lang="en-US" sz="2100" b="1" kern="1200" dirty="0">
              <a:solidFill>
                <a:schemeClr val="tx1"/>
              </a:solidFill>
              <a:latin typeface="Times New Roman" panose="02020603050405020304" pitchFamily="18" charset="0"/>
              <a:cs typeface="Times New Roman" panose="02020603050405020304" pitchFamily="18" charset="0"/>
            </a:rPr>
            <a:t> ở </a:t>
          </a:r>
          <a:r>
            <a:rPr lang="en-US" sz="2100" b="1" kern="1200" dirty="0" err="1">
              <a:solidFill>
                <a:schemeClr val="tx1"/>
              </a:solidFill>
              <a:latin typeface="Times New Roman" panose="02020603050405020304" pitchFamily="18" charset="0"/>
              <a:cs typeface="Times New Roman" panose="02020603050405020304" pitchFamily="18" charset="0"/>
            </a:rPr>
            <a:t>nhà</a:t>
          </a:r>
          <a:r>
            <a:rPr lang="en-US" sz="2100" b="1" kern="1200" dirty="0">
              <a:solidFill>
                <a:schemeClr val="tx1"/>
              </a:solidFill>
              <a:latin typeface="Times New Roman" panose="02020603050405020304" pitchFamily="18" charset="0"/>
              <a:cs typeface="Times New Roman" panose="02020603050405020304" pitchFamily="18" charset="0"/>
            </a:rPr>
            <a:t> </a:t>
          </a:r>
          <a:r>
            <a:rPr lang="en-US" sz="2100" b="1" kern="1200" dirty="0" err="1">
              <a:solidFill>
                <a:schemeClr val="tx1"/>
              </a:solidFill>
              <a:latin typeface="Times New Roman" panose="02020603050405020304" pitchFamily="18" charset="0"/>
              <a:cs typeface="Times New Roman" panose="02020603050405020304" pitchFamily="18" charset="0"/>
            </a:rPr>
            <a:t>các</a:t>
          </a:r>
          <a:r>
            <a:rPr lang="en-US" sz="2100" b="1" kern="1200" dirty="0">
              <a:solidFill>
                <a:schemeClr val="tx1"/>
              </a:solidFill>
              <a:latin typeface="Times New Roman" panose="02020603050405020304" pitchFamily="18" charset="0"/>
              <a:cs typeface="Times New Roman" panose="02020603050405020304" pitchFamily="18" charset="0"/>
            </a:rPr>
            <a:t> </a:t>
          </a:r>
          <a:r>
            <a:rPr lang="en-US" sz="2100" b="1" kern="1200" dirty="0" err="1">
              <a:solidFill>
                <a:schemeClr val="tx1"/>
              </a:solidFill>
              <a:latin typeface="Times New Roman" panose="02020603050405020304" pitchFamily="18" charset="0"/>
              <a:cs typeface="Times New Roman" panose="02020603050405020304" pitchFamily="18" charset="0"/>
            </a:rPr>
            <a:t>nội</a:t>
          </a:r>
          <a:r>
            <a:rPr lang="en-US" sz="2100" b="1" kern="1200" dirty="0">
              <a:solidFill>
                <a:schemeClr val="tx1"/>
              </a:solidFill>
              <a:latin typeface="Times New Roman" panose="02020603050405020304" pitchFamily="18" charset="0"/>
              <a:cs typeface="Times New Roman" panose="02020603050405020304" pitchFamily="18" charset="0"/>
            </a:rPr>
            <a:t> dung </a:t>
          </a:r>
          <a:r>
            <a:rPr lang="en-US" sz="2100" b="1" kern="1200" dirty="0" err="1">
              <a:solidFill>
                <a:schemeClr val="tx1"/>
              </a:solidFill>
              <a:latin typeface="Times New Roman" panose="02020603050405020304" pitchFamily="18" charset="0"/>
              <a:cs typeface="Times New Roman" panose="02020603050405020304" pitchFamily="18" charset="0"/>
            </a:rPr>
            <a:t>liên</a:t>
          </a:r>
          <a:r>
            <a:rPr lang="en-US" sz="2100" b="1" kern="1200" dirty="0">
              <a:solidFill>
                <a:schemeClr val="tx1"/>
              </a:solidFill>
              <a:latin typeface="Times New Roman" panose="02020603050405020304" pitchFamily="18" charset="0"/>
              <a:cs typeface="Times New Roman" panose="02020603050405020304" pitchFamily="18" charset="0"/>
            </a:rPr>
            <a:t> </a:t>
          </a:r>
          <a:r>
            <a:rPr lang="en-US" sz="2100" b="1" kern="1200" dirty="0" err="1">
              <a:solidFill>
                <a:schemeClr val="tx1"/>
              </a:solidFill>
              <a:latin typeface="Times New Roman" panose="02020603050405020304" pitchFamily="18" charset="0"/>
              <a:cs typeface="Times New Roman" panose="02020603050405020304" pitchFamily="18" charset="0"/>
            </a:rPr>
            <a:t>quan</a:t>
          </a:r>
          <a:r>
            <a:rPr lang="en-US" sz="2100" b="1" kern="1200" dirty="0">
              <a:solidFill>
                <a:schemeClr val="tx1"/>
              </a:solidFill>
              <a:latin typeface="Times New Roman" panose="02020603050405020304" pitchFamily="18" charset="0"/>
              <a:cs typeface="Times New Roman" panose="02020603050405020304" pitchFamily="18" charset="0"/>
            </a:rPr>
            <a:t> </a:t>
          </a:r>
          <a:r>
            <a:rPr lang="en-US" sz="2100" b="1" kern="1200" dirty="0" err="1">
              <a:solidFill>
                <a:schemeClr val="tx1"/>
              </a:solidFill>
              <a:latin typeface="Times New Roman" panose="02020603050405020304" pitchFamily="18" charset="0"/>
              <a:cs typeface="Times New Roman" panose="02020603050405020304" pitchFamily="18" charset="0"/>
            </a:rPr>
            <a:t>đến</a:t>
          </a:r>
          <a:r>
            <a:rPr lang="en-US" sz="2100" b="1" kern="1200" dirty="0">
              <a:solidFill>
                <a:schemeClr val="tx1"/>
              </a:solidFill>
              <a:latin typeface="Times New Roman" panose="02020603050405020304" pitchFamily="18" charset="0"/>
              <a:cs typeface="Times New Roman" panose="02020603050405020304" pitchFamily="18" charset="0"/>
            </a:rPr>
            <a:t> </a:t>
          </a:r>
          <a:r>
            <a:rPr lang="en-US" sz="2100" b="1" kern="1200" dirty="0" err="1">
              <a:solidFill>
                <a:schemeClr val="tx1"/>
              </a:solidFill>
              <a:latin typeface="Times New Roman" panose="02020603050405020304" pitchFamily="18" charset="0"/>
              <a:cs typeface="Times New Roman" panose="02020603050405020304" pitchFamily="18" charset="0"/>
            </a:rPr>
            <a:t>bài</a:t>
          </a:r>
          <a:r>
            <a:rPr lang="en-US" sz="2100" b="1" kern="1200" dirty="0">
              <a:solidFill>
                <a:schemeClr val="tx1"/>
              </a:solidFill>
              <a:latin typeface="Times New Roman" panose="02020603050405020304" pitchFamily="18" charset="0"/>
              <a:cs typeface="Times New Roman" panose="02020603050405020304" pitchFamily="18" charset="0"/>
            </a:rPr>
            <a:t> </a:t>
          </a:r>
          <a:r>
            <a:rPr lang="en-US" sz="2100" b="1" kern="1200" dirty="0" err="1">
              <a:solidFill>
                <a:schemeClr val="tx1"/>
              </a:solidFill>
              <a:latin typeface="Times New Roman" panose="02020603050405020304" pitchFamily="18" charset="0"/>
              <a:cs typeface="Times New Roman" panose="02020603050405020304" pitchFamily="18" charset="0"/>
            </a:rPr>
            <a:t>học</a:t>
          </a:r>
          <a:r>
            <a:rPr lang="en-US" sz="2100" b="1" kern="1200" dirty="0">
              <a:solidFill>
                <a:schemeClr val="tx1"/>
              </a:solidFill>
              <a:latin typeface="Times New Roman" panose="02020603050405020304" pitchFamily="18" charset="0"/>
              <a:cs typeface="Times New Roman" panose="02020603050405020304" pitchFamily="18" charset="0"/>
            </a:rPr>
            <a:t>.</a:t>
          </a:r>
          <a:endParaRPr lang="vi-VN" sz="2100" b="1" kern="1200" dirty="0">
            <a:solidFill>
              <a:schemeClr val="tx1"/>
            </a:solidFill>
            <a:latin typeface="Times New Roman" pitchFamily="18" charset="0"/>
            <a:cs typeface="Times New Roman" pitchFamily="18" charset="0"/>
          </a:endParaRPr>
        </a:p>
      </dsp:txBody>
      <dsp:txXfrm>
        <a:off x="832472" y="158196"/>
        <a:ext cx="3139063" cy="1648926"/>
      </dsp:txXfrm>
    </dsp:sp>
    <dsp:sp modelId="{A934DFCB-C8F1-4ED1-9B5F-16ED34D543DE}">
      <dsp:nvSpPr>
        <dsp:cNvPr id="0" name=""/>
        <dsp:cNvSpPr/>
      </dsp:nvSpPr>
      <dsp:spPr>
        <a:xfrm>
          <a:off x="4325210" y="86185"/>
          <a:ext cx="4787989" cy="1635098"/>
        </a:xfrm>
        <a:prstGeom prst="chevron">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tx1"/>
              </a:solidFill>
              <a:latin typeface="Times New Roman" panose="02020603050405020304" pitchFamily="18" charset="0"/>
              <a:cs typeface="Times New Roman" panose="02020603050405020304" pitchFamily="18" charset="0"/>
            </a:rPr>
            <a:t>Phối</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kết</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hợp</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với</a:t>
          </a:r>
          <a:r>
            <a:rPr lang="en-US" sz="2000" b="1" kern="1200" dirty="0">
              <a:solidFill>
                <a:schemeClr val="tx1"/>
              </a:solidFill>
              <a:latin typeface="Times New Roman" panose="02020603050405020304" pitchFamily="18" charset="0"/>
              <a:cs typeface="Times New Roman" panose="02020603050405020304" pitchFamily="18" charset="0"/>
            </a:rPr>
            <a:t> GVCN, </a:t>
          </a:r>
          <a:r>
            <a:rPr lang="en-US" sz="2000" b="1" kern="1200" dirty="0" err="1">
              <a:solidFill>
                <a:schemeClr val="tx1"/>
              </a:solidFill>
              <a:latin typeface="Times New Roman" panose="02020603050405020304" pitchFamily="18" charset="0"/>
              <a:cs typeface="Times New Roman" panose="02020603050405020304" pitchFamily="18" charset="0"/>
            </a:rPr>
            <a:t>các</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tổ</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chức</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đoàn</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thể</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trong</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nhà</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trường</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để</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hoạt</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động</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giáo</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dục</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trải</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nghiệm</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được</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tổ</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chức</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có</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hiệu</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quả</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hơn</a:t>
          </a:r>
          <a:r>
            <a:rPr lang="en-US" sz="2000" b="1" kern="1200" dirty="0">
              <a:solidFill>
                <a:schemeClr val="tx1"/>
              </a:solidFill>
              <a:latin typeface="Times New Roman" panose="02020603050405020304" pitchFamily="18" charset="0"/>
              <a:cs typeface="Times New Roman" panose="02020603050405020304" pitchFamily="18" charset="0"/>
            </a:rPr>
            <a:t>.</a:t>
          </a:r>
          <a:endParaRPr lang="vi-VN" sz="2000" b="1" kern="1200" dirty="0">
            <a:solidFill>
              <a:schemeClr val="tx1"/>
            </a:solidFill>
            <a:latin typeface="Times New Roman" pitchFamily="18" charset="0"/>
            <a:cs typeface="Times New Roman" pitchFamily="18" charset="0"/>
          </a:endParaRPr>
        </a:p>
      </dsp:txBody>
      <dsp:txXfrm>
        <a:off x="5142759" y="86185"/>
        <a:ext cx="3152891" cy="16350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B42B8-5A11-4FCF-A836-B6D5F3DDA07D}">
      <dsp:nvSpPr>
        <dsp:cNvPr id="0" name=""/>
        <dsp:cNvSpPr/>
      </dsp:nvSpPr>
      <dsp:spPr>
        <a:xfrm>
          <a:off x="2552" y="657220"/>
          <a:ext cx="2561136" cy="2561136"/>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0948" tIns="27940" rIns="140948" bIns="27940" numCol="1" spcCol="1270" anchor="ctr" anchorCtr="0">
          <a:noAutofit/>
        </a:bodyPr>
        <a:lstStyle/>
        <a:p>
          <a:pPr marL="0" lvl="0" indent="0" algn="ctr" defTabSz="977900">
            <a:lnSpc>
              <a:spcPct val="90000"/>
            </a:lnSpc>
            <a:spcBef>
              <a:spcPct val="0"/>
            </a:spcBef>
            <a:spcAft>
              <a:spcPct val="35000"/>
            </a:spcAft>
            <a:buNone/>
          </a:pPr>
          <a:r>
            <a:rPr lang="nl-NL" sz="2200" b="0" kern="1200" dirty="0">
              <a:latin typeface="Times New Roman" panose="02020603050405020304" pitchFamily="18" charset="0"/>
              <a:ea typeface="Arial" panose="020B0604020202020204" pitchFamily="34" charset="0"/>
              <a:cs typeface="Times New Roman" panose="02020603050405020304" pitchFamily="18" charset="0"/>
            </a:rPr>
            <a:t>Giải pháp có tính khả thi cao</a:t>
          </a:r>
          <a:endParaRPr lang="vi-VN" sz="2200" b="0" kern="1200" dirty="0"/>
        </a:p>
      </dsp:txBody>
      <dsp:txXfrm>
        <a:off x="377622" y="1032290"/>
        <a:ext cx="1810996" cy="1810996"/>
      </dsp:txXfrm>
    </dsp:sp>
    <dsp:sp modelId="{1C1C695D-9D78-4866-9F6D-D0764DBEED6D}">
      <dsp:nvSpPr>
        <dsp:cNvPr id="0" name=""/>
        <dsp:cNvSpPr/>
      </dsp:nvSpPr>
      <dsp:spPr>
        <a:xfrm>
          <a:off x="2051461" y="657220"/>
          <a:ext cx="2561136" cy="2561136"/>
        </a:xfrm>
        <a:prstGeom prst="ellipse">
          <a:avLst/>
        </a:prstGeom>
        <a:solidFill>
          <a:schemeClr val="accent5">
            <a:alpha val="50000"/>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0948" tIns="27940" rIns="140948" bIns="27940" numCol="1" spcCol="1270" anchor="ctr" anchorCtr="0">
          <a:noAutofit/>
        </a:bodyPr>
        <a:lstStyle/>
        <a:p>
          <a:pPr marL="0" lvl="0" indent="0" algn="ctr" defTabSz="977900">
            <a:lnSpc>
              <a:spcPct val="90000"/>
            </a:lnSpc>
            <a:spcBef>
              <a:spcPct val="0"/>
            </a:spcBef>
            <a:spcAft>
              <a:spcPct val="35000"/>
            </a:spcAft>
            <a:buNone/>
          </a:pPr>
          <a:r>
            <a:rPr lang="en-US" sz="2200" kern="1200" dirty="0" err="1">
              <a:latin typeface="Times New Roman" panose="02020603050405020304" pitchFamily="18" charset="0"/>
              <a:ea typeface="Arial" panose="020B0604020202020204" pitchFamily="34" charset="0"/>
              <a:cs typeface="Times New Roman" panose="02020603050405020304" pitchFamily="18" charset="0"/>
            </a:rPr>
            <a:t>Bài</a:t>
          </a:r>
          <a:r>
            <a:rPr lang="en-US" sz="2200" kern="1200" dirty="0">
              <a:latin typeface="Times New Roman" panose="02020603050405020304" pitchFamily="18" charset="0"/>
              <a:ea typeface="Arial" panose="020B0604020202020204" pitchFamily="34" charset="0"/>
              <a:cs typeface="Times New Roman" panose="02020603050405020304" pitchFamily="18" charset="0"/>
            </a:rPr>
            <a:t> </a:t>
          </a:r>
          <a:r>
            <a:rPr lang="en-US" sz="2200" kern="1200" dirty="0" err="1">
              <a:latin typeface="Times New Roman" panose="02020603050405020304" pitchFamily="18" charset="0"/>
              <a:ea typeface="Arial" panose="020B0604020202020204" pitchFamily="34" charset="0"/>
              <a:cs typeface="Times New Roman" panose="02020603050405020304" pitchFamily="18" charset="0"/>
            </a:rPr>
            <a:t>học</a:t>
          </a:r>
          <a:r>
            <a:rPr lang="en-US" sz="2200" kern="1200" dirty="0">
              <a:latin typeface="Times New Roman" panose="02020603050405020304" pitchFamily="18" charset="0"/>
              <a:ea typeface="Arial" panose="020B0604020202020204" pitchFamily="34" charset="0"/>
              <a:cs typeface="Times New Roman" panose="02020603050405020304" pitchFamily="18" charset="0"/>
            </a:rPr>
            <a:t> </a:t>
          </a:r>
          <a:r>
            <a:rPr lang="en-US" sz="2200" kern="1200" dirty="0" err="1">
              <a:latin typeface="Times New Roman" panose="02020603050405020304" pitchFamily="18" charset="0"/>
              <a:ea typeface="Arial" panose="020B0604020202020204" pitchFamily="34" charset="0"/>
              <a:cs typeface="Times New Roman" panose="02020603050405020304" pitchFamily="18" charset="0"/>
            </a:rPr>
            <a:t>được</a:t>
          </a:r>
          <a:r>
            <a:rPr lang="en-US" sz="2200" kern="1200" dirty="0">
              <a:latin typeface="Times New Roman" panose="02020603050405020304" pitchFamily="18" charset="0"/>
              <a:ea typeface="Arial" panose="020B0604020202020204" pitchFamily="34" charset="0"/>
              <a:cs typeface="Times New Roman" panose="02020603050405020304" pitchFamily="18" charset="0"/>
            </a:rPr>
            <a:t> </a:t>
          </a:r>
          <a:r>
            <a:rPr lang="en-US" sz="2200" kern="1200" dirty="0" err="1">
              <a:latin typeface="Times New Roman" panose="02020603050405020304" pitchFamily="18" charset="0"/>
              <a:ea typeface="Arial" panose="020B0604020202020204" pitchFamily="34" charset="0"/>
              <a:cs typeface="Times New Roman" panose="02020603050405020304" pitchFamily="18" charset="0"/>
            </a:rPr>
            <a:t>khắc</a:t>
          </a:r>
          <a:r>
            <a:rPr lang="en-US" sz="2200" kern="1200" dirty="0">
              <a:latin typeface="Times New Roman" panose="02020603050405020304" pitchFamily="18" charset="0"/>
              <a:ea typeface="Arial" panose="020B0604020202020204" pitchFamily="34" charset="0"/>
              <a:cs typeface="Times New Roman" panose="02020603050405020304" pitchFamily="18" charset="0"/>
            </a:rPr>
            <a:t> </a:t>
          </a:r>
          <a:r>
            <a:rPr lang="en-US" sz="2200" kern="1200" dirty="0" err="1">
              <a:latin typeface="Times New Roman" panose="02020603050405020304" pitchFamily="18" charset="0"/>
              <a:ea typeface="Arial" panose="020B0604020202020204" pitchFamily="34" charset="0"/>
              <a:cs typeface="Times New Roman" panose="02020603050405020304" pitchFamily="18" charset="0"/>
            </a:rPr>
            <a:t>sâu</a:t>
          </a:r>
          <a:r>
            <a:rPr lang="en-US" sz="2200" kern="1200" dirty="0">
              <a:latin typeface="Times New Roman" panose="02020603050405020304" pitchFamily="18" charset="0"/>
              <a:ea typeface="Arial" panose="020B0604020202020204" pitchFamily="34" charset="0"/>
              <a:cs typeface="Times New Roman" panose="02020603050405020304" pitchFamily="18" charset="0"/>
            </a:rPr>
            <a:t> </a:t>
          </a:r>
          <a:r>
            <a:rPr lang="en-US" sz="2200" kern="1200" dirty="0" err="1">
              <a:latin typeface="Times New Roman" panose="02020603050405020304" pitchFamily="18" charset="0"/>
              <a:ea typeface="Arial" panose="020B0604020202020204" pitchFamily="34" charset="0"/>
              <a:cs typeface="Times New Roman" panose="02020603050405020304" pitchFamily="18" charset="0"/>
            </a:rPr>
            <a:t>và</a:t>
          </a:r>
          <a:r>
            <a:rPr lang="en-US" sz="2200" kern="1200" dirty="0">
              <a:latin typeface="Times New Roman" panose="02020603050405020304" pitchFamily="18" charset="0"/>
              <a:ea typeface="Arial" panose="020B0604020202020204" pitchFamily="34" charset="0"/>
              <a:cs typeface="Times New Roman" panose="02020603050405020304" pitchFamily="18" charset="0"/>
            </a:rPr>
            <a:t> </a:t>
          </a:r>
          <a:r>
            <a:rPr lang="en-US" sz="2200" kern="1200" dirty="0" err="1">
              <a:latin typeface="Times New Roman" panose="02020603050405020304" pitchFamily="18" charset="0"/>
              <a:ea typeface="Arial" panose="020B0604020202020204" pitchFamily="34" charset="0"/>
              <a:cs typeface="Times New Roman" panose="02020603050405020304" pitchFamily="18" charset="0"/>
            </a:rPr>
            <a:t>đi</a:t>
          </a:r>
          <a:r>
            <a:rPr lang="en-US" sz="2200" kern="1200" dirty="0">
              <a:latin typeface="Times New Roman" panose="02020603050405020304" pitchFamily="18" charset="0"/>
              <a:ea typeface="Arial" panose="020B0604020202020204" pitchFamily="34" charset="0"/>
              <a:cs typeface="Times New Roman" panose="02020603050405020304" pitchFamily="18" charset="0"/>
            </a:rPr>
            <a:t> </a:t>
          </a:r>
          <a:r>
            <a:rPr lang="en-US" sz="2200" kern="1200" dirty="0" err="1">
              <a:latin typeface="Times New Roman" panose="02020603050405020304" pitchFamily="18" charset="0"/>
              <a:ea typeface="Arial" panose="020B0604020202020204" pitchFamily="34" charset="0"/>
              <a:cs typeface="Times New Roman" panose="02020603050405020304" pitchFamily="18" charset="0"/>
            </a:rPr>
            <a:t>vào</a:t>
          </a:r>
          <a:r>
            <a:rPr lang="en-US" sz="2200" kern="1200" dirty="0">
              <a:latin typeface="Times New Roman" panose="02020603050405020304" pitchFamily="18" charset="0"/>
              <a:ea typeface="Arial" panose="020B0604020202020204" pitchFamily="34" charset="0"/>
              <a:cs typeface="Times New Roman" panose="02020603050405020304" pitchFamily="18" charset="0"/>
            </a:rPr>
            <a:t> </a:t>
          </a:r>
          <a:r>
            <a:rPr lang="en-US" sz="2200" kern="1200" dirty="0" err="1">
              <a:latin typeface="Times New Roman" panose="02020603050405020304" pitchFamily="18" charset="0"/>
              <a:ea typeface="Arial" panose="020B0604020202020204" pitchFamily="34" charset="0"/>
              <a:cs typeface="Times New Roman" panose="02020603050405020304" pitchFamily="18" charset="0"/>
            </a:rPr>
            <a:t>tiềm</a:t>
          </a:r>
          <a:r>
            <a:rPr lang="en-US" sz="2200" kern="1200" dirty="0">
              <a:latin typeface="Times New Roman" panose="02020603050405020304" pitchFamily="18" charset="0"/>
              <a:ea typeface="Arial" panose="020B0604020202020204" pitchFamily="34" charset="0"/>
              <a:cs typeface="Times New Roman" panose="02020603050405020304" pitchFamily="18" charset="0"/>
            </a:rPr>
            <a:t> </a:t>
          </a:r>
          <a:r>
            <a:rPr lang="en-US" sz="2200" kern="1200" dirty="0" err="1">
              <a:latin typeface="Times New Roman" panose="02020603050405020304" pitchFamily="18" charset="0"/>
              <a:ea typeface="Arial" panose="020B0604020202020204" pitchFamily="34" charset="0"/>
              <a:cs typeface="Times New Roman" panose="02020603050405020304" pitchFamily="18" charset="0"/>
            </a:rPr>
            <a:t>thức</a:t>
          </a:r>
          <a:r>
            <a:rPr lang="en-US" sz="2200" kern="1200" dirty="0">
              <a:latin typeface="Times New Roman" panose="02020603050405020304" pitchFamily="18" charset="0"/>
              <a:ea typeface="Arial" panose="020B0604020202020204" pitchFamily="34" charset="0"/>
              <a:cs typeface="Times New Roman" panose="02020603050405020304" pitchFamily="18" charset="0"/>
            </a:rPr>
            <a:t> </a:t>
          </a:r>
          <a:r>
            <a:rPr lang="en-US" sz="2200" kern="1200" dirty="0" err="1">
              <a:latin typeface="Times New Roman" panose="02020603050405020304" pitchFamily="18" charset="0"/>
              <a:ea typeface="Arial" panose="020B0604020202020204" pitchFamily="34" charset="0"/>
              <a:cs typeface="Times New Roman" panose="02020603050405020304" pitchFamily="18" charset="0"/>
            </a:rPr>
            <a:t>một</a:t>
          </a:r>
          <a:r>
            <a:rPr lang="en-US" sz="2200" kern="1200" dirty="0">
              <a:latin typeface="Times New Roman" panose="02020603050405020304" pitchFamily="18" charset="0"/>
              <a:ea typeface="Arial" panose="020B0604020202020204" pitchFamily="34" charset="0"/>
              <a:cs typeface="Times New Roman" panose="02020603050405020304" pitchFamily="18" charset="0"/>
            </a:rPr>
            <a:t> </a:t>
          </a:r>
          <a:r>
            <a:rPr lang="en-US" sz="2200" kern="1200" dirty="0" err="1">
              <a:latin typeface="Times New Roman" panose="02020603050405020304" pitchFamily="18" charset="0"/>
              <a:ea typeface="Arial" panose="020B0604020202020204" pitchFamily="34" charset="0"/>
              <a:cs typeface="Times New Roman" panose="02020603050405020304" pitchFamily="18" charset="0"/>
            </a:rPr>
            <a:t>cách</a:t>
          </a:r>
          <a:r>
            <a:rPr lang="en-US" sz="2200" kern="1200" dirty="0">
              <a:latin typeface="Times New Roman" panose="02020603050405020304" pitchFamily="18" charset="0"/>
              <a:ea typeface="Arial" panose="020B0604020202020204" pitchFamily="34" charset="0"/>
              <a:cs typeface="Times New Roman" panose="02020603050405020304" pitchFamily="18" charset="0"/>
            </a:rPr>
            <a:t> </a:t>
          </a:r>
          <a:r>
            <a:rPr lang="en-US" sz="2200" kern="1200" dirty="0" err="1">
              <a:latin typeface="Times New Roman" panose="02020603050405020304" pitchFamily="18" charset="0"/>
              <a:ea typeface="Arial" panose="020B0604020202020204" pitchFamily="34" charset="0"/>
              <a:cs typeface="Times New Roman" panose="02020603050405020304" pitchFamily="18" charset="0"/>
            </a:rPr>
            <a:t>tự</a:t>
          </a:r>
          <a:r>
            <a:rPr lang="en-US" sz="2200" kern="1200" dirty="0">
              <a:latin typeface="Times New Roman" panose="02020603050405020304" pitchFamily="18" charset="0"/>
              <a:ea typeface="Arial" panose="020B0604020202020204" pitchFamily="34" charset="0"/>
              <a:cs typeface="Times New Roman" panose="02020603050405020304" pitchFamily="18" charset="0"/>
            </a:rPr>
            <a:t> </a:t>
          </a:r>
          <a:r>
            <a:rPr lang="en-US" sz="2200" kern="1200" dirty="0" err="1">
              <a:latin typeface="Times New Roman" panose="02020603050405020304" pitchFamily="18" charset="0"/>
              <a:ea typeface="Arial" panose="020B0604020202020204" pitchFamily="34" charset="0"/>
              <a:cs typeface="Times New Roman" panose="02020603050405020304" pitchFamily="18" charset="0"/>
            </a:rPr>
            <a:t>nhiên</a:t>
          </a:r>
          <a:endParaRPr lang="vi-VN" sz="2200" kern="1200" dirty="0"/>
        </a:p>
      </dsp:txBody>
      <dsp:txXfrm>
        <a:off x="2426531" y="1032290"/>
        <a:ext cx="1810996" cy="1810996"/>
      </dsp:txXfrm>
    </dsp:sp>
    <dsp:sp modelId="{89C08956-9610-435B-B541-24BE4F1ECBF2}">
      <dsp:nvSpPr>
        <dsp:cNvPr id="0" name=""/>
        <dsp:cNvSpPr/>
      </dsp:nvSpPr>
      <dsp:spPr>
        <a:xfrm>
          <a:off x="4100370" y="657220"/>
          <a:ext cx="2561136" cy="2561136"/>
        </a:xfrm>
        <a:prstGeom prst="ellipse">
          <a:avLst/>
        </a:prstGeom>
        <a:solidFill>
          <a:schemeClr val="accent5">
            <a:alpha val="50000"/>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0948" tIns="27940" rIns="140948" bIns="27940" numCol="1" spcCol="1270" anchor="ctr" anchorCtr="0">
          <a:noAutofit/>
        </a:bodyPr>
        <a:lstStyle/>
        <a:p>
          <a:pPr marL="0" lvl="0" indent="0" algn="ctr" defTabSz="977900">
            <a:lnSpc>
              <a:spcPct val="90000"/>
            </a:lnSpc>
            <a:spcBef>
              <a:spcPct val="0"/>
            </a:spcBef>
            <a:spcAft>
              <a:spcPct val="35000"/>
            </a:spcAft>
            <a:buNone/>
          </a:pPr>
          <a:r>
            <a:rPr lang="en-US" sz="2200" kern="1200" dirty="0" err="1">
              <a:latin typeface="Times New Roman" panose="02020603050405020304" pitchFamily="18" charset="0"/>
              <a:ea typeface="Arial" panose="020B0604020202020204" pitchFamily="34" charset="0"/>
              <a:cs typeface="Times New Roman" panose="02020603050405020304" pitchFamily="18" charset="0"/>
            </a:rPr>
            <a:t>Môn</a:t>
          </a:r>
          <a:r>
            <a:rPr lang="en-US" sz="2200" kern="1200" dirty="0">
              <a:latin typeface="Times New Roman" panose="02020603050405020304" pitchFamily="18" charset="0"/>
              <a:ea typeface="Arial" panose="020B0604020202020204" pitchFamily="34" charset="0"/>
              <a:cs typeface="Times New Roman" panose="02020603050405020304" pitchFamily="18" charset="0"/>
            </a:rPr>
            <a:t> </a:t>
          </a:r>
          <a:r>
            <a:rPr lang="en-US" sz="2200" kern="1200" dirty="0" err="1">
              <a:latin typeface="Times New Roman" panose="02020603050405020304" pitchFamily="18" charset="0"/>
              <a:ea typeface="Arial" panose="020B0604020202020204" pitchFamily="34" charset="0"/>
              <a:cs typeface="Times New Roman" panose="02020603050405020304" pitchFamily="18" charset="0"/>
            </a:rPr>
            <a:t>Văn</a:t>
          </a:r>
          <a:r>
            <a:rPr lang="en-US" sz="2200" kern="1200" dirty="0">
              <a:latin typeface="Times New Roman" panose="02020603050405020304" pitchFamily="18" charset="0"/>
              <a:ea typeface="Arial" panose="020B0604020202020204" pitchFamily="34" charset="0"/>
              <a:cs typeface="Times New Roman" panose="02020603050405020304" pitchFamily="18" charset="0"/>
            </a:rPr>
            <a:t> </a:t>
          </a:r>
          <a:r>
            <a:rPr lang="en-US" sz="2200" kern="1200" dirty="0" err="1">
              <a:latin typeface="Times New Roman" panose="02020603050405020304" pitchFamily="18" charset="0"/>
              <a:ea typeface="Arial" panose="020B0604020202020204" pitchFamily="34" charset="0"/>
              <a:cs typeface="Times New Roman" panose="02020603050405020304" pitchFamily="18" charset="0"/>
            </a:rPr>
            <a:t>đã</a:t>
          </a:r>
          <a:r>
            <a:rPr lang="en-US" sz="2200" kern="1200" dirty="0">
              <a:latin typeface="Times New Roman" panose="02020603050405020304" pitchFamily="18" charset="0"/>
              <a:ea typeface="Arial" panose="020B0604020202020204" pitchFamily="34" charset="0"/>
              <a:cs typeface="Times New Roman" panose="02020603050405020304" pitchFamily="18" charset="0"/>
            </a:rPr>
            <a:t> </a:t>
          </a:r>
          <a:r>
            <a:rPr lang="en-US" sz="2200" kern="1200" dirty="0" err="1">
              <a:latin typeface="Times New Roman" panose="02020603050405020304" pitchFamily="18" charset="0"/>
              <a:ea typeface="Arial" panose="020B0604020202020204" pitchFamily="34" charset="0"/>
              <a:cs typeface="Times New Roman" panose="02020603050405020304" pitchFamily="18" charset="0"/>
            </a:rPr>
            <a:t>tích</a:t>
          </a:r>
          <a:r>
            <a:rPr lang="en-US" sz="2200" kern="1200" dirty="0">
              <a:latin typeface="Times New Roman" panose="02020603050405020304" pitchFamily="18" charset="0"/>
              <a:ea typeface="Arial" panose="020B0604020202020204" pitchFamily="34" charset="0"/>
              <a:cs typeface="Times New Roman" panose="02020603050405020304" pitchFamily="18" charset="0"/>
            </a:rPr>
            <a:t> </a:t>
          </a:r>
          <a:r>
            <a:rPr lang="en-US" sz="2200" kern="1200" dirty="0" err="1">
              <a:latin typeface="Times New Roman" panose="02020603050405020304" pitchFamily="18" charset="0"/>
              <a:ea typeface="Arial" panose="020B0604020202020204" pitchFamily="34" charset="0"/>
              <a:cs typeface="Times New Roman" panose="02020603050405020304" pitchFamily="18" charset="0"/>
            </a:rPr>
            <a:t>hợp</a:t>
          </a:r>
          <a:r>
            <a:rPr lang="en-US" sz="2200" kern="1200" dirty="0">
              <a:latin typeface="Times New Roman" panose="02020603050405020304" pitchFamily="18" charset="0"/>
              <a:ea typeface="Arial" panose="020B0604020202020204" pitchFamily="34" charset="0"/>
              <a:cs typeface="Times New Roman" panose="02020603050405020304" pitchFamily="18" charset="0"/>
            </a:rPr>
            <a:t> </a:t>
          </a:r>
          <a:r>
            <a:rPr lang="en-US" sz="2200" kern="1200" dirty="0" err="1">
              <a:latin typeface="Times New Roman" panose="02020603050405020304" pitchFamily="18" charset="0"/>
              <a:ea typeface="Arial" panose="020B0604020202020204" pitchFamily="34" charset="0"/>
              <a:cs typeface="Times New Roman" panose="02020603050405020304" pitchFamily="18" charset="0"/>
            </a:rPr>
            <a:t>được</a:t>
          </a:r>
          <a:r>
            <a:rPr lang="en-US" sz="2200" kern="1200" dirty="0">
              <a:latin typeface="Times New Roman" panose="02020603050405020304" pitchFamily="18" charset="0"/>
              <a:ea typeface="Arial" panose="020B0604020202020204" pitchFamily="34" charset="0"/>
              <a:cs typeface="Times New Roman" panose="02020603050405020304" pitchFamily="18" charset="0"/>
            </a:rPr>
            <a:t> </a:t>
          </a:r>
          <a:r>
            <a:rPr lang="en-US" sz="2200" kern="1200" err="1">
              <a:latin typeface="Times New Roman" panose="02020603050405020304" pitchFamily="18" charset="0"/>
              <a:ea typeface="Arial" panose="020B0604020202020204" pitchFamily="34" charset="0"/>
              <a:cs typeface="Times New Roman" panose="02020603050405020304" pitchFamily="18" charset="0"/>
            </a:rPr>
            <a:t>với</a:t>
          </a:r>
          <a:r>
            <a:rPr lang="en-US" sz="2200" kern="1200">
              <a:latin typeface="Times New Roman" panose="02020603050405020304" pitchFamily="18" charset="0"/>
              <a:ea typeface="Arial" panose="020B0604020202020204" pitchFamily="34" charset="0"/>
              <a:cs typeface="Times New Roman" panose="02020603050405020304" pitchFamily="18" charset="0"/>
            </a:rPr>
            <a:t> mĩ thuật, </a:t>
          </a:r>
          <a:r>
            <a:rPr lang="en-US" sz="2200" kern="1200" dirty="0" err="1">
              <a:latin typeface="Times New Roman" panose="02020603050405020304" pitchFamily="18" charset="0"/>
              <a:ea typeface="Arial" panose="020B0604020202020204" pitchFamily="34" charset="0"/>
              <a:cs typeface="Times New Roman" panose="02020603050405020304" pitchFamily="18" charset="0"/>
            </a:rPr>
            <a:t>âm</a:t>
          </a:r>
          <a:r>
            <a:rPr lang="en-US" sz="2200" kern="1200" dirty="0">
              <a:latin typeface="Times New Roman" panose="02020603050405020304" pitchFamily="18" charset="0"/>
              <a:ea typeface="Arial" panose="020B0604020202020204" pitchFamily="34" charset="0"/>
              <a:cs typeface="Times New Roman" panose="02020603050405020304" pitchFamily="18" charset="0"/>
            </a:rPr>
            <a:t> </a:t>
          </a:r>
          <a:r>
            <a:rPr lang="en-US" sz="2200" kern="1200" dirty="0" err="1">
              <a:latin typeface="Times New Roman" panose="02020603050405020304" pitchFamily="18" charset="0"/>
              <a:ea typeface="Arial" panose="020B0604020202020204" pitchFamily="34" charset="0"/>
              <a:cs typeface="Times New Roman" panose="02020603050405020304" pitchFamily="18" charset="0"/>
            </a:rPr>
            <a:t>nhạc</a:t>
          </a:r>
          <a:r>
            <a:rPr lang="en-US" sz="2200" kern="1200" dirty="0">
              <a:latin typeface="Times New Roman" panose="02020603050405020304" pitchFamily="18" charset="0"/>
              <a:ea typeface="Arial" panose="020B0604020202020204" pitchFamily="34" charset="0"/>
              <a:cs typeface="Times New Roman" panose="02020603050405020304" pitchFamily="18" charset="0"/>
            </a:rPr>
            <a:t> </a:t>
          </a:r>
          <a:endParaRPr lang="vi-VN" sz="2200" kern="1200" dirty="0"/>
        </a:p>
      </dsp:txBody>
      <dsp:txXfrm>
        <a:off x="4475440" y="1032290"/>
        <a:ext cx="1810996" cy="1810996"/>
      </dsp:txXfrm>
    </dsp:sp>
    <dsp:sp modelId="{C2068D47-E91E-462F-94F3-7A8E52ED4954}">
      <dsp:nvSpPr>
        <dsp:cNvPr id="0" name=""/>
        <dsp:cNvSpPr/>
      </dsp:nvSpPr>
      <dsp:spPr>
        <a:xfrm>
          <a:off x="6149279" y="657220"/>
          <a:ext cx="2561136" cy="2561136"/>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0948" tIns="27940" rIns="140948" bIns="27940" numCol="1" spcCol="1270" anchor="ctr" anchorCtr="0">
          <a:noAutofit/>
        </a:bodyPr>
        <a:lstStyle/>
        <a:p>
          <a:pPr marL="0" lvl="0" indent="0" algn="ctr" defTabSz="977900">
            <a:lnSpc>
              <a:spcPct val="90000"/>
            </a:lnSpc>
            <a:spcBef>
              <a:spcPct val="0"/>
            </a:spcBef>
            <a:spcAft>
              <a:spcPct val="35000"/>
            </a:spcAft>
            <a:buNone/>
          </a:pPr>
          <a:r>
            <a:rPr lang="en-US" sz="2200" kern="1200" dirty="0" err="1">
              <a:latin typeface="Times New Roman" panose="02020603050405020304" pitchFamily="18" charset="0"/>
              <a:ea typeface="Arial" panose="020B0604020202020204" pitchFamily="34" charset="0"/>
              <a:cs typeface="Times New Roman" panose="02020603050405020304" pitchFamily="18" charset="0"/>
            </a:rPr>
            <a:t>Tạo</a:t>
          </a:r>
          <a:r>
            <a:rPr lang="en-US" sz="2200" kern="1200" dirty="0">
              <a:latin typeface="Times New Roman" panose="02020603050405020304" pitchFamily="18" charset="0"/>
              <a:ea typeface="Arial" panose="020B0604020202020204" pitchFamily="34" charset="0"/>
              <a:cs typeface="Times New Roman" panose="02020603050405020304" pitchFamily="18" charset="0"/>
            </a:rPr>
            <a:t> </a:t>
          </a:r>
          <a:r>
            <a:rPr lang="en-US" sz="2200" kern="1200" dirty="0" err="1">
              <a:latin typeface="Times New Roman" panose="02020603050405020304" pitchFamily="18" charset="0"/>
              <a:ea typeface="Arial" panose="020B0604020202020204" pitchFamily="34" charset="0"/>
              <a:cs typeface="Times New Roman" panose="02020603050405020304" pitchFamily="18" charset="0"/>
            </a:rPr>
            <a:t>được</a:t>
          </a:r>
          <a:r>
            <a:rPr lang="en-US" sz="2200" kern="1200" dirty="0">
              <a:latin typeface="Times New Roman" panose="02020603050405020304" pitchFamily="18" charset="0"/>
              <a:ea typeface="Arial" panose="020B0604020202020204" pitchFamily="34" charset="0"/>
              <a:cs typeface="Times New Roman" panose="02020603050405020304" pitchFamily="18" charset="0"/>
            </a:rPr>
            <a:t> </a:t>
          </a:r>
          <a:r>
            <a:rPr lang="en-US" sz="2200" kern="1200" dirty="0" err="1">
              <a:latin typeface="Times New Roman" panose="02020603050405020304" pitchFamily="18" charset="0"/>
              <a:ea typeface="Arial" panose="020B0604020202020204" pitchFamily="34" charset="0"/>
              <a:cs typeface="Times New Roman" panose="02020603050405020304" pitchFamily="18" charset="0"/>
            </a:rPr>
            <a:t>hứng</a:t>
          </a:r>
          <a:r>
            <a:rPr lang="en-US" sz="2200" kern="1200" dirty="0">
              <a:latin typeface="Times New Roman" panose="02020603050405020304" pitchFamily="18" charset="0"/>
              <a:ea typeface="Arial" panose="020B0604020202020204" pitchFamily="34" charset="0"/>
              <a:cs typeface="Times New Roman" panose="02020603050405020304" pitchFamily="18" charset="0"/>
            </a:rPr>
            <a:t> </a:t>
          </a:r>
          <a:r>
            <a:rPr lang="en-US" sz="2200" kern="1200" dirty="0" err="1">
              <a:latin typeface="Times New Roman" panose="02020603050405020304" pitchFamily="18" charset="0"/>
              <a:ea typeface="Arial" panose="020B0604020202020204" pitchFamily="34" charset="0"/>
              <a:cs typeface="Times New Roman" panose="02020603050405020304" pitchFamily="18" charset="0"/>
            </a:rPr>
            <a:t>thú</a:t>
          </a:r>
          <a:r>
            <a:rPr lang="en-US" sz="2200" kern="1200" dirty="0">
              <a:latin typeface="Times New Roman" panose="02020603050405020304" pitchFamily="18" charset="0"/>
              <a:ea typeface="Arial" panose="020B0604020202020204" pitchFamily="34" charset="0"/>
              <a:cs typeface="Times New Roman" panose="02020603050405020304" pitchFamily="18" charset="0"/>
            </a:rPr>
            <a:t> </a:t>
          </a:r>
          <a:r>
            <a:rPr lang="en-US" sz="2200" kern="1200" dirty="0" err="1">
              <a:latin typeface="Times New Roman" panose="02020603050405020304" pitchFamily="18" charset="0"/>
              <a:ea typeface="Arial" panose="020B0604020202020204" pitchFamily="34" charset="0"/>
              <a:cs typeface="Times New Roman" panose="02020603050405020304" pitchFamily="18" charset="0"/>
            </a:rPr>
            <a:t>học</a:t>
          </a:r>
          <a:r>
            <a:rPr lang="en-US" sz="2200" kern="1200" dirty="0">
              <a:latin typeface="Times New Roman" panose="02020603050405020304" pitchFamily="18" charset="0"/>
              <a:ea typeface="Arial" panose="020B0604020202020204" pitchFamily="34" charset="0"/>
              <a:cs typeface="Times New Roman" panose="02020603050405020304" pitchFamily="18" charset="0"/>
            </a:rPr>
            <a:t> </a:t>
          </a:r>
          <a:r>
            <a:rPr lang="en-US" sz="2200" kern="1200" dirty="0" err="1">
              <a:latin typeface="Times New Roman" panose="02020603050405020304" pitchFamily="18" charset="0"/>
              <a:ea typeface="Arial" panose="020B0604020202020204" pitchFamily="34" charset="0"/>
              <a:cs typeface="Times New Roman" panose="02020603050405020304" pitchFamily="18" charset="0"/>
            </a:rPr>
            <a:t>tập</a:t>
          </a:r>
          <a:r>
            <a:rPr lang="en-US" sz="2200" kern="1200" dirty="0">
              <a:latin typeface="Times New Roman" panose="02020603050405020304" pitchFamily="18" charset="0"/>
              <a:ea typeface="Arial" panose="020B0604020202020204" pitchFamily="34" charset="0"/>
              <a:cs typeface="Times New Roman" panose="02020603050405020304" pitchFamily="18" charset="0"/>
            </a:rPr>
            <a:t> </a:t>
          </a:r>
          <a:r>
            <a:rPr lang="en-US" sz="2200" kern="1200" dirty="0" err="1">
              <a:latin typeface="Times New Roman" panose="02020603050405020304" pitchFamily="18" charset="0"/>
              <a:ea typeface="Arial" panose="020B0604020202020204" pitchFamily="34" charset="0"/>
              <a:cs typeface="Times New Roman" panose="02020603050405020304" pitchFamily="18" charset="0"/>
            </a:rPr>
            <a:t>cho</a:t>
          </a:r>
          <a:r>
            <a:rPr lang="en-US" sz="2200" kern="1200" dirty="0">
              <a:latin typeface="Times New Roman" panose="02020603050405020304" pitchFamily="18" charset="0"/>
              <a:ea typeface="Arial" panose="020B0604020202020204" pitchFamily="34" charset="0"/>
              <a:cs typeface="Times New Roman" panose="02020603050405020304" pitchFamily="18" charset="0"/>
            </a:rPr>
            <a:t> </a:t>
          </a:r>
          <a:r>
            <a:rPr lang="en-US" sz="2200" kern="1200" dirty="0" err="1">
              <a:latin typeface="Times New Roman" panose="02020603050405020304" pitchFamily="18" charset="0"/>
              <a:ea typeface="Arial" panose="020B0604020202020204" pitchFamily="34" charset="0"/>
              <a:cs typeface="Times New Roman" panose="02020603050405020304" pitchFamily="18" charset="0"/>
            </a:rPr>
            <a:t>học</a:t>
          </a:r>
          <a:r>
            <a:rPr lang="en-US" sz="2200" kern="1200" dirty="0">
              <a:latin typeface="Times New Roman" panose="02020603050405020304" pitchFamily="18" charset="0"/>
              <a:ea typeface="Arial" panose="020B0604020202020204" pitchFamily="34" charset="0"/>
              <a:cs typeface="Times New Roman" panose="02020603050405020304" pitchFamily="18" charset="0"/>
            </a:rPr>
            <a:t> </a:t>
          </a:r>
          <a:r>
            <a:rPr lang="en-US" sz="2200" kern="1200" dirty="0" err="1">
              <a:latin typeface="Times New Roman" panose="02020603050405020304" pitchFamily="18" charset="0"/>
              <a:ea typeface="Arial" panose="020B0604020202020204" pitchFamily="34" charset="0"/>
              <a:cs typeface="Times New Roman" panose="02020603050405020304" pitchFamily="18" charset="0"/>
            </a:rPr>
            <a:t>sinh</a:t>
          </a:r>
          <a:endParaRPr lang="vi-VN" sz="2200" kern="1200" dirty="0"/>
        </a:p>
      </dsp:txBody>
      <dsp:txXfrm>
        <a:off x="6524349" y="1032290"/>
        <a:ext cx="1810996" cy="18109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EDACB-0F59-425B-905A-7DA411E56591}">
      <dsp:nvSpPr>
        <dsp:cNvPr id="0" name=""/>
        <dsp:cNvSpPr/>
      </dsp:nvSpPr>
      <dsp:spPr>
        <a:xfrm>
          <a:off x="774006" y="1386153"/>
          <a:ext cx="4158462" cy="41584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DC0FCE-59F4-4719-92DB-5D2D4CE07EAD}">
      <dsp:nvSpPr>
        <dsp:cNvPr id="0" name=""/>
        <dsp:cNvSpPr/>
      </dsp:nvSpPr>
      <dsp:spPr>
        <a:xfrm>
          <a:off x="2186649" y="2801472"/>
          <a:ext cx="1386154" cy="1386154"/>
        </a:xfrm>
        <a:prstGeom prst="ellipse">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55A97E-3AB0-45AE-A661-BA8EF2F34055}">
      <dsp:nvSpPr>
        <dsp:cNvPr id="0" name=""/>
        <dsp:cNvSpPr/>
      </dsp:nvSpPr>
      <dsp:spPr>
        <a:xfrm>
          <a:off x="5372471" y="0"/>
          <a:ext cx="2835634" cy="1732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256" tIns="48260" rIns="48260" bIns="48260" numCol="1" spcCol="1270" anchor="ctr" anchorCtr="0">
          <a:noAutofit/>
        </a:bodyPr>
        <a:lstStyle/>
        <a:p>
          <a:pPr marL="0" lvl="0" indent="0" algn="l" defTabSz="1689100">
            <a:lnSpc>
              <a:spcPct val="90000"/>
            </a:lnSpc>
            <a:spcBef>
              <a:spcPct val="0"/>
            </a:spcBef>
            <a:spcAft>
              <a:spcPct val="35000"/>
            </a:spcAft>
            <a:buNone/>
          </a:pPr>
          <a:r>
            <a:rPr lang="en-US" sz="3800" kern="1200" err="1">
              <a:latin typeface="Times New Roman" panose="02020603050405020304" pitchFamily="18" charset="0"/>
              <a:cs typeface="Times New Roman" panose="02020603050405020304" pitchFamily="18" charset="0"/>
            </a:rPr>
            <a:t>Lớp</a:t>
          </a:r>
          <a:r>
            <a:rPr lang="en-US" sz="3800" kern="1200">
              <a:latin typeface="Times New Roman" panose="02020603050405020304" pitchFamily="18" charset="0"/>
              <a:cs typeface="Times New Roman" panose="02020603050405020304" pitchFamily="18" charset="0"/>
            </a:rPr>
            <a:t> 9</a:t>
          </a:r>
          <a:endParaRPr lang="en-US" sz="3800" kern="1200" dirty="0">
            <a:latin typeface="Times New Roman" panose="02020603050405020304" pitchFamily="18" charset="0"/>
            <a:cs typeface="Times New Roman" panose="02020603050405020304" pitchFamily="18" charset="0"/>
          </a:endParaRPr>
        </a:p>
      </dsp:txBody>
      <dsp:txXfrm>
        <a:off x="5372471" y="0"/>
        <a:ext cx="2835634" cy="1732692"/>
      </dsp:txXfrm>
    </dsp:sp>
    <dsp:sp modelId="{93AF9DF3-1D97-4F60-8582-5CEDBFDB0089}">
      <dsp:nvSpPr>
        <dsp:cNvPr id="0" name=""/>
        <dsp:cNvSpPr/>
      </dsp:nvSpPr>
      <dsp:spPr>
        <a:xfrm>
          <a:off x="5105737" y="866346"/>
          <a:ext cx="5198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CC8F73-3BDB-4123-990D-7BB22E117330}">
      <dsp:nvSpPr>
        <dsp:cNvPr id="0" name=""/>
        <dsp:cNvSpPr/>
      </dsp:nvSpPr>
      <dsp:spPr>
        <a:xfrm rot="5400000">
          <a:off x="2678408" y="1039788"/>
          <a:ext cx="2600424" cy="2250767"/>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69D6B9-A863-49FC-AFC0-1BFCBF823FCA}">
      <dsp:nvSpPr>
        <dsp:cNvPr id="0" name=""/>
        <dsp:cNvSpPr/>
      </dsp:nvSpPr>
      <dsp:spPr>
        <a:xfrm>
          <a:off x="5625545" y="1732692"/>
          <a:ext cx="2079231" cy="1732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256" tIns="48260" rIns="48260" bIns="48260" numCol="1" spcCol="1270" anchor="ctr" anchorCtr="0">
          <a:noAutofit/>
        </a:bodyPr>
        <a:lstStyle/>
        <a:p>
          <a:pPr marL="0" lvl="0" indent="0" algn="l" defTabSz="1689100">
            <a:lnSpc>
              <a:spcPct val="90000"/>
            </a:lnSpc>
            <a:spcBef>
              <a:spcPct val="0"/>
            </a:spcBef>
            <a:spcAft>
              <a:spcPct val="35000"/>
            </a:spcAft>
            <a:buNone/>
          </a:pPr>
          <a:r>
            <a:rPr lang="en-US" sz="3800" kern="1200" dirty="0" err="1">
              <a:latin typeface="Times New Roman" panose="02020603050405020304" pitchFamily="18" charset="0"/>
              <a:cs typeface="Times New Roman" panose="02020603050405020304" pitchFamily="18" charset="0"/>
            </a:rPr>
            <a:t>Các</a:t>
          </a:r>
          <a:r>
            <a:rPr lang="en-US" sz="3800" kern="1200" dirty="0">
              <a:latin typeface="Times New Roman" panose="02020603050405020304" pitchFamily="18" charset="0"/>
              <a:cs typeface="Times New Roman" panose="02020603050405020304" pitchFamily="18" charset="0"/>
            </a:rPr>
            <a:t> </a:t>
          </a:r>
          <a:r>
            <a:rPr lang="en-US" sz="3800" kern="1200" dirty="0" err="1">
              <a:latin typeface="Times New Roman" panose="02020603050405020304" pitchFamily="18" charset="0"/>
              <a:cs typeface="Times New Roman" panose="02020603050405020304" pitchFamily="18" charset="0"/>
            </a:rPr>
            <a:t>khối</a:t>
          </a:r>
          <a:r>
            <a:rPr lang="en-US" sz="3800" kern="1200" dirty="0">
              <a:latin typeface="Times New Roman" panose="02020603050405020304" pitchFamily="18" charset="0"/>
              <a:cs typeface="Times New Roman" panose="02020603050405020304" pitchFamily="18" charset="0"/>
            </a:rPr>
            <a:t> </a:t>
          </a:r>
          <a:r>
            <a:rPr lang="en-US" sz="3800" kern="1200" dirty="0" err="1">
              <a:latin typeface="Times New Roman" panose="02020603050405020304" pitchFamily="18" charset="0"/>
              <a:cs typeface="Times New Roman" panose="02020603050405020304" pitchFamily="18" charset="0"/>
            </a:rPr>
            <a:t>lớp</a:t>
          </a:r>
          <a:r>
            <a:rPr lang="en-US" sz="3800" kern="1200" dirty="0">
              <a:latin typeface="Times New Roman" panose="02020603050405020304" pitchFamily="18" charset="0"/>
              <a:cs typeface="Times New Roman" panose="02020603050405020304" pitchFamily="18" charset="0"/>
            </a:rPr>
            <a:t> </a:t>
          </a:r>
          <a:r>
            <a:rPr lang="en-US" sz="3800" kern="1200" dirty="0" err="1">
              <a:latin typeface="Times New Roman" panose="02020603050405020304" pitchFamily="18" charset="0"/>
              <a:cs typeface="Times New Roman" panose="02020603050405020304" pitchFamily="18" charset="0"/>
            </a:rPr>
            <a:t>cấp</a:t>
          </a:r>
          <a:r>
            <a:rPr lang="en-US" sz="3800" kern="1200" dirty="0">
              <a:latin typeface="Times New Roman" panose="02020603050405020304" pitchFamily="18" charset="0"/>
              <a:cs typeface="Times New Roman" panose="02020603050405020304" pitchFamily="18" charset="0"/>
            </a:rPr>
            <a:t> THCS</a:t>
          </a:r>
        </a:p>
      </dsp:txBody>
      <dsp:txXfrm>
        <a:off x="5625545" y="1732692"/>
        <a:ext cx="2079231" cy="1732692"/>
      </dsp:txXfrm>
    </dsp:sp>
    <dsp:sp modelId="{E2187085-B7C4-4B4D-82B0-54E1ACA2E86B}">
      <dsp:nvSpPr>
        <dsp:cNvPr id="0" name=""/>
        <dsp:cNvSpPr/>
      </dsp:nvSpPr>
      <dsp:spPr>
        <a:xfrm>
          <a:off x="5105737" y="2599038"/>
          <a:ext cx="5198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2E82B9-87B2-4CA1-8321-2147EB23987E}">
      <dsp:nvSpPr>
        <dsp:cNvPr id="0" name=""/>
        <dsp:cNvSpPr/>
      </dsp:nvSpPr>
      <dsp:spPr>
        <a:xfrm rot="5400000">
          <a:off x="3564888" y="2882715"/>
          <a:ext cx="1820297" cy="1257934"/>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61606D06-C3E6-40F7-9FA8-7C629537C610}" type="datetimeFigureOut">
              <a:rPr lang="vi-VN" smtClean="0"/>
              <a:t>24/11/2022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0D61DE2-7678-49AD-A58F-DDAF19264A2C}" type="slidenum">
              <a:rPr lang="vi-VN" smtClean="0"/>
              <a:t>‹#›</a:t>
            </a:fld>
            <a:endParaRPr lang="vi-VN"/>
          </a:p>
        </p:txBody>
      </p:sp>
    </p:spTree>
    <p:extLst>
      <p:ext uri="{BB962C8B-B14F-4D97-AF65-F5344CB8AC3E}">
        <p14:creationId xmlns:p14="http://schemas.microsoft.com/office/powerpoint/2010/main" val="881125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1606D06-C3E6-40F7-9FA8-7C629537C610}" type="datetimeFigureOut">
              <a:rPr lang="vi-VN" smtClean="0"/>
              <a:t>24/11/2022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0D61DE2-7678-49AD-A58F-DDAF19264A2C}" type="slidenum">
              <a:rPr lang="vi-VN" smtClean="0"/>
              <a:t>‹#›</a:t>
            </a:fld>
            <a:endParaRPr lang="vi-VN"/>
          </a:p>
        </p:txBody>
      </p:sp>
    </p:spTree>
    <p:extLst>
      <p:ext uri="{BB962C8B-B14F-4D97-AF65-F5344CB8AC3E}">
        <p14:creationId xmlns:p14="http://schemas.microsoft.com/office/powerpoint/2010/main" val="1165686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1606D06-C3E6-40F7-9FA8-7C629537C610}" type="datetimeFigureOut">
              <a:rPr lang="vi-VN" smtClean="0"/>
              <a:t>24/11/2022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0D61DE2-7678-49AD-A58F-DDAF19264A2C}" type="slidenum">
              <a:rPr lang="vi-VN" smtClean="0"/>
              <a:t>‹#›</a:t>
            </a:fld>
            <a:endParaRPr lang="vi-VN"/>
          </a:p>
        </p:txBody>
      </p:sp>
    </p:spTree>
    <p:extLst>
      <p:ext uri="{BB962C8B-B14F-4D97-AF65-F5344CB8AC3E}">
        <p14:creationId xmlns:p14="http://schemas.microsoft.com/office/powerpoint/2010/main" val="2819314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1606D06-C3E6-40F7-9FA8-7C629537C610}" type="datetimeFigureOut">
              <a:rPr lang="vi-VN" smtClean="0"/>
              <a:t>24/11/2022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0D61DE2-7678-49AD-A58F-DDAF19264A2C}" type="slidenum">
              <a:rPr lang="vi-VN" smtClean="0"/>
              <a:t>‹#›</a:t>
            </a:fld>
            <a:endParaRPr lang="vi-VN"/>
          </a:p>
        </p:txBody>
      </p:sp>
    </p:spTree>
    <p:extLst>
      <p:ext uri="{BB962C8B-B14F-4D97-AF65-F5344CB8AC3E}">
        <p14:creationId xmlns:p14="http://schemas.microsoft.com/office/powerpoint/2010/main" val="1919941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606D06-C3E6-40F7-9FA8-7C629537C610}" type="datetimeFigureOut">
              <a:rPr lang="vi-VN" smtClean="0"/>
              <a:t>24/11/2022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0D61DE2-7678-49AD-A58F-DDAF19264A2C}" type="slidenum">
              <a:rPr lang="vi-VN" smtClean="0"/>
              <a:t>‹#›</a:t>
            </a:fld>
            <a:endParaRPr lang="vi-VN"/>
          </a:p>
        </p:txBody>
      </p:sp>
    </p:spTree>
    <p:extLst>
      <p:ext uri="{BB962C8B-B14F-4D97-AF65-F5344CB8AC3E}">
        <p14:creationId xmlns:p14="http://schemas.microsoft.com/office/powerpoint/2010/main" val="897598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61606D06-C3E6-40F7-9FA8-7C629537C610}" type="datetimeFigureOut">
              <a:rPr lang="vi-VN" smtClean="0"/>
              <a:t>24/11/2022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0D61DE2-7678-49AD-A58F-DDAF19264A2C}" type="slidenum">
              <a:rPr lang="vi-VN" smtClean="0"/>
              <a:t>‹#›</a:t>
            </a:fld>
            <a:endParaRPr lang="vi-VN"/>
          </a:p>
        </p:txBody>
      </p:sp>
    </p:spTree>
    <p:extLst>
      <p:ext uri="{BB962C8B-B14F-4D97-AF65-F5344CB8AC3E}">
        <p14:creationId xmlns:p14="http://schemas.microsoft.com/office/powerpoint/2010/main" val="2693386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61606D06-C3E6-40F7-9FA8-7C629537C610}" type="datetimeFigureOut">
              <a:rPr lang="vi-VN" smtClean="0"/>
              <a:t>24/11/2022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10D61DE2-7678-49AD-A58F-DDAF19264A2C}" type="slidenum">
              <a:rPr lang="vi-VN" smtClean="0"/>
              <a:t>‹#›</a:t>
            </a:fld>
            <a:endParaRPr lang="vi-VN"/>
          </a:p>
        </p:txBody>
      </p:sp>
    </p:spTree>
    <p:extLst>
      <p:ext uri="{BB962C8B-B14F-4D97-AF65-F5344CB8AC3E}">
        <p14:creationId xmlns:p14="http://schemas.microsoft.com/office/powerpoint/2010/main" val="4101824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61606D06-C3E6-40F7-9FA8-7C629537C610}" type="datetimeFigureOut">
              <a:rPr lang="vi-VN" smtClean="0"/>
              <a:t>24/11/2022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10D61DE2-7678-49AD-A58F-DDAF19264A2C}" type="slidenum">
              <a:rPr lang="vi-VN" smtClean="0"/>
              <a:t>‹#›</a:t>
            </a:fld>
            <a:endParaRPr lang="vi-VN"/>
          </a:p>
        </p:txBody>
      </p:sp>
    </p:spTree>
    <p:extLst>
      <p:ext uri="{BB962C8B-B14F-4D97-AF65-F5344CB8AC3E}">
        <p14:creationId xmlns:p14="http://schemas.microsoft.com/office/powerpoint/2010/main" val="4224188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606D06-C3E6-40F7-9FA8-7C629537C610}" type="datetimeFigureOut">
              <a:rPr lang="vi-VN" smtClean="0"/>
              <a:t>24/11/2022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10D61DE2-7678-49AD-A58F-DDAF19264A2C}" type="slidenum">
              <a:rPr lang="vi-VN" smtClean="0"/>
              <a:t>‹#›</a:t>
            </a:fld>
            <a:endParaRPr lang="vi-VN"/>
          </a:p>
        </p:txBody>
      </p:sp>
    </p:spTree>
    <p:extLst>
      <p:ext uri="{BB962C8B-B14F-4D97-AF65-F5344CB8AC3E}">
        <p14:creationId xmlns:p14="http://schemas.microsoft.com/office/powerpoint/2010/main" val="1888707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606D06-C3E6-40F7-9FA8-7C629537C610}" type="datetimeFigureOut">
              <a:rPr lang="vi-VN" smtClean="0"/>
              <a:t>24/11/2022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0D61DE2-7678-49AD-A58F-DDAF19264A2C}" type="slidenum">
              <a:rPr lang="vi-VN" smtClean="0"/>
              <a:t>‹#›</a:t>
            </a:fld>
            <a:endParaRPr lang="vi-VN"/>
          </a:p>
        </p:txBody>
      </p:sp>
    </p:spTree>
    <p:extLst>
      <p:ext uri="{BB962C8B-B14F-4D97-AF65-F5344CB8AC3E}">
        <p14:creationId xmlns:p14="http://schemas.microsoft.com/office/powerpoint/2010/main" val="1277131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606D06-C3E6-40F7-9FA8-7C629537C610}" type="datetimeFigureOut">
              <a:rPr lang="vi-VN" smtClean="0"/>
              <a:t>24/11/2022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0D61DE2-7678-49AD-A58F-DDAF19264A2C}" type="slidenum">
              <a:rPr lang="vi-VN" smtClean="0"/>
              <a:t>‹#›</a:t>
            </a:fld>
            <a:endParaRPr lang="vi-VN"/>
          </a:p>
        </p:txBody>
      </p:sp>
    </p:spTree>
    <p:extLst>
      <p:ext uri="{BB962C8B-B14F-4D97-AF65-F5344CB8AC3E}">
        <p14:creationId xmlns:p14="http://schemas.microsoft.com/office/powerpoint/2010/main" val="3902257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606D06-C3E6-40F7-9FA8-7C629537C610}" type="datetimeFigureOut">
              <a:rPr lang="vi-VN" smtClean="0"/>
              <a:t>24/11/2022</a:t>
            </a:fld>
            <a:endParaRPr lang="vi-VN"/>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D61DE2-7678-49AD-A58F-DDAF19264A2C}" type="slidenum">
              <a:rPr lang="vi-VN" smtClean="0"/>
              <a:t>‹#›</a:t>
            </a:fld>
            <a:endParaRPr lang="vi-VN"/>
          </a:p>
        </p:txBody>
      </p:sp>
    </p:spTree>
    <p:extLst>
      <p:ext uri="{BB962C8B-B14F-4D97-AF65-F5344CB8AC3E}">
        <p14:creationId xmlns:p14="http://schemas.microsoft.com/office/powerpoint/2010/main" val="1295768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695400" y="1484784"/>
            <a:ext cx="10585175" cy="534371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endParaRPr lang="en-US" sz="2600" b="1" dirty="0">
              <a:latin typeface="Times New Roman" pitchFamily="18" charset="0"/>
              <a:cs typeface="Times New Roman" pitchFamily="18" charset="0"/>
            </a:endParaRPr>
          </a:p>
          <a:p>
            <a:pPr marL="0" indent="0" algn="ctr">
              <a:lnSpc>
                <a:spcPct val="150000"/>
              </a:lnSpc>
              <a:buNone/>
            </a:pPr>
            <a:endParaRPr lang="en-US" sz="2600" b="1" dirty="0">
              <a:latin typeface="Times New Roman" pitchFamily="18" charset="0"/>
              <a:cs typeface="Times New Roman" pitchFamily="18" charset="0"/>
            </a:endParaRPr>
          </a:p>
          <a:p>
            <a:pPr marL="0" indent="0" algn="ctr">
              <a:lnSpc>
                <a:spcPct val="150000"/>
              </a:lnSpc>
              <a:buNone/>
            </a:pPr>
            <a:endParaRPr lang="en-US" sz="2600" b="1" dirty="0">
              <a:latin typeface="Times New Roman" pitchFamily="18" charset="0"/>
              <a:cs typeface="Times New Roman" pitchFamily="18" charset="0"/>
            </a:endParaRPr>
          </a:p>
          <a:p>
            <a:pPr marL="0" indent="0" algn="ctr">
              <a:buNone/>
            </a:pPr>
            <a:r>
              <a:rPr lang="en-US" sz="2400" b="1" dirty="0">
                <a:latin typeface="Times New Roman" pitchFamily="18" charset="0"/>
                <a:cs typeface="Times New Roman" pitchFamily="18" charset="0"/>
              </a:rPr>
              <a:t>TÊN BIỆN PHÁP: “GIẢI PHÁP TẠO HỨNG THÚ CHO HỌC SINH LỚP 9 TRƯỜNG TH&amp;THCS HOÀNG CHÂU TRONG HỌC THƠ HIỆN ĐẠI VIỆT NAM THÔNG QUA HOẠT ĐỘNG TRẢI NGHIỆM SÁNG TẠO VẼ TRANH; SẮM VAI; HOẠT ĐỘNG VĂN NGHỆ (HÁT, MÚA)”</a:t>
            </a:r>
          </a:p>
          <a:p>
            <a:pPr marL="0" indent="0" algn="ctr">
              <a:lnSpc>
                <a:spcPct val="150000"/>
              </a:lnSpc>
              <a:buNone/>
            </a:pPr>
            <a:endParaRPr lang="en-US" sz="1300" b="1" dirty="0">
              <a:latin typeface="Times New Roman" pitchFamily="18" charset="0"/>
              <a:cs typeface="Times New Roman" pitchFamily="18" charset="0"/>
            </a:endParaRPr>
          </a:p>
          <a:p>
            <a:pPr marL="0" indent="0" algn="ctr">
              <a:lnSpc>
                <a:spcPct val="150000"/>
              </a:lnSpc>
              <a:buNone/>
            </a:pPr>
            <a:endParaRPr lang="en-US" sz="1300" b="1" dirty="0">
              <a:latin typeface="Times New Roman" pitchFamily="18" charset="0"/>
              <a:cs typeface="Times New Roman" pitchFamily="18" charset="0"/>
            </a:endParaRPr>
          </a:p>
          <a:p>
            <a:pPr marL="0" indent="0" algn="ctr">
              <a:lnSpc>
                <a:spcPct val="150000"/>
              </a:lnSpc>
              <a:buNone/>
            </a:pPr>
            <a:endParaRPr lang="en-US" sz="1300" b="1" dirty="0">
              <a:latin typeface="Times New Roman" pitchFamily="18" charset="0"/>
              <a:cs typeface="Times New Roman" pitchFamily="18" charset="0"/>
            </a:endParaRPr>
          </a:p>
          <a:p>
            <a:pPr marL="0" indent="0" algn="ctr">
              <a:lnSpc>
                <a:spcPct val="150000"/>
              </a:lnSpc>
              <a:buNone/>
            </a:pPr>
            <a:endParaRPr lang="en-US" sz="1300" b="1" dirty="0">
              <a:latin typeface="Times New Roman" pitchFamily="18" charset="0"/>
              <a:cs typeface="Times New Roman" pitchFamily="18" charset="0"/>
            </a:endParaRPr>
          </a:p>
          <a:p>
            <a:pPr marL="0" indent="0">
              <a:buNone/>
            </a:pPr>
            <a:r>
              <a:rPr lang="en-US" sz="3400" b="1" dirty="0">
                <a:latin typeface="Times New Roman" pitchFamily="18" charset="0"/>
                <a:cs typeface="Times New Roman" pitchFamily="18" charset="0"/>
              </a:rPr>
              <a:t>                   </a:t>
            </a:r>
          </a:p>
          <a:p>
            <a:pPr marL="0" indent="0">
              <a:buNone/>
            </a:pPr>
            <a:r>
              <a:rPr lang="en-US" sz="34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Nguyễn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Phương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Thúy</a:t>
            </a:r>
            <a:endParaRPr lang="en-US" sz="2800" b="1" dirty="0">
              <a:latin typeface="Times New Roman" pitchFamily="18" charset="0"/>
              <a:cs typeface="Times New Roman" pitchFamily="18" charset="0"/>
            </a:endParaRPr>
          </a:p>
          <a:p>
            <a:pPr marL="0" indent="0">
              <a:buNone/>
            </a:pP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Trường</a:t>
            </a:r>
            <a:r>
              <a:rPr lang="en-US" sz="2800" b="1" dirty="0">
                <a:latin typeface="Times New Roman" pitchFamily="18" charset="0"/>
                <a:cs typeface="Times New Roman" pitchFamily="18" charset="0"/>
              </a:rPr>
              <a:t> TH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THCS </a:t>
            </a:r>
            <a:r>
              <a:rPr lang="en-US" sz="2800" b="1" dirty="0" err="1">
                <a:latin typeface="Times New Roman" pitchFamily="18" charset="0"/>
                <a:cs typeface="Times New Roman" pitchFamily="18" charset="0"/>
              </a:rPr>
              <a:t>Hoàng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Châu</a:t>
            </a:r>
            <a:endParaRPr lang="vi-VN" sz="2800" b="1" dirty="0">
              <a:latin typeface="Times New Roman" pitchFamily="18" charset="0"/>
              <a:cs typeface="Times New Roman" pitchFamily="18" charset="0"/>
            </a:endParaRPr>
          </a:p>
          <a:p>
            <a:pPr marL="0" indent="0" algn="ctr">
              <a:lnSpc>
                <a:spcPct val="150000"/>
              </a:lnSpc>
              <a:buNone/>
            </a:pPr>
            <a:endParaRPr lang="vi-VN" sz="2600" dirty="0">
              <a:latin typeface="Times New Roman" pitchFamily="18" charset="0"/>
              <a:cs typeface="Times New Roman" pitchFamily="18" charset="0"/>
            </a:endParaRPr>
          </a:p>
        </p:txBody>
      </p:sp>
      <p:sp>
        <p:nvSpPr>
          <p:cNvPr id="6" name="TextBox 5"/>
          <p:cNvSpPr txBox="1"/>
          <p:nvPr/>
        </p:nvSpPr>
        <p:spPr>
          <a:xfrm>
            <a:off x="1450529" y="764705"/>
            <a:ext cx="9144000" cy="1661993"/>
          </a:xfrm>
          <a:prstGeom prst="rect">
            <a:avLst/>
          </a:prstGeom>
          <a:noFill/>
        </p:spPr>
        <p:txBody>
          <a:bodyPr wrap="square" rtlCol="0">
            <a:spAutoFit/>
          </a:bodyPr>
          <a:lstStyle/>
          <a:p>
            <a:pPr algn="ctr">
              <a:lnSpc>
                <a:spcPct val="150000"/>
              </a:lnSpc>
            </a:pPr>
            <a:r>
              <a:rPr lang="en-US" sz="3200" b="1" dirty="0">
                <a:solidFill>
                  <a:srgbClr val="FF0000"/>
                </a:solidFill>
                <a:latin typeface="Times New Roman" pitchFamily="18" charset="0"/>
                <a:cs typeface="Times New Roman" pitchFamily="18" charset="0"/>
              </a:rPr>
              <a:t>BÁO CÁO</a:t>
            </a:r>
          </a:p>
          <a:p>
            <a:pPr algn="ctr">
              <a:lnSpc>
                <a:spcPct val="150000"/>
              </a:lnSpc>
            </a:pPr>
            <a:r>
              <a:rPr lang="en-US" sz="2400" b="1" dirty="0">
                <a:solidFill>
                  <a:srgbClr val="FF0000"/>
                </a:solidFill>
                <a:latin typeface="Times New Roman" pitchFamily="18" charset="0"/>
                <a:cs typeface="Times New Roman" pitchFamily="18" charset="0"/>
              </a:rPr>
              <a:t>BIỆN PHÁP NÂNG CAO CHẤT LƯỢNG GIÁO DỤC</a:t>
            </a:r>
            <a:endParaRPr lang="vi-VN" sz="2400" b="1" dirty="0">
              <a:solidFill>
                <a:srgbClr val="FF0000"/>
              </a:solidFill>
              <a:latin typeface="Times New Roman" pitchFamily="18" charset="0"/>
              <a:cs typeface="Times New Roman" pitchFamily="18" charset="0"/>
            </a:endParaRPr>
          </a:p>
          <a:p>
            <a:endParaRPr lang="en-US" b="1" dirty="0">
              <a:solidFill>
                <a:srgbClr val="FF0000"/>
              </a:solidFill>
            </a:endParaRPr>
          </a:p>
        </p:txBody>
      </p:sp>
    </p:spTree>
    <p:extLst>
      <p:ext uri="{BB962C8B-B14F-4D97-AF65-F5344CB8AC3E}">
        <p14:creationId xmlns:p14="http://schemas.microsoft.com/office/powerpoint/2010/main" val="263411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64" y="22999"/>
            <a:ext cx="12172335" cy="6858000"/>
          </a:xfrm>
          <a:prstGeom prst="rect">
            <a:avLst/>
          </a:prstGeom>
        </p:spPr>
      </p:pic>
      <p:sp>
        <p:nvSpPr>
          <p:cNvPr id="5" name="TextBox 4"/>
          <p:cNvSpPr txBox="1"/>
          <p:nvPr/>
        </p:nvSpPr>
        <p:spPr>
          <a:xfrm>
            <a:off x="1524000" y="188640"/>
            <a:ext cx="9144000"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1. </a:t>
            </a:r>
            <a:r>
              <a:rPr lang="en-US" sz="4000" b="1" dirty="0" err="1">
                <a:latin typeface="Times New Roman" panose="02020603050405020304" pitchFamily="18" charset="0"/>
                <a:cs typeface="Times New Roman" panose="02020603050405020304" pitchFamily="18" charset="0"/>
              </a:rPr>
              <a:t>Thực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trạng</a:t>
            </a:r>
            <a:endParaRPr lang="en-US" sz="4000" b="1" dirty="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870077903"/>
              </p:ext>
            </p:extLst>
          </p:nvPr>
        </p:nvGraphicFramePr>
        <p:xfrm>
          <a:off x="1284940" y="2564904"/>
          <a:ext cx="9923624" cy="3207931"/>
        </p:xfrm>
        <a:graphic>
          <a:graphicData uri="http://schemas.openxmlformats.org/drawingml/2006/table">
            <a:tbl>
              <a:tblPr firstRow="1" firstCol="1" bandRow="1">
                <a:tableStyleId>{5C22544A-7EE6-4342-B048-85BDC9FD1C3A}</a:tableStyleId>
              </a:tblPr>
              <a:tblGrid>
                <a:gridCol w="1416710">
                  <a:extLst>
                    <a:ext uri="{9D8B030D-6E8A-4147-A177-3AD203B41FA5}">
                      <a16:colId xmlns:a16="http://schemas.microsoft.com/office/drawing/2014/main" val="20000"/>
                    </a:ext>
                  </a:extLst>
                </a:gridCol>
                <a:gridCol w="1417819">
                  <a:extLst>
                    <a:ext uri="{9D8B030D-6E8A-4147-A177-3AD203B41FA5}">
                      <a16:colId xmlns:a16="http://schemas.microsoft.com/office/drawing/2014/main" val="20001"/>
                    </a:ext>
                  </a:extLst>
                </a:gridCol>
                <a:gridCol w="1417819">
                  <a:extLst>
                    <a:ext uri="{9D8B030D-6E8A-4147-A177-3AD203B41FA5}">
                      <a16:colId xmlns:a16="http://schemas.microsoft.com/office/drawing/2014/main" val="20002"/>
                    </a:ext>
                  </a:extLst>
                </a:gridCol>
                <a:gridCol w="1417819">
                  <a:extLst>
                    <a:ext uri="{9D8B030D-6E8A-4147-A177-3AD203B41FA5}">
                      <a16:colId xmlns:a16="http://schemas.microsoft.com/office/drawing/2014/main" val="20003"/>
                    </a:ext>
                  </a:extLst>
                </a:gridCol>
                <a:gridCol w="1417819">
                  <a:extLst>
                    <a:ext uri="{9D8B030D-6E8A-4147-A177-3AD203B41FA5}">
                      <a16:colId xmlns:a16="http://schemas.microsoft.com/office/drawing/2014/main" val="20004"/>
                    </a:ext>
                  </a:extLst>
                </a:gridCol>
                <a:gridCol w="1417819">
                  <a:extLst>
                    <a:ext uri="{9D8B030D-6E8A-4147-A177-3AD203B41FA5}">
                      <a16:colId xmlns:a16="http://schemas.microsoft.com/office/drawing/2014/main" val="20005"/>
                    </a:ext>
                  </a:extLst>
                </a:gridCol>
                <a:gridCol w="1417819">
                  <a:extLst>
                    <a:ext uri="{9D8B030D-6E8A-4147-A177-3AD203B41FA5}">
                      <a16:colId xmlns:a16="http://schemas.microsoft.com/office/drawing/2014/main" val="20006"/>
                    </a:ext>
                  </a:extLst>
                </a:gridCol>
              </a:tblGrid>
              <a:tr h="1166834">
                <a:tc rowSpan="2">
                  <a:txBody>
                    <a:bodyPr/>
                    <a:lstStyle/>
                    <a:p>
                      <a:pPr algn="ctr">
                        <a:lnSpc>
                          <a:spcPct val="115000"/>
                        </a:lnSpc>
                        <a:spcAft>
                          <a:spcPts val="0"/>
                        </a:spcAft>
                      </a:pPr>
                      <a:r>
                        <a:rPr lang="en-US" sz="2800" dirty="0" err="1">
                          <a:effectLst/>
                          <a:latin typeface="Times New Roman" panose="02020603050405020304" pitchFamily="18" charset="0"/>
                          <a:cs typeface="Times New Roman" panose="02020603050405020304" pitchFamily="18" charset="0"/>
                        </a:rPr>
                        <a:t>Tổng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số</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gridSpan="2">
                  <a:txBody>
                    <a:bodyPr/>
                    <a:lstStyle/>
                    <a:p>
                      <a:pPr algn="ctr">
                        <a:lnSpc>
                          <a:spcPct val="115000"/>
                        </a:lnSpc>
                        <a:spcAft>
                          <a:spcPts val="0"/>
                        </a:spcAft>
                      </a:pPr>
                      <a:r>
                        <a:rPr lang="en-US" sz="2800" dirty="0">
                          <a:effectLst/>
                          <a:latin typeface="Times New Roman" panose="02020603050405020304" pitchFamily="18" charset="0"/>
                          <a:cs typeface="Times New Roman" panose="02020603050405020304" pitchFamily="18" charset="0"/>
                        </a:rPr>
                        <a:t>TÍCH</a:t>
                      </a:r>
                      <a:r>
                        <a:rPr lang="en-US" sz="2800" baseline="0" dirty="0">
                          <a:effectLst/>
                          <a:latin typeface="Times New Roman" panose="02020603050405020304" pitchFamily="18" charset="0"/>
                          <a:cs typeface="Times New Roman" panose="02020603050405020304" pitchFamily="18" charset="0"/>
                        </a:rPr>
                        <a:t> CỰC</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algn="ctr">
                        <a:lnSpc>
                          <a:spcPct val="115000"/>
                        </a:lnSpc>
                        <a:spcAft>
                          <a:spcPts val="0"/>
                        </a:spcAft>
                      </a:pPr>
                      <a:r>
                        <a:rPr lang="en-US" sz="2800" dirty="0">
                          <a:effectLst/>
                          <a:latin typeface="Times New Roman" panose="02020603050405020304" pitchFamily="18" charset="0"/>
                          <a:cs typeface="Times New Roman" panose="02020603050405020304" pitchFamily="18" charset="0"/>
                        </a:rPr>
                        <a:t>CHƯA</a:t>
                      </a:r>
                      <a:r>
                        <a:rPr lang="en-US" sz="2800" baseline="0" dirty="0">
                          <a:effectLst/>
                          <a:latin typeface="Times New Roman" panose="02020603050405020304" pitchFamily="18" charset="0"/>
                          <a:cs typeface="Times New Roman" panose="02020603050405020304" pitchFamily="18" charset="0"/>
                        </a:rPr>
                        <a:t> TÍCH CỰC</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algn="ctr">
                        <a:lnSpc>
                          <a:spcPct val="115000"/>
                        </a:lnSpc>
                        <a:spcAft>
                          <a:spcPts val="0"/>
                        </a:spcAft>
                      </a:pPr>
                      <a:r>
                        <a:rPr lang="en-US" sz="2800" dirty="0">
                          <a:effectLst/>
                          <a:latin typeface="Times New Roman" panose="02020603050405020304" pitchFamily="18" charset="0"/>
                          <a:cs typeface="Times New Roman" panose="02020603050405020304" pitchFamily="18" charset="0"/>
                        </a:rPr>
                        <a:t>KHÔNG</a:t>
                      </a:r>
                      <a:r>
                        <a:rPr lang="en-US" sz="2800" baseline="0" dirty="0">
                          <a:effectLst/>
                          <a:latin typeface="Times New Roman" panose="02020603050405020304" pitchFamily="18" charset="0"/>
                          <a:cs typeface="Times New Roman" panose="02020603050405020304" pitchFamily="18" charset="0"/>
                        </a:rPr>
                        <a:t> MUỐN THAM GIA</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1166834">
                <a:tc vMerge="1">
                  <a:txBody>
                    <a:bodyPr/>
                    <a:lstStyle/>
                    <a:p>
                      <a:endParaRPr lang="en-US"/>
                    </a:p>
                  </a:txBody>
                  <a:tcP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Số lượng</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Tỉ lệ</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800" dirty="0" err="1">
                          <a:effectLst/>
                          <a:latin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lượng</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Tỉ lệ</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800" dirty="0" err="1">
                          <a:effectLst/>
                          <a:latin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lượng</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Tỉ lệ</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874263">
                <a:tc>
                  <a:txBody>
                    <a:bodyPr/>
                    <a:lstStyle/>
                    <a:p>
                      <a:pPr algn="ctr">
                        <a:lnSpc>
                          <a:spcPct val="115000"/>
                        </a:lnSpc>
                        <a:spcAft>
                          <a:spcPts val="0"/>
                        </a:spcAft>
                      </a:pPr>
                      <a:r>
                        <a:rPr lang="en-US" sz="2800" dirty="0">
                          <a:effectLst/>
                          <a:latin typeface="Times New Roman" panose="02020603050405020304" pitchFamily="18" charset="0"/>
                          <a:cs typeface="Times New Roman" panose="02020603050405020304" pitchFamily="18" charset="0"/>
                        </a:rPr>
                        <a:t>15</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800" dirty="0">
                          <a:effectLst/>
                          <a:latin typeface="Times New Roman" panose="02020603050405020304" pitchFamily="18" charset="0"/>
                          <a:cs typeface="Times New Roman" panose="02020603050405020304" pitchFamily="18" charset="0"/>
                        </a:rPr>
                        <a:t>5</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800" dirty="0">
                          <a:effectLst/>
                          <a:latin typeface="Times New Roman" panose="02020603050405020304" pitchFamily="18" charset="0"/>
                          <a:cs typeface="Times New Roman" panose="02020603050405020304" pitchFamily="18" charset="0"/>
                        </a:rPr>
                        <a:t>33%</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800" dirty="0">
                          <a:effectLst/>
                          <a:latin typeface="Times New Roman" panose="02020603050405020304" pitchFamily="18" charset="0"/>
                          <a:cs typeface="Times New Roman" panose="02020603050405020304" pitchFamily="18" charset="0"/>
                        </a:rPr>
                        <a:t>10</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800" dirty="0">
                          <a:effectLst/>
                          <a:latin typeface="Times New Roman" panose="02020603050405020304" pitchFamily="18" charset="0"/>
                          <a:cs typeface="Times New Roman" panose="02020603050405020304" pitchFamily="18" charset="0"/>
                        </a:rPr>
                        <a:t>67%</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800" dirty="0">
                          <a:effectLst/>
                          <a:latin typeface="Times New Roman" panose="02020603050405020304" pitchFamily="18" charset="0"/>
                          <a:cs typeface="Times New Roman" panose="02020603050405020304" pitchFamily="18" charset="0"/>
                        </a:rPr>
                        <a:t>0%</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
        <p:nvSpPr>
          <p:cNvPr id="7" name="Rectangle 1"/>
          <p:cNvSpPr>
            <a:spLocks noChangeArrowheads="1"/>
          </p:cNvSpPr>
          <p:nvPr/>
        </p:nvSpPr>
        <p:spPr bwMode="auto">
          <a:xfrm>
            <a:off x="1284940" y="1085166"/>
            <a:ext cx="992362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200" b="1" dirty="0" err="1">
                <a:latin typeface="Times New Roman" panose="02020603050405020304" pitchFamily="18" charset="0"/>
                <a:ea typeface="Arial" panose="020B0604020202020204" pitchFamily="34" charset="0"/>
                <a:cs typeface="Times New Roman" panose="02020603050405020304" pitchFamily="18" charset="0"/>
              </a:rPr>
              <a:t>Kết</a:t>
            </a:r>
            <a:r>
              <a:rPr lang="en-US" sz="3200" b="1" dirty="0">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latin typeface="Times New Roman" panose="02020603050405020304" pitchFamily="18" charset="0"/>
                <a:ea typeface="Arial" panose="020B0604020202020204" pitchFamily="34" charset="0"/>
                <a:cs typeface="Times New Roman" panose="02020603050405020304" pitchFamily="18" charset="0"/>
              </a:rPr>
              <a:t>quả</a:t>
            </a:r>
            <a:r>
              <a:rPr lang="en-US" sz="3200" b="1" dirty="0">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latin typeface="Times New Roman" panose="02020603050405020304" pitchFamily="18" charset="0"/>
                <a:ea typeface="Arial" panose="020B0604020202020204" pitchFamily="34" charset="0"/>
                <a:cs typeface="Times New Roman" panose="02020603050405020304" pitchFamily="18" charset="0"/>
              </a:rPr>
              <a:t>khảo</a:t>
            </a:r>
            <a:r>
              <a:rPr lang="en-US" sz="3200" b="1" dirty="0">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latin typeface="Times New Roman" panose="02020603050405020304" pitchFamily="18" charset="0"/>
                <a:ea typeface="Arial" panose="020B0604020202020204" pitchFamily="34" charset="0"/>
                <a:cs typeface="Times New Roman" panose="02020603050405020304" pitchFamily="18" charset="0"/>
              </a:rPr>
              <a:t>sát</a:t>
            </a:r>
            <a:r>
              <a:rPr lang="en-US" sz="3200" b="1" dirty="0">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latin typeface="Times New Roman" panose="02020603050405020304" pitchFamily="18" charset="0"/>
                <a:ea typeface="Arial" panose="020B0604020202020204" pitchFamily="34" charset="0"/>
                <a:cs typeface="Times New Roman" panose="02020603050405020304" pitchFamily="18" charset="0"/>
              </a:rPr>
              <a:t>chất</a:t>
            </a:r>
            <a:r>
              <a:rPr lang="en-US" sz="3200" b="1" dirty="0">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latin typeface="Times New Roman" panose="02020603050405020304" pitchFamily="18" charset="0"/>
                <a:ea typeface="Arial" panose="020B0604020202020204" pitchFamily="34" charset="0"/>
                <a:cs typeface="Times New Roman" panose="02020603050405020304" pitchFamily="18" charset="0"/>
              </a:rPr>
              <a:t>lượng</a:t>
            </a:r>
            <a:r>
              <a:rPr lang="en-US" sz="3200" b="1" dirty="0">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latin typeface="Times New Roman" panose="02020603050405020304" pitchFamily="18" charset="0"/>
                <a:ea typeface="Arial" panose="020B0604020202020204" pitchFamily="34" charset="0"/>
                <a:cs typeface="Times New Roman" panose="02020603050405020304" pitchFamily="18" charset="0"/>
              </a:rPr>
              <a:t>đầu</a:t>
            </a:r>
            <a:r>
              <a:rPr lang="en-US" sz="3200" b="1" dirty="0">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latin typeface="Times New Roman" panose="02020603050405020304" pitchFamily="18" charset="0"/>
                <a:ea typeface="Arial" panose="020B0604020202020204" pitchFamily="34" charset="0"/>
                <a:cs typeface="Times New Roman" panose="02020603050405020304" pitchFamily="18" charset="0"/>
              </a:rPr>
              <a:t>năm</a:t>
            </a:r>
            <a:r>
              <a:rPr lang="en-US" sz="3200" b="1" dirty="0">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latin typeface="Times New Roman" panose="02020603050405020304" pitchFamily="18" charset="0"/>
                <a:ea typeface="Arial" panose="020B0604020202020204" pitchFamily="34" charset="0"/>
                <a:cs typeface="Times New Roman" panose="02020603050405020304" pitchFamily="18" charset="0"/>
              </a:rPr>
              <a:t>môn</a:t>
            </a:r>
            <a:r>
              <a:rPr lang="en-US" sz="3200" b="1" dirty="0">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latin typeface="Times New Roman" panose="02020603050405020304" pitchFamily="18" charset="0"/>
                <a:ea typeface="Arial" panose="020B0604020202020204" pitchFamily="34" charset="0"/>
                <a:cs typeface="Times New Roman" panose="02020603050405020304" pitchFamily="18" charset="0"/>
              </a:rPr>
              <a:t>Ngữ</a:t>
            </a:r>
            <a:r>
              <a:rPr lang="en-US" sz="3200" b="1" dirty="0">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latin typeface="Times New Roman" panose="02020603050405020304" pitchFamily="18" charset="0"/>
                <a:ea typeface="Arial" panose="020B0604020202020204" pitchFamily="34" charset="0"/>
                <a:cs typeface="Times New Roman" panose="02020603050405020304" pitchFamily="18" charset="0"/>
              </a:rPr>
              <a:t>văn</a:t>
            </a:r>
            <a:r>
              <a:rPr lang="en-US" sz="3200" b="1" dirty="0">
                <a:latin typeface="Times New Roman" panose="02020603050405020304" pitchFamily="18" charset="0"/>
                <a:ea typeface="Arial" panose="020B0604020202020204" pitchFamily="34" charset="0"/>
                <a:cs typeface="Times New Roman" panose="02020603050405020304" pitchFamily="18" charset="0"/>
              </a:rPr>
              <a:t> </a:t>
            </a:r>
          </a:p>
          <a:p>
            <a:pPr algn="ctr" eaLnBrk="0" fontAlgn="base" hangingPunct="0">
              <a:spcBef>
                <a:spcPct val="0"/>
              </a:spcBef>
              <a:spcAft>
                <a:spcPct val="0"/>
              </a:spcAft>
            </a:pPr>
            <a:r>
              <a:rPr lang="en-US" sz="3200" b="1" dirty="0" err="1">
                <a:latin typeface="Times New Roman" panose="02020603050405020304" pitchFamily="18" charset="0"/>
                <a:cs typeface="Times New Roman" panose="02020603050405020304" pitchFamily="18" charset="0"/>
              </a:rPr>
              <a:t>n</a:t>
            </a:r>
            <a:r>
              <a:rPr lang="en-US" sz="3200" b="1" dirty="0" err="1">
                <a:latin typeface="Times New Roman" panose="02020603050405020304" pitchFamily="18" charset="0"/>
                <a:ea typeface="Arial" panose="020B0604020202020204" pitchFamily="34" charset="0"/>
                <a:cs typeface="Times New Roman" panose="02020603050405020304" pitchFamily="18" charset="0"/>
              </a:rPr>
              <a:t>ăm</a:t>
            </a:r>
            <a:r>
              <a:rPr lang="en-US" sz="3200" b="1" dirty="0">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latin typeface="Times New Roman" panose="02020603050405020304" pitchFamily="18" charset="0"/>
                <a:ea typeface="Arial" panose="020B0604020202020204" pitchFamily="34" charset="0"/>
                <a:cs typeface="Times New Roman" panose="02020603050405020304" pitchFamily="18" charset="0"/>
              </a:rPr>
              <a:t>học</a:t>
            </a:r>
            <a:r>
              <a:rPr lang="en-US" sz="3200" b="1" dirty="0">
                <a:latin typeface="Times New Roman" panose="02020603050405020304" pitchFamily="18" charset="0"/>
                <a:ea typeface="Arial" panose="020B0604020202020204" pitchFamily="34" charset="0"/>
                <a:cs typeface="Times New Roman" panose="02020603050405020304" pitchFamily="18" charset="0"/>
              </a:rPr>
              <a:t> 2022-2023</a:t>
            </a:r>
            <a:endParaRPr lang="en-US" sz="3200" dirty="0">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0792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58608"/>
          </a:xfrm>
          <a:prstGeom prst="rect">
            <a:avLst/>
          </a:prstGeom>
        </p:spPr>
      </p:pic>
      <p:sp>
        <p:nvSpPr>
          <p:cNvPr id="5" name="TextBox 4"/>
          <p:cNvSpPr txBox="1"/>
          <p:nvPr/>
        </p:nvSpPr>
        <p:spPr>
          <a:xfrm>
            <a:off x="1524000" y="260649"/>
            <a:ext cx="9144000"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  2.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pháp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thực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hiện</a:t>
            </a:r>
            <a:endParaRPr lang="en-US" sz="32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530572" y="845424"/>
            <a:ext cx="9137429" cy="954107"/>
          </a:xfrm>
          <a:prstGeom prst="rect">
            <a:avLst/>
          </a:prstGeom>
          <a:noFill/>
        </p:spPr>
        <p:txBody>
          <a:bodyPr wrap="square" rtlCol="0">
            <a:spAutoFit/>
          </a:bodyPr>
          <a:lstStyle/>
          <a:p>
            <a:r>
              <a:rPr lang="en-US" sz="2800" b="1" i="1" dirty="0" err="1">
                <a:latin typeface="Times New Roman" panose="02020603050405020304" pitchFamily="18" charset="0"/>
                <a:cs typeface="Times New Roman" panose="02020603050405020304" pitchFamily="18" charset="0"/>
              </a:rPr>
              <a:t>Giải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pháp</a:t>
            </a:r>
            <a:r>
              <a:rPr lang="en-US" sz="2800" b="1" i="1" dirty="0">
                <a:latin typeface="Times New Roman" panose="02020603050405020304" pitchFamily="18" charset="0"/>
                <a:cs typeface="Times New Roman" panose="02020603050405020304" pitchFamily="18" charset="0"/>
              </a:rPr>
              <a:t> 1:</a:t>
            </a:r>
            <a:r>
              <a:rPr lang="en-US" sz="2800" b="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Hoạt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động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trải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nghiệm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thông</a:t>
            </a:r>
            <a:r>
              <a:rPr lang="en-US" sz="2800" b="1" i="1" dirty="0">
                <a:latin typeface="Times New Roman" panose="02020603050405020304" pitchFamily="18" charset="0"/>
                <a:cs typeface="Times New Roman" panose="02020603050405020304" pitchFamily="18" charset="0"/>
              </a:rPr>
              <a:t> qua </a:t>
            </a:r>
            <a:r>
              <a:rPr lang="en-US" sz="2800" b="1" i="1" dirty="0" err="1">
                <a:latin typeface="Times New Roman" panose="02020603050405020304" pitchFamily="18" charset="0"/>
                <a:cs typeface="Times New Roman" panose="02020603050405020304" pitchFamily="18" charset="0"/>
              </a:rPr>
              <a:t>vẽ</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tranh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khi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học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thơ</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hiện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đại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Việt</a:t>
            </a:r>
            <a:r>
              <a:rPr lang="en-US" sz="2800" b="1" i="1" dirty="0">
                <a:latin typeface="Times New Roman" panose="02020603050405020304" pitchFamily="18" charset="0"/>
                <a:cs typeface="Times New Roman" panose="02020603050405020304" pitchFamily="18" charset="0"/>
              </a:rPr>
              <a:t> Nam.</a:t>
            </a:r>
            <a:endParaRPr lang="en-US" sz="28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207568" y="2492896"/>
            <a:ext cx="8460432" cy="2246769"/>
          </a:xfrm>
          <a:prstGeom prst="rect">
            <a:avLst/>
          </a:prstGeom>
          <a:noFill/>
        </p:spPr>
        <p:txBody>
          <a:bodyPr wrap="square" rtlCol="0">
            <a:spAutoFit/>
          </a:bodyPr>
          <a:lstStyle/>
          <a:p>
            <a:r>
              <a:rPr lang="vi-VN" sz="2800" i="1" dirty="0">
                <a:latin typeface="Times New Roman" panose="02020603050405020304" pitchFamily="18" charset="0"/>
                <a:cs typeface="Times New Roman" panose="02020603050405020304" pitchFamily="18" charset="0"/>
              </a:rPr>
              <a:t>- Các bước tiến hành:</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Nêu những nội dung cần minh họa.</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Cử nhóm và phân công nhiệm vụ.</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Tổ chức hoạt động trải nghiệm trên lớp</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Thống nhất và chốt lại các ý sau khi thảo luận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318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260649"/>
            <a:ext cx="9144000"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  2.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pháp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thực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hiện</a:t>
            </a:r>
            <a:endParaRPr lang="en-US" sz="32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530572" y="845424"/>
            <a:ext cx="9137429" cy="954107"/>
          </a:xfrm>
          <a:prstGeom prst="rect">
            <a:avLst/>
          </a:prstGeom>
          <a:noFill/>
        </p:spPr>
        <p:txBody>
          <a:bodyPr wrap="square" rtlCol="0">
            <a:spAutoFit/>
          </a:bodyPr>
          <a:lstStyle/>
          <a:p>
            <a:r>
              <a:rPr lang="en-US" sz="2800" b="1" i="1" dirty="0" err="1">
                <a:latin typeface="Times New Roman" panose="02020603050405020304" pitchFamily="18" charset="0"/>
                <a:cs typeface="Times New Roman" panose="02020603050405020304" pitchFamily="18" charset="0"/>
              </a:rPr>
              <a:t>Giải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pháp</a:t>
            </a:r>
            <a:r>
              <a:rPr lang="en-US" sz="2800" b="1" i="1" dirty="0">
                <a:latin typeface="Times New Roman" panose="02020603050405020304" pitchFamily="18" charset="0"/>
                <a:cs typeface="Times New Roman" panose="02020603050405020304" pitchFamily="18" charset="0"/>
              </a:rPr>
              <a:t> 1:</a:t>
            </a:r>
            <a:r>
              <a:rPr lang="en-US" sz="2800" b="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Hoạt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động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trải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nghiệm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thông</a:t>
            </a:r>
            <a:r>
              <a:rPr lang="en-US" sz="2800" b="1" i="1" dirty="0">
                <a:latin typeface="Times New Roman" panose="02020603050405020304" pitchFamily="18" charset="0"/>
                <a:cs typeface="Times New Roman" panose="02020603050405020304" pitchFamily="18" charset="0"/>
              </a:rPr>
              <a:t> qua </a:t>
            </a:r>
            <a:r>
              <a:rPr lang="en-US" sz="2800" b="1" i="1" dirty="0" err="1">
                <a:latin typeface="Times New Roman" panose="02020603050405020304" pitchFamily="18" charset="0"/>
                <a:cs typeface="Times New Roman" panose="02020603050405020304" pitchFamily="18" charset="0"/>
              </a:rPr>
              <a:t>vẽ</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tranh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khi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học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thơ</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hiện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đại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Việt</a:t>
            </a:r>
            <a:r>
              <a:rPr lang="en-US" sz="2800" b="1" i="1" dirty="0">
                <a:latin typeface="Times New Roman" panose="02020603050405020304" pitchFamily="18" charset="0"/>
                <a:cs typeface="Times New Roman" panose="02020603050405020304" pitchFamily="18" charset="0"/>
              </a:rPr>
              <a:t> Nam.</a:t>
            </a:r>
            <a:endParaRPr lang="en-US" sz="2800" b="1" dirty="0">
              <a:latin typeface="Times New Roman" panose="02020603050405020304" pitchFamily="18" charset="0"/>
              <a:cs typeface="Times New Roman" panose="02020603050405020304" pitchFamily="18" charset="0"/>
            </a:endParaRPr>
          </a:p>
        </p:txBody>
      </p:sp>
      <p:pic>
        <p:nvPicPr>
          <p:cNvPr id="7" name="Picture 6" descr="C:\Users\Administrator\Desktop\Ảnh, video sáng kiến\z3895276910352_47acb013e217f6d49193dab172745f6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5520" y="1916831"/>
            <a:ext cx="8892480" cy="4680519"/>
          </a:xfrm>
          <a:prstGeom prst="rect">
            <a:avLst/>
          </a:prstGeom>
          <a:noFill/>
          <a:ln>
            <a:noFill/>
          </a:ln>
        </p:spPr>
      </p:pic>
    </p:spTree>
    <p:extLst>
      <p:ext uri="{BB962C8B-B14F-4D97-AF65-F5344CB8AC3E}">
        <p14:creationId xmlns:p14="http://schemas.microsoft.com/office/powerpoint/2010/main" val="213987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6" name="Rectangle 5"/>
          <p:cNvSpPr/>
          <p:nvPr/>
        </p:nvSpPr>
        <p:spPr>
          <a:xfrm>
            <a:off x="1524000" y="116633"/>
            <a:ext cx="9144000" cy="954107"/>
          </a:xfrm>
          <a:prstGeom prst="rect">
            <a:avLst/>
          </a:prstGeom>
        </p:spPr>
        <p:txBody>
          <a:bodyPr wrap="square">
            <a:spAutoFit/>
          </a:bodyPr>
          <a:lstStyle/>
          <a:p>
            <a:r>
              <a:rPr lang="en-US" sz="2800" b="1" i="1" dirty="0" err="1">
                <a:latin typeface="Times New Roman" panose="02020603050405020304" pitchFamily="18" charset="0"/>
                <a:ea typeface="Arial" panose="020B0604020202020204" pitchFamily="34" charset="0"/>
              </a:rPr>
              <a:t>Giải</a:t>
            </a:r>
            <a:r>
              <a:rPr lang="en-US" sz="2800" b="1" i="1" dirty="0">
                <a:latin typeface="Times New Roman" panose="02020603050405020304" pitchFamily="18" charset="0"/>
                <a:ea typeface="Arial" panose="020B0604020202020204" pitchFamily="34" charset="0"/>
              </a:rPr>
              <a:t> </a:t>
            </a:r>
            <a:r>
              <a:rPr lang="en-US" sz="2800" b="1" i="1" dirty="0" err="1">
                <a:latin typeface="Times New Roman" panose="02020603050405020304" pitchFamily="18" charset="0"/>
                <a:ea typeface="Arial" panose="020B0604020202020204" pitchFamily="34" charset="0"/>
              </a:rPr>
              <a:t>pháp</a:t>
            </a:r>
            <a:r>
              <a:rPr lang="en-US" sz="2800" b="1" i="1" dirty="0">
                <a:latin typeface="Times New Roman" panose="02020603050405020304" pitchFamily="18" charset="0"/>
                <a:ea typeface="Arial" panose="020B0604020202020204" pitchFamily="34" charset="0"/>
              </a:rPr>
              <a:t> 2: </a:t>
            </a:r>
            <a:r>
              <a:rPr lang="en-US" sz="2800" b="1" i="1" dirty="0" err="1">
                <a:latin typeface="Times New Roman" panose="02020603050405020304" pitchFamily="18" charset="0"/>
                <a:cs typeface="Times New Roman" panose="02020603050405020304" pitchFamily="18" charset="0"/>
              </a:rPr>
              <a:t>Hoạt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động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trải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nghiệm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thông</a:t>
            </a:r>
            <a:r>
              <a:rPr lang="en-US" sz="2800" b="1" i="1" dirty="0">
                <a:latin typeface="Times New Roman" panose="02020603050405020304" pitchFamily="18" charset="0"/>
                <a:cs typeface="Times New Roman" panose="02020603050405020304" pitchFamily="18" charset="0"/>
              </a:rPr>
              <a:t> qua </a:t>
            </a:r>
            <a:r>
              <a:rPr lang="en-US" sz="2800" b="1" i="1" dirty="0" err="1">
                <a:latin typeface="Times New Roman" panose="02020603050405020304" pitchFamily="18" charset="0"/>
                <a:cs typeface="Times New Roman" panose="02020603050405020304" pitchFamily="18" charset="0"/>
              </a:rPr>
              <a:t>sắm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vai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nhân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vật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văn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học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trong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thơ</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hiện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đại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Việt</a:t>
            </a:r>
            <a:r>
              <a:rPr lang="en-US" sz="2800" b="1" i="1" dirty="0">
                <a:latin typeface="Times New Roman" panose="02020603050405020304" pitchFamily="18" charset="0"/>
                <a:cs typeface="Times New Roman" panose="02020603050405020304" pitchFamily="18" charset="0"/>
              </a:rPr>
              <a:t> Nam.</a:t>
            </a:r>
            <a:endParaRPr lang="en-US" sz="2800" b="1"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919536" y="1772816"/>
            <a:ext cx="8568952" cy="4183927"/>
          </a:xfrm>
        </p:spPr>
        <p:txBody>
          <a:bodyPr/>
          <a:lstStyle/>
          <a:p>
            <a:pPr marL="0" indent="0" algn="just">
              <a:buNone/>
            </a:pPr>
            <a:r>
              <a:rPr lang="vi-VN" sz="2800" dirty="0">
                <a:latin typeface="+mj-lt"/>
              </a:rPr>
              <a:t>Tôi đã thực hiện hoạt động trải nghiệm này với các bước như sau:</a:t>
            </a:r>
            <a:endParaRPr lang="en-US" sz="2800" dirty="0">
              <a:latin typeface="+mj-lt"/>
            </a:endParaRPr>
          </a:p>
          <a:p>
            <a:pPr marL="0" indent="0" algn="just">
              <a:buNone/>
            </a:pPr>
            <a:r>
              <a:rPr lang="en-US" sz="2800" dirty="0">
                <a:latin typeface="+mj-lt"/>
              </a:rPr>
              <a:t>-</a:t>
            </a:r>
            <a:r>
              <a:rPr lang="vi-VN" sz="2800" dirty="0">
                <a:latin typeface="+mj-lt"/>
              </a:rPr>
              <a:t> Nêu tình huống sắm vai.</a:t>
            </a:r>
            <a:endParaRPr lang="en-US" sz="2800" dirty="0">
              <a:latin typeface="+mj-lt"/>
            </a:endParaRPr>
          </a:p>
          <a:p>
            <a:pPr marL="0" indent="0" algn="just">
              <a:buNone/>
            </a:pPr>
            <a:r>
              <a:rPr lang="en-US" sz="2800" dirty="0">
                <a:latin typeface="+mj-lt"/>
              </a:rPr>
              <a:t>-</a:t>
            </a:r>
            <a:r>
              <a:rPr lang="vi-VN" sz="2800" dirty="0">
                <a:latin typeface="+mj-lt"/>
              </a:rPr>
              <a:t> Cử nhóm chuẩn bị vai diễn và diễn xuất.</a:t>
            </a:r>
            <a:endParaRPr lang="en-US" sz="2800" dirty="0">
              <a:latin typeface="+mj-lt"/>
            </a:endParaRPr>
          </a:p>
          <a:p>
            <a:pPr marL="0" indent="0" algn="just">
              <a:buNone/>
            </a:pPr>
            <a:r>
              <a:rPr lang="en-US" sz="2800" dirty="0">
                <a:latin typeface="+mj-lt"/>
              </a:rPr>
              <a:t>-</a:t>
            </a:r>
            <a:r>
              <a:rPr lang="vi-VN" sz="2800" dirty="0">
                <a:latin typeface="+mj-lt"/>
              </a:rPr>
              <a:t> Thảo luận sau khi sắm vai</a:t>
            </a:r>
            <a:endParaRPr lang="en-US" sz="2800" dirty="0">
              <a:latin typeface="+mj-lt"/>
            </a:endParaRPr>
          </a:p>
          <a:p>
            <a:pPr marL="0" indent="0" algn="just">
              <a:buNone/>
            </a:pPr>
            <a:r>
              <a:rPr lang="en-US" sz="2800" dirty="0">
                <a:latin typeface="+mj-lt"/>
              </a:rPr>
              <a:t>-</a:t>
            </a:r>
            <a:r>
              <a:rPr lang="vi-VN" sz="2800" dirty="0">
                <a:latin typeface="+mj-lt"/>
              </a:rPr>
              <a:t> Thống nhất và chốt lại các ý sau khi thảo luận</a:t>
            </a:r>
            <a:endParaRPr lang="en-US" sz="2800" dirty="0">
              <a:latin typeface="+mj-lt"/>
            </a:endParaRPr>
          </a:p>
          <a:p>
            <a:endParaRPr lang="en-US" dirty="0">
              <a:latin typeface="+mj-lt"/>
            </a:endParaRPr>
          </a:p>
        </p:txBody>
      </p:sp>
    </p:spTree>
    <p:extLst>
      <p:ext uri="{BB962C8B-B14F-4D97-AF65-F5344CB8AC3E}">
        <p14:creationId xmlns:p14="http://schemas.microsoft.com/office/powerpoint/2010/main" val="3700728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101408"/>
          </a:xfrm>
          <a:prstGeom prst="rect">
            <a:avLst/>
          </a:prstGeom>
        </p:spPr>
      </p:pic>
      <p:sp>
        <p:nvSpPr>
          <p:cNvPr id="6" name="Rectangle 5"/>
          <p:cNvSpPr/>
          <p:nvPr/>
        </p:nvSpPr>
        <p:spPr>
          <a:xfrm>
            <a:off x="1524000" y="116633"/>
            <a:ext cx="9144000" cy="954107"/>
          </a:xfrm>
          <a:prstGeom prst="rect">
            <a:avLst/>
          </a:prstGeom>
        </p:spPr>
        <p:txBody>
          <a:bodyPr wrap="square">
            <a:spAutoFit/>
          </a:bodyPr>
          <a:lstStyle/>
          <a:p>
            <a:r>
              <a:rPr lang="en-US" sz="2800" b="1" i="1" dirty="0" err="1">
                <a:latin typeface="Times New Roman" panose="02020603050405020304" pitchFamily="18" charset="0"/>
                <a:ea typeface="Arial" panose="020B0604020202020204" pitchFamily="34" charset="0"/>
              </a:rPr>
              <a:t>Giải</a:t>
            </a:r>
            <a:r>
              <a:rPr lang="en-US" sz="2800" b="1" i="1" dirty="0">
                <a:latin typeface="Times New Roman" panose="02020603050405020304" pitchFamily="18" charset="0"/>
                <a:ea typeface="Arial" panose="020B0604020202020204" pitchFamily="34" charset="0"/>
              </a:rPr>
              <a:t> </a:t>
            </a:r>
            <a:r>
              <a:rPr lang="en-US" sz="2800" b="1" i="1" dirty="0" err="1">
                <a:latin typeface="Times New Roman" panose="02020603050405020304" pitchFamily="18" charset="0"/>
                <a:ea typeface="Arial" panose="020B0604020202020204" pitchFamily="34" charset="0"/>
              </a:rPr>
              <a:t>pháp</a:t>
            </a:r>
            <a:r>
              <a:rPr lang="en-US" sz="2800" b="1" i="1" dirty="0">
                <a:latin typeface="Times New Roman" panose="02020603050405020304" pitchFamily="18" charset="0"/>
                <a:ea typeface="Arial" panose="020B0604020202020204" pitchFamily="34" charset="0"/>
              </a:rPr>
              <a:t> 2: </a:t>
            </a:r>
            <a:r>
              <a:rPr lang="en-US" sz="2800" b="1" i="1" dirty="0" err="1">
                <a:latin typeface="Times New Roman" panose="02020603050405020304" pitchFamily="18" charset="0"/>
                <a:cs typeface="Times New Roman" panose="02020603050405020304" pitchFamily="18" charset="0"/>
              </a:rPr>
              <a:t>Hoạt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động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trải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nghiệm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thông</a:t>
            </a:r>
            <a:r>
              <a:rPr lang="en-US" sz="2800" b="1" i="1" dirty="0">
                <a:latin typeface="Times New Roman" panose="02020603050405020304" pitchFamily="18" charset="0"/>
                <a:cs typeface="Times New Roman" panose="02020603050405020304" pitchFamily="18" charset="0"/>
              </a:rPr>
              <a:t> qua </a:t>
            </a:r>
            <a:r>
              <a:rPr lang="en-US" sz="2800" b="1" i="1" dirty="0" err="1">
                <a:latin typeface="Times New Roman" panose="02020603050405020304" pitchFamily="18" charset="0"/>
                <a:cs typeface="Times New Roman" panose="02020603050405020304" pitchFamily="18" charset="0"/>
              </a:rPr>
              <a:t>sắm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vai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nhân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vật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văn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học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trong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thơ</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hiện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đại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Việt</a:t>
            </a:r>
            <a:r>
              <a:rPr lang="en-US" sz="2800" b="1" i="1" dirty="0">
                <a:latin typeface="Times New Roman" panose="02020603050405020304" pitchFamily="18" charset="0"/>
                <a:cs typeface="Times New Roman" panose="02020603050405020304" pitchFamily="18" charset="0"/>
              </a:rPr>
              <a:t> Nam.</a:t>
            </a:r>
            <a:endParaRPr lang="en-US" sz="2800" b="1" dirty="0">
              <a:latin typeface="Times New Roman" panose="02020603050405020304" pitchFamily="18" charset="0"/>
              <a:cs typeface="Times New Roman" panose="02020603050405020304" pitchFamily="18" charset="0"/>
            </a:endParaRPr>
          </a:p>
        </p:txBody>
      </p:sp>
      <p:pic>
        <p:nvPicPr>
          <p:cNvPr id="7" name="Picture 6" descr="C:\Users\Administrator\Desktop\Ảnh, video sáng kiến\Sắm vai.jpg"/>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40768"/>
            <a:ext cx="9612560" cy="5256584"/>
          </a:xfrm>
          <a:prstGeom prst="rect">
            <a:avLst/>
          </a:prstGeom>
          <a:noFill/>
          <a:ln>
            <a:noFill/>
          </a:ln>
        </p:spPr>
      </p:pic>
    </p:spTree>
    <p:extLst>
      <p:ext uri="{BB962C8B-B14F-4D97-AF65-F5344CB8AC3E}">
        <p14:creationId xmlns:p14="http://schemas.microsoft.com/office/powerpoint/2010/main" val="339057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34284" y="9541"/>
            <a:ext cx="9144000" cy="954107"/>
          </a:xfrm>
          <a:prstGeom prst="rect">
            <a:avLst/>
          </a:prstGeom>
        </p:spPr>
        <p:txBody>
          <a:bodyPr wrap="square">
            <a:spAutoFit/>
          </a:bodyPr>
          <a:lstStyle/>
          <a:p>
            <a:r>
              <a:rPr lang="en-US" sz="2800" b="1" i="1" dirty="0" err="1">
                <a:latin typeface="Times New Roman" panose="02020603050405020304" pitchFamily="18" charset="0"/>
                <a:ea typeface="Arial" panose="020B0604020202020204" pitchFamily="34" charset="0"/>
                <a:cs typeface="Times New Roman" panose="02020603050405020304" pitchFamily="18" charset="0"/>
              </a:rPr>
              <a:t>Giải</a:t>
            </a:r>
            <a:r>
              <a:rPr lang="en-US" sz="2800" b="1" i="1" dirty="0">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latin typeface="Times New Roman" panose="02020603050405020304" pitchFamily="18" charset="0"/>
                <a:ea typeface="Arial" panose="020B0604020202020204" pitchFamily="34" charset="0"/>
                <a:cs typeface="Times New Roman" panose="02020603050405020304" pitchFamily="18" charset="0"/>
              </a:rPr>
              <a:t>pháp</a:t>
            </a:r>
            <a:r>
              <a:rPr lang="en-US" sz="2800" b="1" i="1" dirty="0">
                <a:latin typeface="Times New Roman" panose="02020603050405020304" pitchFamily="18" charset="0"/>
                <a:ea typeface="Arial" panose="020B0604020202020204" pitchFamily="34" charset="0"/>
                <a:cs typeface="Times New Roman" panose="02020603050405020304" pitchFamily="18" charset="0"/>
              </a:rPr>
              <a:t> 3:</a:t>
            </a:r>
            <a:r>
              <a:rPr 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Hoạt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động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trải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nghiệm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thông</a:t>
            </a:r>
            <a:r>
              <a:rPr lang="en-US" sz="2800" b="1" i="1" dirty="0">
                <a:latin typeface="Times New Roman" panose="02020603050405020304" pitchFamily="18" charset="0"/>
                <a:cs typeface="Times New Roman" panose="02020603050405020304" pitchFamily="18" charset="0"/>
              </a:rPr>
              <a:t> qua h</a:t>
            </a:r>
            <a:r>
              <a:rPr lang="vi-VN" sz="2800" b="1" i="1" dirty="0">
                <a:latin typeface="Times New Roman" panose="02020603050405020304" pitchFamily="18" charset="0"/>
                <a:cs typeface="Times New Roman" panose="02020603050405020304" pitchFamily="18" charset="0"/>
              </a:rPr>
              <a:t>oạt động văn nghệ (hát, múa)</a:t>
            </a:r>
            <a:r>
              <a:rPr lang="en-US" sz="2800" b="1" i="1" dirty="0">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sp>
        <p:nvSpPr>
          <p:cNvPr id="5" name="Rectangle 4"/>
          <p:cNvSpPr/>
          <p:nvPr/>
        </p:nvSpPr>
        <p:spPr>
          <a:xfrm>
            <a:off x="1991544" y="1268761"/>
            <a:ext cx="8928992" cy="792525"/>
          </a:xfrm>
          <a:prstGeom prst="rect">
            <a:avLst/>
          </a:prstGeom>
        </p:spPr>
        <p:txBody>
          <a:bodyPr wrap="square">
            <a:spAutoFit/>
          </a:bodyPr>
          <a:lstStyle/>
          <a:p>
            <a:pPr indent="457200" algn="just">
              <a:lnSpc>
                <a:spcPct val="107000"/>
              </a:lnSpc>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C</a:t>
            </a:r>
            <a:r>
              <a:rPr lang="vi-VN" sz="2200" dirty="0">
                <a:latin typeface="Times New Roman" panose="02020603050405020304" pitchFamily="18" charset="0"/>
                <a:ea typeface="Calibri" panose="020F0502020204030204" pitchFamily="34" charset="0"/>
                <a:cs typeface="Times New Roman" panose="02020603050405020304" pitchFamily="18" charset="0"/>
              </a:rPr>
              <a:t>ác em được nghe và được biểu diễn những bài hát  được phổ nhạc từ thơ, các em sẽ có nhiều cảm xúc, hứng khởi hơn khi tiếp nhận tác phẩm.</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6536" y="2564905"/>
            <a:ext cx="9144000" cy="4104455"/>
          </a:xfrm>
          <a:prstGeom prst="rect">
            <a:avLst/>
          </a:prstGeom>
        </p:spPr>
      </p:pic>
    </p:spTree>
    <p:extLst>
      <p:ext uri="{BB962C8B-B14F-4D97-AF65-F5344CB8AC3E}">
        <p14:creationId xmlns:p14="http://schemas.microsoft.com/office/powerpoint/2010/main" val="2576887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34284" y="9541"/>
            <a:ext cx="9144000" cy="954107"/>
          </a:xfrm>
          <a:prstGeom prst="rect">
            <a:avLst/>
          </a:prstGeom>
        </p:spPr>
        <p:txBody>
          <a:bodyPr wrap="square">
            <a:spAutoFit/>
          </a:bodyPr>
          <a:lstStyle/>
          <a:p>
            <a:r>
              <a:rPr lang="en-US" sz="2800" b="1" i="1" dirty="0" err="1">
                <a:latin typeface="Times New Roman" panose="02020603050405020304" pitchFamily="18" charset="0"/>
                <a:ea typeface="Arial" panose="020B0604020202020204" pitchFamily="34" charset="0"/>
                <a:cs typeface="Times New Roman" panose="02020603050405020304" pitchFamily="18" charset="0"/>
              </a:rPr>
              <a:t>Giải</a:t>
            </a:r>
            <a:r>
              <a:rPr lang="en-US" sz="2800" b="1" i="1" dirty="0">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latin typeface="Times New Roman" panose="02020603050405020304" pitchFamily="18" charset="0"/>
                <a:ea typeface="Arial" panose="020B0604020202020204" pitchFamily="34" charset="0"/>
                <a:cs typeface="Times New Roman" panose="02020603050405020304" pitchFamily="18" charset="0"/>
              </a:rPr>
              <a:t>pháp</a:t>
            </a:r>
            <a:r>
              <a:rPr lang="en-US" sz="2800" b="1" i="1" dirty="0">
                <a:latin typeface="Times New Roman" panose="02020603050405020304" pitchFamily="18" charset="0"/>
                <a:ea typeface="Arial" panose="020B0604020202020204" pitchFamily="34" charset="0"/>
                <a:cs typeface="Times New Roman" panose="02020603050405020304" pitchFamily="18" charset="0"/>
              </a:rPr>
              <a:t> 3:</a:t>
            </a:r>
            <a:r>
              <a:rPr 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Hoạt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động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trải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nghiệm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thông</a:t>
            </a:r>
            <a:r>
              <a:rPr lang="en-US" sz="2800" b="1" i="1" dirty="0">
                <a:latin typeface="Times New Roman" panose="02020603050405020304" pitchFamily="18" charset="0"/>
                <a:cs typeface="Times New Roman" panose="02020603050405020304" pitchFamily="18" charset="0"/>
              </a:rPr>
              <a:t> qua h</a:t>
            </a:r>
            <a:r>
              <a:rPr lang="vi-VN" sz="2800" b="1" i="1" dirty="0">
                <a:latin typeface="Times New Roman" panose="02020603050405020304" pitchFamily="18" charset="0"/>
                <a:cs typeface="Times New Roman" panose="02020603050405020304" pitchFamily="18" charset="0"/>
              </a:rPr>
              <a:t>oạt động văn nghệ (hát, múa)</a:t>
            </a:r>
            <a:r>
              <a:rPr lang="en-US" sz="2800" b="1" i="1" dirty="0">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pic>
        <p:nvPicPr>
          <p:cNvPr id="4" name="Picture 3" descr="C:\Users\Administrator\Desktop\Ảnh, video sáng kiến\z3895276959117_f7399eb5dfc3f7423028a471e1dad077.jpg"/>
          <p:cNvPicPr/>
          <p:nvPr/>
        </p:nvPicPr>
        <p:blipFill>
          <a:blip r:embed="rId2">
            <a:extLst>
              <a:ext uri="{28A0092B-C50C-407E-A947-70E740481C1C}">
                <a14:useLocalDpi xmlns:a14="http://schemas.microsoft.com/office/drawing/2010/main" val="0"/>
              </a:ext>
            </a:extLst>
          </a:blip>
          <a:srcRect/>
          <a:stretch>
            <a:fillRect/>
          </a:stretch>
        </p:blipFill>
        <p:spPr bwMode="auto">
          <a:xfrm>
            <a:off x="984448" y="1124744"/>
            <a:ext cx="10440144" cy="5472608"/>
          </a:xfrm>
          <a:prstGeom prst="rect">
            <a:avLst/>
          </a:prstGeom>
          <a:noFill/>
          <a:ln>
            <a:noFill/>
          </a:ln>
        </p:spPr>
      </p:pic>
    </p:spTree>
    <p:extLst>
      <p:ext uri="{BB962C8B-B14F-4D97-AF65-F5344CB8AC3E}">
        <p14:creationId xmlns:p14="http://schemas.microsoft.com/office/powerpoint/2010/main" val="55224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536359485"/>
              </p:ext>
            </p:extLst>
          </p:nvPr>
        </p:nvGraphicFramePr>
        <p:xfrm>
          <a:off x="983432" y="1159901"/>
          <a:ext cx="10297144" cy="573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487488" y="692697"/>
            <a:ext cx="8496944" cy="548099"/>
          </a:xfrm>
          <a:prstGeom prst="rect">
            <a:avLst/>
          </a:prstGeom>
        </p:spPr>
        <p:txBody>
          <a:bodyPr wrap="square">
            <a:spAutoFit/>
          </a:bodyPr>
          <a:lstStyle/>
          <a:p>
            <a:pPr algn="just">
              <a:lnSpc>
                <a:spcPct val="115000"/>
              </a:lnSpc>
              <a:spcAft>
                <a:spcPts val="800"/>
              </a:spcAft>
            </a:pPr>
            <a:r>
              <a:rPr lang="en-US" sz="2800" b="1" dirty="0">
                <a:latin typeface="Times New Roman" panose="02020603050405020304" pitchFamily="18" charset="0"/>
                <a:ea typeface="Arial" panose="020B0604020202020204" pitchFamily="34" charset="0"/>
                <a:cs typeface="Times New Roman" panose="02020603050405020304" pitchFamily="18" charset="0"/>
              </a:rPr>
              <a:t>1. </a:t>
            </a:r>
            <a:r>
              <a:rPr lang="en-US" sz="2800" b="1" dirty="0" err="1">
                <a:latin typeface="Times New Roman" panose="02020603050405020304" pitchFamily="18" charset="0"/>
                <a:ea typeface="Arial" panose="020B0604020202020204" pitchFamily="34" charset="0"/>
                <a:cs typeface="Times New Roman" panose="02020603050405020304" pitchFamily="18" charset="0"/>
              </a:rPr>
              <a:t>Tính</a:t>
            </a:r>
            <a:r>
              <a:rPr 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latin typeface="Times New Roman" panose="02020603050405020304" pitchFamily="18" charset="0"/>
                <a:ea typeface="Arial" panose="020B0604020202020204" pitchFamily="34" charset="0"/>
                <a:cs typeface="Times New Roman" panose="02020603050405020304" pitchFamily="18" charset="0"/>
              </a:rPr>
              <a:t>mới</a:t>
            </a:r>
            <a:endParaRPr lang="en-US" sz="28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Rectangle 4"/>
          <p:cNvSpPr/>
          <p:nvPr/>
        </p:nvSpPr>
        <p:spPr>
          <a:xfrm>
            <a:off x="1524000" y="90201"/>
            <a:ext cx="9144000" cy="548099"/>
          </a:xfrm>
          <a:prstGeom prst="rect">
            <a:avLst/>
          </a:prstGeom>
        </p:spPr>
        <p:txBody>
          <a:bodyPr wrap="square">
            <a:spAutoFit/>
          </a:bodyPr>
          <a:lstStyle/>
          <a:p>
            <a:pPr algn="just">
              <a:lnSpc>
                <a:spcPct val="115000"/>
              </a:lnSpc>
              <a:spcAft>
                <a:spcPts val="800"/>
              </a:spcAft>
            </a:pPr>
            <a:r>
              <a:rPr lang="en-US" sz="2800" b="1" dirty="0">
                <a:latin typeface="Times New Roman" panose="02020603050405020304" pitchFamily="18" charset="0"/>
                <a:ea typeface="Arial" panose="020B0604020202020204" pitchFamily="34" charset="0"/>
                <a:cs typeface="Times New Roman" panose="02020603050405020304" pitchFamily="18" charset="0"/>
              </a:rPr>
              <a:t>            III. HIỆU QUẢ THỰC HIỆN CÁC BIỆN PHÁP</a:t>
            </a:r>
            <a:endParaRPr lang="en-US" sz="2800" dirty="0">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9297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28042737"/>
              </p:ext>
            </p:extLst>
          </p:nvPr>
        </p:nvGraphicFramePr>
        <p:xfrm>
          <a:off x="983432" y="792087"/>
          <a:ext cx="10297144" cy="594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538286" y="116633"/>
            <a:ext cx="9129714" cy="548099"/>
          </a:xfrm>
          <a:prstGeom prst="rect">
            <a:avLst/>
          </a:prstGeom>
        </p:spPr>
        <p:txBody>
          <a:bodyPr wrap="square">
            <a:spAutoFit/>
          </a:bodyPr>
          <a:lstStyle/>
          <a:p>
            <a:pPr algn="just">
              <a:lnSpc>
                <a:spcPct val="115000"/>
              </a:lnSpc>
              <a:spcAft>
                <a:spcPts val="800"/>
              </a:spcAft>
            </a:pPr>
            <a:r>
              <a:rPr lang="en-US" sz="2800" b="1" dirty="0">
                <a:latin typeface="Times New Roman" panose="02020603050405020304" pitchFamily="18" charset="0"/>
                <a:ea typeface="Arial" panose="020B0604020202020204" pitchFamily="34" charset="0"/>
                <a:cs typeface="Times New Roman" panose="02020603050405020304" pitchFamily="18" charset="0"/>
              </a:rPr>
              <a:t>2. </a:t>
            </a:r>
            <a:r>
              <a:rPr lang="en-US" sz="2800" b="1" dirty="0" err="1">
                <a:latin typeface="Times New Roman" panose="02020603050405020304" pitchFamily="18" charset="0"/>
                <a:ea typeface="Arial" panose="020B0604020202020204" pitchFamily="34" charset="0"/>
                <a:cs typeface="Times New Roman" panose="02020603050405020304" pitchFamily="18" charset="0"/>
              </a:rPr>
              <a:t>Tính</a:t>
            </a:r>
            <a:r>
              <a:rPr 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latin typeface="Times New Roman" panose="02020603050405020304" pitchFamily="18" charset="0"/>
                <a:ea typeface="Arial" panose="020B0604020202020204" pitchFamily="34" charset="0"/>
                <a:cs typeface="Times New Roman" panose="02020603050405020304" pitchFamily="18" charset="0"/>
              </a:rPr>
              <a:t>sáng</a:t>
            </a:r>
            <a:r>
              <a:rPr 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latin typeface="Times New Roman" panose="02020603050405020304" pitchFamily="18" charset="0"/>
                <a:ea typeface="Arial" panose="020B0604020202020204" pitchFamily="34" charset="0"/>
                <a:cs typeface="Times New Roman" panose="02020603050405020304" pitchFamily="18" charset="0"/>
              </a:rPr>
              <a:t>tạo</a:t>
            </a:r>
            <a:endParaRPr lang="en-US" sz="2800" dirty="0">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09672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2855640" y="212789"/>
            <a:ext cx="2856872" cy="483017"/>
          </a:xfrm>
          <a:prstGeom prst="rect">
            <a:avLst/>
          </a:prstGeom>
        </p:spPr>
        <p:txBody>
          <a:bodyPr wrap="none">
            <a:spAutoFit/>
          </a:bodyPr>
          <a:lstStyle/>
          <a:p>
            <a:pPr algn="just">
              <a:lnSpc>
                <a:spcPct val="115000"/>
              </a:lnSpc>
              <a:spcAft>
                <a:spcPts val="800"/>
              </a:spcAft>
            </a:pPr>
            <a:r>
              <a:rPr lang="en-US" sz="2400" b="1" dirty="0">
                <a:latin typeface="Times New Roman" panose="02020603050405020304" pitchFamily="18" charset="0"/>
                <a:ea typeface="Arial" panose="020B0604020202020204" pitchFamily="34" charset="0"/>
                <a:cs typeface="Times New Roman" panose="02020603050405020304" pitchFamily="18" charset="0"/>
              </a:rPr>
              <a:t>3. </a:t>
            </a:r>
            <a:r>
              <a:rPr lang="en-US" sz="2400" b="1" dirty="0" err="1">
                <a:latin typeface="Times New Roman" panose="02020603050405020304" pitchFamily="18" charset="0"/>
                <a:ea typeface="Arial" panose="020B0604020202020204" pitchFamily="34" charset="0"/>
                <a:cs typeface="Times New Roman" panose="02020603050405020304" pitchFamily="18" charset="0"/>
              </a:rPr>
              <a:t>Kết</a:t>
            </a:r>
            <a:r>
              <a:rPr lang="en-US" sz="2400" b="1" dirty="0">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latin typeface="Times New Roman" panose="02020603050405020304" pitchFamily="18" charset="0"/>
                <a:ea typeface="Arial" panose="020B0604020202020204" pitchFamily="34" charset="0"/>
                <a:cs typeface="Times New Roman" panose="02020603050405020304" pitchFamily="18" charset="0"/>
              </a:rPr>
              <a:t>quả</a:t>
            </a:r>
            <a:r>
              <a:rPr lang="en-US" sz="2400" b="1" dirty="0">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latin typeface="Times New Roman" panose="02020603050405020304" pitchFamily="18" charset="0"/>
                <a:ea typeface="Arial" panose="020B0604020202020204" pitchFamily="34" charset="0"/>
                <a:cs typeface="Times New Roman" panose="02020603050405020304" pitchFamily="18" charset="0"/>
              </a:rPr>
              <a:t>thực</a:t>
            </a:r>
            <a:r>
              <a:rPr lang="en-US" sz="2400" b="1" dirty="0">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latin typeface="Times New Roman" panose="02020603050405020304" pitchFamily="18" charset="0"/>
                <a:ea typeface="Arial" panose="020B0604020202020204" pitchFamily="34" charset="0"/>
                <a:cs typeface="Times New Roman" panose="02020603050405020304" pitchFamily="18" charset="0"/>
              </a:rPr>
              <a:t>hiện</a:t>
            </a:r>
            <a:endParaRPr lang="en-US" sz="2400" dirty="0">
              <a:latin typeface="Times New Roman" panose="02020603050405020304" pitchFamily="18" charset="0"/>
              <a:ea typeface="Arial" panose="020B060402020202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788508510"/>
              </p:ext>
            </p:extLst>
          </p:nvPr>
        </p:nvGraphicFramePr>
        <p:xfrm>
          <a:off x="2783632" y="1628800"/>
          <a:ext cx="8352929" cy="4290128"/>
        </p:xfrm>
        <a:graphic>
          <a:graphicData uri="http://schemas.openxmlformats.org/drawingml/2006/table">
            <a:tbl>
              <a:tblPr firstRow="1" firstCol="1" bandRow="1">
                <a:tableStyleId>{5C22544A-7EE6-4342-B048-85BDC9FD1C3A}</a:tableStyleId>
              </a:tblPr>
              <a:tblGrid>
                <a:gridCol w="1192541">
                  <a:extLst>
                    <a:ext uri="{9D8B030D-6E8A-4147-A177-3AD203B41FA5}">
                      <a16:colId xmlns:a16="http://schemas.microsoft.com/office/drawing/2014/main" val="20000"/>
                    </a:ext>
                  </a:extLst>
                </a:gridCol>
                <a:gridCol w="1192541">
                  <a:extLst>
                    <a:ext uri="{9D8B030D-6E8A-4147-A177-3AD203B41FA5}">
                      <a16:colId xmlns:a16="http://schemas.microsoft.com/office/drawing/2014/main" val="20001"/>
                    </a:ext>
                  </a:extLst>
                </a:gridCol>
                <a:gridCol w="1192541">
                  <a:extLst>
                    <a:ext uri="{9D8B030D-6E8A-4147-A177-3AD203B41FA5}">
                      <a16:colId xmlns:a16="http://schemas.microsoft.com/office/drawing/2014/main" val="20002"/>
                    </a:ext>
                  </a:extLst>
                </a:gridCol>
                <a:gridCol w="1193398">
                  <a:extLst>
                    <a:ext uri="{9D8B030D-6E8A-4147-A177-3AD203B41FA5}">
                      <a16:colId xmlns:a16="http://schemas.microsoft.com/office/drawing/2014/main" val="20003"/>
                    </a:ext>
                  </a:extLst>
                </a:gridCol>
                <a:gridCol w="1193398">
                  <a:extLst>
                    <a:ext uri="{9D8B030D-6E8A-4147-A177-3AD203B41FA5}">
                      <a16:colId xmlns:a16="http://schemas.microsoft.com/office/drawing/2014/main" val="20004"/>
                    </a:ext>
                  </a:extLst>
                </a:gridCol>
                <a:gridCol w="1194255">
                  <a:extLst>
                    <a:ext uri="{9D8B030D-6E8A-4147-A177-3AD203B41FA5}">
                      <a16:colId xmlns:a16="http://schemas.microsoft.com/office/drawing/2014/main" val="20005"/>
                    </a:ext>
                  </a:extLst>
                </a:gridCol>
                <a:gridCol w="1194255">
                  <a:extLst>
                    <a:ext uri="{9D8B030D-6E8A-4147-A177-3AD203B41FA5}">
                      <a16:colId xmlns:a16="http://schemas.microsoft.com/office/drawing/2014/main" val="20006"/>
                    </a:ext>
                  </a:extLst>
                </a:gridCol>
              </a:tblGrid>
              <a:tr h="1351199">
                <a:tc rowSpan="2">
                  <a:txBody>
                    <a:bodyPr/>
                    <a:lstStyle/>
                    <a:p>
                      <a:pPr algn="ctr">
                        <a:lnSpc>
                          <a:spcPct val="115000"/>
                        </a:lnSpc>
                        <a:spcAft>
                          <a:spcPts val="0"/>
                        </a:spcAft>
                      </a:pPr>
                      <a:r>
                        <a:rPr lang="en-US" sz="2000" dirty="0" err="1">
                          <a:effectLst/>
                          <a:latin typeface="Times New Roman" panose="02020603050405020304" pitchFamily="18" charset="0"/>
                          <a:cs typeface="Times New Roman" panose="02020603050405020304" pitchFamily="18" charset="0"/>
                        </a:rPr>
                        <a:t>Lớp</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gridSpan="3">
                  <a:txBody>
                    <a:bodyPr/>
                    <a:lstStyle/>
                    <a:p>
                      <a:pPr algn="ctr">
                        <a:lnSpc>
                          <a:spcPct val="115000"/>
                        </a:lnSpc>
                        <a:spcAft>
                          <a:spcPts val="0"/>
                        </a:spcAft>
                      </a:pPr>
                      <a:r>
                        <a:rPr lang="en-US" sz="2000" dirty="0" err="1">
                          <a:effectLst/>
                          <a:latin typeface="Times New Roman" panose="02020603050405020304" pitchFamily="18" charset="0"/>
                          <a:cs typeface="Times New Roman" panose="02020603050405020304" pitchFamily="18" charset="0"/>
                        </a:rPr>
                        <a:t>Chưa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áp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dụng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biện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pháp</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Áp dụng biện pháp</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61349">
                <a:tc vMerge="1">
                  <a:txBody>
                    <a:bodyPr/>
                    <a:lstStyle/>
                    <a:p>
                      <a:endParaRPr lang="en-US"/>
                    </a:p>
                  </a:txBody>
                  <a:tcPr/>
                </a:tc>
                <a:tc>
                  <a:txBody>
                    <a:bodyPr/>
                    <a:lstStyle/>
                    <a:p>
                      <a:pPr algn="ctr">
                        <a:lnSpc>
                          <a:spcPct val="115000"/>
                        </a:lnSpc>
                        <a:spcAft>
                          <a:spcPts val="0"/>
                        </a:spcAft>
                      </a:pPr>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Tích</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cực</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 </a:t>
                      </a:r>
                      <a:endParaRPr lang="en-US"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Chưa</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tích</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cực</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1" kern="1200" dirty="0" err="1">
                          <a:solidFill>
                            <a:schemeClr val="dk1"/>
                          </a:solidFill>
                          <a:effectLst/>
                          <a:latin typeface="Times New Roman" panose="02020603050405020304" pitchFamily="18" charset="0"/>
                          <a:ea typeface="+mn-ea"/>
                          <a:cs typeface="Times New Roman" panose="02020603050405020304" pitchFamily="18" charset="0"/>
                        </a:rPr>
                        <a:t>muốn</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tham</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gia</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Tích</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cực</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 </a:t>
                      </a:r>
                      <a:endParaRPr lang="en-US"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Chưa</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tích</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cực</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muốn</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tham</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gia</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1377580">
                <a:tc>
                  <a:txBody>
                    <a:bodyPr/>
                    <a:lstStyle/>
                    <a:p>
                      <a:pPr algn="ctr">
                        <a:lnSpc>
                          <a:spcPct val="115000"/>
                        </a:lnSpc>
                        <a:spcAft>
                          <a:spcPts val="0"/>
                        </a:spcAft>
                      </a:pPr>
                      <a:r>
                        <a:rPr lang="en-US" sz="2000" dirty="0">
                          <a:effectLst/>
                          <a:latin typeface="Times New Roman" panose="02020603050405020304" pitchFamily="18" charset="0"/>
                          <a:cs typeface="Times New Roman" panose="02020603050405020304" pitchFamily="18" charset="0"/>
                        </a:rPr>
                        <a:t>9</a:t>
                      </a:r>
                    </a:p>
                    <a:p>
                      <a:pPr algn="ctr">
                        <a:lnSpc>
                          <a:spcPct val="115000"/>
                        </a:lnSpc>
                        <a:spcAft>
                          <a:spcPts val="0"/>
                        </a:spcAft>
                      </a:pPr>
                      <a:r>
                        <a:rPr lang="en-US" sz="2000" dirty="0">
                          <a:effectLst/>
                          <a:latin typeface="Times New Roman" panose="02020603050405020304" pitchFamily="18" charset="0"/>
                          <a:cs typeface="Times New Roman" panose="02020603050405020304" pitchFamily="18" charset="0"/>
                        </a:rPr>
                        <a:t>( 15 </a:t>
                      </a:r>
                      <a:r>
                        <a:rPr lang="en-US" sz="2000" dirty="0" err="1">
                          <a:effectLst/>
                          <a:latin typeface="Times New Roman" panose="02020603050405020304" pitchFamily="18" charset="0"/>
                          <a:cs typeface="Times New Roman" panose="02020603050405020304" pitchFamily="18" charset="0"/>
                        </a:rPr>
                        <a:t>em</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000" dirty="0">
                          <a:effectLst/>
                          <a:latin typeface="Times New Roman" panose="02020603050405020304" pitchFamily="18" charset="0"/>
                          <a:cs typeface="Times New Roman" panose="02020603050405020304" pitchFamily="18" charset="0"/>
                        </a:rPr>
                        <a:t>5</a:t>
                      </a:r>
                    </a:p>
                    <a:p>
                      <a:pPr algn="ctr">
                        <a:lnSpc>
                          <a:spcPct val="115000"/>
                        </a:lnSpc>
                        <a:spcAft>
                          <a:spcPts val="0"/>
                        </a:spcAft>
                      </a:pPr>
                      <a:r>
                        <a:rPr lang="en-US" sz="2000" dirty="0">
                          <a:effectLst/>
                          <a:latin typeface="Times New Roman" panose="02020603050405020304" pitchFamily="18" charset="0"/>
                          <a:cs typeface="Times New Roman" panose="02020603050405020304" pitchFamily="18" charset="0"/>
                        </a:rPr>
                        <a:t>( 33%)</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000" dirty="0">
                          <a:effectLst/>
                          <a:latin typeface="Times New Roman" panose="02020603050405020304" pitchFamily="18" charset="0"/>
                          <a:cs typeface="Times New Roman" panose="02020603050405020304" pitchFamily="18" charset="0"/>
                        </a:rPr>
                        <a:t>10</a:t>
                      </a:r>
                    </a:p>
                    <a:p>
                      <a:pPr algn="ctr">
                        <a:lnSpc>
                          <a:spcPct val="115000"/>
                        </a:lnSpc>
                        <a:spcAft>
                          <a:spcPts val="0"/>
                        </a:spcAft>
                      </a:pPr>
                      <a:r>
                        <a:rPr lang="en-US" sz="2000" dirty="0">
                          <a:effectLst/>
                          <a:latin typeface="Times New Roman" panose="02020603050405020304" pitchFamily="18" charset="0"/>
                          <a:cs typeface="Times New Roman" panose="02020603050405020304" pitchFamily="18" charset="0"/>
                        </a:rPr>
                        <a:t>( 67%)</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000" dirty="0">
                          <a:effectLst/>
                          <a:latin typeface="Times New Roman" panose="02020603050405020304" pitchFamily="18" charset="0"/>
                          <a:cs typeface="Times New Roman" panose="02020603050405020304" pitchFamily="18" charset="0"/>
                        </a:rPr>
                        <a:t>0</a:t>
                      </a:r>
                    </a:p>
                    <a:p>
                      <a:pPr algn="ctr">
                        <a:lnSpc>
                          <a:spcPct val="115000"/>
                        </a:lnSpc>
                        <a:spcAft>
                          <a:spcPts val="0"/>
                        </a:spcAft>
                      </a:pPr>
                      <a:r>
                        <a:rPr lang="en-US" sz="2000" dirty="0">
                          <a:effectLst/>
                          <a:latin typeface="Times New Roman" panose="02020603050405020304" pitchFamily="18" charset="0"/>
                          <a:cs typeface="Times New Roman" panose="02020603050405020304" pitchFamily="18" charset="0"/>
                        </a:rPr>
                        <a:t>( 0 %)</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000" dirty="0">
                          <a:effectLst/>
                          <a:latin typeface="Times New Roman" panose="02020603050405020304" pitchFamily="18" charset="0"/>
                          <a:cs typeface="Times New Roman" panose="02020603050405020304" pitchFamily="18" charset="0"/>
                        </a:rPr>
                        <a:t>8</a:t>
                      </a:r>
                    </a:p>
                    <a:p>
                      <a:pPr algn="ctr">
                        <a:lnSpc>
                          <a:spcPct val="115000"/>
                        </a:lnSpc>
                        <a:spcAft>
                          <a:spcPts val="0"/>
                        </a:spcAft>
                      </a:pPr>
                      <a:r>
                        <a:rPr lang="en-US" sz="2000" dirty="0">
                          <a:effectLst/>
                          <a:latin typeface="Times New Roman" panose="02020603050405020304" pitchFamily="18" charset="0"/>
                          <a:cs typeface="Times New Roman" panose="02020603050405020304" pitchFamily="18" charset="0"/>
                        </a:rPr>
                        <a:t>( 53,6%)</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000" dirty="0">
                          <a:effectLst/>
                          <a:latin typeface="Times New Roman" panose="02020603050405020304" pitchFamily="18" charset="0"/>
                          <a:cs typeface="Times New Roman" panose="02020603050405020304" pitchFamily="18" charset="0"/>
                        </a:rPr>
                        <a:t>7</a:t>
                      </a:r>
                    </a:p>
                    <a:p>
                      <a:pPr algn="ctr">
                        <a:lnSpc>
                          <a:spcPct val="115000"/>
                        </a:lnSpc>
                        <a:spcAft>
                          <a:spcPts val="0"/>
                        </a:spcAft>
                      </a:pPr>
                      <a:r>
                        <a:rPr lang="en-US" sz="2000" dirty="0">
                          <a:effectLst/>
                          <a:latin typeface="Times New Roman" panose="02020603050405020304" pitchFamily="18" charset="0"/>
                          <a:cs typeface="Times New Roman" panose="02020603050405020304" pitchFamily="18" charset="0"/>
                        </a:rPr>
                        <a:t>( 46,9%)</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000" dirty="0">
                          <a:effectLst/>
                          <a:latin typeface="Times New Roman" panose="02020603050405020304" pitchFamily="18" charset="0"/>
                          <a:cs typeface="Times New Roman" panose="02020603050405020304" pitchFamily="18" charset="0"/>
                        </a:rPr>
                        <a:t>0</a:t>
                      </a:r>
                    </a:p>
                    <a:p>
                      <a:pPr algn="ctr">
                        <a:lnSpc>
                          <a:spcPct val="115000"/>
                        </a:lnSpc>
                        <a:spcAft>
                          <a:spcPts val="0"/>
                        </a:spcAft>
                      </a:pPr>
                      <a:r>
                        <a:rPr lang="en-US" sz="2000" dirty="0">
                          <a:effectLst/>
                          <a:latin typeface="Times New Roman" panose="02020603050405020304" pitchFamily="18" charset="0"/>
                          <a:cs typeface="Times New Roman" panose="02020603050405020304" pitchFamily="18" charset="0"/>
                        </a:rPr>
                        <a:t>( 0%)</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sp>
        <p:nvSpPr>
          <p:cNvPr id="7" name="Rectangle 1"/>
          <p:cNvSpPr>
            <a:spLocks noChangeArrowheads="1"/>
          </p:cNvSpPr>
          <p:nvPr/>
        </p:nvSpPr>
        <p:spPr bwMode="auto">
          <a:xfrm>
            <a:off x="1524001" y="939070"/>
            <a:ext cx="91439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2400" b="1" dirty="0" err="1">
                <a:latin typeface="Times New Roman" panose="02020603050405020304" pitchFamily="18" charset="0"/>
                <a:ea typeface="Arial" panose="020B0604020202020204" pitchFamily="34" charset="0"/>
                <a:cs typeface="Times New Roman" panose="02020603050405020304" pitchFamily="18" charset="0"/>
              </a:rPr>
              <a:t>Số</a:t>
            </a:r>
            <a:r>
              <a:rPr lang="en-US" sz="2400" b="1" dirty="0">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latin typeface="Times New Roman" panose="02020603050405020304" pitchFamily="18" charset="0"/>
                <a:ea typeface="Arial" panose="020B0604020202020204" pitchFamily="34" charset="0"/>
                <a:cs typeface="Times New Roman" panose="02020603050405020304" pitchFamily="18" charset="0"/>
              </a:rPr>
              <a:t>liệu</a:t>
            </a:r>
            <a:r>
              <a:rPr lang="en-US" sz="2400" b="1" dirty="0">
                <a:latin typeface="Times New Roman" panose="02020603050405020304" pitchFamily="18" charset="0"/>
                <a:ea typeface="Arial" panose="020B0604020202020204" pitchFamily="34" charset="0"/>
                <a:cs typeface="Times New Roman" panose="02020603050405020304" pitchFamily="18" charset="0"/>
              </a:rPr>
              <a:t> so </a:t>
            </a:r>
            <a:r>
              <a:rPr lang="en-US" sz="2400" b="1" dirty="0" err="1">
                <a:latin typeface="Times New Roman" panose="02020603050405020304" pitchFamily="18" charset="0"/>
                <a:ea typeface="Arial" panose="020B0604020202020204" pitchFamily="34" charset="0"/>
                <a:cs typeface="Times New Roman" panose="02020603050405020304" pitchFamily="18" charset="0"/>
              </a:rPr>
              <a:t>sánh</a:t>
            </a:r>
            <a:r>
              <a:rPr lang="en-US" sz="2400" b="1" dirty="0">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latin typeface="Times New Roman" panose="02020603050405020304" pitchFamily="18" charset="0"/>
                <a:ea typeface="Arial" panose="020B0604020202020204" pitchFamily="34" charset="0"/>
                <a:cs typeface="Times New Roman" panose="02020603050405020304" pitchFamily="18" charset="0"/>
              </a:rPr>
              <a:t>khi</a:t>
            </a:r>
            <a:r>
              <a:rPr lang="en-US" sz="2400" b="1" dirty="0">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latin typeface="Times New Roman" panose="02020603050405020304" pitchFamily="18" charset="0"/>
                <a:ea typeface="Arial" panose="020B0604020202020204" pitchFamily="34" charset="0"/>
                <a:cs typeface="Times New Roman" panose="02020603050405020304" pitchFamily="18" charset="0"/>
              </a:rPr>
              <a:t>thực</a:t>
            </a:r>
            <a:r>
              <a:rPr lang="en-US" sz="2400" b="1" dirty="0">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latin typeface="Times New Roman" panose="02020603050405020304" pitchFamily="18" charset="0"/>
                <a:ea typeface="Arial" panose="020B0604020202020204" pitchFamily="34" charset="0"/>
                <a:cs typeface="Times New Roman" panose="02020603050405020304" pitchFamily="18" charset="0"/>
              </a:rPr>
              <a:t>hiện</a:t>
            </a:r>
            <a:r>
              <a:rPr lang="en-US" sz="2400" b="1" dirty="0">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latin typeface="Times New Roman" panose="02020603050405020304" pitchFamily="18" charset="0"/>
                <a:ea typeface="Arial" panose="020B0604020202020204" pitchFamily="34" charset="0"/>
                <a:cs typeface="Times New Roman" panose="02020603050405020304" pitchFamily="18" charset="0"/>
              </a:rPr>
              <a:t>biện</a:t>
            </a:r>
            <a:r>
              <a:rPr lang="en-US" sz="2400" b="1" dirty="0">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latin typeface="Times New Roman" panose="02020603050405020304" pitchFamily="18" charset="0"/>
                <a:ea typeface="Arial" panose="020B0604020202020204" pitchFamily="34" charset="0"/>
                <a:cs typeface="Times New Roman" panose="02020603050405020304" pitchFamily="18" charset="0"/>
              </a:rPr>
              <a:t>pháp</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6394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2943" y="818808"/>
            <a:ext cx="8496944" cy="882000"/>
          </a:xfrm>
          <a:prstGeom prst="rect">
            <a:avLst/>
          </a:prstGeom>
        </p:spPr>
        <p:style>
          <a:lnRef idx="2">
            <a:schemeClr val="accent5"/>
          </a:lnRef>
          <a:fillRef idx="1">
            <a:schemeClr val="lt1"/>
          </a:fillRef>
          <a:effectRef idx="0">
            <a:schemeClr val="accent5"/>
          </a:effectRef>
          <a:fontRef idx="minor">
            <a:schemeClr val="dk1"/>
          </a:fontRef>
        </p:style>
      </p:sp>
      <p:sp>
        <p:nvSpPr>
          <p:cNvPr id="5" name="Rectangle 4"/>
          <p:cNvSpPr/>
          <p:nvPr/>
        </p:nvSpPr>
        <p:spPr>
          <a:xfrm>
            <a:off x="1902943" y="2312881"/>
            <a:ext cx="8496944" cy="882000"/>
          </a:xfrm>
          <a:prstGeom prst="rect">
            <a:avLst/>
          </a:prstGeom>
        </p:spPr>
        <p:style>
          <a:lnRef idx="2">
            <a:schemeClr val="accent3"/>
          </a:lnRef>
          <a:fillRef idx="1">
            <a:schemeClr val="lt1"/>
          </a:fillRef>
          <a:effectRef idx="0">
            <a:schemeClr val="accent3"/>
          </a:effectRef>
          <a:fontRef idx="minor">
            <a:schemeClr val="dk1"/>
          </a:fontRef>
        </p:style>
      </p:sp>
      <p:sp>
        <p:nvSpPr>
          <p:cNvPr id="6" name="Rectangle 5"/>
          <p:cNvSpPr/>
          <p:nvPr/>
        </p:nvSpPr>
        <p:spPr>
          <a:xfrm>
            <a:off x="1899945" y="5301027"/>
            <a:ext cx="8496944" cy="882000"/>
          </a:xfrm>
          <a:prstGeom prst="rect">
            <a:avLst/>
          </a:prstGeom>
          <a:ln>
            <a:solidFill>
              <a:srgbClr val="FFFF00"/>
            </a:solidFill>
          </a:ln>
        </p:spPr>
        <p:style>
          <a:lnRef idx="2">
            <a:schemeClr val="accent5"/>
          </a:lnRef>
          <a:fillRef idx="1">
            <a:schemeClr val="lt1"/>
          </a:fillRef>
          <a:effectRef idx="0">
            <a:schemeClr val="accent5"/>
          </a:effectRef>
          <a:fontRef idx="minor">
            <a:schemeClr val="dk1"/>
          </a:fontRef>
        </p:style>
      </p:sp>
      <p:sp>
        <p:nvSpPr>
          <p:cNvPr id="7" name="Rectangle 6"/>
          <p:cNvSpPr/>
          <p:nvPr/>
        </p:nvSpPr>
        <p:spPr>
          <a:xfrm>
            <a:off x="1902942" y="3806954"/>
            <a:ext cx="8496944" cy="882000"/>
          </a:xfrm>
          <a:prstGeom prst="rect">
            <a:avLst/>
          </a:prstGeom>
        </p:spPr>
        <p:style>
          <a:lnRef idx="2">
            <a:schemeClr val="accent6"/>
          </a:lnRef>
          <a:fillRef idx="1">
            <a:schemeClr val="lt1"/>
          </a:fillRef>
          <a:effectRef idx="0">
            <a:schemeClr val="accent6"/>
          </a:effectRef>
          <a:fontRef idx="minor">
            <a:schemeClr val="dk1"/>
          </a:fontRef>
        </p:style>
      </p:sp>
      <p:grpSp>
        <p:nvGrpSpPr>
          <p:cNvPr id="8" name="Group 7"/>
          <p:cNvGrpSpPr/>
          <p:nvPr/>
        </p:nvGrpSpPr>
        <p:grpSpPr>
          <a:xfrm>
            <a:off x="2313379" y="378365"/>
            <a:ext cx="7978078" cy="1033200"/>
            <a:chOff x="428093" y="216027"/>
            <a:chExt cx="7676071" cy="1033200"/>
          </a:xfrm>
        </p:grpSpPr>
        <p:sp>
          <p:nvSpPr>
            <p:cNvPr id="9" name="Rounded Rectangle 8"/>
            <p:cNvSpPr/>
            <p:nvPr/>
          </p:nvSpPr>
          <p:spPr>
            <a:xfrm>
              <a:off x="428093" y="216027"/>
              <a:ext cx="7676071" cy="1033200"/>
            </a:xfrm>
            <a:prstGeom prst="roundRect">
              <a:avLst/>
            </a:pr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10" name="Rounded Rectangle 4"/>
            <p:cNvSpPr/>
            <p:nvPr/>
          </p:nvSpPr>
          <p:spPr>
            <a:xfrm>
              <a:off x="478530" y="266464"/>
              <a:ext cx="7575197" cy="9323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4815" tIns="0" rIns="224815" bIns="0" numCol="1" spcCol="1270" anchor="ctr" anchorCtr="0">
              <a:noAutofit/>
            </a:bodyPr>
            <a:lstStyle/>
            <a:p>
              <a:pPr defTabSz="1244600">
                <a:lnSpc>
                  <a:spcPct val="90000"/>
                </a:lnSpc>
                <a:spcBef>
                  <a:spcPct val="0"/>
                </a:spcBef>
                <a:spcAft>
                  <a:spcPct val="35000"/>
                </a:spcAft>
              </a:pPr>
              <a:r>
                <a:rPr lang="vi-VN" sz="2800" b="1" dirty="0">
                  <a:latin typeface="Times New Roman" pitchFamily="18" charset="0"/>
                  <a:cs typeface="Times New Roman" pitchFamily="18" charset="0"/>
                </a:rPr>
                <a:t>I</a:t>
              </a:r>
              <a:r>
                <a:rPr lang="en-US" sz="2800" b="1" dirty="0">
                  <a:latin typeface="Times New Roman" pitchFamily="18" charset="0"/>
                  <a:cs typeface="Times New Roman" pitchFamily="18" charset="0"/>
                </a:rPr>
                <a:t>.</a:t>
              </a:r>
              <a:r>
                <a:rPr lang="vi-VN" sz="2800" b="1" dirty="0">
                  <a:latin typeface="Times New Roman" pitchFamily="18" charset="0"/>
                  <a:cs typeface="Times New Roman" pitchFamily="18" charset="0"/>
                </a:rPr>
                <a:t> </a:t>
              </a:r>
              <a:r>
                <a:rPr lang="en-US" sz="2800" b="1" dirty="0">
                  <a:latin typeface="Times New Roman" pitchFamily="18" charset="0"/>
                  <a:cs typeface="Times New Roman" pitchFamily="18" charset="0"/>
                </a:rPr>
                <a:t>ĐẶT VẤN ĐỀ</a:t>
              </a:r>
              <a:endParaRPr lang="vi-VN" sz="2800" b="1" dirty="0">
                <a:latin typeface="Times New Roman" pitchFamily="18" charset="0"/>
                <a:cs typeface="Times New Roman" pitchFamily="18" charset="0"/>
              </a:endParaRPr>
            </a:p>
          </p:txBody>
        </p:sp>
      </p:grpSp>
      <p:grpSp>
        <p:nvGrpSpPr>
          <p:cNvPr id="11" name="Group 10"/>
          <p:cNvGrpSpPr/>
          <p:nvPr/>
        </p:nvGrpSpPr>
        <p:grpSpPr>
          <a:xfrm>
            <a:off x="2291675" y="1849120"/>
            <a:ext cx="7999782" cy="1033200"/>
            <a:chOff x="428093" y="216027"/>
            <a:chExt cx="7676071" cy="1033200"/>
          </a:xfrm>
          <a:solidFill>
            <a:srgbClr val="92D050"/>
          </a:solidFill>
        </p:grpSpPr>
        <p:sp>
          <p:nvSpPr>
            <p:cNvPr id="12" name="Rounded Rectangle 11"/>
            <p:cNvSpPr/>
            <p:nvPr/>
          </p:nvSpPr>
          <p:spPr>
            <a:xfrm>
              <a:off x="428093" y="216027"/>
              <a:ext cx="7676071" cy="1033200"/>
            </a:xfrm>
            <a:prstGeom prst="roundRect">
              <a:avLst/>
            </a:prstGeom>
            <a:grpFill/>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13" name="Rounded Rectangle 4"/>
            <p:cNvSpPr/>
            <p:nvPr/>
          </p:nvSpPr>
          <p:spPr>
            <a:xfrm>
              <a:off x="478530" y="266464"/>
              <a:ext cx="7575197" cy="9323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4815" tIns="0" rIns="224815" bIns="0" numCol="1" spcCol="1270" anchor="ctr" anchorCtr="0">
              <a:noAutofit/>
            </a:bodyPr>
            <a:lstStyle/>
            <a:p>
              <a:pPr defTabSz="1244600">
                <a:lnSpc>
                  <a:spcPct val="90000"/>
                </a:lnSpc>
                <a:spcBef>
                  <a:spcPct val="0"/>
                </a:spcBef>
                <a:spcAft>
                  <a:spcPct val="35000"/>
                </a:spcAft>
              </a:pPr>
              <a:r>
                <a:rPr lang="vi-VN" sz="2800" b="1" dirty="0">
                  <a:latin typeface="Times New Roman" pitchFamily="18" charset="0"/>
                  <a:cs typeface="Times New Roman" pitchFamily="18" charset="0"/>
                </a:rPr>
                <a:t>I</a:t>
              </a:r>
              <a:r>
                <a:rPr lang="en-US" sz="2800" b="1" dirty="0">
                  <a:latin typeface="Times New Roman" pitchFamily="18" charset="0"/>
                  <a:cs typeface="Times New Roman" pitchFamily="18" charset="0"/>
                </a:rPr>
                <a:t>I.</a:t>
              </a:r>
              <a:r>
                <a:rPr lang="vi-VN" sz="2800" b="1" dirty="0">
                  <a:latin typeface="Times New Roman" pitchFamily="18" charset="0"/>
                  <a:cs typeface="Times New Roman" pitchFamily="18" charset="0"/>
                </a:rPr>
                <a:t> </a:t>
              </a:r>
              <a:r>
                <a:rPr lang="en-US" sz="2800" b="1" dirty="0">
                  <a:latin typeface="Times New Roman" pitchFamily="18" charset="0"/>
                  <a:cs typeface="Times New Roman" pitchFamily="18" charset="0"/>
                </a:rPr>
                <a:t>NỘI DUNG BIỆN PHÁP</a:t>
              </a:r>
              <a:endParaRPr lang="vi-VN" sz="2800" b="1" dirty="0">
                <a:latin typeface="Times New Roman" pitchFamily="18" charset="0"/>
                <a:cs typeface="Times New Roman" pitchFamily="18" charset="0"/>
              </a:endParaRPr>
            </a:p>
          </p:txBody>
        </p:sp>
      </p:grpSp>
      <p:grpSp>
        <p:nvGrpSpPr>
          <p:cNvPr id="14" name="Group 13"/>
          <p:cNvGrpSpPr/>
          <p:nvPr/>
        </p:nvGrpSpPr>
        <p:grpSpPr>
          <a:xfrm>
            <a:off x="2275964" y="3498094"/>
            <a:ext cx="8068509" cy="1033200"/>
            <a:chOff x="428093" y="216027"/>
            <a:chExt cx="7676071" cy="1033200"/>
          </a:xfrm>
          <a:solidFill>
            <a:schemeClr val="accent6"/>
          </a:solidFill>
        </p:grpSpPr>
        <p:sp>
          <p:nvSpPr>
            <p:cNvPr id="15" name="Rounded Rectangle 14"/>
            <p:cNvSpPr/>
            <p:nvPr/>
          </p:nvSpPr>
          <p:spPr>
            <a:xfrm>
              <a:off x="428093" y="216027"/>
              <a:ext cx="7676071" cy="1033200"/>
            </a:xfrm>
            <a:prstGeom prst="roundRect">
              <a:avLst/>
            </a:prstGeom>
            <a:grpFill/>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16" name="Rounded Rectangle 4"/>
            <p:cNvSpPr/>
            <p:nvPr/>
          </p:nvSpPr>
          <p:spPr>
            <a:xfrm>
              <a:off x="478530" y="266464"/>
              <a:ext cx="7575197" cy="9323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4815" tIns="0" rIns="224815" bIns="0" numCol="1" spcCol="1270" anchor="ctr" anchorCtr="0">
              <a:noAutofit/>
            </a:bodyPr>
            <a:lstStyle/>
            <a:p>
              <a:pPr defTabSz="1244600">
                <a:lnSpc>
                  <a:spcPct val="90000"/>
                </a:lnSpc>
                <a:spcBef>
                  <a:spcPct val="0"/>
                </a:spcBef>
                <a:spcAft>
                  <a:spcPct val="35000"/>
                </a:spcAft>
              </a:pPr>
              <a:r>
                <a:rPr lang="vi-VN" sz="2800" b="1" dirty="0">
                  <a:latin typeface="Times New Roman" pitchFamily="18" charset="0"/>
                  <a:cs typeface="Times New Roman" pitchFamily="18" charset="0"/>
                </a:rPr>
                <a:t>I</a:t>
              </a:r>
              <a:r>
                <a:rPr lang="en-US" sz="2800" b="1" dirty="0">
                  <a:latin typeface="Times New Roman" pitchFamily="18" charset="0"/>
                  <a:cs typeface="Times New Roman" pitchFamily="18" charset="0"/>
                </a:rPr>
                <a:t>II.</a:t>
              </a:r>
              <a:r>
                <a:rPr lang="vi-VN" sz="2800" b="1" dirty="0">
                  <a:latin typeface="Times New Roman" pitchFamily="18" charset="0"/>
                  <a:cs typeface="Times New Roman" pitchFamily="18" charset="0"/>
                </a:rPr>
                <a:t> </a:t>
              </a:r>
              <a:r>
                <a:rPr lang="en-US" sz="2800" b="1" dirty="0">
                  <a:latin typeface="Times New Roman" pitchFamily="18" charset="0"/>
                  <a:cs typeface="Times New Roman" pitchFamily="18" charset="0"/>
                </a:rPr>
                <a:t>HIỆU QUẢ THỰC NGHIỆM BIỆN PHÁP</a:t>
              </a:r>
              <a:endParaRPr lang="vi-VN" sz="2800" b="1" dirty="0">
                <a:latin typeface="Times New Roman" pitchFamily="18" charset="0"/>
                <a:cs typeface="Times New Roman" pitchFamily="18" charset="0"/>
              </a:endParaRPr>
            </a:p>
          </p:txBody>
        </p:sp>
      </p:grpSp>
      <p:grpSp>
        <p:nvGrpSpPr>
          <p:cNvPr id="17" name="Group 16"/>
          <p:cNvGrpSpPr/>
          <p:nvPr/>
        </p:nvGrpSpPr>
        <p:grpSpPr>
          <a:xfrm>
            <a:off x="2328979" y="4941168"/>
            <a:ext cx="7962478" cy="1033200"/>
            <a:chOff x="428093" y="216027"/>
            <a:chExt cx="7676071" cy="1033200"/>
          </a:xfrm>
          <a:solidFill>
            <a:srgbClr val="FFC000"/>
          </a:solidFill>
        </p:grpSpPr>
        <p:sp>
          <p:nvSpPr>
            <p:cNvPr id="18" name="Rounded Rectangle 17"/>
            <p:cNvSpPr/>
            <p:nvPr/>
          </p:nvSpPr>
          <p:spPr>
            <a:xfrm>
              <a:off x="428093" y="216027"/>
              <a:ext cx="7676071" cy="1033200"/>
            </a:xfrm>
            <a:prstGeom prst="roundRect">
              <a:avLst/>
            </a:prstGeom>
            <a:grpFill/>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19" name="Rounded Rectangle 4"/>
            <p:cNvSpPr/>
            <p:nvPr/>
          </p:nvSpPr>
          <p:spPr>
            <a:xfrm>
              <a:off x="478530" y="266464"/>
              <a:ext cx="7575197" cy="9323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4815" tIns="0" rIns="224815" bIns="0" numCol="1" spcCol="1270" anchor="ctr" anchorCtr="0">
              <a:noAutofit/>
            </a:bodyPr>
            <a:lstStyle/>
            <a:p>
              <a:pPr defTabSz="1244600">
                <a:lnSpc>
                  <a:spcPct val="90000"/>
                </a:lnSpc>
                <a:spcBef>
                  <a:spcPct val="0"/>
                </a:spcBef>
                <a:spcAft>
                  <a:spcPct val="35000"/>
                </a:spcAft>
              </a:pPr>
              <a:r>
                <a:rPr lang="vi-VN" sz="2800" b="1" dirty="0">
                  <a:latin typeface="Times New Roman" pitchFamily="18" charset="0"/>
                  <a:cs typeface="Times New Roman" pitchFamily="18" charset="0"/>
                </a:rPr>
                <a:t>I</a:t>
              </a:r>
              <a:r>
                <a:rPr lang="en-US" sz="2800" b="1" dirty="0">
                  <a:latin typeface="Times New Roman" pitchFamily="18" charset="0"/>
                  <a:cs typeface="Times New Roman" pitchFamily="18" charset="0"/>
                </a:rPr>
                <a:t>V.</a:t>
              </a:r>
              <a:r>
                <a:rPr lang="vi-VN" sz="2800" b="1" dirty="0">
                  <a:latin typeface="Times New Roman" pitchFamily="18" charset="0"/>
                  <a:cs typeface="Times New Roman" pitchFamily="18" charset="0"/>
                </a:rPr>
                <a:t> </a:t>
              </a:r>
              <a:r>
                <a:rPr lang="en-US" sz="2800" b="1" dirty="0">
                  <a:latin typeface="Times New Roman" pitchFamily="18" charset="0"/>
                  <a:cs typeface="Times New Roman" pitchFamily="18" charset="0"/>
                </a:rPr>
                <a:t>KẾT LUẬN, KIẾN NGHỊ</a:t>
              </a:r>
              <a:endParaRPr lang="vi-VN" sz="28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287819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par>
                                <p:cTn id="32" presetID="16" presetClass="entr" presetSubtype="21"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03512" y="116633"/>
            <a:ext cx="2856872" cy="483017"/>
          </a:xfrm>
          <a:prstGeom prst="rect">
            <a:avLst/>
          </a:prstGeom>
        </p:spPr>
        <p:txBody>
          <a:bodyPr wrap="none">
            <a:spAutoFit/>
          </a:bodyPr>
          <a:lstStyle/>
          <a:p>
            <a:pPr algn="just">
              <a:lnSpc>
                <a:spcPct val="115000"/>
              </a:lnSpc>
              <a:spcAft>
                <a:spcPts val="800"/>
              </a:spcAft>
            </a:pPr>
            <a:r>
              <a:rPr lang="en-US" sz="2400" b="1" dirty="0">
                <a:latin typeface="Times New Roman" panose="02020603050405020304" pitchFamily="18" charset="0"/>
                <a:ea typeface="Arial" panose="020B0604020202020204" pitchFamily="34" charset="0"/>
                <a:cs typeface="Times New Roman" panose="02020603050405020304" pitchFamily="18" charset="0"/>
              </a:rPr>
              <a:t>3. </a:t>
            </a:r>
            <a:r>
              <a:rPr lang="en-US" sz="2400" b="1" dirty="0" err="1">
                <a:latin typeface="Times New Roman" panose="02020603050405020304" pitchFamily="18" charset="0"/>
                <a:ea typeface="Arial" panose="020B0604020202020204" pitchFamily="34" charset="0"/>
                <a:cs typeface="Times New Roman" panose="02020603050405020304" pitchFamily="18" charset="0"/>
              </a:rPr>
              <a:t>Kết</a:t>
            </a:r>
            <a:r>
              <a:rPr lang="en-US" sz="2400" b="1" dirty="0">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latin typeface="Times New Roman" panose="02020603050405020304" pitchFamily="18" charset="0"/>
                <a:ea typeface="Arial" panose="020B0604020202020204" pitchFamily="34" charset="0"/>
                <a:cs typeface="Times New Roman" panose="02020603050405020304" pitchFamily="18" charset="0"/>
              </a:rPr>
              <a:t>quả</a:t>
            </a:r>
            <a:r>
              <a:rPr lang="en-US" sz="2400" b="1" dirty="0">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latin typeface="Times New Roman" panose="02020603050405020304" pitchFamily="18" charset="0"/>
                <a:ea typeface="Arial" panose="020B0604020202020204" pitchFamily="34" charset="0"/>
                <a:cs typeface="Times New Roman" panose="02020603050405020304" pitchFamily="18" charset="0"/>
              </a:rPr>
              <a:t>thực</a:t>
            </a:r>
            <a:r>
              <a:rPr lang="en-US" sz="2400" b="1" dirty="0">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latin typeface="Times New Roman" panose="02020603050405020304" pitchFamily="18" charset="0"/>
                <a:ea typeface="Arial" panose="020B0604020202020204" pitchFamily="34" charset="0"/>
                <a:cs typeface="Times New Roman" panose="02020603050405020304" pitchFamily="18" charset="0"/>
              </a:rPr>
              <a:t>hiện</a:t>
            </a:r>
            <a:endParaRPr lang="en-US"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8" name="TextBox 7"/>
          <p:cNvSpPr txBox="1"/>
          <p:nvPr/>
        </p:nvSpPr>
        <p:spPr>
          <a:xfrm>
            <a:off x="1524000" y="6237312"/>
            <a:ext cx="9144000" cy="369332"/>
          </a:xfrm>
          <a:prstGeom prst="rect">
            <a:avLst/>
          </a:prstGeom>
          <a:noFill/>
        </p:spPr>
        <p:txBody>
          <a:bodyPr wrap="square" rtlCol="0">
            <a:spAutoFit/>
          </a:bodyPr>
          <a:lstStyle/>
          <a:p>
            <a:pPr algn="ct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Học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sinh</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tự</a:t>
            </a:r>
            <a:r>
              <a:rPr lang="en-US" i="1" dirty="0">
                <a:latin typeface="Times New Roman" panose="02020603050405020304" pitchFamily="18" charset="0"/>
                <a:cs typeface="Times New Roman" panose="02020603050405020304" pitchFamily="18" charset="0"/>
              </a:rPr>
              <a:t> tin </a:t>
            </a:r>
            <a:r>
              <a:rPr lang="en-US" i="1" dirty="0" err="1">
                <a:latin typeface="Times New Roman" panose="02020603050405020304" pitchFamily="18" charset="0"/>
                <a:cs typeface="Times New Roman" panose="02020603050405020304" pitchFamily="18" charset="0"/>
              </a:rPr>
              <a:t>hào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hứng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khi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học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thơ</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hiện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đại</a:t>
            </a:r>
            <a:endParaRPr lang="en-US" i="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409" y="599650"/>
            <a:ext cx="5184576" cy="2940979"/>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0016" y="599649"/>
            <a:ext cx="5184576" cy="294097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1744" y="3617041"/>
            <a:ext cx="4752527" cy="2620271"/>
          </a:xfrm>
          <a:prstGeom prst="rect">
            <a:avLst/>
          </a:prstGeom>
        </p:spPr>
      </p:pic>
    </p:spTree>
    <p:extLst>
      <p:ext uri="{BB962C8B-B14F-4D97-AF65-F5344CB8AC3E}">
        <p14:creationId xmlns:p14="http://schemas.microsoft.com/office/powerpoint/2010/main" val="2502834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1524000" y="116633"/>
            <a:ext cx="9144000" cy="483017"/>
          </a:xfrm>
          <a:prstGeom prst="rect">
            <a:avLst/>
          </a:prstGeom>
        </p:spPr>
        <p:txBody>
          <a:bodyPr wrap="square">
            <a:spAutoFit/>
          </a:bodyPr>
          <a:lstStyle/>
          <a:p>
            <a:pPr algn="ctr">
              <a:lnSpc>
                <a:spcPct val="115000"/>
              </a:lnSpc>
              <a:spcAft>
                <a:spcPts val="800"/>
              </a:spcAft>
            </a:pPr>
            <a:r>
              <a:rPr lang="en-US" sz="2400" b="1" dirty="0">
                <a:latin typeface="Times New Roman" panose="02020603050405020304" pitchFamily="18" charset="0"/>
                <a:ea typeface="Arial" panose="020B0604020202020204" pitchFamily="34" charset="0"/>
                <a:cs typeface="Times New Roman" panose="02020603050405020304" pitchFamily="18" charset="0"/>
              </a:rPr>
              <a:t>IV. KẾT LUẬN VÀ KIẾN NGHỊ</a:t>
            </a:r>
            <a:endParaRPr lang="en-US"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Rectangle 5"/>
          <p:cNvSpPr/>
          <p:nvPr/>
        </p:nvSpPr>
        <p:spPr>
          <a:xfrm>
            <a:off x="1631504" y="476673"/>
            <a:ext cx="1391728" cy="417871"/>
          </a:xfrm>
          <a:prstGeom prst="rect">
            <a:avLst/>
          </a:prstGeom>
        </p:spPr>
        <p:txBody>
          <a:bodyPr wrap="none">
            <a:spAutoFit/>
          </a:bodyPr>
          <a:lstStyle/>
          <a:p>
            <a:pPr algn="just">
              <a:lnSpc>
                <a:spcPct val="115000"/>
              </a:lnSpc>
              <a:spcAft>
                <a:spcPts val="800"/>
              </a:spcAft>
            </a:pPr>
            <a:r>
              <a:rPr lang="en-US" sz="2000" b="1" dirty="0">
                <a:latin typeface="Times New Roman" panose="02020603050405020304" pitchFamily="18" charset="0"/>
                <a:ea typeface="Arial" panose="020B0604020202020204" pitchFamily="34" charset="0"/>
                <a:cs typeface="Times New Roman" panose="02020603050405020304" pitchFamily="18" charset="0"/>
              </a:rPr>
              <a:t>1. </a:t>
            </a:r>
            <a:r>
              <a:rPr lang="en-US" sz="2000" b="1" dirty="0" err="1">
                <a:latin typeface="Times New Roman" panose="02020603050405020304" pitchFamily="18" charset="0"/>
                <a:ea typeface="Arial" panose="020B0604020202020204" pitchFamily="34" charset="0"/>
                <a:cs typeface="Times New Roman" panose="02020603050405020304" pitchFamily="18" charset="0"/>
              </a:rPr>
              <a:t>Ưu</a:t>
            </a:r>
            <a:r>
              <a:rPr lang="en-US" sz="2000" b="1" dirty="0">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latin typeface="Times New Roman" panose="02020603050405020304" pitchFamily="18" charset="0"/>
                <a:ea typeface="Arial" panose="020B0604020202020204" pitchFamily="34" charset="0"/>
                <a:cs typeface="Times New Roman" panose="02020603050405020304" pitchFamily="18" charset="0"/>
              </a:rPr>
              <a:t>điểm</a:t>
            </a:r>
            <a:endParaRPr lang="en-US" sz="20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7" name="Rectangle 6"/>
          <p:cNvSpPr/>
          <p:nvPr/>
        </p:nvSpPr>
        <p:spPr>
          <a:xfrm>
            <a:off x="1543885" y="3933057"/>
            <a:ext cx="3637534" cy="417871"/>
          </a:xfrm>
          <a:prstGeom prst="rect">
            <a:avLst/>
          </a:prstGeom>
        </p:spPr>
        <p:txBody>
          <a:bodyPr wrap="none">
            <a:spAutoFit/>
          </a:bodyPr>
          <a:lstStyle/>
          <a:p>
            <a:pPr algn="just">
              <a:lnSpc>
                <a:spcPct val="115000"/>
              </a:lnSpc>
              <a:spcAft>
                <a:spcPts val="800"/>
              </a:spcAft>
            </a:pPr>
            <a:r>
              <a:rPr lang="en-US" sz="2000" b="1" dirty="0">
                <a:latin typeface="Times New Roman" panose="02020603050405020304" pitchFamily="18" charset="0"/>
                <a:ea typeface="Arial" panose="020B0604020202020204" pitchFamily="34" charset="0"/>
                <a:cs typeface="Times New Roman" panose="02020603050405020304" pitchFamily="18" charset="0"/>
              </a:rPr>
              <a:t>2. </a:t>
            </a:r>
            <a:r>
              <a:rPr lang="en-US" sz="2000" b="1" dirty="0" err="1">
                <a:latin typeface="Times New Roman" panose="02020603050405020304" pitchFamily="18" charset="0"/>
                <a:ea typeface="Arial" panose="020B0604020202020204" pitchFamily="34" charset="0"/>
                <a:cs typeface="Times New Roman" panose="02020603050405020304" pitchFamily="18" charset="0"/>
              </a:rPr>
              <a:t>Hạn</a:t>
            </a:r>
            <a:r>
              <a:rPr lang="en-US" sz="2000" b="1" dirty="0">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latin typeface="Times New Roman" panose="02020603050405020304" pitchFamily="18" charset="0"/>
                <a:ea typeface="Arial" panose="020B0604020202020204" pitchFamily="34" charset="0"/>
                <a:cs typeface="Times New Roman" panose="02020603050405020304" pitchFamily="18" charset="0"/>
              </a:rPr>
              <a:t>chế</a:t>
            </a:r>
            <a:r>
              <a:rPr lang="en-US" sz="2000" b="1" dirty="0">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latin typeface="Times New Roman" panose="02020603050405020304" pitchFamily="18" charset="0"/>
                <a:ea typeface="Arial" panose="020B0604020202020204" pitchFamily="34" charset="0"/>
                <a:cs typeface="Times New Roman" panose="02020603050405020304" pitchFamily="18" charset="0"/>
              </a:rPr>
              <a:t>và</a:t>
            </a:r>
            <a:r>
              <a:rPr lang="en-US" sz="2000" b="1" dirty="0">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latin typeface="Times New Roman" panose="02020603050405020304" pitchFamily="18" charset="0"/>
                <a:ea typeface="Arial" panose="020B0604020202020204" pitchFamily="34" charset="0"/>
                <a:cs typeface="Times New Roman" panose="02020603050405020304" pitchFamily="18" charset="0"/>
              </a:rPr>
              <a:t>hướng</a:t>
            </a:r>
            <a:r>
              <a:rPr lang="en-US" sz="2000" b="1" dirty="0">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latin typeface="Times New Roman" panose="02020603050405020304" pitchFamily="18" charset="0"/>
                <a:ea typeface="Arial" panose="020B0604020202020204" pitchFamily="34" charset="0"/>
                <a:cs typeface="Times New Roman" panose="02020603050405020304" pitchFamily="18" charset="0"/>
              </a:rPr>
              <a:t>khắc</a:t>
            </a:r>
            <a:r>
              <a:rPr lang="en-US" sz="2000" b="1" dirty="0">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latin typeface="Times New Roman" panose="02020603050405020304" pitchFamily="18" charset="0"/>
                <a:ea typeface="Arial" panose="020B0604020202020204" pitchFamily="34" charset="0"/>
                <a:cs typeface="Times New Roman" panose="02020603050405020304" pitchFamily="18" charset="0"/>
              </a:rPr>
              <a:t>phục</a:t>
            </a:r>
            <a:endParaRPr lang="en-US" sz="2000" dirty="0">
              <a:latin typeface="Times New Roman" panose="02020603050405020304" pitchFamily="18" charset="0"/>
              <a:ea typeface="Arial" panose="020B0604020202020204" pitchFamily="34" charset="0"/>
              <a:cs typeface="Times New Roman" panose="02020603050405020304" pitchFamily="18" charset="0"/>
            </a:endParaRPr>
          </a:p>
        </p:txBody>
      </p:sp>
      <p:graphicFrame>
        <p:nvGraphicFramePr>
          <p:cNvPr id="9" name="Diagram 8"/>
          <p:cNvGraphicFramePr/>
          <p:nvPr>
            <p:extLst>
              <p:ext uri="{D42A27DB-BD31-4B8C-83A1-F6EECF244321}">
                <p14:modId xmlns:p14="http://schemas.microsoft.com/office/powerpoint/2010/main" val="4187688984"/>
              </p:ext>
            </p:extLst>
          </p:nvPr>
        </p:nvGraphicFramePr>
        <p:xfrm>
          <a:off x="1554800" y="4350928"/>
          <a:ext cx="9113200" cy="1965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p:cNvGraphicFramePr/>
          <p:nvPr>
            <p:extLst>
              <p:ext uri="{D42A27DB-BD31-4B8C-83A1-F6EECF244321}">
                <p14:modId xmlns:p14="http://schemas.microsoft.com/office/powerpoint/2010/main" val="1766633794"/>
              </p:ext>
            </p:extLst>
          </p:nvPr>
        </p:nvGraphicFramePr>
        <p:xfrm>
          <a:off x="1614323" y="475349"/>
          <a:ext cx="8712968" cy="38755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5988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80">
                                          <p:stCondLst>
                                            <p:cond delay="0"/>
                                          </p:stCondLst>
                                        </p:cTn>
                                        <p:tgtEl>
                                          <p:spTgt spid="9"/>
                                        </p:tgtEl>
                                      </p:cBhvr>
                                    </p:animEffect>
                                    <p:anim calcmode="lin" valueType="num">
                                      <p:cBhvr>
                                        <p:cTn id="2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8" dur="26">
                                          <p:stCondLst>
                                            <p:cond delay="650"/>
                                          </p:stCondLst>
                                        </p:cTn>
                                        <p:tgtEl>
                                          <p:spTgt spid="9"/>
                                        </p:tgtEl>
                                      </p:cBhvr>
                                      <p:to x="100000" y="60000"/>
                                    </p:animScale>
                                    <p:animScale>
                                      <p:cBhvr>
                                        <p:cTn id="29" dur="166" decel="50000">
                                          <p:stCondLst>
                                            <p:cond delay="676"/>
                                          </p:stCondLst>
                                        </p:cTn>
                                        <p:tgtEl>
                                          <p:spTgt spid="9"/>
                                        </p:tgtEl>
                                      </p:cBhvr>
                                      <p:to x="100000" y="100000"/>
                                    </p:animScale>
                                    <p:animScale>
                                      <p:cBhvr>
                                        <p:cTn id="30" dur="26">
                                          <p:stCondLst>
                                            <p:cond delay="1312"/>
                                          </p:stCondLst>
                                        </p:cTn>
                                        <p:tgtEl>
                                          <p:spTgt spid="9"/>
                                        </p:tgtEl>
                                      </p:cBhvr>
                                      <p:to x="100000" y="80000"/>
                                    </p:animScale>
                                    <p:animScale>
                                      <p:cBhvr>
                                        <p:cTn id="31" dur="166" decel="50000">
                                          <p:stCondLst>
                                            <p:cond delay="1338"/>
                                          </p:stCondLst>
                                        </p:cTn>
                                        <p:tgtEl>
                                          <p:spTgt spid="9"/>
                                        </p:tgtEl>
                                      </p:cBhvr>
                                      <p:to x="100000" y="100000"/>
                                    </p:animScale>
                                    <p:animScale>
                                      <p:cBhvr>
                                        <p:cTn id="32" dur="26">
                                          <p:stCondLst>
                                            <p:cond delay="1642"/>
                                          </p:stCondLst>
                                        </p:cTn>
                                        <p:tgtEl>
                                          <p:spTgt spid="9"/>
                                        </p:tgtEl>
                                      </p:cBhvr>
                                      <p:to x="100000" y="90000"/>
                                    </p:animScale>
                                    <p:animScale>
                                      <p:cBhvr>
                                        <p:cTn id="33" dur="166" decel="50000">
                                          <p:stCondLst>
                                            <p:cond delay="1668"/>
                                          </p:stCondLst>
                                        </p:cTn>
                                        <p:tgtEl>
                                          <p:spTgt spid="9"/>
                                        </p:tgtEl>
                                      </p:cBhvr>
                                      <p:to x="100000" y="100000"/>
                                    </p:animScale>
                                    <p:animScale>
                                      <p:cBhvr>
                                        <p:cTn id="34" dur="26">
                                          <p:stCondLst>
                                            <p:cond delay="1808"/>
                                          </p:stCondLst>
                                        </p:cTn>
                                        <p:tgtEl>
                                          <p:spTgt spid="9"/>
                                        </p:tgtEl>
                                      </p:cBhvr>
                                      <p:to x="100000" y="95000"/>
                                    </p:animScale>
                                    <p:animScale>
                                      <p:cBhvr>
                                        <p:cTn id="35"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Graphic spid="9" grpId="0">
        <p:bldAsOne/>
      </p:bldGraphic>
      <p:bldGraphic spid="15"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3" name="Diagram 2"/>
          <p:cNvGraphicFramePr/>
          <p:nvPr>
            <p:extLst>
              <p:ext uri="{D42A27DB-BD31-4B8C-83A1-F6EECF244321}">
                <p14:modId xmlns:p14="http://schemas.microsoft.com/office/powerpoint/2010/main" val="1794569660"/>
              </p:ext>
            </p:extLst>
          </p:nvPr>
        </p:nvGraphicFramePr>
        <p:xfrm>
          <a:off x="1703512" y="1196752"/>
          <a:ext cx="8856984"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524000" y="260649"/>
            <a:ext cx="9144000" cy="548099"/>
          </a:xfrm>
          <a:prstGeom prst="rect">
            <a:avLst/>
          </a:prstGeom>
        </p:spPr>
        <p:txBody>
          <a:bodyPr wrap="square">
            <a:spAutoFit/>
          </a:bodyPr>
          <a:lstStyle/>
          <a:p>
            <a:pPr algn="ctr">
              <a:lnSpc>
                <a:spcPct val="115000"/>
              </a:lnSpc>
              <a:spcAft>
                <a:spcPts val="800"/>
              </a:spcAft>
            </a:pPr>
            <a:r>
              <a:rPr lang="en-US" sz="2800" b="1" dirty="0">
                <a:latin typeface="Times New Roman" panose="02020603050405020304" pitchFamily="18" charset="0"/>
                <a:ea typeface="Arial" panose="020B0604020202020204" pitchFamily="34" charset="0"/>
                <a:cs typeface="Times New Roman" panose="02020603050405020304" pitchFamily="18" charset="0"/>
              </a:rPr>
              <a:t>3. </a:t>
            </a:r>
            <a:r>
              <a:rPr lang="en-US" sz="2800" b="1" dirty="0" err="1">
                <a:latin typeface="Times New Roman" panose="02020603050405020304" pitchFamily="18" charset="0"/>
                <a:ea typeface="Arial" panose="020B0604020202020204" pitchFamily="34" charset="0"/>
                <a:cs typeface="Times New Roman" panose="02020603050405020304" pitchFamily="18" charset="0"/>
              </a:rPr>
              <a:t>Khả</a:t>
            </a:r>
            <a:r>
              <a:rPr 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latin typeface="Times New Roman" panose="02020603050405020304" pitchFamily="18" charset="0"/>
                <a:ea typeface="Arial" panose="020B0604020202020204" pitchFamily="34" charset="0"/>
                <a:cs typeface="Times New Roman" panose="02020603050405020304" pitchFamily="18" charset="0"/>
              </a:rPr>
              <a:t>năng</a:t>
            </a:r>
            <a:r>
              <a:rPr 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latin typeface="Times New Roman" panose="02020603050405020304" pitchFamily="18" charset="0"/>
                <a:ea typeface="Arial" panose="020B0604020202020204" pitchFamily="34" charset="0"/>
                <a:cs typeface="Times New Roman" panose="02020603050405020304" pitchFamily="18" charset="0"/>
              </a:rPr>
              <a:t>nhân</a:t>
            </a:r>
            <a:r>
              <a:rPr 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latin typeface="Times New Roman" panose="02020603050405020304" pitchFamily="18" charset="0"/>
                <a:ea typeface="Arial" panose="020B0604020202020204" pitchFamily="34" charset="0"/>
                <a:cs typeface="Times New Roman" panose="02020603050405020304" pitchFamily="18" charset="0"/>
              </a:rPr>
              <a:t>rộng</a:t>
            </a:r>
            <a:r>
              <a:rPr 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latin typeface="Times New Roman" panose="02020603050405020304" pitchFamily="18" charset="0"/>
                <a:ea typeface="Arial" panose="020B0604020202020204" pitchFamily="34" charset="0"/>
                <a:cs typeface="Times New Roman" panose="02020603050405020304" pitchFamily="18" charset="0"/>
              </a:rPr>
              <a:t>biện</a:t>
            </a:r>
            <a:r>
              <a:rPr 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latin typeface="Times New Roman" panose="02020603050405020304" pitchFamily="18" charset="0"/>
                <a:ea typeface="Arial" panose="020B0604020202020204" pitchFamily="34" charset="0"/>
                <a:cs typeface="Times New Roman" panose="02020603050405020304" pitchFamily="18" charset="0"/>
              </a:rPr>
              <a:t>pháp</a:t>
            </a:r>
            <a:endParaRPr lang="en-US" sz="2800" dirty="0">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35503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5" name="TextBox 4"/>
          <p:cNvSpPr txBox="1"/>
          <p:nvPr/>
        </p:nvSpPr>
        <p:spPr>
          <a:xfrm>
            <a:off x="1524000" y="2348880"/>
            <a:ext cx="9108504" cy="1457130"/>
          </a:xfrm>
          <a:prstGeom prst="rect">
            <a:avLst/>
          </a:prstGeom>
          <a:noFill/>
        </p:spPr>
        <p:txBody>
          <a:bodyPr wrap="square" rtlCol="0">
            <a:spAutoFit/>
          </a:bodyPr>
          <a:lstStyle/>
          <a:p>
            <a:pPr algn="ctr">
              <a:lnSpc>
                <a:spcPct val="200000"/>
              </a:lnSpc>
            </a:pPr>
            <a:r>
              <a:rPr lang="en-US" sz="2400" b="1" dirty="0">
                <a:solidFill>
                  <a:schemeClr val="bg1"/>
                </a:solidFill>
                <a:latin typeface="Times New Roman" panose="02020603050405020304" pitchFamily="18" charset="0"/>
                <a:cs typeface="Times New Roman" panose="02020603050405020304" pitchFamily="18" charset="0"/>
              </a:rPr>
              <a:t>XIN CHÂN THÀNH CẢM ƠN </a:t>
            </a:r>
          </a:p>
          <a:p>
            <a:pPr algn="ctr">
              <a:lnSpc>
                <a:spcPct val="200000"/>
              </a:lnSpc>
            </a:pPr>
            <a:r>
              <a:rPr lang="en-US" sz="2400" b="1" dirty="0">
                <a:solidFill>
                  <a:schemeClr val="bg1"/>
                </a:solidFill>
                <a:latin typeface="Times New Roman" panose="02020603050405020304" pitchFamily="18" charset="0"/>
                <a:cs typeface="Times New Roman" panose="02020603050405020304" pitchFamily="18" charset="0"/>
              </a:rPr>
              <a:t>BAN GIÁM KHẢO VÀ CÁC THẦY CÔ GIÁO ĐÃ LẮNG NGHE</a:t>
            </a:r>
          </a:p>
        </p:txBody>
      </p:sp>
    </p:spTree>
    <p:extLst>
      <p:ext uri="{BB962C8B-B14F-4D97-AF65-F5344CB8AC3E}">
        <p14:creationId xmlns:p14="http://schemas.microsoft.com/office/powerpoint/2010/main" val="337947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xEl>
                                              <p:pRg st="0" end="0"/>
                                            </p:txEl>
                                          </p:spTgt>
                                        </p:tgtEl>
                                        <p:attrNameLst>
                                          <p:attrName>ppt_x</p:attrName>
                                          <p:attrName>ppt_y</p:attrName>
                                        </p:attrNameLst>
                                      </p:cBhvr>
                                    </p:animMotion>
                                    <p:animRot by="1500000">
                                      <p:cBhvr>
                                        <p:cTn id="7" dur="125" fill="hold">
                                          <p:stCondLst>
                                            <p:cond delay="0"/>
                                          </p:stCondLst>
                                        </p:cTn>
                                        <p:tgtEl>
                                          <p:spTgt spid="5">
                                            <p:txEl>
                                              <p:pRg st="0" end="0"/>
                                            </p:txEl>
                                          </p:spTgt>
                                        </p:tgtEl>
                                        <p:attrNameLst>
                                          <p:attrName>r</p:attrName>
                                        </p:attrNameLst>
                                      </p:cBhvr>
                                    </p:animRot>
                                    <p:animRot by="-1500000">
                                      <p:cBhvr>
                                        <p:cTn id="8" dur="125" fill="hold">
                                          <p:stCondLst>
                                            <p:cond delay="125"/>
                                          </p:stCondLst>
                                        </p:cTn>
                                        <p:tgtEl>
                                          <p:spTgt spid="5">
                                            <p:txEl>
                                              <p:pRg st="0" end="0"/>
                                            </p:txEl>
                                          </p:spTgt>
                                        </p:tgtEl>
                                        <p:attrNameLst>
                                          <p:attrName>r</p:attrName>
                                        </p:attrNameLst>
                                      </p:cBhvr>
                                    </p:animRot>
                                    <p:animRot by="-1500000">
                                      <p:cBhvr>
                                        <p:cTn id="9" dur="125" fill="hold">
                                          <p:stCondLst>
                                            <p:cond delay="250"/>
                                          </p:stCondLst>
                                        </p:cTn>
                                        <p:tgtEl>
                                          <p:spTgt spid="5">
                                            <p:txEl>
                                              <p:pRg st="0" end="0"/>
                                            </p:txEl>
                                          </p:spTgt>
                                        </p:tgtEl>
                                        <p:attrNameLst>
                                          <p:attrName>r</p:attrName>
                                        </p:attrNameLst>
                                      </p:cBhvr>
                                    </p:animRot>
                                    <p:animRot by="1500000">
                                      <p:cBhvr>
                                        <p:cTn id="10" dur="125" fill="hold">
                                          <p:stCondLst>
                                            <p:cond delay="375"/>
                                          </p:stCondLst>
                                        </p:cTn>
                                        <p:tgtEl>
                                          <p:spTgt spid="5">
                                            <p:txEl>
                                              <p:pRg st="0" end="0"/>
                                            </p:txEl>
                                          </p:spTgt>
                                        </p:tgtEl>
                                        <p:attrNameLst>
                                          <p:attrName>r</p:attrName>
                                        </p:attrNameLst>
                                      </p:cBhvr>
                                    </p:animRot>
                                  </p:childTnLst>
                                </p:cTn>
                              </p:par>
                              <p:par>
                                <p:cTn id="11" presetID="34" presetClass="emph" presetSubtype="0" fill="hold"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5">
                                            <p:txEl>
                                              <p:pRg st="1" end="1"/>
                                            </p:txEl>
                                          </p:spTgt>
                                        </p:tgtEl>
                                        <p:attrNameLst>
                                          <p:attrName>ppt_x</p:attrName>
                                          <p:attrName>ppt_y</p:attrName>
                                        </p:attrNameLst>
                                      </p:cBhvr>
                                    </p:animMotion>
                                    <p:animRot by="1500000">
                                      <p:cBhvr>
                                        <p:cTn id="13" dur="125" fill="hold">
                                          <p:stCondLst>
                                            <p:cond delay="0"/>
                                          </p:stCondLst>
                                        </p:cTn>
                                        <p:tgtEl>
                                          <p:spTgt spid="5">
                                            <p:txEl>
                                              <p:pRg st="1" end="1"/>
                                            </p:txEl>
                                          </p:spTgt>
                                        </p:tgtEl>
                                        <p:attrNameLst>
                                          <p:attrName>r</p:attrName>
                                        </p:attrNameLst>
                                      </p:cBhvr>
                                    </p:animRot>
                                    <p:animRot by="-1500000">
                                      <p:cBhvr>
                                        <p:cTn id="14" dur="125" fill="hold">
                                          <p:stCondLst>
                                            <p:cond delay="125"/>
                                          </p:stCondLst>
                                        </p:cTn>
                                        <p:tgtEl>
                                          <p:spTgt spid="5">
                                            <p:txEl>
                                              <p:pRg st="1" end="1"/>
                                            </p:txEl>
                                          </p:spTgt>
                                        </p:tgtEl>
                                        <p:attrNameLst>
                                          <p:attrName>r</p:attrName>
                                        </p:attrNameLst>
                                      </p:cBhvr>
                                    </p:animRot>
                                    <p:animRot by="-1500000">
                                      <p:cBhvr>
                                        <p:cTn id="15" dur="125" fill="hold">
                                          <p:stCondLst>
                                            <p:cond delay="250"/>
                                          </p:stCondLst>
                                        </p:cTn>
                                        <p:tgtEl>
                                          <p:spTgt spid="5">
                                            <p:txEl>
                                              <p:pRg st="1" end="1"/>
                                            </p:txEl>
                                          </p:spTgt>
                                        </p:tgtEl>
                                        <p:attrNameLst>
                                          <p:attrName>r</p:attrName>
                                        </p:attrNameLst>
                                      </p:cBhvr>
                                    </p:animRot>
                                    <p:animRot by="1500000">
                                      <p:cBhvr>
                                        <p:cTn id="16" dur="125" fill="hold">
                                          <p:stCondLst>
                                            <p:cond delay="375"/>
                                          </p:stCondLst>
                                        </p:cTn>
                                        <p:tgtEl>
                                          <p:spTgt spid="5">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graphicFrame>
        <p:nvGraphicFramePr>
          <p:cNvPr id="5" name="Diagram 4"/>
          <p:cNvGraphicFramePr/>
          <p:nvPr>
            <p:extLst>
              <p:ext uri="{D42A27DB-BD31-4B8C-83A1-F6EECF244321}">
                <p14:modId xmlns:p14="http://schemas.microsoft.com/office/powerpoint/2010/main" val="1614127370"/>
              </p:ext>
            </p:extLst>
          </p:nvPr>
        </p:nvGraphicFramePr>
        <p:xfrm>
          <a:off x="407368" y="0"/>
          <a:ext cx="11305256"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767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88640"/>
            <a:ext cx="9144000" cy="6336704"/>
          </a:xfrm>
        </p:spPr>
        <p:txBody>
          <a:bodyPr/>
          <a:lstStyle/>
          <a:p>
            <a:pPr marL="0" indent="0">
              <a:buNone/>
            </a:pPr>
            <a:r>
              <a:rPr lang="en-US" sz="2800" b="1" dirty="0">
                <a:latin typeface="Times New Roman" pitchFamily="18" charset="0"/>
                <a:cs typeface="Times New Roman" pitchFamily="18" charset="0"/>
              </a:rPr>
              <a:t>1</a:t>
            </a:r>
            <a:r>
              <a:rPr lang="vi-VN"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Tính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cấp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thiết</a:t>
            </a:r>
            <a:endParaRPr lang="vi-VN" sz="2800" b="1" dirty="0">
              <a:latin typeface="Times New Roman" pitchFamily="18" charset="0"/>
              <a:cs typeface="Times New Roman" pitchFamily="18" charset="0"/>
            </a:endParaRPr>
          </a:p>
          <a:p>
            <a:pPr marL="0" indent="0">
              <a:buNone/>
            </a:pPr>
            <a:endParaRPr lang="vi-VN" dirty="0"/>
          </a:p>
        </p:txBody>
      </p:sp>
      <p:sp>
        <p:nvSpPr>
          <p:cNvPr id="4" name="Right Arrow 3"/>
          <p:cNvSpPr/>
          <p:nvPr/>
        </p:nvSpPr>
        <p:spPr>
          <a:xfrm>
            <a:off x="983432" y="367360"/>
            <a:ext cx="10441159" cy="1837504"/>
          </a:xfrm>
          <a:prstGeom prst="rightArrow">
            <a:avLst>
              <a:gd name="adj1" fmla="val 50000"/>
              <a:gd name="adj2" fmla="val 30722"/>
            </a:avLst>
          </a:prstGeom>
          <a:solidFill>
            <a:schemeClr val="accent4">
              <a:lumMod val="60000"/>
              <a:lumOff val="40000"/>
            </a:schemeClr>
          </a:solidFill>
          <a:scene3d>
            <a:camera prst="orthographicFront"/>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rtlCol="0" anchor="ctr"/>
          <a:lstStyle/>
          <a:p>
            <a:r>
              <a:rPr lang="en-US" dirty="0">
                <a:latin typeface="Times New Roman" panose="02020603050405020304" pitchFamily="18" charset="0"/>
                <a:cs typeface="Times New Roman" panose="02020603050405020304" pitchFamily="18" charset="0"/>
              </a:rPr>
              <a:t>C</a:t>
            </a:r>
            <a:r>
              <a:rPr lang="vi-VN" dirty="0">
                <a:latin typeface="Times New Roman" panose="02020603050405020304" pitchFamily="18" charset="0"/>
                <a:cs typeface="Times New Roman" panose="02020603050405020304" pitchFamily="18" charset="0"/>
              </a:rPr>
              <a:t>ác hoạt động trải nghiệm sáng tạo được thiết kế giúp các em được thể hiện mình, được phát triển các năng lực khác nhau và trang bị những kĩ năng cần thiết</a:t>
            </a:r>
            <a:r>
              <a:rPr lang="en-US" dirty="0">
                <a:latin typeface="Times New Roman" panose="02020603050405020304" pitchFamily="18" charset="0"/>
                <a:cs typeface="Times New Roman" panose="02020603050405020304" pitchFamily="18" charset="0"/>
              </a:rPr>
              <a:t>.</a:t>
            </a:r>
            <a:endParaRPr lang="vi-VN" b="1" dirty="0">
              <a:solidFill>
                <a:schemeClr val="tx1"/>
              </a:solidFill>
              <a:latin typeface="Times New Roman" panose="02020603050405020304" pitchFamily="18" charset="0"/>
              <a:cs typeface="Times New Roman" panose="02020603050405020304" pitchFamily="18" charset="0"/>
            </a:endParaRPr>
          </a:p>
        </p:txBody>
      </p:sp>
      <p:sp>
        <p:nvSpPr>
          <p:cNvPr id="5" name="Right Arrow 4"/>
          <p:cNvSpPr/>
          <p:nvPr/>
        </p:nvSpPr>
        <p:spPr>
          <a:xfrm>
            <a:off x="983432" y="1916832"/>
            <a:ext cx="9865096" cy="1733022"/>
          </a:xfrm>
          <a:prstGeom prst="rightArrow">
            <a:avLst>
              <a:gd name="adj1" fmla="val 50000"/>
              <a:gd name="adj2" fmla="val 32412"/>
            </a:avLst>
          </a:prstGeom>
          <a:solidFill>
            <a:schemeClr val="accent6">
              <a:lumMod val="60000"/>
              <a:lumOff val="40000"/>
            </a:schemeClr>
          </a:solidFill>
          <a:ln>
            <a:solidFill>
              <a:schemeClr val="accent6">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r>
              <a:rPr lang="en-US" dirty="0">
                <a:latin typeface="Times New Roman" panose="02020603050405020304" pitchFamily="18" charset="0"/>
                <a:cs typeface="Times New Roman" panose="02020603050405020304" pitchFamily="18" charset="0"/>
              </a:rPr>
              <a:t>N</a:t>
            </a:r>
            <a:r>
              <a:rPr lang="vi-VN" dirty="0">
                <a:latin typeface="Times New Roman" panose="02020603050405020304" pitchFamily="18" charset="0"/>
                <a:cs typeface="Times New Roman" panose="02020603050405020304" pitchFamily="18" charset="0"/>
              </a:rPr>
              <a:t>ội dung Sách giáo khoa vẫn mang tính hàn lâm, quá nặng về lý thuyết mà chưa chú ý nhiều đến khả năng vận dụng lý thuyết ấy vào thực tiễn.</a:t>
            </a:r>
            <a:endParaRPr lang="vi-VN" b="1" dirty="0">
              <a:solidFill>
                <a:schemeClr val="tx1"/>
              </a:solidFill>
              <a:latin typeface="Times New Roman" pitchFamily="18" charset="0"/>
              <a:cs typeface="Times New Roman" pitchFamily="18" charset="0"/>
            </a:endParaRPr>
          </a:p>
        </p:txBody>
      </p:sp>
      <p:sp>
        <p:nvSpPr>
          <p:cNvPr id="6" name="Right Arrow 5"/>
          <p:cNvSpPr/>
          <p:nvPr/>
        </p:nvSpPr>
        <p:spPr>
          <a:xfrm>
            <a:off x="983432" y="3239674"/>
            <a:ext cx="9306472" cy="2073000"/>
          </a:xfrm>
          <a:prstGeom prst="rightArrow">
            <a:avLst>
              <a:gd name="adj1" fmla="val 50000"/>
              <a:gd name="adj2" fmla="val 36348"/>
            </a:avLst>
          </a:prstGeom>
          <a:solidFill>
            <a:schemeClr val="accent5">
              <a:lumMod val="60000"/>
              <a:lumOff val="40000"/>
            </a:schemeClr>
          </a:solidFill>
          <a:ln>
            <a:solidFill>
              <a:schemeClr val="accent5">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r>
              <a:rPr lang="en-US" dirty="0">
                <a:latin typeface="Times New Roman" panose="02020603050405020304" pitchFamily="18" charset="0"/>
                <a:cs typeface="Times New Roman" panose="02020603050405020304" pitchFamily="18" charset="0"/>
              </a:rPr>
              <a:t>P</a:t>
            </a:r>
            <a:r>
              <a:rPr lang="vi-VN" dirty="0">
                <a:latin typeface="Times New Roman" panose="02020603050405020304" pitchFamily="18" charset="0"/>
                <a:cs typeface="Times New Roman" panose="02020603050405020304" pitchFamily="18" charset="0"/>
              </a:rPr>
              <a:t>hần văn học hiện đại Việt Nam tôi nhận thấy khi dạy còn nghiêng về giảng giải, học sinh thụ động ghi chép, nhiều học sinh không thuộc được thơ, không cảm nhận được cái đẹp trong tác phẩm, không có cảm xúc …</a:t>
            </a:r>
            <a:endParaRPr lang="en-US" dirty="0">
              <a:latin typeface="Times New Roman" panose="02020603050405020304" pitchFamily="18" charset="0"/>
              <a:cs typeface="Times New Roman" panose="02020603050405020304" pitchFamily="18" charset="0"/>
            </a:endParaRPr>
          </a:p>
          <a:p>
            <a:endParaRPr lang="vi-VN" b="1" dirty="0">
              <a:solidFill>
                <a:schemeClr val="tx1"/>
              </a:solidFill>
              <a:latin typeface="Times New Roman" panose="02020603050405020304" pitchFamily="18" charset="0"/>
              <a:cs typeface="Times New Roman" panose="02020603050405020304" pitchFamily="18" charset="0"/>
            </a:endParaRPr>
          </a:p>
        </p:txBody>
      </p:sp>
      <p:sp>
        <p:nvSpPr>
          <p:cNvPr id="7" name="Right Arrow 6"/>
          <p:cNvSpPr/>
          <p:nvPr/>
        </p:nvSpPr>
        <p:spPr>
          <a:xfrm>
            <a:off x="983432" y="4869161"/>
            <a:ext cx="8568952" cy="1968405"/>
          </a:xfrm>
          <a:prstGeom prst="rightArrow">
            <a:avLst>
              <a:gd name="adj1" fmla="val 54692"/>
              <a:gd name="adj2" fmla="val 31234"/>
            </a:avLst>
          </a:prstGeom>
          <a:solidFill>
            <a:srgbClr val="FF3399"/>
          </a:solidFill>
          <a:scene3d>
            <a:camera prst="orthographicFront"/>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rtlCol="0" anchor="ctr"/>
          <a:lstStyle/>
          <a:p>
            <a:r>
              <a:rPr lang="en-US" b="1" dirty="0" err="1">
                <a:solidFill>
                  <a:schemeClr val="tx1"/>
                </a:solidFill>
                <a:latin typeface="Times New Roman" panose="02020603050405020304" pitchFamily="18" charset="0"/>
                <a:cs typeface="Times New Roman" panose="02020603050405020304" pitchFamily="18" charset="0"/>
              </a:rPr>
              <a:t>Là</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một</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giáo</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viên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trẻ</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nên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tôi</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rất</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muốn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sử</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dụng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các</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phương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pháp</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dạy</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học</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tích</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cực</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để</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tiếp</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cận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với</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chương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trình</a:t>
            </a:r>
            <a:r>
              <a:rPr lang="en-US" b="1" dirty="0">
                <a:solidFill>
                  <a:schemeClr val="tx1"/>
                </a:solidFill>
                <a:latin typeface="Times New Roman" panose="02020603050405020304" pitchFamily="18" charset="0"/>
                <a:cs typeface="Times New Roman" panose="02020603050405020304" pitchFamily="18" charset="0"/>
              </a:rPr>
              <a:t> GDPT 2018, </a:t>
            </a:r>
            <a:r>
              <a:rPr lang="en-US" b="1" dirty="0" err="1">
                <a:solidFill>
                  <a:schemeClr val="tx1"/>
                </a:solidFill>
                <a:latin typeface="Times New Roman" panose="02020603050405020304" pitchFamily="18" charset="0"/>
                <a:cs typeface="Times New Roman" panose="02020603050405020304" pitchFamily="18" charset="0"/>
              </a:rPr>
              <a:t>để</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tiết</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dạy</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của</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bản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thân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có</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hiệu</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quả</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và</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để</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các</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em</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học</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sinh</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tiếp</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thu</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kiến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thức</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một</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cách</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tự</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nhiên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nhất</a:t>
            </a:r>
            <a:r>
              <a:rPr lang="en-US" b="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6725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1504" y="188641"/>
            <a:ext cx="8784976" cy="504056"/>
          </a:xfrm>
        </p:spPr>
        <p:txBody>
          <a:bodyPr>
            <a:normAutofit lnSpcReduction="10000"/>
          </a:bodyPr>
          <a:lstStyle/>
          <a:p>
            <a:pPr marL="0" indent="0">
              <a:buNone/>
            </a:pPr>
            <a:r>
              <a:rPr lang="en-US" sz="2800" b="1" dirty="0">
                <a:latin typeface="Times New Roman" pitchFamily="18" charset="0"/>
                <a:cs typeface="Times New Roman" pitchFamily="18" charset="0"/>
              </a:rPr>
              <a:t>2. </a:t>
            </a:r>
            <a:r>
              <a:rPr lang="vi-VN" sz="2800" b="1" dirty="0">
                <a:latin typeface="Times New Roman" pitchFamily="18" charset="0"/>
                <a:cs typeface="Times New Roman" pitchFamily="18" charset="0"/>
              </a:rPr>
              <a:t>Mục tiêu</a:t>
            </a:r>
          </a:p>
          <a:p>
            <a:pPr marL="0" indent="0">
              <a:buNone/>
            </a:pPr>
            <a:endParaRPr lang="vi-VN" dirty="0"/>
          </a:p>
        </p:txBody>
      </p:sp>
      <p:graphicFrame>
        <p:nvGraphicFramePr>
          <p:cNvPr id="2" name="Diagram 1"/>
          <p:cNvGraphicFramePr/>
          <p:nvPr>
            <p:extLst>
              <p:ext uri="{D42A27DB-BD31-4B8C-83A1-F6EECF244321}">
                <p14:modId xmlns:p14="http://schemas.microsoft.com/office/powerpoint/2010/main" val="2807582730"/>
              </p:ext>
            </p:extLst>
          </p:nvPr>
        </p:nvGraphicFramePr>
        <p:xfrm>
          <a:off x="0" y="836712"/>
          <a:ext cx="12192000" cy="602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302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631504" y="188641"/>
            <a:ext cx="8784976" cy="504056"/>
          </a:xfrm>
        </p:spPr>
        <p:txBody>
          <a:bodyPr>
            <a:normAutofit lnSpcReduction="10000"/>
          </a:bodyPr>
          <a:lstStyle/>
          <a:p>
            <a:pPr marL="0" indent="0">
              <a:buNone/>
            </a:pPr>
            <a:r>
              <a:rPr lang="en-US" sz="2800" b="1" dirty="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Đối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endParaRPr lang="en-US" sz="2800" dirty="0">
              <a:latin typeface="Times New Roman" panose="02020603050405020304" pitchFamily="18" charset="0"/>
              <a:cs typeface="Times New Roman" panose="02020603050405020304" pitchFamily="18" charset="0"/>
            </a:endParaRPr>
          </a:p>
          <a:p>
            <a:pPr marL="0" indent="0">
              <a:buNone/>
            </a:pPr>
            <a:endParaRPr lang="vi-VN"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524000" y="711772"/>
            <a:ext cx="9144000" cy="523220"/>
          </a:xfrm>
          <a:prstGeom prst="rect">
            <a:avLst/>
          </a:prstGeom>
          <a:noFill/>
        </p:spPr>
        <p:txBody>
          <a:bodyPr wrap="square" rtlCol="0">
            <a:spAutoFit/>
          </a:bodyPr>
          <a:lstStyle/>
          <a:p>
            <a:r>
              <a:rPr lang="en-US" sz="2800" i="1" dirty="0">
                <a:latin typeface="Times New Roman" panose="02020603050405020304" pitchFamily="18" charset="0"/>
                <a:cs typeface="Times New Roman" panose="02020603050405020304" pitchFamily="18" charset="0"/>
              </a:rPr>
              <a:t>a) </a:t>
            </a:r>
            <a:r>
              <a:rPr lang="en-US" sz="2800" i="1" dirty="0" err="1">
                <a:latin typeface="Times New Roman" panose="02020603050405020304" pitchFamily="18" charset="0"/>
                <a:cs typeface="Times New Roman" panose="02020603050405020304" pitchFamily="18" charset="0"/>
              </a:rPr>
              <a:t>Đối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tượng</a:t>
            </a:r>
            <a:endParaRPr lang="en-US" sz="2800" dirty="0">
              <a:latin typeface="Times New Roman" panose="02020603050405020304" pitchFamily="18" charset="0"/>
              <a:cs typeface="Times New Roman" panose="02020603050405020304" pitchFamily="18" charset="0"/>
            </a:endParaRPr>
          </a:p>
        </p:txBody>
      </p:sp>
      <p:pic>
        <p:nvPicPr>
          <p:cNvPr id="5" name="Picture 4" descr="C:\Users\Administrator\Desktop\Ảnh, video sáng kiến\z3895276945994_d33f1ac18f1ab699b85fafdfaaa1457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1504" y="1412775"/>
            <a:ext cx="9289032" cy="5256583"/>
          </a:xfrm>
          <a:prstGeom prst="rect">
            <a:avLst/>
          </a:prstGeom>
          <a:noFill/>
          <a:ln>
            <a:noFill/>
          </a:ln>
        </p:spPr>
      </p:pic>
    </p:spTree>
    <p:extLst>
      <p:ext uri="{BB962C8B-B14F-4D97-AF65-F5344CB8AC3E}">
        <p14:creationId xmlns:p14="http://schemas.microsoft.com/office/powerpoint/2010/main" val="44263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328" y="0"/>
            <a:ext cx="12144672" cy="6858000"/>
          </a:xfrm>
        </p:spPr>
      </p:pic>
      <p:sp>
        <p:nvSpPr>
          <p:cNvPr id="5" name="Content Placeholder 2"/>
          <p:cNvSpPr txBox="1">
            <a:spLocks/>
          </p:cNvSpPr>
          <p:nvPr/>
        </p:nvSpPr>
        <p:spPr>
          <a:xfrm>
            <a:off x="3359696" y="404664"/>
            <a:ext cx="8784976" cy="5760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i="1" dirty="0">
                <a:latin typeface="Times New Roman" panose="02020603050405020304" pitchFamily="18" charset="0"/>
                <a:cs typeface="Times New Roman" panose="02020603050405020304" pitchFamily="18" charset="0"/>
              </a:rPr>
              <a:t>b) </a:t>
            </a:r>
            <a:r>
              <a:rPr lang="en-US" i="1" dirty="0" err="1">
                <a:latin typeface="Times New Roman" panose="02020603050405020304" pitchFamily="18" charset="0"/>
                <a:cs typeface="Times New Roman" panose="02020603050405020304" pitchFamily="18" charset="0"/>
              </a:rPr>
              <a:t>Phương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pháp</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thực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hiện</a:t>
            </a:r>
            <a:endParaRPr lang="en-US" dirty="0">
              <a:latin typeface="Times New Roman" panose="02020603050405020304" pitchFamily="18" charset="0"/>
              <a:cs typeface="Times New Roman" panose="02020603050405020304" pitchFamily="18" charset="0"/>
            </a:endParaRPr>
          </a:p>
          <a:p>
            <a:pPr marL="0" indent="0">
              <a:buNone/>
            </a:pPr>
            <a:endParaRPr lang="vi-VN" dirty="0"/>
          </a:p>
        </p:txBody>
      </p:sp>
      <p:grpSp>
        <p:nvGrpSpPr>
          <p:cNvPr id="6" name="Group 5"/>
          <p:cNvGrpSpPr/>
          <p:nvPr/>
        </p:nvGrpSpPr>
        <p:grpSpPr>
          <a:xfrm>
            <a:off x="1767710" y="1829519"/>
            <a:ext cx="8936802" cy="1275493"/>
            <a:chOff x="2617" y="1430257"/>
            <a:chExt cx="3188733" cy="1275493"/>
          </a:xfrm>
          <a:scene3d>
            <a:camera prst="orthographicFront"/>
            <a:lightRig rig="threePt" dir="t">
              <a:rot lat="0" lon="0" rev="7500000"/>
            </a:lightRig>
          </a:scene3d>
        </p:grpSpPr>
        <p:sp>
          <p:nvSpPr>
            <p:cNvPr id="7" name="Chevron 6"/>
            <p:cNvSpPr/>
            <p:nvPr/>
          </p:nvSpPr>
          <p:spPr>
            <a:xfrm>
              <a:off x="2617" y="1430257"/>
              <a:ext cx="3188733" cy="1275493"/>
            </a:xfrm>
            <a:prstGeom prst="chevron">
              <a:avLst/>
            </a:prstGeom>
            <a:solidFill>
              <a:schemeClr val="accent2">
                <a:lumMod val="40000"/>
                <a:lumOff val="60000"/>
              </a:schemeClr>
            </a:solidFill>
            <a:sp3d prstMaterial="plastic">
              <a:bevelT w="127000" h="25400" prst="relaxedInset"/>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8" name="Chevron 4"/>
            <p:cNvSpPr/>
            <p:nvPr/>
          </p:nvSpPr>
          <p:spPr>
            <a:xfrm>
              <a:off x="321489" y="1430257"/>
              <a:ext cx="2608964" cy="127549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4011" tIns="28004" rIns="28004" bIns="28004" numCol="1" spcCol="1270" anchor="ctr" anchorCtr="0">
              <a:noAutofit/>
            </a:bodyPr>
            <a:lstStyle/>
            <a:p>
              <a:pPr defTabSz="933450">
                <a:lnSpc>
                  <a:spcPct val="90000"/>
                </a:lnSpc>
                <a:spcBef>
                  <a:spcPct val="0"/>
                </a:spcBef>
                <a:spcAft>
                  <a:spcPct val="35000"/>
                </a:spcAft>
              </a:pPr>
              <a:r>
                <a:rPr lang="nl-NL" sz="2800" b="1" dirty="0">
                  <a:solidFill>
                    <a:schemeClr val="tx1"/>
                  </a:solidFill>
                  <a:latin typeface="Times New Roman" panose="02020603050405020304" pitchFamily="18" charset="0"/>
                  <a:cs typeface="Times New Roman" panose="02020603050405020304" pitchFamily="18" charset="0"/>
                </a:rPr>
                <a:t>Phương pháp trực quan, quan sát.</a:t>
              </a:r>
              <a:endParaRPr lang="vi-VN" sz="2400" b="1" dirty="0">
                <a:solidFill>
                  <a:schemeClr val="tx1"/>
                </a:solidFill>
                <a:latin typeface="Times New Roman" pitchFamily="18" charset="0"/>
                <a:cs typeface="Times New Roman" pitchFamily="18" charset="0"/>
              </a:endParaRPr>
            </a:p>
          </p:txBody>
        </p:sp>
      </p:grpSp>
      <p:grpSp>
        <p:nvGrpSpPr>
          <p:cNvPr id="9" name="Group 8"/>
          <p:cNvGrpSpPr/>
          <p:nvPr/>
        </p:nvGrpSpPr>
        <p:grpSpPr>
          <a:xfrm>
            <a:off x="1724122" y="3506604"/>
            <a:ext cx="8980390" cy="1275493"/>
            <a:chOff x="2617" y="1430257"/>
            <a:chExt cx="3188733" cy="1275493"/>
          </a:xfrm>
          <a:solidFill>
            <a:schemeClr val="accent3">
              <a:lumMod val="40000"/>
              <a:lumOff val="60000"/>
            </a:schemeClr>
          </a:solidFill>
          <a:scene3d>
            <a:camera prst="orthographicFront"/>
            <a:lightRig rig="threePt" dir="t">
              <a:rot lat="0" lon="0" rev="7500000"/>
            </a:lightRig>
          </a:scene3d>
        </p:grpSpPr>
        <p:sp>
          <p:nvSpPr>
            <p:cNvPr id="10" name="Chevron 9"/>
            <p:cNvSpPr/>
            <p:nvPr/>
          </p:nvSpPr>
          <p:spPr>
            <a:xfrm>
              <a:off x="2617" y="1430257"/>
              <a:ext cx="3188733" cy="1275493"/>
            </a:xfrm>
            <a:prstGeom prst="chevron">
              <a:avLst/>
            </a:prstGeom>
            <a:solidFill>
              <a:schemeClr val="accent3">
                <a:lumMod val="40000"/>
                <a:lumOff val="60000"/>
              </a:schemeClr>
            </a:solidFill>
            <a:ln>
              <a:solidFill>
                <a:schemeClr val="accent3">
                  <a:lumMod val="60000"/>
                  <a:lumOff val="40000"/>
                </a:schemeClr>
              </a:solidFill>
            </a:ln>
            <a:sp3d prstMaterial="plastic">
              <a:bevelT w="127000" h="25400" prst="relaxedInset"/>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1" name="Chevron 4"/>
            <p:cNvSpPr/>
            <p:nvPr/>
          </p:nvSpPr>
          <p:spPr>
            <a:xfrm>
              <a:off x="321489" y="1430257"/>
              <a:ext cx="2616294" cy="1275493"/>
            </a:xfrm>
            <a:prstGeom prst="rect">
              <a:avLst/>
            </a:prstGeom>
            <a:solidFill>
              <a:schemeClr val="accent3">
                <a:lumMod val="40000"/>
                <a:lumOff val="60000"/>
              </a:schemeClr>
            </a:solidFill>
            <a:ln>
              <a:solidFill>
                <a:schemeClr val="accent3">
                  <a:lumMod val="60000"/>
                  <a:lumOff val="40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4011" tIns="28004" rIns="28004" bIns="28004" numCol="1" spcCol="1270" anchor="ctr" anchorCtr="0">
              <a:noAutofit/>
            </a:bodyPr>
            <a:lstStyle/>
            <a:p>
              <a:r>
                <a:rPr lang="nl-NL" sz="2800" b="1" dirty="0">
                  <a:solidFill>
                    <a:schemeClr val="tx1"/>
                  </a:solidFill>
                  <a:latin typeface="Times New Roman" panose="02020603050405020304" pitchFamily="18" charset="0"/>
                  <a:cs typeface="Times New Roman" panose="02020603050405020304" pitchFamily="18" charset="0"/>
                </a:rPr>
                <a:t>P</a:t>
              </a:r>
              <a:r>
                <a:rPr lang="en-US" sz="2800" b="1" dirty="0" err="1">
                  <a:solidFill>
                    <a:schemeClr val="tx1"/>
                  </a:solidFill>
                  <a:latin typeface="Times New Roman" panose="02020603050405020304" pitchFamily="18" charset="0"/>
                  <a:cs typeface="Times New Roman" panose="02020603050405020304" pitchFamily="18" charset="0"/>
                </a:rPr>
                <a:t>hương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pháp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thực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hành</a:t>
              </a:r>
              <a:r>
                <a:rPr lang="en-US" sz="2800" b="1" dirty="0">
                  <a:solidFill>
                    <a:schemeClr val="tx1"/>
                  </a:solidFill>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286667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80">
                                          <p:stCondLst>
                                            <p:cond delay="0"/>
                                          </p:stCondLst>
                                        </p:cTn>
                                        <p:tgtEl>
                                          <p:spTgt spid="9"/>
                                        </p:tgtEl>
                                      </p:cBhvr>
                                    </p:animEffect>
                                    <p:anim calcmode="lin" valueType="num">
                                      <p:cBhvr>
                                        <p:cTn id="3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6" dur="26">
                                          <p:stCondLst>
                                            <p:cond delay="650"/>
                                          </p:stCondLst>
                                        </p:cTn>
                                        <p:tgtEl>
                                          <p:spTgt spid="9"/>
                                        </p:tgtEl>
                                      </p:cBhvr>
                                      <p:to x="100000" y="60000"/>
                                    </p:animScale>
                                    <p:animScale>
                                      <p:cBhvr>
                                        <p:cTn id="37" dur="166" decel="50000">
                                          <p:stCondLst>
                                            <p:cond delay="676"/>
                                          </p:stCondLst>
                                        </p:cTn>
                                        <p:tgtEl>
                                          <p:spTgt spid="9"/>
                                        </p:tgtEl>
                                      </p:cBhvr>
                                      <p:to x="100000" y="100000"/>
                                    </p:animScale>
                                    <p:animScale>
                                      <p:cBhvr>
                                        <p:cTn id="38" dur="26">
                                          <p:stCondLst>
                                            <p:cond delay="1312"/>
                                          </p:stCondLst>
                                        </p:cTn>
                                        <p:tgtEl>
                                          <p:spTgt spid="9"/>
                                        </p:tgtEl>
                                      </p:cBhvr>
                                      <p:to x="100000" y="80000"/>
                                    </p:animScale>
                                    <p:animScale>
                                      <p:cBhvr>
                                        <p:cTn id="39" dur="166" decel="50000">
                                          <p:stCondLst>
                                            <p:cond delay="1338"/>
                                          </p:stCondLst>
                                        </p:cTn>
                                        <p:tgtEl>
                                          <p:spTgt spid="9"/>
                                        </p:tgtEl>
                                      </p:cBhvr>
                                      <p:to x="100000" y="100000"/>
                                    </p:animScale>
                                    <p:animScale>
                                      <p:cBhvr>
                                        <p:cTn id="40" dur="26">
                                          <p:stCondLst>
                                            <p:cond delay="1642"/>
                                          </p:stCondLst>
                                        </p:cTn>
                                        <p:tgtEl>
                                          <p:spTgt spid="9"/>
                                        </p:tgtEl>
                                      </p:cBhvr>
                                      <p:to x="100000" y="90000"/>
                                    </p:animScale>
                                    <p:animScale>
                                      <p:cBhvr>
                                        <p:cTn id="41" dur="166" decel="50000">
                                          <p:stCondLst>
                                            <p:cond delay="1668"/>
                                          </p:stCondLst>
                                        </p:cTn>
                                        <p:tgtEl>
                                          <p:spTgt spid="9"/>
                                        </p:tgtEl>
                                      </p:cBhvr>
                                      <p:to x="100000" y="100000"/>
                                    </p:animScale>
                                    <p:animScale>
                                      <p:cBhvr>
                                        <p:cTn id="42" dur="26">
                                          <p:stCondLst>
                                            <p:cond delay="1808"/>
                                          </p:stCondLst>
                                        </p:cTn>
                                        <p:tgtEl>
                                          <p:spTgt spid="9"/>
                                        </p:tgtEl>
                                      </p:cBhvr>
                                      <p:to x="100000" y="95000"/>
                                    </p:animScale>
                                    <p:animScale>
                                      <p:cBhvr>
                                        <p:cTn id="43"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6286" cy="6858000"/>
          </a:xfrm>
          <a:prstGeom prst="rect">
            <a:avLst/>
          </a:prstGeom>
        </p:spPr>
      </p:pic>
      <p:graphicFrame>
        <p:nvGraphicFramePr>
          <p:cNvPr id="5" name="Diagram 4"/>
          <p:cNvGraphicFramePr/>
          <p:nvPr>
            <p:extLst>
              <p:ext uri="{D42A27DB-BD31-4B8C-83A1-F6EECF244321}">
                <p14:modId xmlns:p14="http://schemas.microsoft.com/office/powerpoint/2010/main" val="4196999274"/>
              </p:ext>
            </p:extLst>
          </p:nvPr>
        </p:nvGraphicFramePr>
        <p:xfrm>
          <a:off x="593895" y="332656"/>
          <a:ext cx="10902705" cy="6525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093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188640"/>
            <a:ext cx="9144000"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1. </a:t>
            </a:r>
            <a:r>
              <a:rPr lang="en-US" sz="4000" b="1" dirty="0" err="1">
                <a:latin typeface="Times New Roman" panose="02020603050405020304" pitchFamily="18" charset="0"/>
                <a:cs typeface="Times New Roman" panose="02020603050405020304" pitchFamily="18" charset="0"/>
              </a:rPr>
              <a:t>Thực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trạng</a:t>
            </a:r>
            <a:endParaRPr lang="en-US" sz="4000" b="1" dirty="0">
              <a:latin typeface="Times New Roman" panose="02020603050405020304" pitchFamily="18" charset="0"/>
              <a:cs typeface="Times New Roman" panose="02020603050405020304" pitchFamily="18" charset="0"/>
            </a:endParaRPr>
          </a:p>
        </p:txBody>
      </p:sp>
      <p:pic>
        <p:nvPicPr>
          <p:cNvPr id="6" name="Picture 5" descr="C:\Users\Administrator\Desktop\Ảnh, video sáng kiến\z3895276945994_d33f1ac18f1ab699b85fafdfaaa1457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1544" y="1196752"/>
            <a:ext cx="8856984" cy="5472608"/>
          </a:xfrm>
          <a:prstGeom prst="rect">
            <a:avLst/>
          </a:prstGeom>
          <a:noFill/>
          <a:ln>
            <a:noFill/>
          </a:ln>
        </p:spPr>
      </p:pic>
    </p:spTree>
    <p:extLst>
      <p:ext uri="{BB962C8B-B14F-4D97-AF65-F5344CB8AC3E}">
        <p14:creationId xmlns:p14="http://schemas.microsoft.com/office/powerpoint/2010/main" val="25354126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1302</TotalTime>
  <Words>1149</Words>
  <Application>Microsoft Office PowerPoint</Application>
  <PresentationFormat>Widescreen</PresentationFormat>
  <Paragraphs>130</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Acer</cp:lastModifiedBy>
  <cp:revision>102</cp:revision>
  <dcterms:created xsi:type="dcterms:W3CDTF">2016-12-12T13:46:49Z</dcterms:created>
  <dcterms:modified xsi:type="dcterms:W3CDTF">2022-11-23T20:25:17Z</dcterms:modified>
</cp:coreProperties>
</file>