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78" r:id="rId2"/>
    <p:sldMasterId id="2147483690" r:id="rId3"/>
    <p:sldMasterId id="2147483708" r:id="rId4"/>
    <p:sldMasterId id="2147483725" r:id="rId5"/>
  </p:sldMasterIdLst>
  <p:notesMasterIdLst>
    <p:notesMasterId r:id="rId51"/>
  </p:notesMasterIdLst>
  <p:sldIdLst>
    <p:sldId id="327" r:id="rId6"/>
    <p:sldId id="336" r:id="rId7"/>
    <p:sldId id="290" r:id="rId8"/>
    <p:sldId id="300" r:id="rId9"/>
    <p:sldId id="292" r:id="rId10"/>
    <p:sldId id="293" r:id="rId11"/>
    <p:sldId id="337" r:id="rId12"/>
    <p:sldId id="294" r:id="rId13"/>
    <p:sldId id="262" r:id="rId14"/>
    <p:sldId id="298" r:id="rId15"/>
    <p:sldId id="297" r:id="rId16"/>
    <p:sldId id="299" r:id="rId17"/>
    <p:sldId id="301" r:id="rId18"/>
    <p:sldId id="302" r:id="rId19"/>
    <p:sldId id="304" r:id="rId20"/>
    <p:sldId id="338" r:id="rId21"/>
    <p:sldId id="305" r:id="rId22"/>
    <p:sldId id="306" r:id="rId23"/>
    <p:sldId id="307" r:id="rId24"/>
    <p:sldId id="339" r:id="rId25"/>
    <p:sldId id="308" r:id="rId26"/>
    <p:sldId id="342" r:id="rId27"/>
    <p:sldId id="358" r:id="rId28"/>
    <p:sldId id="343" r:id="rId29"/>
    <p:sldId id="340" r:id="rId30"/>
    <p:sldId id="344" r:id="rId31"/>
    <p:sldId id="341" r:id="rId32"/>
    <p:sldId id="350" r:id="rId33"/>
    <p:sldId id="351" r:id="rId34"/>
    <p:sldId id="349" r:id="rId35"/>
    <p:sldId id="315" r:id="rId36"/>
    <p:sldId id="345" r:id="rId37"/>
    <p:sldId id="311" r:id="rId38"/>
    <p:sldId id="347" r:id="rId39"/>
    <p:sldId id="346" r:id="rId40"/>
    <p:sldId id="317" r:id="rId41"/>
    <p:sldId id="318" r:id="rId42"/>
    <p:sldId id="352" r:id="rId43"/>
    <p:sldId id="348" r:id="rId44"/>
    <p:sldId id="353" r:id="rId45"/>
    <p:sldId id="354" r:id="rId46"/>
    <p:sldId id="355" r:id="rId47"/>
    <p:sldId id="356" r:id="rId48"/>
    <p:sldId id="357" r:id="rId49"/>
    <p:sldId id="278" r:id="rId50"/>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82" autoAdjust="0"/>
    <p:restoredTop sz="94533" autoAdjust="0"/>
  </p:normalViewPr>
  <p:slideViewPr>
    <p:cSldViewPr snapToGrid="0">
      <p:cViewPr varScale="1">
        <p:scale>
          <a:sx n="67" d="100"/>
          <a:sy n="67" d="100"/>
        </p:scale>
        <p:origin x="102" y="15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Trước </c:v>
                </c:pt>
              </c:strCache>
            </c:strRef>
          </c:tx>
          <c:spPr>
            <a:solidFill>
              <a:schemeClr val="accent1"/>
            </a:solidFill>
            <a:ln>
              <a:noFill/>
            </a:ln>
            <a:effectLst/>
            <a:sp3d/>
          </c:spPr>
          <c:invertIfNegative val="0"/>
          <c:cat>
            <c:strRef>
              <c:f>Sheet1!$A$2:$A$5</c:f>
              <c:strCache>
                <c:ptCount val="3"/>
                <c:pt idx="0">
                  <c:v>đam mê</c:v>
                </c:pt>
                <c:pt idx="1">
                  <c:v>yêu thích</c:v>
                </c:pt>
                <c:pt idx="2">
                  <c:v>không thích</c:v>
                </c:pt>
              </c:strCache>
            </c:strRef>
          </c:cat>
          <c:val>
            <c:numRef>
              <c:f>Sheet1!$B$2:$B$5</c:f>
              <c:numCache>
                <c:formatCode>General</c:formatCode>
                <c:ptCount val="4"/>
                <c:pt idx="0">
                  <c:v>8</c:v>
                </c:pt>
                <c:pt idx="1">
                  <c:v>17</c:v>
                </c:pt>
                <c:pt idx="2">
                  <c:v>25</c:v>
                </c:pt>
              </c:numCache>
            </c:numRef>
          </c:val>
        </c:ser>
        <c:ser>
          <c:idx val="1"/>
          <c:order val="1"/>
          <c:tx>
            <c:strRef>
              <c:f>Sheet1!$C$1</c:f>
              <c:strCache>
                <c:ptCount val="1"/>
                <c:pt idx="0">
                  <c:v>Sau</c:v>
                </c:pt>
              </c:strCache>
            </c:strRef>
          </c:tx>
          <c:spPr>
            <a:solidFill>
              <a:schemeClr val="accent2"/>
            </a:solidFill>
            <a:ln>
              <a:noFill/>
            </a:ln>
            <a:effectLst/>
            <a:sp3d/>
          </c:spPr>
          <c:invertIfNegative val="0"/>
          <c:cat>
            <c:strRef>
              <c:f>Sheet1!$A$2:$A$5</c:f>
              <c:strCache>
                <c:ptCount val="3"/>
                <c:pt idx="0">
                  <c:v>đam mê</c:v>
                </c:pt>
                <c:pt idx="1">
                  <c:v>yêu thích</c:v>
                </c:pt>
                <c:pt idx="2">
                  <c:v>không thích</c:v>
                </c:pt>
              </c:strCache>
            </c:strRef>
          </c:cat>
          <c:val>
            <c:numRef>
              <c:f>Sheet1!$C$2:$C$5</c:f>
              <c:numCache>
                <c:formatCode>General</c:formatCode>
                <c:ptCount val="4"/>
                <c:pt idx="0">
                  <c:v>18</c:v>
                </c:pt>
                <c:pt idx="1">
                  <c:v>32</c:v>
                </c:pt>
                <c:pt idx="2">
                  <c:v>0</c:v>
                </c:pt>
              </c:numCache>
            </c:numRef>
          </c:val>
        </c:ser>
        <c:dLbls>
          <c:showLegendKey val="0"/>
          <c:showVal val="0"/>
          <c:showCatName val="0"/>
          <c:showSerName val="0"/>
          <c:showPercent val="0"/>
          <c:showBubbleSize val="0"/>
        </c:dLbls>
        <c:gapWidth val="150"/>
        <c:shape val="box"/>
        <c:axId val="1469070864"/>
        <c:axId val="1469073584"/>
        <c:axId val="0"/>
      </c:bar3DChart>
      <c:catAx>
        <c:axId val="14690708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073584"/>
        <c:crosses val="autoZero"/>
        <c:auto val="1"/>
        <c:lblAlgn val="ctr"/>
        <c:lblOffset val="100"/>
        <c:noMultiLvlLbl val="0"/>
      </c:catAx>
      <c:valAx>
        <c:axId val="1469073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0708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Trước </c:v>
                </c:pt>
              </c:strCache>
            </c:strRef>
          </c:tx>
          <c:spPr>
            <a:solidFill>
              <a:schemeClr val="accent1"/>
            </a:solidFill>
            <a:ln>
              <a:noFill/>
            </a:ln>
            <a:effectLst/>
            <a:sp3d/>
          </c:spPr>
          <c:invertIfNegative val="0"/>
          <c:cat>
            <c:strRef>
              <c:f>Sheet1!$A$2:$A$5</c:f>
              <c:strCache>
                <c:ptCount val="3"/>
                <c:pt idx="0">
                  <c:v>đam mê</c:v>
                </c:pt>
                <c:pt idx="1">
                  <c:v>yêu thích</c:v>
                </c:pt>
                <c:pt idx="2">
                  <c:v>không thích</c:v>
                </c:pt>
              </c:strCache>
            </c:strRef>
          </c:cat>
          <c:val>
            <c:numRef>
              <c:f>Sheet1!$B$2:$B$5</c:f>
              <c:numCache>
                <c:formatCode>General</c:formatCode>
                <c:ptCount val="4"/>
                <c:pt idx="0">
                  <c:v>6</c:v>
                </c:pt>
                <c:pt idx="1">
                  <c:v>18</c:v>
                </c:pt>
                <c:pt idx="2">
                  <c:v>18</c:v>
                </c:pt>
              </c:numCache>
            </c:numRef>
          </c:val>
        </c:ser>
        <c:ser>
          <c:idx val="1"/>
          <c:order val="1"/>
          <c:tx>
            <c:strRef>
              <c:f>Sheet1!$C$1</c:f>
              <c:strCache>
                <c:ptCount val="1"/>
                <c:pt idx="0">
                  <c:v>Sau</c:v>
                </c:pt>
              </c:strCache>
            </c:strRef>
          </c:tx>
          <c:spPr>
            <a:solidFill>
              <a:schemeClr val="accent2"/>
            </a:solidFill>
            <a:ln>
              <a:noFill/>
            </a:ln>
            <a:effectLst/>
            <a:sp3d/>
          </c:spPr>
          <c:invertIfNegative val="0"/>
          <c:cat>
            <c:strRef>
              <c:f>Sheet1!$A$2:$A$5</c:f>
              <c:strCache>
                <c:ptCount val="3"/>
                <c:pt idx="0">
                  <c:v>đam mê</c:v>
                </c:pt>
                <c:pt idx="1">
                  <c:v>yêu thích</c:v>
                </c:pt>
                <c:pt idx="2">
                  <c:v>không thích</c:v>
                </c:pt>
              </c:strCache>
            </c:strRef>
          </c:cat>
          <c:val>
            <c:numRef>
              <c:f>Sheet1!$C$2:$C$5</c:f>
              <c:numCache>
                <c:formatCode>General</c:formatCode>
                <c:ptCount val="4"/>
                <c:pt idx="0">
                  <c:v>20</c:v>
                </c:pt>
                <c:pt idx="1">
                  <c:v>22</c:v>
                </c:pt>
                <c:pt idx="2">
                  <c:v>0</c:v>
                </c:pt>
              </c:numCache>
            </c:numRef>
          </c:val>
        </c:ser>
        <c:dLbls>
          <c:showLegendKey val="0"/>
          <c:showVal val="0"/>
          <c:showCatName val="0"/>
          <c:showSerName val="0"/>
          <c:showPercent val="0"/>
          <c:showBubbleSize val="0"/>
        </c:dLbls>
        <c:gapWidth val="150"/>
        <c:shape val="box"/>
        <c:axId val="1469075760"/>
        <c:axId val="1549105824"/>
        <c:axId val="0"/>
      </c:bar3DChart>
      <c:catAx>
        <c:axId val="14690757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9105824"/>
        <c:crosses val="autoZero"/>
        <c:auto val="1"/>
        <c:lblAlgn val="ctr"/>
        <c:lblOffset val="100"/>
        <c:noMultiLvlLbl val="0"/>
      </c:catAx>
      <c:valAx>
        <c:axId val="1549105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90757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Trước </c:v>
                </c:pt>
              </c:strCache>
            </c:strRef>
          </c:tx>
          <c:spPr>
            <a:solidFill>
              <a:schemeClr val="accent1"/>
            </a:solidFill>
            <a:ln>
              <a:noFill/>
            </a:ln>
            <a:effectLst/>
            <a:sp3d/>
          </c:spPr>
          <c:invertIfNegative val="0"/>
          <c:cat>
            <c:strRef>
              <c:f>Sheet1!$A$2:$A$5</c:f>
              <c:strCache>
                <c:ptCount val="4"/>
                <c:pt idx="0">
                  <c:v>Điểm 9, 10</c:v>
                </c:pt>
                <c:pt idx="1">
                  <c:v>Điểm 7,8</c:v>
                </c:pt>
                <c:pt idx="2">
                  <c:v>Điểm 5,6</c:v>
                </c:pt>
                <c:pt idx="3">
                  <c:v>Điểm dưới 5</c:v>
                </c:pt>
              </c:strCache>
            </c:strRef>
          </c:cat>
          <c:val>
            <c:numRef>
              <c:f>Sheet1!$B$2:$B$5</c:f>
              <c:numCache>
                <c:formatCode>General</c:formatCode>
                <c:ptCount val="4"/>
                <c:pt idx="0">
                  <c:v>5</c:v>
                </c:pt>
                <c:pt idx="1">
                  <c:v>12</c:v>
                </c:pt>
                <c:pt idx="2">
                  <c:v>18</c:v>
                </c:pt>
                <c:pt idx="3">
                  <c:v>15</c:v>
                </c:pt>
              </c:numCache>
            </c:numRef>
          </c:val>
        </c:ser>
        <c:ser>
          <c:idx val="1"/>
          <c:order val="1"/>
          <c:tx>
            <c:strRef>
              <c:f>Sheet1!$C$1</c:f>
              <c:strCache>
                <c:ptCount val="1"/>
                <c:pt idx="0">
                  <c:v>Sau</c:v>
                </c:pt>
              </c:strCache>
            </c:strRef>
          </c:tx>
          <c:spPr>
            <a:solidFill>
              <a:schemeClr val="accent2"/>
            </a:solidFill>
            <a:ln>
              <a:noFill/>
            </a:ln>
            <a:effectLst/>
            <a:sp3d/>
          </c:spPr>
          <c:invertIfNegative val="0"/>
          <c:cat>
            <c:strRef>
              <c:f>Sheet1!$A$2:$A$5</c:f>
              <c:strCache>
                <c:ptCount val="4"/>
                <c:pt idx="0">
                  <c:v>Điểm 9, 10</c:v>
                </c:pt>
                <c:pt idx="1">
                  <c:v>Điểm 7,8</c:v>
                </c:pt>
                <c:pt idx="2">
                  <c:v>Điểm 5,6</c:v>
                </c:pt>
                <c:pt idx="3">
                  <c:v>Điểm dưới 5</c:v>
                </c:pt>
              </c:strCache>
            </c:strRef>
          </c:cat>
          <c:val>
            <c:numRef>
              <c:f>Sheet1!$C$2:$C$5</c:f>
              <c:numCache>
                <c:formatCode>General</c:formatCode>
                <c:ptCount val="4"/>
                <c:pt idx="0">
                  <c:v>15</c:v>
                </c:pt>
                <c:pt idx="1">
                  <c:v>21</c:v>
                </c:pt>
                <c:pt idx="2">
                  <c:v>13</c:v>
                </c:pt>
                <c:pt idx="3">
                  <c:v>1</c:v>
                </c:pt>
              </c:numCache>
            </c:numRef>
          </c:val>
        </c:ser>
        <c:dLbls>
          <c:showLegendKey val="0"/>
          <c:showVal val="0"/>
          <c:showCatName val="0"/>
          <c:showSerName val="0"/>
          <c:showPercent val="0"/>
          <c:showBubbleSize val="0"/>
        </c:dLbls>
        <c:gapWidth val="150"/>
        <c:shape val="box"/>
        <c:axId val="1549100928"/>
        <c:axId val="1549112896"/>
        <c:axId val="0"/>
      </c:bar3DChart>
      <c:catAx>
        <c:axId val="15491009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9112896"/>
        <c:crosses val="autoZero"/>
        <c:auto val="1"/>
        <c:lblAlgn val="ctr"/>
        <c:lblOffset val="100"/>
        <c:noMultiLvlLbl val="0"/>
      </c:catAx>
      <c:valAx>
        <c:axId val="1549112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9100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Trước </c:v>
                </c:pt>
              </c:strCache>
            </c:strRef>
          </c:tx>
          <c:spPr>
            <a:solidFill>
              <a:schemeClr val="accent1"/>
            </a:solidFill>
            <a:ln>
              <a:noFill/>
            </a:ln>
            <a:effectLst/>
            <a:sp3d/>
          </c:spPr>
          <c:invertIfNegative val="0"/>
          <c:cat>
            <c:strRef>
              <c:f>Sheet1!$A$2:$A$5</c:f>
              <c:strCache>
                <c:ptCount val="4"/>
                <c:pt idx="0">
                  <c:v>Điểm 9, 10</c:v>
                </c:pt>
                <c:pt idx="1">
                  <c:v>Điểm 7,8</c:v>
                </c:pt>
                <c:pt idx="2">
                  <c:v>Điểm 5,6</c:v>
                </c:pt>
                <c:pt idx="3">
                  <c:v>Điểm dưới 5</c:v>
                </c:pt>
              </c:strCache>
            </c:strRef>
          </c:cat>
          <c:val>
            <c:numRef>
              <c:f>Sheet1!$B$2:$B$5</c:f>
              <c:numCache>
                <c:formatCode>General</c:formatCode>
                <c:ptCount val="4"/>
                <c:pt idx="0">
                  <c:v>5</c:v>
                </c:pt>
                <c:pt idx="1">
                  <c:v>9</c:v>
                </c:pt>
                <c:pt idx="2">
                  <c:v>23</c:v>
                </c:pt>
                <c:pt idx="3">
                  <c:v>5</c:v>
                </c:pt>
              </c:numCache>
            </c:numRef>
          </c:val>
        </c:ser>
        <c:ser>
          <c:idx val="1"/>
          <c:order val="1"/>
          <c:tx>
            <c:strRef>
              <c:f>Sheet1!$C$1</c:f>
              <c:strCache>
                <c:ptCount val="1"/>
                <c:pt idx="0">
                  <c:v>Sau</c:v>
                </c:pt>
              </c:strCache>
            </c:strRef>
          </c:tx>
          <c:spPr>
            <a:solidFill>
              <a:schemeClr val="accent2"/>
            </a:solidFill>
            <a:ln>
              <a:noFill/>
            </a:ln>
            <a:effectLst/>
            <a:sp3d/>
          </c:spPr>
          <c:invertIfNegative val="0"/>
          <c:cat>
            <c:strRef>
              <c:f>Sheet1!$A$2:$A$5</c:f>
              <c:strCache>
                <c:ptCount val="4"/>
                <c:pt idx="0">
                  <c:v>Điểm 9, 10</c:v>
                </c:pt>
                <c:pt idx="1">
                  <c:v>Điểm 7,8</c:v>
                </c:pt>
                <c:pt idx="2">
                  <c:v>Điểm 5,6</c:v>
                </c:pt>
                <c:pt idx="3">
                  <c:v>Điểm dưới 5</c:v>
                </c:pt>
              </c:strCache>
            </c:strRef>
          </c:cat>
          <c:val>
            <c:numRef>
              <c:f>Sheet1!$C$2:$C$5</c:f>
              <c:numCache>
                <c:formatCode>General</c:formatCode>
                <c:ptCount val="4"/>
                <c:pt idx="0">
                  <c:v>12</c:v>
                </c:pt>
                <c:pt idx="1">
                  <c:v>18</c:v>
                </c:pt>
                <c:pt idx="2">
                  <c:v>12</c:v>
                </c:pt>
                <c:pt idx="3">
                  <c:v>1</c:v>
                </c:pt>
              </c:numCache>
            </c:numRef>
          </c:val>
        </c:ser>
        <c:dLbls>
          <c:showLegendKey val="0"/>
          <c:showVal val="0"/>
          <c:showCatName val="0"/>
          <c:showSerName val="0"/>
          <c:showPercent val="0"/>
          <c:showBubbleSize val="0"/>
        </c:dLbls>
        <c:gapWidth val="150"/>
        <c:shape val="box"/>
        <c:axId val="1549101472"/>
        <c:axId val="1549106912"/>
        <c:axId val="0"/>
      </c:bar3DChart>
      <c:catAx>
        <c:axId val="15491014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9106912"/>
        <c:crosses val="autoZero"/>
        <c:auto val="1"/>
        <c:lblAlgn val="ctr"/>
        <c:lblOffset val="100"/>
        <c:noMultiLvlLbl val="0"/>
      </c:catAx>
      <c:valAx>
        <c:axId val="1549106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91014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90B6B-EBE1-4119-9866-127023A00679}" type="datetimeFigureOut">
              <a:rPr lang="en-US" smtClean="0"/>
              <a:pPr/>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664FC-3D59-4EE8-A4C5-2E0BF42B82F9}" type="slidenum">
              <a:rPr lang="en-US" smtClean="0"/>
              <a:pPr/>
              <a:t>‹#›</a:t>
            </a:fld>
            <a:endParaRPr lang="en-US"/>
          </a:p>
        </p:txBody>
      </p:sp>
    </p:spTree>
    <p:extLst>
      <p:ext uri="{BB962C8B-B14F-4D97-AF65-F5344CB8AC3E}">
        <p14:creationId xmlns:p14="http://schemas.microsoft.com/office/powerpoint/2010/main" val="412351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685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pPr marL="0" marR="0" lvl="0" indent="0" algn="r" rtl="0">
                <a:spcBef>
                  <a:spcPts val="0"/>
                </a:spcBef>
                <a:spcAft>
                  <a:spcPts val="0"/>
                </a:spcAft>
                <a:buNone/>
              </a:pPr>
              <a:t>31</a:t>
            </a:fld>
            <a:endParaRPr sz="1200">
              <a:solidFill>
                <a:srgbClr val="000000"/>
              </a:solidFill>
              <a:latin typeface="Arial"/>
              <a:ea typeface="Arial"/>
              <a:cs typeface="Arial"/>
              <a:sym typeface="Arial"/>
            </a:endParaRPr>
          </a:p>
        </p:txBody>
      </p:sp>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3671257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Google Shape;175;p7:notes"/>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2CD7C63-C7A4-4030-A009-A87EA869D8F9}" type="slidenum">
              <a:rPr lang="en-US" altLang="en-US" sz="1200">
                <a:solidFill>
                  <a:srgbClr val="000000"/>
                </a:solidFill>
                <a:sym typeface="Arial" panose="020B0604020202020204" pitchFamily="34" charset="0"/>
              </a:rPr>
              <a:pPr algn="r" eaLnBrk="1" hangingPunct="1"/>
              <a:t>41</a:t>
            </a:fld>
            <a:endParaRPr lang="en-US" altLang="en-US" sz="1200">
              <a:solidFill>
                <a:srgbClr val="000000"/>
              </a:solidFill>
              <a:sym typeface="Arial" panose="020B0604020202020204" pitchFamily="34" charset="0"/>
            </a:endParaRPr>
          </a:p>
        </p:txBody>
      </p:sp>
      <p:sp>
        <p:nvSpPr>
          <p:cNvPr id="53251" name="Google Shape;176;p7: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53252" name="Google Shape;177;p7: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851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0664FC-3D59-4EE8-A4C5-2E0BF42B82F9}" type="slidenum">
              <a:rPr lang="en-US" smtClean="0"/>
              <a:pPr/>
              <a:t>9</a:t>
            </a:fld>
            <a:endParaRPr lang="en-US"/>
          </a:p>
        </p:txBody>
      </p:sp>
    </p:spTree>
    <p:extLst>
      <p:ext uri="{BB962C8B-B14F-4D97-AF65-F5344CB8AC3E}">
        <p14:creationId xmlns:p14="http://schemas.microsoft.com/office/powerpoint/2010/main" val="137825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0664FC-3D59-4EE8-A4C5-2E0BF42B82F9}" type="slidenum">
              <a:rPr lang="en-US" smtClean="0"/>
              <a:pPr/>
              <a:t>10</a:t>
            </a:fld>
            <a:endParaRPr lang="en-US"/>
          </a:p>
        </p:txBody>
      </p:sp>
    </p:spTree>
    <p:extLst>
      <p:ext uri="{BB962C8B-B14F-4D97-AF65-F5344CB8AC3E}">
        <p14:creationId xmlns:p14="http://schemas.microsoft.com/office/powerpoint/2010/main" val="1378257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0664FC-3D59-4EE8-A4C5-2E0BF42B82F9}" type="slidenum">
              <a:rPr lang="en-US" smtClean="0"/>
              <a:pPr/>
              <a:t>11</a:t>
            </a:fld>
            <a:endParaRPr lang="en-US"/>
          </a:p>
        </p:txBody>
      </p:sp>
    </p:spTree>
    <p:extLst>
      <p:ext uri="{BB962C8B-B14F-4D97-AF65-F5344CB8AC3E}">
        <p14:creationId xmlns:p14="http://schemas.microsoft.com/office/powerpoint/2010/main" val="1378257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0664FC-3D59-4EE8-A4C5-2E0BF42B82F9}" type="slidenum">
              <a:rPr lang="en-US" smtClean="0"/>
              <a:pPr/>
              <a:t>12</a:t>
            </a:fld>
            <a:endParaRPr lang="en-US"/>
          </a:p>
        </p:txBody>
      </p:sp>
    </p:spTree>
    <p:extLst>
      <p:ext uri="{BB962C8B-B14F-4D97-AF65-F5344CB8AC3E}">
        <p14:creationId xmlns:p14="http://schemas.microsoft.com/office/powerpoint/2010/main" val="137825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pPr marL="0" marR="0" lvl="0" indent="0" algn="r" rtl="0">
                <a:spcBef>
                  <a:spcPts val="0"/>
                </a:spcBef>
                <a:spcAft>
                  <a:spcPts val="0"/>
                </a:spcAft>
                <a:buNone/>
              </a:pPr>
              <a:t>13</a:t>
            </a:fld>
            <a:endParaRPr sz="1200">
              <a:solidFill>
                <a:srgbClr val="000000"/>
              </a:solidFill>
              <a:latin typeface="Arial"/>
              <a:ea typeface="Arial"/>
              <a:cs typeface="Arial"/>
              <a:sym typeface="Arial"/>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4082010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pPr marL="0" marR="0" lvl="0" indent="0" algn="r" rtl="0">
                <a:spcBef>
                  <a:spcPts val="0"/>
                </a:spcBef>
                <a:spcAft>
                  <a:spcPts val="0"/>
                </a:spcAft>
                <a:buNone/>
              </a:pPr>
              <a:t>14</a:t>
            </a:fld>
            <a:endParaRPr sz="1200">
              <a:solidFill>
                <a:srgbClr val="000000"/>
              </a:solidFill>
              <a:latin typeface="Arial"/>
              <a:ea typeface="Arial"/>
              <a:cs typeface="Arial"/>
              <a:sym typeface="Arial"/>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2630516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pPr marL="0" marR="0" lvl="0" indent="0" algn="r" rtl="0">
                <a:spcBef>
                  <a:spcPts val="0"/>
                </a:spcBef>
                <a:spcAft>
                  <a:spcPts val="0"/>
                </a:spcAft>
                <a:buNone/>
              </a:pPr>
              <a:t>20</a:t>
            </a:fld>
            <a:endParaRPr sz="1200">
              <a:solidFill>
                <a:srgbClr val="000000"/>
              </a:solidFill>
              <a:latin typeface="Arial"/>
              <a:ea typeface="Arial"/>
              <a:cs typeface="Arial"/>
              <a:sym typeface="Arial"/>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3310870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0664FC-3D59-4EE8-A4C5-2E0BF42B82F9}" type="slidenum">
              <a:rPr lang="en-US" smtClean="0"/>
              <a:pPr/>
              <a:t>26</a:t>
            </a:fld>
            <a:endParaRPr lang="en-US"/>
          </a:p>
        </p:txBody>
      </p:sp>
    </p:spTree>
    <p:extLst>
      <p:ext uri="{BB962C8B-B14F-4D97-AF65-F5344CB8AC3E}">
        <p14:creationId xmlns:p14="http://schemas.microsoft.com/office/powerpoint/2010/main" val="1240180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1953415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79360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970775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E582D6F-1A9D-408A-A492-F889847FAD2E}" type="slidenum">
              <a:rPr lang="en-US" smtClean="0"/>
              <a:pPr/>
              <a:t>‹#›</a:t>
            </a:fld>
            <a:endParaRPr lang="en-US"/>
          </a:p>
        </p:txBody>
      </p:sp>
    </p:spTree>
    <p:extLst>
      <p:ext uri="{BB962C8B-B14F-4D97-AF65-F5344CB8AC3E}">
        <p14:creationId xmlns:p14="http://schemas.microsoft.com/office/powerpoint/2010/main" val="206804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933772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E582D6F-1A9D-408A-A492-F889847FAD2E}" type="slidenum">
              <a:rPr lang="en-US" smtClean="0"/>
              <a:pPr/>
              <a:t>‹#›</a:t>
            </a:fld>
            <a:endParaRPr lang="en-US"/>
          </a:p>
        </p:txBody>
      </p:sp>
    </p:spTree>
    <p:extLst>
      <p:ext uri="{BB962C8B-B14F-4D97-AF65-F5344CB8AC3E}">
        <p14:creationId xmlns:p14="http://schemas.microsoft.com/office/powerpoint/2010/main" val="3623415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003226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FD86850-160A-4156-9CB3-7A35BF62D29A}"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642922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FD86850-160A-4156-9CB3-7A35BF62D29A}"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387498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86850-160A-4156-9CB3-7A35BF62D29A}"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096187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52255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40442395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4103456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4074410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130032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E582D6F-1A9D-408A-A492-F889847FAD2E}" type="slidenum">
              <a:rPr lang="en-US" smtClean="0"/>
              <a:pPr/>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19884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4140511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652662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046744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FD86850-160A-4156-9CB3-7A35BF62D29A}"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408347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FD86850-160A-4156-9CB3-7A35BF62D29A}"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156082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86850-160A-4156-9CB3-7A35BF62D29A}"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277644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8190971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172594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375942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4116451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521344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43787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408212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FD86850-160A-4156-9CB3-7A35BF62D29A}"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126603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FD86850-160A-4156-9CB3-7A35BF62D29A}"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043879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839602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5245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751045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509343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853914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409956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713686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FD86850-160A-4156-9CB3-7A35BF62D29A}"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339208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FD86850-160A-4156-9CB3-7A35BF62D29A}"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580084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86850-160A-4156-9CB3-7A35BF62D29A}"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142903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2425011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4600010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920154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D86850-160A-4156-9CB3-7A35BF62D29A}"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9949673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E582D6F-1A9D-408A-A492-F889847FAD2E}"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27687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696681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582D6F-1A9D-408A-A492-F889847FAD2E}"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571994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346805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42265536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154144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42316973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663239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758223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20088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D86850-160A-4156-9CB3-7A35BF62D29A}"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0683969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FD86850-160A-4156-9CB3-7A35BF62D29A}"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595381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FD86850-160A-4156-9CB3-7A35BF62D29A}"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973896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86850-160A-4156-9CB3-7A35BF62D29A}"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7106055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6794546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7168982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233627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E582D6F-1A9D-408A-A492-F889847FAD2E}"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53430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3911481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582D6F-1A9D-408A-A492-F889847FAD2E}"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490340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070562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86850-160A-4156-9CB3-7A35BF62D29A}"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7044959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1416500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86850-160A-4156-9CB3-7A35BF62D29A}"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52365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3983351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86850-160A-4156-9CB3-7A35BF62D29A}"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82D6F-1A9D-408A-A492-F889847FAD2E}" type="slidenum">
              <a:rPr lang="en-US" smtClean="0"/>
              <a:pPr/>
              <a:t>‹#›</a:t>
            </a:fld>
            <a:endParaRPr lang="en-US"/>
          </a:p>
        </p:txBody>
      </p:sp>
    </p:spTree>
    <p:extLst>
      <p:ext uri="{BB962C8B-B14F-4D97-AF65-F5344CB8AC3E}">
        <p14:creationId xmlns:p14="http://schemas.microsoft.com/office/powerpoint/2010/main" val="236738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7.jp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86850-160A-4156-9CB3-7A35BF62D29A}" type="datetimeFigureOut">
              <a:rPr lang="en-US" smtClean="0"/>
              <a:pPr/>
              <a:t>3/10/2025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82D6F-1A9D-408A-A492-F889847FAD2E}" type="slidenum">
              <a:rPr lang="en-US" smtClean="0"/>
              <a:pPr/>
              <a:t>‹#›</a:t>
            </a:fld>
            <a:endParaRPr lang="en-US"/>
          </a:p>
        </p:txBody>
      </p:sp>
    </p:spTree>
    <p:extLst>
      <p:ext uri="{BB962C8B-B14F-4D97-AF65-F5344CB8AC3E}">
        <p14:creationId xmlns:p14="http://schemas.microsoft.com/office/powerpoint/2010/main" val="1935100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AFD86850-160A-4156-9CB3-7A35BF62D29A}" type="datetimeFigureOut">
              <a:rPr lang="en-US" smtClean="0"/>
              <a:pPr/>
              <a:t>3/10/2025</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E582D6F-1A9D-408A-A492-F889847FAD2E}" type="slidenum">
              <a:rPr lang="en-US" smtClean="0"/>
              <a:pPr/>
              <a:t>‹#›</a:t>
            </a:fld>
            <a:endParaRPr lang="en-US"/>
          </a:p>
        </p:txBody>
      </p:sp>
    </p:spTree>
    <p:extLst>
      <p:ext uri="{BB962C8B-B14F-4D97-AF65-F5344CB8AC3E}">
        <p14:creationId xmlns:p14="http://schemas.microsoft.com/office/powerpoint/2010/main" val="2270924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AFD86850-160A-4156-9CB3-7A35BF62D29A}" type="datetimeFigureOut">
              <a:rPr lang="en-US" smtClean="0"/>
              <a:pPr/>
              <a:t>3/10/2025</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6E582D6F-1A9D-408A-A492-F889847FAD2E}" type="slidenum">
              <a:rPr lang="en-US" smtClean="0"/>
              <a:pPr/>
              <a:t>‹#›</a:t>
            </a:fld>
            <a:endParaRPr lang="en-US"/>
          </a:p>
        </p:txBody>
      </p:sp>
    </p:spTree>
    <p:extLst>
      <p:ext uri="{BB962C8B-B14F-4D97-AF65-F5344CB8AC3E}">
        <p14:creationId xmlns:p14="http://schemas.microsoft.com/office/powerpoint/2010/main" val="10578999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FD86850-160A-4156-9CB3-7A35BF62D29A}" type="datetimeFigureOut">
              <a:rPr lang="en-US" smtClean="0"/>
              <a:pPr/>
              <a:t>3/10/2025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E582D6F-1A9D-408A-A492-F889847FAD2E}" type="slidenum">
              <a:rPr lang="en-US" smtClean="0"/>
              <a:pPr/>
              <a:t>‹#›</a:t>
            </a:fld>
            <a:endParaRPr lang="en-US"/>
          </a:p>
        </p:txBody>
      </p:sp>
    </p:spTree>
    <p:extLst>
      <p:ext uri="{BB962C8B-B14F-4D97-AF65-F5344CB8AC3E}">
        <p14:creationId xmlns:p14="http://schemas.microsoft.com/office/powerpoint/2010/main" val="999199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FD86850-160A-4156-9CB3-7A35BF62D29A}" type="datetimeFigureOut">
              <a:rPr lang="en-US" smtClean="0"/>
              <a:pPr/>
              <a:t>3/10/2025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E582D6F-1A9D-408A-A492-F889847FAD2E}" type="slidenum">
              <a:rPr lang="en-US" smtClean="0"/>
              <a:pPr/>
              <a:t>‹#›</a:t>
            </a:fld>
            <a:endParaRPr lang="en-US"/>
          </a:p>
        </p:txBody>
      </p:sp>
    </p:spTree>
    <p:extLst>
      <p:ext uri="{BB962C8B-B14F-4D97-AF65-F5344CB8AC3E}">
        <p14:creationId xmlns:p14="http://schemas.microsoft.com/office/powerpoint/2010/main" val="12021725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image" Target="../media/image9.jpeg"/><Relationship Id="rId16"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svg"/><Relationship Id="rId5" Type="http://schemas.openxmlformats.org/officeDocument/2006/relationships/image" Target="../media/image11.png"/><Relationship Id="rId4" Type="http://schemas.openxmlformats.org/officeDocument/2006/relationships/image" Target="../media/image89.svg"/><Relationship Id="rId9" Type="http://schemas.openxmlformats.org/officeDocument/2006/relationships/image" Target="../media/image13.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3" Type="http://schemas.openxmlformats.org/officeDocument/2006/relationships/image" Target="../media/image43.png"/><Relationship Id="rId12" Type="http://schemas.openxmlformats.org/officeDocument/2006/relationships/image" Target="../media/image82.svg"/><Relationship Id="rId2" Type="http://schemas.openxmlformats.org/officeDocument/2006/relationships/image" Target="../media/image42.png"/><Relationship Id="rId1" Type="http://schemas.openxmlformats.org/officeDocument/2006/relationships/slideLayout" Target="../slideLayouts/slideLayout18.xml"/><Relationship Id="rId10" Type="http://schemas.openxmlformats.org/officeDocument/2006/relationships/image" Target="../media/image80.sv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9.xml"/><Relationship Id="rId5" Type="http://schemas.openxmlformats.org/officeDocument/2006/relationships/image" Target="../media/image50.jp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9.xml"/><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12192000" cy="6862075"/>
          </a:xfrm>
          <a:prstGeom prst="rect">
            <a:avLst/>
          </a:prstGeom>
          <a:noFill/>
          <a:ln w="9525">
            <a:noFill/>
            <a:miter lim="800000"/>
            <a:headEnd/>
            <a:tailEnd/>
          </a:ln>
          <a:effectLst/>
        </p:spPr>
      </p:pic>
      <p:sp>
        <p:nvSpPr>
          <p:cNvPr id="6" name="Rectangle 5"/>
          <p:cNvSpPr/>
          <p:nvPr/>
        </p:nvSpPr>
        <p:spPr>
          <a:xfrm>
            <a:off x="1551708" y="1501264"/>
            <a:ext cx="9157855" cy="3539430"/>
          </a:xfrm>
          <a:prstGeom prst="rect">
            <a:avLst/>
          </a:prstGeom>
        </p:spPr>
        <p:txBody>
          <a:bodyPr wrap="square">
            <a:spAutoFit/>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NHIỆT LIỆT CHÀO MỪNG QUÝ BAN GIÁM KHẢO, CÁC THẦY, CÔ GIÁO VỀ DỰ HỘI THI GIÁO VIÊN THCS DẠY GIỎI CẤP HUYỆN</a:t>
            </a:r>
          </a:p>
          <a:p>
            <a:pPr algn="ctr"/>
            <a:endParaRPr lang="en-US" sz="3200" b="1" dirty="0" smtClean="0">
              <a:solidFill>
                <a:srgbClr val="FF0000"/>
              </a:solidFill>
              <a:latin typeface="Times New Roman" panose="02020603050405020304" pitchFamily="18" charset="0"/>
              <a:cs typeface="Times New Roman" panose="02020603050405020304" pitchFamily="18" charset="0"/>
            </a:endParaRPr>
          </a:p>
          <a:p>
            <a:pPr algn="ctr"/>
            <a:r>
              <a:rPr lang="en-US" sz="3200" b="1" dirty="0" err="1" smtClean="0">
                <a:latin typeface="Times New Roman" panose="02020603050405020304" pitchFamily="18" charset="0"/>
                <a:cs typeface="Times New Roman" panose="02020603050405020304" pitchFamily="18" charset="0"/>
              </a:rPr>
              <a:t>Năm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r>
              <a:rPr lang="en-US" sz="3200" b="1" dirty="0" smtClean="0">
                <a:latin typeface="Times New Roman" panose="02020603050405020304" pitchFamily="18" charset="0"/>
                <a:cs typeface="Times New Roman" panose="02020603050405020304" pitchFamily="18" charset="0"/>
              </a:rPr>
              <a:t> 2024 - 2025</a:t>
            </a:r>
          </a:p>
        </p:txBody>
      </p:sp>
    </p:spTree>
    <p:extLst>
      <p:ext uri="{BB962C8B-B14F-4D97-AF65-F5344CB8AC3E}">
        <p14:creationId xmlns:p14="http://schemas.microsoft.com/office/powerpoint/2010/main" val="101844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7" name="Rectangle 6"/>
          <p:cNvSpPr/>
          <p:nvPr/>
        </p:nvSpPr>
        <p:spPr>
          <a:xfrm>
            <a:off x="271463" y="2021762"/>
            <a:ext cx="11920537"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Đ</a:t>
            </a:r>
            <a:r>
              <a:rPr 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ỐI TƯỢNG </a:t>
            </a:r>
          </a:p>
          <a:p>
            <a:pPr algn="ctr"/>
            <a:r>
              <a:rPr 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VÀ PHƯƠNG PHÁP THỰC HIỆN</a:t>
            </a: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54137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232905" y="218841"/>
            <a:ext cx="7423713" cy="574517"/>
          </a:xfrm>
        </p:spPr>
        <p:txBody>
          <a:bodyPr>
            <a:noAutofit/>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ĐỐI TƯỢNG THỰC HIỆN</a:t>
            </a:r>
            <a:endParaRPr 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302786" y="1278732"/>
            <a:ext cx="5641975" cy="4495145"/>
            <a:chOff x="302786" y="1278732"/>
            <a:chExt cx="5641975" cy="4495145"/>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786" y="1278732"/>
              <a:ext cx="5641975" cy="3971925"/>
            </a:xfrm>
            <a:prstGeom prst="ellipse">
              <a:avLst/>
            </a:prstGeom>
            <a:ln>
              <a:noFill/>
            </a:ln>
            <a:effectLst>
              <a:softEdge rad="112500"/>
            </a:effectLst>
          </p:spPr>
        </p:pic>
        <p:sp>
          <p:nvSpPr>
            <p:cNvPr id="6" name="TextBox 5"/>
            <p:cNvSpPr txBox="1"/>
            <p:nvPr/>
          </p:nvSpPr>
          <p:spPr>
            <a:xfrm>
              <a:off x="1171575" y="5250657"/>
              <a:ext cx="3657600"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Học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lớp</a:t>
              </a:r>
              <a:r>
                <a:rPr lang="en-US" sz="2800" dirty="0">
                  <a:solidFill>
                    <a:srgbClr val="002060"/>
                  </a:solidFill>
                  <a:latin typeface="Arial" panose="020B0604020202020204" pitchFamily="34" charset="0"/>
                  <a:cs typeface="Arial" panose="020B0604020202020204" pitchFamily="34" charset="0"/>
                </a:rPr>
                <a:t> 6A2</a:t>
              </a:r>
              <a:endParaRPr lang="en-US" sz="2800" dirty="0"/>
            </a:p>
          </p:txBody>
        </p:sp>
      </p:grpSp>
      <p:grpSp>
        <p:nvGrpSpPr>
          <p:cNvPr id="9" name="Group 8"/>
          <p:cNvGrpSpPr/>
          <p:nvPr/>
        </p:nvGrpSpPr>
        <p:grpSpPr>
          <a:xfrm>
            <a:off x="6238875" y="1271588"/>
            <a:ext cx="5305425" cy="4510609"/>
            <a:chOff x="6238875" y="1271588"/>
            <a:chExt cx="5305425" cy="4510609"/>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8875" y="1271588"/>
              <a:ext cx="5305425" cy="3979069"/>
            </a:xfrm>
            <a:prstGeom prst="ellipse">
              <a:avLst/>
            </a:prstGeom>
            <a:ln>
              <a:noFill/>
            </a:ln>
            <a:effectLst>
              <a:softEdge rad="112500"/>
            </a:effectLst>
          </p:spPr>
        </p:pic>
        <p:sp>
          <p:nvSpPr>
            <p:cNvPr id="7" name="TextBox 6"/>
            <p:cNvSpPr txBox="1"/>
            <p:nvPr/>
          </p:nvSpPr>
          <p:spPr>
            <a:xfrm>
              <a:off x="7100888" y="5258977"/>
              <a:ext cx="4186238" cy="523220"/>
            </a:xfrm>
            <a:prstGeom prst="rect">
              <a:avLst/>
            </a:prstGeom>
            <a:noFill/>
          </p:spPr>
          <p:txBody>
            <a:bodyPr wrap="square" rtlCol="0">
              <a:spAutoFit/>
            </a:bodyPr>
            <a:lstStyle/>
            <a:p>
              <a:pPr algn="ctr"/>
              <a:r>
                <a:rPr lang="en-US" sz="2800" dirty="0" err="1">
                  <a:solidFill>
                    <a:srgbClr val="002060"/>
                  </a:solidFill>
                  <a:latin typeface="Arial" panose="020B0604020202020204" pitchFamily="34" charset="0"/>
                  <a:cs typeface="Arial" panose="020B0604020202020204" pitchFamily="34" charset="0"/>
                </a:rPr>
                <a:t>Học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sinh</a:t>
              </a:r>
              <a:r>
                <a:rPr lang="en-US" sz="2800" dirty="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lớp</a:t>
              </a:r>
              <a:r>
                <a:rPr lang="en-US" sz="2800" dirty="0" smtClean="0">
                  <a:solidFill>
                    <a:srgbClr val="002060"/>
                  </a:solidFill>
                  <a:latin typeface="Arial" panose="020B0604020202020204" pitchFamily="34" charset="0"/>
                  <a:cs typeface="Arial" panose="020B0604020202020204" pitchFamily="34" charset="0"/>
                </a:rPr>
                <a:t> 7A4</a:t>
              </a:r>
              <a:endParaRPr lang="en-US" sz="2800" dirty="0">
                <a:solidFill>
                  <a:srgbClr val="002060"/>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54137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7" name="Oval 6"/>
          <p:cNvSpPr/>
          <p:nvPr/>
        </p:nvSpPr>
        <p:spPr>
          <a:xfrm>
            <a:off x="169718" y="261504"/>
            <a:ext cx="2964873" cy="518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New Roman" panose="02020603050405020304" pitchFamily="18" charset="0"/>
                <a:cs typeface="Times New Roman" panose="02020603050405020304" pitchFamily="18" charset="0"/>
              </a:rPr>
              <a:t>PHƯƠNG PHÁP THỰC HIỆN</a:t>
            </a:r>
            <a:endParaRPr lang="en-US" sz="3200" dirty="0"/>
          </a:p>
        </p:txBody>
      </p:sp>
      <p:sp>
        <p:nvSpPr>
          <p:cNvPr id="2" name="TextBox 1"/>
          <p:cNvSpPr txBox="1"/>
          <p:nvPr/>
        </p:nvSpPr>
        <p:spPr>
          <a:xfrm>
            <a:off x="3586163" y="1557337"/>
            <a:ext cx="7715250" cy="2800767"/>
          </a:xfrm>
          <a:prstGeom prst="rect">
            <a:avLst/>
          </a:prstGeom>
          <a:noFill/>
        </p:spPr>
        <p:txBody>
          <a:bodyPr wrap="square" rtlCol="0">
            <a:spAutoFit/>
          </a:bodyPr>
          <a:lstStyle/>
          <a:p>
            <a:pPr marL="457200" indent="-457200" algn="just">
              <a:buClr>
                <a:srgbClr val="C00000"/>
              </a:buClr>
              <a:buFont typeface="Wingdings" panose="05000000000000000000" pitchFamily="2" charset="2"/>
              <a:buChar char="Ø"/>
            </a:pPr>
            <a:r>
              <a:rPr lang="en-US" sz="4400" dirty="0" err="1" smtClean="0">
                <a:solidFill>
                  <a:srgbClr val="002060"/>
                </a:solidFill>
                <a:latin typeface="Arial" panose="020B0604020202020204" pitchFamily="34" charset="0"/>
                <a:cs typeface="Arial" panose="020B0604020202020204" pitchFamily="34" charset="0"/>
              </a:rPr>
              <a:t>Phương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pháp</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quan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sát</a:t>
            </a:r>
            <a:endParaRPr lang="en-US" sz="4400" dirty="0">
              <a:solidFill>
                <a:srgbClr val="002060"/>
              </a:solidFill>
              <a:latin typeface="Arial" panose="020B0604020202020204" pitchFamily="34" charset="0"/>
              <a:cs typeface="Arial" panose="020B0604020202020204" pitchFamily="34" charset="0"/>
            </a:endParaRPr>
          </a:p>
          <a:p>
            <a:pPr marL="457200" indent="-457200" algn="just">
              <a:buClr>
                <a:srgbClr val="C00000"/>
              </a:buClr>
              <a:buFont typeface="Wingdings" panose="05000000000000000000" pitchFamily="2" charset="2"/>
              <a:buChar char="Ø"/>
            </a:pPr>
            <a:r>
              <a:rPr lang="en-US" sz="4400" dirty="0" err="1" smtClean="0">
                <a:solidFill>
                  <a:srgbClr val="002060"/>
                </a:solidFill>
                <a:latin typeface="Arial" panose="020B0604020202020204" pitchFamily="34" charset="0"/>
                <a:cs typeface="Arial" panose="020B0604020202020204" pitchFamily="34" charset="0"/>
              </a:rPr>
              <a:t>Phương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pháp</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thực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hành</a:t>
            </a:r>
            <a:endParaRPr lang="en-US" sz="4400" dirty="0">
              <a:solidFill>
                <a:srgbClr val="002060"/>
              </a:solidFill>
              <a:latin typeface="Arial" panose="020B0604020202020204" pitchFamily="34" charset="0"/>
              <a:cs typeface="Arial" panose="020B0604020202020204" pitchFamily="34" charset="0"/>
            </a:endParaRPr>
          </a:p>
          <a:p>
            <a:pPr marL="457200" indent="-457200" algn="just">
              <a:buClr>
                <a:srgbClr val="C00000"/>
              </a:buClr>
              <a:buFont typeface="Wingdings" panose="05000000000000000000" pitchFamily="2" charset="2"/>
              <a:buChar char="Ø"/>
            </a:pPr>
            <a:r>
              <a:rPr lang="en-US" sz="4400" dirty="0" err="1" smtClean="0">
                <a:solidFill>
                  <a:srgbClr val="002060"/>
                </a:solidFill>
                <a:latin typeface="Arial" panose="020B0604020202020204" pitchFamily="34" charset="0"/>
                <a:cs typeface="Arial" panose="020B0604020202020204" pitchFamily="34" charset="0"/>
              </a:rPr>
              <a:t>Phương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pháp</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thực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nghiệm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khảo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sát</a:t>
            </a:r>
            <a:r>
              <a:rPr lang="en-US" sz="4400" dirty="0" smtClean="0">
                <a:solidFill>
                  <a:srgbClr val="002060"/>
                </a:solidFill>
                <a:latin typeface="Arial" panose="020B0604020202020204" pitchFamily="34"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4137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400" fill="hold"/>
                                        <p:tgtEl>
                                          <p:spTgt spid="2"/>
                                        </p:tgtEl>
                                        <p:attrNameLst>
                                          <p:attrName>ppt_x</p:attrName>
                                        </p:attrNameLst>
                                      </p:cBhvr>
                                      <p:tavLst>
                                        <p:tav tm="0">
                                          <p:val>
                                            <p:strVal val="#ppt_x"/>
                                          </p:val>
                                        </p:tav>
                                        <p:tav tm="100000">
                                          <p:val>
                                            <p:strVal val="#ppt_x"/>
                                          </p:val>
                                        </p:tav>
                                      </p:tavLst>
                                    </p:anim>
                                    <p:anim calcmode="lin" valueType="num">
                                      <p:cBhvr additive="base">
                                        <p:cTn id="8" dur="14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p:nvPr/>
        </p:nvSpPr>
        <p:spPr>
          <a:xfrm>
            <a:off x="2286000" y="3620940"/>
            <a:ext cx="7696200" cy="570060"/>
          </a:xfrm>
          <a:prstGeom prst="rect">
            <a:avLst/>
          </a:prstGeom>
          <a:noFill/>
          <a:ln>
            <a:noFill/>
          </a:ln>
        </p:spPr>
        <p:txBody>
          <a:bodyPr spcFirstLastPara="1" wrap="square" lIns="92075" tIns="46025" rIns="92075" bIns="46025" anchor="t" anchorCtr="0">
            <a:noAutofit/>
          </a:bodyPr>
          <a:lstStyle/>
          <a:p>
            <a:pPr marL="609600" marR="0" lvl="0" indent="-609600" algn="l" rtl="0">
              <a:spcBef>
                <a:spcPts val="0"/>
              </a:spcBef>
              <a:spcAft>
                <a:spcPts val="0"/>
              </a:spcAft>
              <a:buNone/>
            </a:pPr>
            <a:endParaRPr sz="3200">
              <a:solidFill>
                <a:srgbClr val="FF3300"/>
              </a:solidFill>
              <a:latin typeface="Times New Roman"/>
              <a:ea typeface="Times New Roman"/>
              <a:cs typeface="Times New Roman"/>
              <a:sym typeface="Times New Roman"/>
            </a:endParaRPr>
          </a:p>
        </p:txBody>
      </p:sp>
      <p:sp>
        <p:nvSpPr>
          <p:cNvPr id="143" name="Google Shape;143;p5"/>
          <p:cNvSpPr/>
          <p:nvPr/>
        </p:nvSpPr>
        <p:spPr>
          <a:xfrm>
            <a:off x="88232" y="962779"/>
            <a:ext cx="2919841" cy="4432793"/>
          </a:xfrm>
          <a:prstGeom prst="ellipse">
            <a:avLst/>
          </a:prstGeom>
          <a:gradFill>
            <a:gsLst>
              <a:gs pos="0">
                <a:srgbClr val="C86C1F"/>
              </a:gs>
              <a:gs pos="80000">
                <a:srgbClr val="FF8E29"/>
              </a:gs>
              <a:gs pos="100000">
                <a:srgbClr val="FF8D25"/>
              </a:gs>
            </a:gsLst>
            <a:lin ang="16200000" scaled="0"/>
          </a:gra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Times New Roman"/>
                <a:ea typeface="Times New Roman"/>
                <a:cs typeface="Times New Roman"/>
                <a:sym typeface="Times New Roman"/>
              </a:rPr>
              <a:t>PHẦN II. NỘI DUNG</a:t>
            </a:r>
            <a:endParaRPr/>
          </a:p>
        </p:txBody>
      </p:sp>
      <p:pic>
        <p:nvPicPr>
          <p:cNvPr id="144" name="Google Shape;144;p5" descr="GRANS024"/>
          <p:cNvPicPr preferRelativeResize="0"/>
          <p:nvPr/>
        </p:nvPicPr>
        <p:blipFill rotWithShape="1">
          <a:blip r:embed="rId3" cstate="print">
            <a:alphaModFix/>
          </a:blip>
          <a:srcRect/>
          <a:stretch/>
        </p:blipFill>
        <p:spPr>
          <a:xfrm rot="531882" flipH="1">
            <a:off x="9248620" y="5361403"/>
            <a:ext cx="1447800" cy="1470025"/>
          </a:xfrm>
          <a:prstGeom prst="rect">
            <a:avLst/>
          </a:prstGeom>
          <a:noFill/>
          <a:ln>
            <a:noFill/>
          </a:ln>
        </p:spPr>
      </p:pic>
      <p:grpSp>
        <p:nvGrpSpPr>
          <p:cNvPr id="2" name="Google Shape;145;p5"/>
          <p:cNvGrpSpPr/>
          <p:nvPr/>
        </p:nvGrpSpPr>
        <p:grpSpPr>
          <a:xfrm>
            <a:off x="3589421" y="1564095"/>
            <a:ext cx="8602579" cy="1054243"/>
            <a:chOff x="58031" y="1320052"/>
            <a:chExt cx="7837712" cy="596218"/>
          </a:xfrm>
        </p:grpSpPr>
        <p:sp>
          <p:nvSpPr>
            <p:cNvPr id="146" name="Google Shape;146;p5"/>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txBox="1"/>
            <p:nvPr/>
          </p:nvSpPr>
          <p:spPr>
            <a:xfrm>
              <a:off x="87137"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just" rtl="0">
                <a:lnSpc>
                  <a:spcPct val="90000"/>
                </a:lnSpc>
                <a:spcBef>
                  <a:spcPts val="0"/>
                </a:spcBef>
                <a:spcAft>
                  <a:spcPts val="0"/>
                </a:spcAft>
                <a:buNone/>
              </a:pPr>
              <a:r>
                <a:rPr lang="en-US" sz="3400" b="1" dirty="0">
                  <a:solidFill>
                    <a:schemeClr val="lt1"/>
                  </a:solidFill>
                  <a:latin typeface="Times New Roman"/>
                  <a:ea typeface="Times New Roman"/>
                  <a:cs typeface="Times New Roman"/>
                  <a:sym typeface="Times New Roman"/>
                </a:rPr>
                <a:t>1. </a:t>
              </a:r>
              <a:r>
                <a:rPr lang="en-US" sz="3400" b="1" dirty="0" err="1">
                  <a:solidFill>
                    <a:schemeClr val="lt1"/>
                  </a:solidFill>
                  <a:latin typeface="Times New Roman"/>
                  <a:ea typeface="Times New Roman"/>
                  <a:cs typeface="Times New Roman"/>
                  <a:sym typeface="Times New Roman"/>
                </a:rPr>
                <a:t>Thực</a:t>
              </a:r>
              <a:r>
                <a:rPr lang="en-US" sz="3400" b="1" dirty="0">
                  <a:solidFill>
                    <a:schemeClr val="lt1"/>
                  </a:solidFill>
                  <a:latin typeface="Times New Roman"/>
                  <a:ea typeface="Times New Roman"/>
                  <a:cs typeface="Times New Roman"/>
                  <a:sym typeface="Times New Roman"/>
                </a:rPr>
                <a:t> </a:t>
              </a:r>
              <a:r>
                <a:rPr lang="en-US" sz="3400" b="1" dirty="0" err="1" smtClean="0">
                  <a:solidFill>
                    <a:schemeClr val="lt1"/>
                  </a:solidFill>
                  <a:latin typeface="Times New Roman"/>
                  <a:ea typeface="Times New Roman"/>
                  <a:cs typeface="Times New Roman"/>
                  <a:sym typeface="Times New Roman"/>
                </a:rPr>
                <a:t>trạng</a:t>
              </a:r>
              <a:endParaRPr sz="3400">
                <a:solidFill>
                  <a:schemeClr val="lt1"/>
                </a:solidFill>
                <a:latin typeface="Times New Roman"/>
                <a:ea typeface="Times New Roman"/>
                <a:cs typeface="Times New Roman"/>
                <a:sym typeface="Times New Roman"/>
              </a:endParaRPr>
            </a:p>
          </p:txBody>
        </p:sp>
      </p:grpSp>
      <p:grpSp>
        <p:nvGrpSpPr>
          <p:cNvPr id="3" name="Google Shape;148;p5"/>
          <p:cNvGrpSpPr/>
          <p:nvPr/>
        </p:nvGrpSpPr>
        <p:grpSpPr>
          <a:xfrm>
            <a:off x="3621366" y="3688744"/>
            <a:ext cx="8570634" cy="1054243"/>
            <a:chOff x="58031" y="1320052"/>
            <a:chExt cx="7837712" cy="596218"/>
          </a:xfrm>
        </p:grpSpPr>
        <p:sp>
          <p:nvSpPr>
            <p:cNvPr id="149" name="Google Shape;149;p5"/>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txBox="1"/>
            <p:nvPr/>
          </p:nvSpPr>
          <p:spPr>
            <a:xfrm>
              <a:off x="87135"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l" rtl="0">
                <a:lnSpc>
                  <a:spcPct val="90000"/>
                </a:lnSpc>
                <a:spcBef>
                  <a:spcPts val="0"/>
                </a:spcBef>
                <a:spcAft>
                  <a:spcPts val="0"/>
                </a:spcAft>
                <a:buNone/>
              </a:pPr>
              <a:r>
                <a:rPr lang="en-US" sz="3400" b="1" dirty="0">
                  <a:solidFill>
                    <a:schemeClr val="lt1"/>
                  </a:solidFill>
                  <a:latin typeface="Times New Roman"/>
                  <a:ea typeface="Times New Roman"/>
                  <a:cs typeface="Times New Roman"/>
                  <a:sym typeface="Times New Roman"/>
                </a:rPr>
                <a:t>2. </a:t>
              </a:r>
              <a:r>
                <a:rPr lang="en-US" sz="3400" b="1" dirty="0" err="1">
                  <a:solidFill>
                    <a:schemeClr val="lt1"/>
                  </a:solidFill>
                  <a:latin typeface="Times New Roman"/>
                  <a:ea typeface="Times New Roman"/>
                  <a:cs typeface="Times New Roman"/>
                  <a:sym typeface="Times New Roman"/>
                </a:rPr>
                <a:t>Các</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biện</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pháp</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thực</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hiện</a:t>
              </a:r>
              <a:endParaRPr sz="3400" b="1">
                <a:solidFill>
                  <a:schemeClr val="lt1"/>
                </a:solidFill>
                <a:latin typeface="Times New Roman"/>
                <a:ea typeface="Times New Roman"/>
                <a:cs typeface="Times New Roman"/>
                <a:sym typeface="Times New Roman"/>
              </a:endParaRPr>
            </a:p>
          </p:txBody>
        </p:sp>
      </p:grpSp>
      <p:sp>
        <p:nvSpPr>
          <p:cNvPr id="151" name="Google Shape;151;p5"/>
          <p:cNvSpPr/>
          <p:nvPr/>
        </p:nvSpPr>
        <p:spPr>
          <a:xfrm>
            <a:off x="3070147" y="1793107"/>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5"/>
          <p:cNvSpPr/>
          <p:nvPr/>
        </p:nvSpPr>
        <p:spPr>
          <a:xfrm>
            <a:off x="3070147" y="3905970"/>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linds(horizontal)">
                                      <p:cBhvr>
                                        <p:cTn id="7" dur="500"/>
                                        <p:tgtEl>
                                          <p:spTgt spid="14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1"/>
                                        </p:tgtEl>
                                        <p:attrNameLst>
                                          <p:attrName>style.visibility</p:attrName>
                                        </p:attrNameLst>
                                      </p:cBhvr>
                                      <p:to>
                                        <p:strVal val="visible"/>
                                      </p:to>
                                    </p:set>
                                    <p:animEffect transition="in" filter="blinds(horizontal)">
                                      <p:cBhvr>
                                        <p:cTn id="11" dur="500"/>
                                        <p:tgtEl>
                                          <p:spTgt spid="151"/>
                                        </p:tgtEl>
                                      </p:cBhvr>
                                    </p:animEffect>
                                  </p:childTnLst>
                                </p:cTn>
                              </p:par>
                              <p:par>
                                <p:cTn id="12" presetID="3"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152"/>
                                        </p:tgtEl>
                                        <p:attrNameLst>
                                          <p:attrName>style.visibility</p:attrName>
                                        </p:attrNameLst>
                                      </p:cBhvr>
                                      <p:to>
                                        <p:strVal val="visible"/>
                                      </p:to>
                                    </p:set>
                                    <p:animEffect transition="in" filter="blinds(horizontal)">
                                      <p:cBhvr>
                                        <p:cTn id="18" dur="500"/>
                                        <p:tgtEl>
                                          <p:spTgt spid="152"/>
                                        </p:tgtEl>
                                      </p:cBhvr>
                                    </p:animEffect>
                                  </p:childTnLst>
                                </p:cTn>
                              </p:par>
                              <p:par>
                                <p:cTn id="19" presetID="3"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51" grpId="0" animBg="1"/>
      <p:bldP spid="1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4" name="Google Shape;144;p5" descr="GRANS024"/>
          <p:cNvPicPr preferRelativeResize="0"/>
          <p:nvPr/>
        </p:nvPicPr>
        <p:blipFill rotWithShape="1">
          <a:blip r:embed="rId3" cstate="print">
            <a:alphaModFix/>
          </a:blip>
          <a:srcRect/>
          <a:stretch/>
        </p:blipFill>
        <p:spPr>
          <a:xfrm rot="531882" flipH="1">
            <a:off x="10301566" y="102772"/>
            <a:ext cx="1447800" cy="1470025"/>
          </a:xfrm>
          <a:prstGeom prst="rect">
            <a:avLst/>
          </a:prstGeom>
          <a:noFill/>
          <a:ln>
            <a:noFill/>
          </a:ln>
        </p:spPr>
      </p:pic>
      <p:grpSp>
        <p:nvGrpSpPr>
          <p:cNvPr id="2" name="Google Shape;145;p5"/>
          <p:cNvGrpSpPr/>
          <p:nvPr/>
        </p:nvGrpSpPr>
        <p:grpSpPr>
          <a:xfrm>
            <a:off x="1663638" y="0"/>
            <a:ext cx="8602579" cy="1054243"/>
            <a:chOff x="58031" y="1320052"/>
            <a:chExt cx="7837712" cy="596218"/>
          </a:xfrm>
        </p:grpSpPr>
        <p:sp>
          <p:nvSpPr>
            <p:cNvPr id="146" name="Google Shape;146;p5"/>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txBox="1"/>
            <p:nvPr/>
          </p:nvSpPr>
          <p:spPr>
            <a:xfrm>
              <a:off x="87137"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3400" b="1" dirty="0" smtClean="0">
                  <a:solidFill>
                    <a:schemeClr val="lt1"/>
                  </a:solidFill>
                  <a:latin typeface="Times New Roman"/>
                  <a:ea typeface="Times New Roman"/>
                  <a:cs typeface="Times New Roman"/>
                  <a:sym typeface="Times New Roman"/>
                </a:rPr>
                <a:t>THỰC TRẠNG</a:t>
              </a:r>
              <a:endParaRPr sz="3400">
                <a:solidFill>
                  <a:schemeClr val="lt1"/>
                </a:solidFill>
                <a:latin typeface="Times New Roman"/>
                <a:ea typeface="Times New Roman"/>
                <a:cs typeface="Times New Roman"/>
                <a:sym typeface="Times New Roman"/>
              </a:endParaRPr>
            </a:p>
          </p:txBody>
        </p:sp>
      </p:grpSp>
      <p:grpSp>
        <p:nvGrpSpPr>
          <p:cNvPr id="9" name="Google Shape;145;p5"/>
          <p:cNvGrpSpPr/>
          <p:nvPr/>
        </p:nvGrpSpPr>
        <p:grpSpPr>
          <a:xfrm>
            <a:off x="1760619" y="0"/>
            <a:ext cx="8602579" cy="1054243"/>
            <a:chOff x="58031" y="1320052"/>
            <a:chExt cx="7837712" cy="596218"/>
          </a:xfrm>
        </p:grpSpPr>
        <p:sp>
          <p:nvSpPr>
            <p:cNvPr id="10" name="Google Shape;146;p5"/>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7;p5"/>
            <p:cNvSpPr txBox="1"/>
            <p:nvPr/>
          </p:nvSpPr>
          <p:spPr>
            <a:xfrm>
              <a:off x="87137"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3400" b="1" dirty="0" smtClean="0">
                  <a:solidFill>
                    <a:schemeClr val="lt1"/>
                  </a:solidFill>
                  <a:latin typeface="Times New Roman"/>
                  <a:ea typeface="Times New Roman"/>
                  <a:cs typeface="Times New Roman"/>
                  <a:sym typeface="Times New Roman"/>
                </a:rPr>
                <a:t>THUẬN LỢI</a:t>
              </a:r>
              <a:endParaRPr sz="3400">
                <a:solidFill>
                  <a:schemeClr val="lt1"/>
                </a:solidFill>
                <a:latin typeface="Times New Roman"/>
                <a:ea typeface="Times New Roman"/>
                <a:cs typeface="Times New Roman"/>
                <a:sym typeface="Times New Roman"/>
              </a:endParaRPr>
            </a:p>
          </p:txBody>
        </p:sp>
      </p:grpSp>
      <p:sp>
        <p:nvSpPr>
          <p:cNvPr id="3" name="Rectangle 2"/>
          <p:cNvSpPr/>
          <p:nvPr/>
        </p:nvSpPr>
        <p:spPr>
          <a:xfrm>
            <a:off x="2729890" y="1947034"/>
            <a:ext cx="8190521" cy="3970318"/>
          </a:xfrm>
          <a:prstGeom prst="rect">
            <a:avLst/>
          </a:prstGeom>
        </p:spPr>
        <p:txBody>
          <a:bodyPr wrap="square">
            <a:spAutoFit/>
          </a:bodyPr>
          <a:lstStyle/>
          <a:p>
            <a:pPr marL="457200" indent="-457200" algn="just">
              <a:buFont typeface="Wingdings" panose="05000000000000000000" pitchFamily="2" charset="2"/>
              <a:buChar char="ü"/>
            </a:pPr>
            <a:r>
              <a:rPr lang="vi-VN" sz="2800" dirty="0" smtClean="0"/>
              <a:t>Đa </a:t>
            </a:r>
            <a:r>
              <a:rPr lang="vi-VN" sz="2800" dirty="0"/>
              <a:t>số các em học sinh có ý thức học tập tốt, một số em yêu thích học tập bộ môn Khoa học tự nhiên. </a:t>
            </a:r>
          </a:p>
          <a:p>
            <a:pPr marL="457200" indent="-457200" algn="just">
              <a:buFont typeface="Wingdings" panose="05000000000000000000" pitchFamily="2" charset="2"/>
              <a:buChar char="ü"/>
            </a:pPr>
            <a:r>
              <a:rPr lang="vi-VN" sz="2800" dirty="0" smtClean="0"/>
              <a:t>Học </a:t>
            </a:r>
            <a:r>
              <a:rPr lang="vi-VN" sz="2800" dirty="0"/>
              <a:t>sinh được giao nhiệm vụ có ý thức chuẩn bị và sẵn sàng thực hiện các nhiệm vụ được giao.</a:t>
            </a:r>
          </a:p>
          <a:p>
            <a:pPr marL="457200" indent="-457200" algn="just">
              <a:buFont typeface="Wingdings" panose="05000000000000000000" pitchFamily="2" charset="2"/>
              <a:buChar char="ü"/>
            </a:pPr>
            <a:r>
              <a:rPr lang="vi-VN" sz="2800" dirty="0" smtClean="0"/>
              <a:t>Các </a:t>
            </a:r>
            <a:r>
              <a:rPr lang="vi-VN" sz="2800" dirty="0"/>
              <a:t>bậc phụ huynh luôn quan tâm, tạo điều kiện cho các con thực hiện các nhiệm vụ học tập của bộ môn.</a:t>
            </a:r>
          </a:p>
        </p:txBody>
      </p:sp>
      <p:pic>
        <p:nvPicPr>
          <p:cNvPr id="4" name="Picture 3"/>
          <p:cNvPicPr>
            <a:picLocks noChangeAspect="1"/>
          </p:cNvPicPr>
          <p:nvPr/>
        </p:nvPicPr>
        <p:blipFill>
          <a:blip r:embed="rId4"/>
          <a:stretch>
            <a:fillRect/>
          </a:stretch>
        </p:blipFill>
        <p:spPr>
          <a:xfrm>
            <a:off x="242888" y="1354280"/>
            <a:ext cx="2309093" cy="2317607"/>
          </a:xfrm>
          <a:prstGeom prst="rect">
            <a:avLst/>
          </a:prstGeom>
          <a:ln>
            <a:noFill/>
          </a:ln>
          <a:effectLst>
            <a:softEdge rad="112500"/>
          </a:effectLst>
        </p:spPr>
      </p:pic>
      <p:pic>
        <p:nvPicPr>
          <p:cNvPr id="5" name="Picture 4"/>
          <p:cNvPicPr>
            <a:picLocks noChangeAspect="1"/>
          </p:cNvPicPr>
          <p:nvPr/>
        </p:nvPicPr>
        <p:blipFill>
          <a:blip r:embed="rId5"/>
          <a:stretch>
            <a:fillRect/>
          </a:stretch>
        </p:blipFill>
        <p:spPr>
          <a:xfrm>
            <a:off x="242888" y="4057650"/>
            <a:ext cx="2309093" cy="24237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descr="Những câu khẩu hiệu hay về học tập - Mobitoo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3" name="AutoShape 5" descr="Top 5 trung tâm Tiếng Anh tốt nhất Quận Bình Thạnh - Top 10 Tìm Kiế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8" name="Google Shape;145;p5"/>
          <p:cNvGrpSpPr/>
          <p:nvPr/>
        </p:nvGrpSpPr>
        <p:grpSpPr>
          <a:xfrm>
            <a:off x="1857601" y="1"/>
            <a:ext cx="8602579" cy="872836"/>
            <a:chOff x="58031" y="1320052"/>
            <a:chExt cx="7837712" cy="596218"/>
          </a:xfrm>
        </p:grpSpPr>
        <p:sp>
          <p:nvSpPr>
            <p:cNvPr id="9" name="Google Shape;146;p5"/>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7;p5"/>
            <p:cNvSpPr txBox="1"/>
            <p:nvPr/>
          </p:nvSpPr>
          <p:spPr>
            <a:xfrm>
              <a:off x="87137"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3400" b="1" dirty="0" smtClean="0">
                  <a:solidFill>
                    <a:schemeClr val="lt1"/>
                  </a:solidFill>
                  <a:latin typeface="Times New Roman"/>
                  <a:ea typeface="Times New Roman"/>
                  <a:cs typeface="Times New Roman"/>
                  <a:sym typeface="Times New Roman"/>
                </a:rPr>
                <a:t>KHÓ KHĂN</a:t>
              </a:r>
              <a:endParaRPr sz="3400">
                <a:solidFill>
                  <a:schemeClr val="lt1"/>
                </a:solidFill>
                <a:latin typeface="Times New Roman"/>
                <a:ea typeface="Times New Roman"/>
                <a:cs typeface="Times New Roman"/>
                <a:sym typeface="Times New Roman"/>
              </a:endParaRPr>
            </a:p>
          </p:txBody>
        </p:sp>
      </p:grpSp>
      <p:pic>
        <p:nvPicPr>
          <p:cNvPr id="3" name="Picture 2"/>
          <p:cNvPicPr>
            <a:picLocks noChangeAspect="1"/>
          </p:cNvPicPr>
          <p:nvPr/>
        </p:nvPicPr>
        <p:blipFill>
          <a:blip r:embed="rId2"/>
          <a:stretch>
            <a:fillRect/>
          </a:stretch>
        </p:blipFill>
        <p:spPr>
          <a:xfrm>
            <a:off x="2032000" y="4062064"/>
            <a:ext cx="3776428" cy="2481263"/>
          </a:xfrm>
          <a:prstGeom prst="rect">
            <a:avLst/>
          </a:prstGeom>
          <a:ln>
            <a:noFill/>
          </a:ln>
          <a:effectLst>
            <a:softEdge rad="112500"/>
          </a:effectLst>
        </p:spPr>
      </p:pic>
      <p:pic>
        <p:nvPicPr>
          <p:cNvPr id="4" name="Picture 3"/>
          <p:cNvPicPr>
            <a:picLocks noChangeAspect="1"/>
          </p:cNvPicPr>
          <p:nvPr/>
        </p:nvPicPr>
        <p:blipFill>
          <a:blip r:embed="rId3"/>
          <a:stretch>
            <a:fillRect/>
          </a:stretch>
        </p:blipFill>
        <p:spPr>
          <a:xfrm>
            <a:off x="6784921" y="4118867"/>
            <a:ext cx="3643314" cy="2424460"/>
          </a:xfrm>
          <a:prstGeom prst="rect">
            <a:avLst/>
          </a:prstGeom>
          <a:ln>
            <a:noFill/>
          </a:ln>
          <a:effectLst>
            <a:softEdge rad="112500"/>
          </a:effectLst>
        </p:spPr>
      </p:pic>
      <p:sp>
        <p:nvSpPr>
          <p:cNvPr id="5" name="TextBox 4"/>
          <p:cNvSpPr txBox="1"/>
          <p:nvPr/>
        </p:nvSpPr>
        <p:spPr>
          <a:xfrm>
            <a:off x="1228725" y="1325909"/>
            <a:ext cx="10287000" cy="2554545"/>
          </a:xfrm>
          <a:prstGeom prst="rect">
            <a:avLst/>
          </a:prstGeom>
          <a:noFill/>
        </p:spPr>
        <p:txBody>
          <a:bodyPr wrap="square" rtlCol="0">
            <a:spAutoFit/>
          </a:bodyPr>
          <a:lstStyle/>
          <a:p>
            <a:pPr algn="ctr"/>
            <a:r>
              <a:rPr lang="en-US" sz="3200" dirty="0" err="1" smtClean="0">
                <a:latin typeface="Arial" panose="020B0604020202020204" pitchFamily="34" charset="0"/>
                <a:cs typeface="Arial" panose="020B0604020202020204" pitchFamily="34" charset="0"/>
              </a:rPr>
              <a:t>Trình</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năng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năng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còn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chưa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trung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a:t>
            </a:r>
            <a:r>
              <a:rPr lang="en-US" sz="3200" dirty="0">
                <a:latin typeface="Arial" panose="020B0604020202020204" pitchFamily="34" charset="0"/>
                <a:cs typeface="Arial" panose="020B0604020202020204" pitchFamily="34" charset="0"/>
              </a:rPr>
              <a:t> ý, </a:t>
            </a:r>
            <a:r>
              <a:rPr lang="en-US" sz="3200" dirty="0" err="1">
                <a:latin typeface="Arial" panose="020B0604020202020204" pitchFamily="34" charset="0"/>
                <a:cs typeface="Arial" panose="020B0604020202020204" pitchFamily="34" charset="0"/>
              </a:rPr>
              <a:t>chưa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tập</a:t>
            </a:r>
            <a:r>
              <a:rPr lang="en-US" sz="3200" dirty="0">
                <a:latin typeface="Arial" panose="020B0604020202020204" pitchFamily="34" charset="0"/>
                <a:cs typeface="Arial" panose="020B0604020202020204" pitchFamily="34" charset="0"/>
              </a:rPr>
              <a:t>.</a:t>
            </a:r>
          </a:p>
          <a:p>
            <a:pPr algn="just"/>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descr="Những câu khẩu hiệu hay về học tập - Mobitoo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3491" name="Picture 3" descr="D:\2022 -2023\Giáo án\BGDT sinh 9\Nhung-cau-khau-hieu-hay-ve-hoc-tap (1).jpg"/>
          <p:cNvPicPr>
            <a:picLocks noChangeAspect="1" noChangeArrowheads="1"/>
          </p:cNvPicPr>
          <p:nvPr/>
        </p:nvPicPr>
        <p:blipFill>
          <a:blip r:embed="rId2"/>
          <a:srcRect/>
          <a:stretch>
            <a:fillRect/>
          </a:stretch>
        </p:blipFill>
        <p:spPr bwMode="auto">
          <a:xfrm>
            <a:off x="4150735" y="1049481"/>
            <a:ext cx="3646253" cy="33978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3493" name="AutoShape 5" descr="Top 5 trung tâm Tiếng Anh tốt nhất Quận Bình Thạnh - Top 10 Tìm Kiế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3494" name="Picture 6" descr="D:\2022 -2023\Giáo án\BGDT sinh 9\top-5-trung-tam-tieng-anh-tot-nhat-quan-binh-thanh-7.jpg"/>
          <p:cNvPicPr>
            <a:picLocks noChangeAspect="1" noChangeArrowheads="1"/>
          </p:cNvPicPr>
          <p:nvPr/>
        </p:nvPicPr>
        <p:blipFill>
          <a:blip r:embed="rId3"/>
          <a:srcRect/>
          <a:stretch>
            <a:fillRect/>
          </a:stretch>
        </p:blipFill>
        <p:spPr bwMode="auto">
          <a:xfrm>
            <a:off x="8326581" y="1355147"/>
            <a:ext cx="3657600" cy="2330161"/>
          </a:xfrm>
          <a:prstGeom prst="ellipse">
            <a:avLst/>
          </a:prstGeom>
          <a:ln>
            <a:noFill/>
          </a:ln>
          <a:effectLst>
            <a:softEdge rad="112500"/>
          </a:effectLst>
        </p:spPr>
      </p:pic>
      <p:pic>
        <p:nvPicPr>
          <p:cNvPr id="63495" name="Picture 7" descr="D:\2022 -2023\Giáo án\BGDT sinh 9\toan-logo_4720221046.jpg"/>
          <p:cNvPicPr>
            <a:picLocks noChangeAspect="1" noChangeArrowheads="1"/>
          </p:cNvPicPr>
          <p:nvPr/>
        </p:nvPicPr>
        <p:blipFill>
          <a:blip r:embed="rId4"/>
          <a:srcRect/>
          <a:stretch>
            <a:fillRect/>
          </a:stretch>
        </p:blipFill>
        <p:spPr bwMode="auto">
          <a:xfrm>
            <a:off x="0" y="1430481"/>
            <a:ext cx="3768436" cy="2337955"/>
          </a:xfrm>
          <a:prstGeom prst="ellipse">
            <a:avLst/>
          </a:prstGeom>
          <a:ln>
            <a:noFill/>
          </a:ln>
          <a:effectLst>
            <a:softEdge rad="112500"/>
          </a:effectLst>
        </p:spPr>
      </p:pic>
      <p:pic>
        <p:nvPicPr>
          <p:cNvPr id="63496" name="Picture 8" descr="D:\2022 -2023\Giáo án\BGDT sinh 9\35815d4e5ad614.png"/>
          <p:cNvPicPr>
            <a:picLocks noChangeAspect="1" noChangeArrowheads="1"/>
          </p:cNvPicPr>
          <p:nvPr/>
        </p:nvPicPr>
        <p:blipFill>
          <a:blip r:embed="rId5"/>
          <a:srcRect/>
          <a:stretch>
            <a:fillRect/>
          </a:stretch>
        </p:blipFill>
        <p:spPr bwMode="auto">
          <a:xfrm>
            <a:off x="4508701" y="4483045"/>
            <a:ext cx="3177974" cy="2318843"/>
          </a:xfrm>
          <a:prstGeom prst="rect">
            <a:avLst/>
          </a:prstGeom>
          <a:ln>
            <a:noFill/>
          </a:ln>
          <a:effectLst>
            <a:softEdge rad="112500"/>
          </a:effectLst>
        </p:spPr>
      </p:pic>
      <p:grpSp>
        <p:nvGrpSpPr>
          <p:cNvPr id="8" name="Google Shape;145;p5"/>
          <p:cNvGrpSpPr/>
          <p:nvPr/>
        </p:nvGrpSpPr>
        <p:grpSpPr>
          <a:xfrm>
            <a:off x="1857601" y="1"/>
            <a:ext cx="8602579" cy="872836"/>
            <a:chOff x="58031" y="1320052"/>
            <a:chExt cx="7837712" cy="596218"/>
          </a:xfrm>
        </p:grpSpPr>
        <p:sp>
          <p:nvSpPr>
            <p:cNvPr id="9" name="Google Shape;146;p5"/>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7;p5"/>
            <p:cNvSpPr txBox="1"/>
            <p:nvPr/>
          </p:nvSpPr>
          <p:spPr>
            <a:xfrm>
              <a:off x="87137"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3400" b="1" dirty="0" smtClean="0">
                  <a:solidFill>
                    <a:schemeClr val="lt1"/>
                  </a:solidFill>
                  <a:latin typeface="Times New Roman"/>
                  <a:ea typeface="Times New Roman"/>
                  <a:cs typeface="Times New Roman"/>
                  <a:sym typeface="Times New Roman"/>
                </a:rPr>
                <a:t>THI VÀO 10- THPT</a:t>
              </a:r>
              <a:endParaRPr sz="3400" dirty="0">
                <a:solidFill>
                  <a:schemeClr val="lt1"/>
                </a:solidFill>
                <a:latin typeface="Times New Roman"/>
                <a:ea typeface="Times New Roman"/>
                <a:cs typeface="Times New Roman"/>
                <a:sym typeface="Times New Roman"/>
              </a:endParaRPr>
            </a:p>
          </p:txBody>
        </p:sp>
      </p:grpSp>
    </p:spTree>
    <p:extLst>
      <p:ext uri="{BB962C8B-B14F-4D97-AF65-F5344CB8AC3E}">
        <p14:creationId xmlns:p14="http://schemas.microsoft.com/office/powerpoint/2010/main" val="386202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3495"/>
                                        </p:tgtEl>
                                        <p:attrNameLst>
                                          <p:attrName>style.visibility</p:attrName>
                                        </p:attrNameLst>
                                      </p:cBhvr>
                                      <p:to>
                                        <p:strVal val="visible"/>
                                      </p:to>
                                    </p:set>
                                    <p:animEffect transition="in" filter="blinds(horizontal)">
                                      <p:cBhvr>
                                        <p:cTn id="12" dur="600"/>
                                        <p:tgtEl>
                                          <p:spTgt spid="63495"/>
                                        </p:tgtEl>
                                      </p:cBhvr>
                                    </p:animEffect>
                                  </p:childTnLst>
                                </p:cTn>
                              </p:par>
                            </p:childTnLst>
                          </p:cTn>
                        </p:par>
                        <p:par>
                          <p:cTn id="13" fill="hold">
                            <p:stCondLst>
                              <p:cond delay="600"/>
                            </p:stCondLst>
                            <p:childTnLst>
                              <p:par>
                                <p:cTn id="14" presetID="13" presetClass="entr" presetSubtype="16" fill="hold" nodeType="afterEffect">
                                  <p:stCondLst>
                                    <p:cond delay="0"/>
                                  </p:stCondLst>
                                  <p:childTnLst>
                                    <p:set>
                                      <p:cBhvr>
                                        <p:cTn id="15" dur="1" fill="hold">
                                          <p:stCondLst>
                                            <p:cond delay="0"/>
                                          </p:stCondLst>
                                        </p:cTn>
                                        <p:tgtEl>
                                          <p:spTgt spid="63496"/>
                                        </p:tgtEl>
                                        <p:attrNameLst>
                                          <p:attrName>style.visibility</p:attrName>
                                        </p:attrNameLst>
                                      </p:cBhvr>
                                      <p:to>
                                        <p:strVal val="visible"/>
                                      </p:to>
                                    </p:set>
                                    <p:animEffect transition="in" filter="plus(in)">
                                      <p:cBhvr>
                                        <p:cTn id="16" dur="600"/>
                                        <p:tgtEl>
                                          <p:spTgt spid="63496"/>
                                        </p:tgtEl>
                                      </p:cBhvr>
                                    </p:animEffect>
                                  </p:childTnLst>
                                </p:cTn>
                              </p:par>
                            </p:childTnLst>
                          </p:cTn>
                        </p:par>
                        <p:par>
                          <p:cTn id="17" fill="hold">
                            <p:stCondLst>
                              <p:cond delay="1200"/>
                            </p:stCondLst>
                            <p:childTnLst>
                              <p:par>
                                <p:cTn id="18" presetID="20" presetClass="entr" presetSubtype="0" fill="hold" nodeType="afterEffect">
                                  <p:stCondLst>
                                    <p:cond delay="0"/>
                                  </p:stCondLst>
                                  <p:childTnLst>
                                    <p:set>
                                      <p:cBhvr>
                                        <p:cTn id="19" dur="1" fill="hold">
                                          <p:stCondLst>
                                            <p:cond delay="0"/>
                                          </p:stCondLst>
                                        </p:cTn>
                                        <p:tgtEl>
                                          <p:spTgt spid="63494"/>
                                        </p:tgtEl>
                                        <p:attrNameLst>
                                          <p:attrName>style.visibility</p:attrName>
                                        </p:attrNameLst>
                                      </p:cBhvr>
                                      <p:to>
                                        <p:strVal val="visible"/>
                                      </p:to>
                                    </p:set>
                                    <p:animEffect transition="in" filter="wedge">
                                      <p:cBhvr>
                                        <p:cTn id="20" dur="400"/>
                                        <p:tgtEl>
                                          <p:spTgt spid="6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44;p5" descr="GRANS024"/>
          <p:cNvPicPr preferRelativeResize="0"/>
          <p:nvPr/>
        </p:nvPicPr>
        <p:blipFill rotWithShape="1">
          <a:blip r:embed="rId2" cstate="print">
            <a:alphaModFix/>
          </a:blip>
          <a:srcRect/>
          <a:stretch/>
        </p:blipFill>
        <p:spPr>
          <a:xfrm rot="531882" flipH="1">
            <a:off x="104619" y="5112021"/>
            <a:ext cx="1447800" cy="1470025"/>
          </a:xfrm>
          <a:prstGeom prst="rect">
            <a:avLst/>
          </a:prstGeom>
          <a:noFill/>
          <a:ln>
            <a:noFill/>
          </a:ln>
        </p:spPr>
      </p:pic>
      <p:pic>
        <p:nvPicPr>
          <p:cNvPr id="5" name="Google Shape;144;p5" descr="GRANS024"/>
          <p:cNvPicPr preferRelativeResize="0"/>
          <p:nvPr/>
        </p:nvPicPr>
        <p:blipFill rotWithShape="1">
          <a:blip r:embed="rId2" cstate="print">
            <a:alphaModFix/>
          </a:blip>
          <a:srcRect/>
          <a:stretch/>
        </p:blipFill>
        <p:spPr>
          <a:xfrm rot="531882" flipH="1">
            <a:off x="10218437" y="359912"/>
            <a:ext cx="1447800" cy="1470025"/>
          </a:xfrm>
          <a:prstGeom prst="rect">
            <a:avLst/>
          </a:prstGeom>
          <a:noFill/>
          <a:ln>
            <a:noFill/>
          </a:ln>
        </p:spPr>
      </p:pic>
      <p:grpSp>
        <p:nvGrpSpPr>
          <p:cNvPr id="6" name="Google Shape;145;p5"/>
          <p:cNvGrpSpPr/>
          <p:nvPr/>
        </p:nvGrpSpPr>
        <p:grpSpPr>
          <a:xfrm>
            <a:off x="1857601" y="1"/>
            <a:ext cx="8602579" cy="872836"/>
            <a:chOff x="58031" y="1320052"/>
            <a:chExt cx="7837712" cy="596218"/>
          </a:xfrm>
        </p:grpSpPr>
        <p:sp>
          <p:nvSpPr>
            <p:cNvPr id="7" name="Google Shape;146;p5"/>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7;p5"/>
            <p:cNvSpPr txBox="1"/>
            <p:nvPr/>
          </p:nvSpPr>
          <p:spPr>
            <a:xfrm>
              <a:off x="87137"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3400" b="1" dirty="0" smtClean="0">
                  <a:solidFill>
                    <a:schemeClr val="lt1"/>
                  </a:solidFill>
                  <a:latin typeface="Times New Roman"/>
                  <a:ea typeface="Times New Roman"/>
                  <a:cs typeface="Times New Roman"/>
                  <a:sym typeface="Times New Roman"/>
                </a:rPr>
                <a:t>KHÓ KHĂN</a:t>
              </a:r>
              <a:endParaRPr sz="3400">
                <a:solidFill>
                  <a:schemeClr val="lt1"/>
                </a:solidFill>
                <a:latin typeface="Times New Roman"/>
                <a:ea typeface="Times New Roman"/>
                <a:cs typeface="Times New Roman"/>
                <a:sym typeface="Times New Roman"/>
              </a:endParaRPr>
            </a:p>
          </p:txBody>
        </p:sp>
      </p:grpSp>
      <p:sp>
        <p:nvSpPr>
          <p:cNvPr id="2" name="Rectangle 1"/>
          <p:cNvSpPr/>
          <p:nvPr/>
        </p:nvSpPr>
        <p:spPr>
          <a:xfrm>
            <a:off x="4429009" y="1176139"/>
            <a:ext cx="5844544" cy="4524315"/>
          </a:xfrm>
          <a:prstGeom prst="rect">
            <a:avLst/>
          </a:prstGeom>
        </p:spPr>
        <p:txBody>
          <a:bodyPr wrap="square">
            <a:spAutoFit/>
          </a:bodyPr>
          <a:lstStyle/>
          <a:p>
            <a:pPr algn="just"/>
            <a:r>
              <a:rPr lang="pt-BR" sz="3200" b="1" dirty="0">
                <a:latin typeface="Times New Roman" panose="02020603050405020304" pitchFamily="18" charset="0"/>
                <a:ea typeface="Calibri" panose="020F0502020204030204" pitchFamily="34" charset="0"/>
              </a:rPr>
              <a:t>Đối với phần Vật sống cần nhiều các kiến thức thực tế qua thực hành, thí nghiệm, liên hệ ở thực tiễn đời sống. Tuy </a:t>
            </a:r>
            <a:r>
              <a:rPr lang="pt-BR" sz="3200" b="1" dirty="0" smtClean="0">
                <a:latin typeface="Times New Roman" panose="02020603050405020304" pitchFamily="18" charset="0"/>
                <a:ea typeface="Calibri" panose="020F0502020204030204" pitchFamily="34" charset="0"/>
              </a:rPr>
              <a:t>nhiên tôi thấy rằng </a:t>
            </a:r>
            <a:r>
              <a:rPr lang="pt-BR" sz="3200" b="1" dirty="0">
                <a:latin typeface="Times New Roman" panose="02020603050405020304" pitchFamily="18" charset="0"/>
                <a:ea typeface="Calibri" panose="020F0502020204030204" pitchFamily="34" charset="0"/>
              </a:rPr>
              <a:t>thực trạng học sinh hiện nay vốn kiến thức thực tế rất hạn chế, do các em chưa có nhiều trải nghiệm thông qua các hoạt động thực nghiệm.</a:t>
            </a:r>
            <a:endParaRPr lang="en-US" sz="32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562" y="1368262"/>
            <a:ext cx="3572434" cy="2679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087"/>
          <p:cNvPicPr>
            <a:picLocks noChangeAspect="1" noChangeArrowheads="1" noCrop="1"/>
          </p:cNvPicPr>
          <p:nvPr/>
        </p:nvPicPr>
        <p:blipFill>
          <a:blip r:embed="rId2"/>
          <a:srcRect/>
          <a:stretch>
            <a:fillRect/>
          </a:stretch>
        </p:blipFill>
        <p:spPr bwMode="auto">
          <a:xfrm>
            <a:off x="0" y="0"/>
            <a:ext cx="2560320" cy="1493520"/>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392112220"/>
              </p:ext>
            </p:extLst>
          </p:nvPr>
        </p:nvGraphicFramePr>
        <p:xfrm>
          <a:off x="1645285" y="1931730"/>
          <a:ext cx="9841864" cy="3850629"/>
        </p:xfrm>
        <a:graphic>
          <a:graphicData uri="http://schemas.openxmlformats.org/drawingml/2006/table">
            <a:tbl>
              <a:tblPr firstRow="1" firstCol="1" bandRow="1">
                <a:tableStyleId>{5DA37D80-6434-44D0-A028-1B22A696006F}</a:tableStyleId>
              </a:tblPr>
              <a:tblGrid>
                <a:gridCol w="2989197"/>
                <a:gridCol w="1340477"/>
                <a:gridCol w="1758416"/>
                <a:gridCol w="1859336"/>
                <a:gridCol w="1894438"/>
              </a:tblGrid>
              <a:tr h="1754445">
                <a:tc>
                  <a:txBody>
                    <a:bodyPr/>
                    <a:lstStyle/>
                    <a:p>
                      <a:pPr algn="ctr">
                        <a:lnSpc>
                          <a:spcPct val="140000"/>
                        </a:lnSpc>
                        <a:spcAft>
                          <a:spcPts val="0"/>
                        </a:spcAft>
                        <a:tabLst>
                          <a:tab pos="2971800" algn="ctr"/>
                          <a:tab pos="5943600" algn="r"/>
                        </a:tabLst>
                      </a:pPr>
                      <a:r>
                        <a:rPr lang="en-US"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Tổng số học sinh</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Đam mê</a:t>
                      </a:r>
                    </a:p>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bộ môn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Yêu thích</a:t>
                      </a:r>
                    </a:p>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bộ môn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Không thích</a:t>
                      </a:r>
                    </a:p>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bộ môn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1057275">
                <a:tc>
                  <a:txBody>
                    <a:bodyPr/>
                    <a:lstStyle/>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Lớp 6A2</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50</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8</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17</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25</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1001130">
                <a:tc>
                  <a:txBody>
                    <a:bodyPr/>
                    <a:lstStyle/>
                    <a:p>
                      <a:pPr algn="ctr">
                        <a:lnSpc>
                          <a:spcPct val="140000"/>
                        </a:lnSpc>
                        <a:spcAft>
                          <a:spcPts val="0"/>
                        </a:spcAft>
                        <a:tabLst>
                          <a:tab pos="2971800" algn="ctr"/>
                          <a:tab pos="5943600" algn="r"/>
                        </a:tabLst>
                      </a:pPr>
                      <a:r>
                        <a:rPr lang="en-US" sz="2800" dirty="0" err="1">
                          <a:effectLst/>
                          <a:latin typeface="Arial" panose="020B0604020202020204" pitchFamily="34" charset="0"/>
                          <a:cs typeface="Arial" panose="020B0604020202020204" pitchFamily="34" charset="0"/>
                        </a:rPr>
                        <a:t>Lớp</a:t>
                      </a:r>
                      <a:r>
                        <a:rPr lang="en-US" sz="2800" dirty="0">
                          <a:effectLst/>
                          <a:latin typeface="Arial" panose="020B0604020202020204" pitchFamily="34" charset="0"/>
                          <a:cs typeface="Arial" panose="020B0604020202020204" pitchFamily="34" charset="0"/>
                        </a:rPr>
                        <a:t> 7A4</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40000"/>
                        </a:lnSpc>
                        <a:spcAft>
                          <a:spcPts val="0"/>
                        </a:spcAft>
                        <a:tabLst>
                          <a:tab pos="2971800" algn="ctr"/>
                          <a:tab pos="5943600" algn="r"/>
                        </a:tabLst>
                      </a:pPr>
                      <a:r>
                        <a:rPr lang="en-US" sz="2800" dirty="0">
                          <a:effectLst/>
                          <a:latin typeface="Arial" panose="020B0604020202020204" pitchFamily="34" charset="0"/>
                          <a:cs typeface="Arial" panose="020B0604020202020204" pitchFamily="34" charset="0"/>
                        </a:rPr>
                        <a:t>42</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6</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40000"/>
                        </a:lnSpc>
                        <a:spcAft>
                          <a:spcPts val="0"/>
                        </a:spcAft>
                        <a:tabLst>
                          <a:tab pos="2971800" algn="ctr"/>
                          <a:tab pos="5943600" algn="r"/>
                        </a:tabLst>
                      </a:pPr>
                      <a:r>
                        <a:rPr lang="en-US" sz="2800">
                          <a:effectLst/>
                          <a:latin typeface="Arial" panose="020B0604020202020204" pitchFamily="34" charset="0"/>
                          <a:cs typeface="Arial" panose="020B0604020202020204" pitchFamily="34" charset="0"/>
                        </a:rPr>
                        <a:t>18</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40000"/>
                        </a:lnSpc>
                        <a:spcAft>
                          <a:spcPts val="0"/>
                        </a:spcAft>
                        <a:tabLst>
                          <a:tab pos="2971800" algn="ctr"/>
                          <a:tab pos="5943600" algn="r"/>
                        </a:tabLst>
                      </a:pPr>
                      <a:r>
                        <a:rPr lang="en-US" sz="2800" dirty="0">
                          <a:effectLst/>
                          <a:latin typeface="Arial" panose="020B0604020202020204" pitchFamily="34" charset="0"/>
                          <a:cs typeface="Arial" panose="020B0604020202020204" pitchFamily="34" charset="0"/>
                        </a:rPr>
                        <a:t>18</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bl>
          </a:graphicData>
        </a:graphic>
      </p:graphicFrame>
      <p:sp>
        <p:nvSpPr>
          <p:cNvPr id="3" name="Rectangle 1"/>
          <p:cNvSpPr>
            <a:spLocks noChangeArrowheads="1"/>
          </p:cNvSpPr>
          <p:nvPr/>
        </p:nvSpPr>
        <p:spPr bwMode="auto">
          <a:xfrm>
            <a:off x="2957512" y="746760"/>
            <a:ext cx="793385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Kết</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quả</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khảo</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hứng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thú</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tập</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môn</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Khoa</a:t>
            </a:r>
            <a:r>
              <a:rPr kumimoji="0" lang="en-US" altLang="en-US" sz="2800" b="0" i="1"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800" b="0" i="1"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kumimoji="0" lang="en-US" altLang="en-US" sz="2800" b="0" i="1"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biện</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endParaRPr kumimoji="0" lang="en-US" altLang="en-US" sz="2800" b="0"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087"/>
          <p:cNvPicPr>
            <a:picLocks noChangeAspect="1" noChangeArrowheads="1" noCrop="1"/>
          </p:cNvPicPr>
          <p:nvPr/>
        </p:nvPicPr>
        <p:blipFill>
          <a:blip r:embed="rId2"/>
          <a:srcRect/>
          <a:stretch>
            <a:fillRect/>
          </a:stretch>
        </p:blipFill>
        <p:spPr bwMode="auto">
          <a:xfrm>
            <a:off x="0" y="0"/>
            <a:ext cx="2560320" cy="1493520"/>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1689631440"/>
              </p:ext>
            </p:extLst>
          </p:nvPr>
        </p:nvGraphicFramePr>
        <p:xfrm>
          <a:off x="1306511" y="1617315"/>
          <a:ext cx="10037763" cy="4240561"/>
        </p:xfrm>
        <a:graphic>
          <a:graphicData uri="http://schemas.openxmlformats.org/drawingml/2006/table">
            <a:tbl>
              <a:tblPr firstRow="1" firstCol="1" bandRow="1" bandCol="1">
                <a:tableStyleId>{5C22544A-7EE6-4342-B048-85BDC9FD1C3A}</a:tableStyleId>
              </a:tblPr>
              <a:tblGrid>
                <a:gridCol w="963139"/>
                <a:gridCol w="1368439"/>
                <a:gridCol w="941346"/>
                <a:gridCol w="941346"/>
                <a:gridCol w="941346"/>
                <a:gridCol w="941346"/>
                <a:gridCol w="971854"/>
                <a:gridCol w="988197"/>
                <a:gridCol w="990375"/>
                <a:gridCol w="990375"/>
              </a:tblGrid>
              <a:tr h="942347">
                <a:tc rowSpan="2">
                  <a:txBody>
                    <a:bodyPr/>
                    <a:lstStyle/>
                    <a:p>
                      <a:pPr algn="ctr">
                        <a:lnSpc>
                          <a:spcPct val="140000"/>
                        </a:lnSpc>
                        <a:spcAft>
                          <a:spcPts val="0"/>
                        </a:spcAft>
                      </a:pPr>
                      <a:r>
                        <a:rPr lang="en-US" sz="2400" dirty="0" err="1">
                          <a:effectLst/>
                          <a:latin typeface="Arial" panose="020B0604020202020204" pitchFamily="34" charset="0"/>
                          <a:cs typeface="Arial" panose="020B0604020202020204" pitchFamily="34" charset="0"/>
                        </a:rPr>
                        <a:t>Lớp</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rowSpan="2">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Tổng số HS</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Điểm 9,10</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gridSpan="2">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Điểm 7,8</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gridSpan="2">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Điểm 5,6</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gridSpan="2">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Điểm &lt; 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r>
              <a:tr h="1413520">
                <a:tc vMerge="1">
                  <a:txBody>
                    <a:bodyPr/>
                    <a:lstStyle/>
                    <a:p>
                      <a:endParaRPr lang="en-US"/>
                    </a:p>
                  </a:txBody>
                  <a:tcPr/>
                </a:tc>
                <a:tc vMerge="1">
                  <a:txBody>
                    <a:bodyPr/>
                    <a:lstStyle/>
                    <a:p>
                      <a:endParaRPr lang="en-US"/>
                    </a:p>
                  </a:txBody>
                  <a:tcPr/>
                </a:tc>
                <a:tc>
                  <a:txBody>
                    <a:bodyPr/>
                    <a:lstStyle/>
                    <a:p>
                      <a:pPr algn="ctr">
                        <a:lnSpc>
                          <a:spcPct val="140000"/>
                        </a:lnSpc>
                        <a:spcAft>
                          <a:spcPts val="0"/>
                        </a:spcAft>
                      </a:pPr>
                      <a:r>
                        <a:rPr lang="en-US" sz="2400" dirty="0">
                          <a:effectLst/>
                          <a:latin typeface="Arial" panose="020B0604020202020204" pitchFamily="34" charset="0"/>
                          <a:cs typeface="Arial" panose="020B0604020202020204" pitchFamily="34" charset="0"/>
                        </a:rPr>
                        <a:t>SL</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40000"/>
                        </a:lnSpc>
                        <a:spcAft>
                          <a:spcPts val="0"/>
                        </a:spcAft>
                      </a:pPr>
                      <a:r>
                        <a:rPr lang="en-US" sz="2400" dirty="0" err="1">
                          <a:effectLst/>
                          <a:latin typeface="Arial" panose="020B0604020202020204" pitchFamily="34" charset="0"/>
                          <a:cs typeface="Arial" panose="020B0604020202020204" pitchFamily="34" charset="0"/>
                        </a:rPr>
                        <a:t>Tỉ</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lệ</a:t>
                      </a:r>
                      <a:r>
                        <a:rPr lang="en-US" sz="2400" dirty="0">
                          <a:effectLst/>
                          <a:latin typeface="Arial" panose="020B060402020202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40000"/>
                        </a:lnSpc>
                        <a:spcAft>
                          <a:spcPts val="0"/>
                        </a:spcAft>
                      </a:pPr>
                      <a:r>
                        <a:rPr lang="en-US" sz="2400" dirty="0">
                          <a:effectLst/>
                          <a:latin typeface="Arial" panose="020B0604020202020204" pitchFamily="34" charset="0"/>
                          <a:cs typeface="Arial" panose="020B0604020202020204" pitchFamily="34" charset="0"/>
                        </a:rPr>
                        <a:t>SL</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40000"/>
                        </a:lnSpc>
                        <a:spcAft>
                          <a:spcPts val="0"/>
                        </a:spcAft>
                      </a:pPr>
                      <a:r>
                        <a:rPr lang="en-US" sz="2400" dirty="0" err="1">
                          <a:effectLst/>
                          <a:latin typeface="Arial" panose="020B0604020202020204" pitchFamily="34" charset="0"/>
                          <a:cs typeface="Arial" panose="020B0604020202020204" pitchFamily="34" charset="0"/>
                        </a:rPr>
                        <a:t>Tỉ</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lệ</a:t>
                      </a:r>
                      <a:r>
                        <a:rPr lang="en-US" sz="2400" dirty="0">
                          <a:effectLst/>
                          <a:latin typeface="Arial" panose="020B060402020202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40000"/>
                        </a:lnSpc>
                        <a:spcAft>
                          <a:spcPts val="0"/>
                        </a:spcAft>
                      </a:pPr>
                      <a:r>
                        <a:rPr lang="en-US" sz="2400" dirty="0">
                          <a:effectLst/>
                          <a:latin typeface="Arial" panose="020B0604020202020204" pitchFamily="34" charset="0"/>
                          <a:cs typeface="Arial" panose="020B0604020202020204" pitchFamily="34" charset="0"/>
                        </a:rPr>
                        <a:t>SL</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40000"/>
                        </a:lnSpc>
                        <a:spcAft>
                          <a:spcPts val="0"/>
                        </a:spcAft>
                      </a:pPr>
                      <a:r>
                        <a:rPr lang="en-US" sz="2400" dirty="0" err="1">
                          <a:effectLst/>
                          <a:latin typeface="Arial" panose="020B0604020202020204" pitchFamily="34" charset="0"/>
                          <a:cs typeface="Arial" panose="020B0604020202020204" pitchFamily="34" charset="0"/>
                        </a:rPr>
                        <a:t>Tỉ</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lệ</a:t>
                      </a:r>
                      <a:r>
                        <a:rPr lang="en-US" sz="2400" dirty="0">
                          <a:effectLst/>
                          <a:latin typeface="Arial" panose="020B060402020202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40000"/>
                        </a:lnSpc>
                        <a:spcAft>
                          <a:spcPts val="0"/>
                        </a:spcAft>
                      </a:pPr>
                      <a:r>
                        <a:rPr lang="en-US" sz="2400" dirty="0">
                          <a:effectLst/>
                          <a:latin typeface="Arial" panose="020B0604020202020204" pitchFamily="34" charset="0"/>
                          <a:cs typeface="Arial" panose="020B0604020202020204" pitchFamily="34" charset="0"/>
                        </a:rPr>
                        <a:t>SL</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40000"/>
                        </a:lnSpc>
                        <a:spcAft>
                          <a:spcPts val="0"/>
                        </a:spcAft>
                      </a:pPr>
                      <a:r>
                        <a:rPr lang="en-US" sz="2400" dirty="0" err="1">
                          <a:effectLst/>
                          <a:latin typeface="Arial" panose="020B0604020202020204" pitchFamily="34" charset="0"/>
                          <a:cs typeface="Arial" panose="020B0604020202020204" pitchFamily="34" charset="0"/>
                        </a:rPr>
                        <a:t>Tỉ</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lệ</a:t>
                      </a:r>
                      <a:r>
                        <a:rPr lang="en-US" sz="2400" dirty="0">
                          <a:effectLst/>
                          <a:latin typeface="Arial" panose="020B060402020202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r>
              <a:tr h="942347">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6A2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50</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10</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12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24</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18</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36</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15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30</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942347">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7A4</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42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11,9</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9</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21,4</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23</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54,8</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a:effectLst/>
                          <a:latin typeface="Arial" panose="020B0604020202020204" pitchFamily="34" charset="0"/>
                          <a:cs typeface="Arial" panose="020B0604020202020204" pitchFamily="34" charset="0"/>
                        </a:rPr>
                        <a:t>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40000"/>
                        </a:lnSpc>
                        <a:spcAft>
                          <a:spcPts val="0"/>
                        </a:spcAft>
                      </a:pPr>
                      <a:r>
                        <a:rPr lang="en-US" sz="2400" dirty="0">
                          <a:effectLst/>
                          <a:latin typeface="Arial" panose="020B0604020202020204" pitchFamily="34" charset="0"/>
                          <a:cs typeface="Arial" panose="020B0604020202020204" pitchFamily="34" charset="0"/>
                        </a:rPr>
                        <a:t>11,9</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3" name="Rectangle 1"/>
          <p:cNvSpPr>
            <a:spLocks noChangeArrowheads="1"/>
          </p:cNvSpPr>
          <p:nvPr/>
        </p:nvSpPr>
        <p:spPr bwMode="auto">
          <a:xfrm>
            <a:off x="2749549" y="190530"/>
            <a:ext cx="79089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1"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a:t>
            </a:r>
            <a:r>
              <a:rPr kumimoji="0" lang="en-US" altLang="en-US" sz="3200" b="0" i="1" u="none" strike="noStrike" cap="none" normalizeH="0" baseline="0" smtClean="0" bmk="">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ảng 2. Kết quả khảo sát chất lượng học tập trước khi thực hiện biện pháp</a:t>
            </a:r>
            <a:endParaRPr kumimoji="0" lang="en-US" alt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2979756" y="4356205"/>
            <a:ext cx="5115559" cy="696330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2592102">
            <a:off x="-2418738" y="-1601973"/>
            <a:ext cx="4837475" cy="4575547"/>
          </a:xfrm>
          <a:custGeom>
            <a:avLst/>
            <a:gdLst/>
            <a:ahLst/>
            <a:cxnLst/>
            <a:rect l="l" t="t" r="r" b="b"/>
            <a:pathLst>
              <a:path w="7256212" h="6863321">
                <a:moveTo>
                  <a:pt x="0" y="0"/>
                </a:moveTo>
                <a:lnTo>
                  <a:pt x="7256212" y="0"/>
                </a:lnTo>
                <a:lnTo>
                  <a:pt x="7256212" y="6863320"/>
                </a:lnTo>
                <a:lnTo>
                  <a:pt x="0" y="68633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6" name="Group 6"/>
          <p:cNvGrpSpPr>
            <a:grpSpLocks noChangeAspect="1"/>
          </p:cNvGrpSpPr>
          <p:nvPr/>
        </p:nvGrpSpPr>
        <p:grpSpPr>
          <a:xfrm rot="7897044">
            <a:off x="10141268" y="-4225295"/>
            <a:ext cx="5115559" cy="696330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0188767" y="538880"/>
            <a:ext cx="1417003" cy="1963102"/>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rot="233397">
            <a:off x="10644544" y="5566851"/>
            <a:ext cx="2271133" cy="747409"/>
          </a:xfrm>
          <a:custGeom>
            <a:avLst/>
            <a:gdLst/>
            <a:ahLst/>
            <a:cxnLst/>
            <a:rect l="l" t="t" r="r" b="b"/>
            <a:pathLst>
              <a:path w="3406700" h="1121114">
                <a:moveTo>
                  <a:pt x="0" y="0"/>
                </a:moveTo>
                <a:lnTo>
                  <a:pt x="3406700" y="0"/>
                </a:lnTo>
                <a:lnTo>
                  <a:pt x="3406700" y="1121114"/>
                </a:lnTo>
                <a:lnTo>
                  <a:pt x="0" y="112111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12"/>
          <p:cNvSpPr/>
          <p:nvPr/>
        </p:nvSpPr>
        <p:spPr>
          <a:xfrm rot="5571265">
            <a:off x="4057095" y="383222"/>
            <a:ext cx="4622257" cy="7728120"/>
          </a:xfrm>
          <a:custGeom>
            <a:avLst/>
            <a:gdLst/>
            <a:ahLst/>
            <a:cxnLst/>
            <a:rect l="l" t="t" r="r" b="b"/>
            <a:pathLst>
              <a:path w="6933386" h="9802988">
                <a:moveTo>
                  <a:pt x="0" y="0"/>
                </a:moveTo>
                <a:lnTo>
                  <a:pt x="6933386" y="0"/>
                </a:lnTo>
                <a:lnTo>
                  <a:pt x="6933386" y="9802988"/>
                </a:lnTo>
                <a:lnTo>
                  <a:pt x="0" y="9802988"/>
                </a:lnTo>
                <a:lnTo>
                  <a:pt x="0" y="0"/>
                </a:lnTo>
                <a:close/>
              </a:path>
            </a:pathLst>
          </a:custGeom>
          <a:blipFill>
            <a:blip r:embed="rId9">
              <a:extLst>
                <a:ext uri="{96DAC541-7B7A-43D3-8B79-37D633B846F1}">
                  <asvg:svgBlip xmlns="" xmlns:asvg="http://schemas.microsoft.com/office/drawing/2016/SVG/main" r:embed="rId11"/>
                </a:ext>
              </a:extLst>
            </a:blip>
            <a:stretch>
              <a:fillRect/>
            </a:stretch>
          </a:blipFill>
        </p:spPr>
      </p:sp>
      <p:sp>
        <p:nvSpPr>
          <p:cNvPr id="13" name="Freeform 13"/>
          <p:cNvSpPr/>
          <p:nvPr/>
        </p:nvSpPr>
        <p:spPr>
          <a:xfrm rot="5400000">
            <a:off x="4153475" y="621745"/>
            <a:ext cx="4521261" cy="7568196"/>
          </a:xfrm>
          <a:custGeom>
            <a:avLst/>
            <a:gdLst/>
            <a:ahLst/>
            <a:cxnLst/>
            <a:rect l="l" t="t" r="r" b="b"/>
            <a:pathLst>
              <a:path w="6698780" h="9471282">
                <a:moveTo>
                  <a:pt x="0" y="0"/>
                </a:moveTo>
                <a:lnTo>
                  <a:pt x="6698780" y="0"/>
                </a:lnTo>
                <a:lnTo>
                  <a:pt x="6698780" y="9471282"/>
                </a:lnTo>
                <a:lnTo>
                  <a:pt x="0" y="947128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276290" y="3490330"/>
            <a:ext cx="611541" cy="599310"/>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14">
              <a:extLst>
                <a:ext uri="{96DAC541-7B7A-43D3-8B79-37D633B846F1}">
                  <asvg:svgBlip xmlns="" xmlns:asvg="http://schemas.microsoft.com/office/drawing/2016/SVG/main" r:embed="rId16"/>
                </a:ext>
              </a:extLst>
            </a:blip>
            <a:stretch>
              <a:fillRect/>
            </a:stretch>
          </a:blipFill>
        </p:spPr>
      </p:sp>
      <p:sp>
        <p:nvSpPr>
          <p:cNvPr id="16" name="Freeform 16"/>
          <p:cNvSpPr/>
          <p:nvPr/>
        </p:nvSpPr>
        <p:spPr>
          <a:xfrm>
            <a:off x="274636" y="538880"/>
            <a:ext cx="822329" cy="805883"/>
          </a:xfrm>
          <a:custGeom>
            <a:avLst/>
            <a:gdLst/>
            <a:ahLst/>
            <a:cxnLst/>
            <a:rect l="l" t="t" r="r" b="b"/>
            <a:pathLst>
              <a:path w="1233494" h="1208824">
                <a:moveTo>
                  <a:pt x="0" y="0"/>
                </a:moveTo>
                <a:lnTo>
                  <a:pt x="1233494" y="0"/>
                </a:lnTo>
                <a:lnTo>
                  <a:pt x="1233494" y="1208823"/>
                </a:lnTo>
                <a:lnTo>
                  <a:pt x="0" y="1208823"/>
                </a:lnTo>
                <a:lnTo>
                  <a:pt x="0" y="0"/>
                </a:lnTo>
                <a:close/>
              </a:path>
            </a:pathLst>
          </a:custGeom>
          <a:blipFill>
            <a:blip r:embed="rId14">
              <a:extLst>
                <a:ext uri="{96DAC541-7B7A-43D3-8B79-37D633B846F1}">
                  <asvg:svgBlip xmlns="" xmlns:asvg="http://schemas.microsoft.com/office/drawing/2016/SVG/main" r:embed="rId16"/>
                </a:ext>
              </a:extLst>
            </a:blip>
            <a:stretch>
              <a:fillRect/>
            </a:stretch>
          </a:blipFill>
        </p:spPr>
      </p:sp>
      <p:sp>
        <p:nvSpPr>
          <p:cNvPr id="19" name="Rectangle 18"/>
          <p:cNvSpPr/>
          <p:nvPr/>
        </p:nvSpPr>
        <p:spPr>
          <a:xfrm>
            <a:off x="2449261" y="44424"/>
            <a:ext cx="7924800" cy="1831267"/>
          </a:xfrm>
          <a:prstGeom prst="rect">
            <a:avLst/>
          </a:prstGeom>
        </p:spPr>
        <p:txBody>
          <a:bodyPr wrap="square" lIns="121917" tIns="60958" rIns="121917" bIns="60958">
            <a:spAutoFit/>
          </a:bodyPr>
          <a:lstStyle/>
          <a:p>
            <a:pPr algn="ctr"/>
            <a:r>
              <a:rPr lang="en-US" sz="3700" b="1" dirty="0" smtClean="0">
                <a:solidFill>
                  <a:srgbClr val="FF0000"/>
                </a:solidFill>
                <a:latin typeface="Times New Roman" panose="02020603050405020304" pitchFamily="18" charset="0"/>
                <a:cs typeface="Times New Roman" panose="02020603050405020304" pitchFamily="18" charset="0"/>
              </a:rPr>
              <a:t>BÁO CÁO BIỆN PHÁP NÂNG CAO CHẤT LƯỢNG GIÁO DỤC</a:t>
            </a:r>
          </a:p>
          <a:p>
            <a:pPr algn="ctr"/>
            <a:r>
              <a:rPr lang="en-US" sz="3700" b="1" dirty="0" smtClean="0">
                <a:solidFill>
                  <a:schemeClr val="accent5">
                    <a:lumMod val="50000"/>
                  </a:schemeClr>
                </a:solidFill>
                <a:latin typeface="Times New Roman" panose="02020603050405020304" pitchFamily="18" charset="0"/>
                <a:cs typeface="Times New Roman" panose="02020603050405020304" pitchFamily="18" charset="0"/>
              </a:rPr>
              <a:t>MÔN: KHOA HỌC TỰ NHIÊN</a:t>
            </a:r>
          </a:p>
        </p:txBody>
      </p:sp>
      <p:sp>
        <p:nvSpPr>
          <p:cNvPr id="14" name="TextBox 13"/>
          <p:cNvSpPr txBox="1"/>
          <p:nvPr/>
        </p:nvSpPr>
        <p:spPr>
          <a:xfrm>
            <a:off x="3107877" y="2342263"/>
            <a:ext cx="6859494" cy="304698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a:t>
            </a:r>
            <a:r>
              <a:rPr lang="en-US" sz="3200" b="1" dirty="0" err="1">
                <a:latin typeface="Arial" panose="020B0604020202020204" pitchFamily="34" charset="0"/>
                <a:cs typeface="Arial" panose="020B0604020202020204" pitchFamily="34" charset="0"/>
              </a:rPr>
              <a:t>Giải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pháp</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góp</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nâng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cao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kĩ</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năng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vận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dụng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kiến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thức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Vật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sống</a:t>
            </a:r>
            <a:r>
              <a:rPr lang="en-US" sz="3200" b="1" dirty="0">
                <a:latin typeface="Arial" panose="020B0604020202020204" pitchFamily="34" charset="0"/>
                <a:cs typeface="Arial" panose="020B0604020202020204" pitchFamily="34" charset="0"/>
              </a:rPr>
              <a:t> - </a:t>
            </a:r>
            <a:r>
              <a:rPr lang="en-US" sz="3200" b="1" dirty="0" err="1">
                <a:latin typeface="Arial" panose="020B0604020202020204" pitchFamily="34" charset="0"/>
                <a:cs typeface="Arial" panose="020B0604020202020204" pitchFamily="34" charset="0"/>
              </a:rPr>
              <a:t>môn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Khoa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tự</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nhiên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vào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cuộc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thông</a:t>
            </a:r>
            <a:r>
              <a:rPr lang="en-US" sz="3200" b="1" dirty="0">
                <a:latin typeface="Arial" panose="020B0604020202020204" pitchFamily="34" charset="0"/>
                <a:cs typeface="Arial" panose="020B0604020202020204" pitchFamily="34" charset="0"/>
              </a:rPr>
              <a:t> qua </a:t>
            </a:r>
            <a:r>
              <a:rPr lang="en-US" sz="3200" b="1" dirty="0" err="1">
                <a:latin typeface="Arial" panose="020B0604020202020204" pitchFamily="34" charset="0"/>
                <a:cs typeface="Arial" panose="020B0604020202020204" pitchFamily="34" charset="0"/>
              </a:rPr>
              <a:t>việc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sinh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thực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nghiệm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tại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trường</a:t>
            </a:r>
            <a:r>
              <a:rPr lang="en-US" sz="3200" b="1" dirty="0">
                <a:latin typeface="Arial" panose="020B0604020202020204" pitchFamily="34" charset="0"/>
                <a:cs typeface="Arial" panose="020B0604020202020204" pitchFamily="34" charset="0"/>
              </a:rPr>
              <a:t> THCS </a:t>
            </a:r>
            <a:r>
              <a:rPr lang="en-US" sz="3200" b="1" dirty="0" err="1">
                <a:latin typeface="Arial" panose="020B0604020202020204" pitchFamily="34" charset="0"/>
                <a:cs typeface="Arial" panose="020B0604020202020204" pitchFamily="34" charset="0"/>
              </a:rPr>
              <a:t>thị</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trấn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Cát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Bà</a:t>
            </a:r>
            <a:r>
              <a:rPr lang="en-US" sz="3200" b="1" dirty="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
        <p:nvSpPr>
          <p:cNvPr id="20" name="Rectangle 19"/>
          <p:cNvSpPr/>
          <p:nvPr/>
        </p:nvSpPr>
        <p:spPr>
          <a:xfrm>
            <a:off x="274636" y="5892874"/>
            <a:ext cx="11697252" cy="697627"/>
          </a:xfrm>
          <a:prstGeom prst="rect">
            <a:avLst/>
          </a:prstGeom>
        </p:spPr>
        <p:txBody>
          <a:bodyPr wrap="square" lIns="121917" tIns="60958" rIns="121917" bIns="60958">
            <a:spAutoFit/>
          </a:bodyPr>
          <a:lstStyle/>
          <a:p>
            <a:pPr algn="ctr"/>
            <a:r>
              <a:rPr lang="en-US" sz="3700" b="1" i="1" dirty="0" err="1" smtClean="0">
                <a:solidFill>
                  <a:srgbClr val="002060"/>
                </a:solidFill>
                <a:latin typeface="Times New Roman" panose="02020603050405020304" pitchFamily="18" charset="0"/>
                <a:cs typeface="Times New Roman" panose="02020603050405020304" pitchFamily="18" charset="0"/>
              </a:rPr>
              <a:t>Giáo</a:t>
            </a:r>
            <a:r>
              <a:rPr lang="en-US" sz="3700" b="1" i="1" dirty="0" smtClean="0">
                <a:solidFill>
                  <a:srgbClr val="002060"/>
                </a:solidFill>
                <a:latin typeface="Times New Roman" panose="02020603050405020304" pitchFamily="18" charset="0"/>
                <a:cs typeface="Times New Roman" panose="02020603050405020304" pitchFamily="18" charset="0"/>
              </a:rPr>
              <a:t> </a:t>
            </a:r>
            <a:r>
              <a:rPr lang="en-US" sz="3700" b="1" i="1" dirty="0" err="1" smtClean="0">
                <a:solidFill>
                  <a:srgbClr val="002060"/>
                </a:solidFill>
                <a:latin typeface="Times New Roman" panose="02020603050405020304" pitchFamily="18" charset="0"/>
                <a:cs typeface="Times New Roman" panose="02020603050405020304" pitchFamily="18" charset="0"/>
              </a:rPr>
              <a:t>viên</a:t>
            </a:r>
            <a:r>
              <a:rPr lang="en-US" sz="3700" b="1" i="1" dirty="0" smtClean="0">
                <a:solidFill>
                  <a:srgbClr val="002060"/>
                </a:solidFill>
                <a:latin typeface="Times New Roman" panose="02020603050405020304" pitchFamily="18" charset="0"/>
                <a:cs typeface="Times New Roman" panose="02020603050405020304" pitchFamily="18" charset="0"/>
              </a:rPr>
              <a:t>: </a:t>
            </a:r>
            <a:r>
              <a:rPr lang="en-US" sz="3700" b="1" i="1" dirty="0" err="1" smtClean="0">
                <a:solidFill>
                  <a:srgbClr val="002060"/>
                </a:solidFill>
                <a:latin typeface="Times New Roman" panose="02020603050405020304" pitchFamily="18" charset="0"/>
                <a:cs typeface="Times New Roman" panose="02020603050405020304" pitchFamily="18" charset="0"/>
              </a:rPr>
              <a:t>Ngô</a:t>
            </a:r>
            <a:r>
              <a:rPr lang="en-US" sz="3700" b="1" i="1" dirty="0" smtClean="0">
                <a:solidFill>
                  <a:srgbClr val="002060"/>
                </a:solidFill>
                <a:latin typeface="Times New Roman" panose="02020603050405020304" pitchFamily="18" charset="0"/>
                <a:cs typeface="Times New Roman" panose="02020603050405020304" pitchFamily="18" charset="0"/>
              </a:rPr>
              <a:t> </a:t>
            </a:r>
            <a:r>
              <a:rPr lang="en-US" sz="3700" b="1" i="1" dirty="0" err="1" smtClean="0">
                <a:solidFill>
                  <a:srgbClr val="002060"/>
                </a:solidFill>
                <a:latin typeface="Times New Roman" panose="02020603050405020304" pitchFamily="18" charset="0"/>
                <a:cs typeface="Times New Roman" panose="02020603050405020304" pitchFamily="18" charset="0"/>
              </a:rPr>
              <a:t>Thị</a:t>
            </a:r>
            <a:r>
              <a:rPr lang="en-US" sz="3700" b="1" i="1" dirty="0" smtClean="0">
                <a:solidFill>
                  <a:srgbClr val="002060"/>
                </a:solidFill>
                <a:latin typeface="Times New Roman" panose="02020603050405020304" pitchFamily="18" charset="0"/>
                <a:cs typeface="Times New Roman" panose="02020603050405020304" pitchFamily="18" charset="0"/>
              </a:rPr>
              <a:t> </a:t>
            </a:r>
            <a:r>
              <a:rPr lang="en-US" sz="3700" b="1" i="1" dirty="0" err="1" smtClean="0">
                <a:solidFill>
                  <a:srgbClr val="002060"/>
                </a:solidFill>
                <a:latin typeface="Times New Roman" panose="02020603050405020304" pitchFamily="18" charset="0"/>
                <a:cs typeface="Times New Roman" panose="02020603050405020304" pitchFamily="18" charset="0"/>
              </a:rPr>
              <a:t>Phượng</a:t>
            </a:r>
            <a:endParaRPr lang="en-US" sz="3700" b="1" i="1" dirty="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349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p:nvPr/>
        </p:nvSpPr>
        <p:spPr>
          <a:xfrm>
            <a:off x="2276320" y="3453886"/>
            <a:ext cx="7696200" cy="570060"/>
          </a:xfrm>
          <a:prstGeom prst="rect">
            <a:avLst/>
          </a:prstGeom>
          <a:noFill/>
          <a:ln>
            <a:noFill/>
          </a:ln>
        </p:spPr>
        <p:txBody>
          <a:bodyPr spcFirstLastPara="1" wrap="square" lIns="92075" tIns="46025" rIns="92075" bIns="46025" anchor="t" anchorCtr="0">
            <a:noAutofit/>
          </a:bodyPr>
          <a:lstStyle/>
          <a:p>
            <a:pPr marL="609600" marR="0" lvl="0" indent="-609600" algn="l" rtl="0">
              <a:spcBef>
                <a:spcPts val="0"/>
              </a:spcBef>
              <a:spcAft>
                <a:spcPts val="0"/>
              </a:spcAft>
              <a:buNone/>
            </a:pPr>
            <a:endParaRPr sz="3200">
              <a:solidFill>
                <a:srgbClr val="FF3300"/>
              </a:solidFill>
              <a:latin typeface="Times New Roman"/>
              <a:ea typeface="Times New Roman"/>
              <a:cs typeface="Times New Roman"/>
              <a:sym typeface="Times New Roman"/>
            </a:endParaRPr>
          </a:p>
        </p:txBody>
      </p:sp>
      <p:sp>
        <p:nvSpPr>
          <p:cNvPr id="143" name="Google Shape;143;p5"/>
          <p:cNvSpPr/>
          <p:nvPr/>
        </p:nvSpPr>
        <p:spPr>
          <a:xfrm>
            <a:off x="88232" y="962779"/>
            <a:ext cx="2919841" cy="4432793"/>
          </a:xfrm>
          <a:prstGeom prst="ellipse">
            <a:avLst/>
          </a:prstGeom>
          <a:solidFill>
            <a:srgbClr val="92D05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smtClean="0">
                <a:solidFill>
                  <a:schemeClr val="lt1"/>
                </a:solidFill>
                <a:latin typeface="Times New Roman"/>
                <a:cs typeface="Times New Roman"/>
                <a:sym typeface="Times New Roman"/>
              </a:rPr>
              <a:t>BIỆN PHÁP THỰC HIỆN</a:t>
            </a:r>
            <a:endParaRPr dirty="0"/>
          </a:p>
        </p:txBody>
      </p:sp>
      <p:pic>
        <p:nvPicPr>
          <p:cNvPr id="144" name="Google Shape;144;p5" descr="GRANS024"/>
          <p:cNvPicPr preferRelativeResize="0"/>
          <p:nvPr/>
        </p:nvPicPr>
        <p:blipFill rotWithShape="1">
          <a:blip r:embed="rId3" cstate="print">
            <a:alphaModFix/>
          </a:blip>
          <a:srcRect/>
          <a:stretch/>
        </p:blipFill>
        <p:spPr>
          <a:xfrm rot="531882" flipH="1">
            <a:off x="9248620" y="5361403"/>
            <a:ext cx="1447800" cy="1470025"/>
          </a:xfrm>
          <a:prstGeom prst="rect">
            <a:avLst/>
          </a:prstGeom>
          <a:noFill/>
          <a:ln>
            <a:noFill/>
          </a:ln>
        </p:spPr>
      </p:pic>
      <p:grpSp>
        <p:nvGrpSpPr>
          <p:cNvPr id="2" name="Google Shape;145;p5"/>
          <p:cNvGrpSpPr/>
          <p:nvPr/>
        </p:nvGrpSpPr>
        <p:grpSpPr>
          <a:xfrm>
            <a:off x="3589421" y="888875"/>
            <a:ext cx="8602579" cy="1054243"/>
            <a:chOff x="58031" y="1320052"/>
            <a:chExt cx="7837712" cy="596218"/>
          </a:xfrm>
          <a:solidFill>
            <a:schemeClr val="accent4">
              <a:lumMod val="60000"/>
              <a:lumOff val="40000"/>
            </a:schemeClr>
          </a:solidFill>
        </p:grpSpPr>
        <p:sp>
          <p:nvSpPr>
            <p:cNvPr id="146" name="Google Shape;146;p5"/>
            <p:cNvSpPr/>
            <p:nvPr/>
          </p:nvSpPr>
          <p:spPr>
            <a:xfrm>
              <a:off x="58031" y="1320052"/>
              <a:ext cx="7837712" cy="596218"/>
            </a:xfrm>
            <a:prstGeom prst="roundRect">
              <a:avLst>
                <a:gd name="adj" fmla="val 16667"/>
              </a:avLst>
            </a:prstGeom>
            <a:grp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txBox="1"/>
            <p:nvPr/>
          </p:nvSpPr>
          <p:spPr>
            <a:xfrm>
              <a:off x="87137"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a:lnSpc>
                  <a:spcPct val="90000"/>
                </a:lnSpc>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Times New Roman"/>
                </a:rPr>
                <a:t>1.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Thay</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đổi</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phương</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pháp</a:t>
              </a:r>
              <a:r>
                <a:rPr lang="vi-VN"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giáo dục ý thức bảo vệ sức khỏe</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cho</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học</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sinh</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Times New Roman"/>
              </a:endParaRPr>
            </a:p>
          </p:txBody>
        </p:sp>
      </p:grpSp>
      <p:grpSp>
        <p:nvGrpSpPr>
          <p:cNvPr id="3" name="Google Shape;148;p5"/>
          <p:cNvGrpSpPr/>
          <p:nvPr/>
        </p:nvGrpSpPr>
        <p:grpSpPr>
          <a:xfrm>
            <a:off x="3653312" y="2523867"/>
            <a:ext cx="8570634" cy="1351123"/>
            <a:chOff x="58031" y="1152154"/>
            <a:chExt cx="7837712" cy="764116"/>
          </a:xfrm>
          <a:solidFill>
            <a:schemeClr val="accent4">
              <a:lumMod val="60000"/>
              <a:lumOff val="40000"/>
            </a:schemeClr>
          </a:solidFill>
        </p:grpSpPr>
        <p:sp>
          <p:nvSpPr>
            <p:cNvPr id="149" name="Google Shape;149;p5"/>
            <p:cNvSpPr/>
            <p:nvPr/>
          </p:nvSpPr>
          <p:spPr>
            <a:xfrm>
              <a:off x="58031" y="1152154"/>
              <a:ext cx="7837712" cy="764116"/>
            </a:xfrm>
            <a:prstGeom prst="roundRect">
              <a:avLst>
                <a:gd name="adj" fmla="val 16667"/>
              </a:avLst>
            </a:prstGeom>
            <a:grp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0" name="Google Shape;150;p5"/>
            <p:cNvSpPr txBox="1"/>
            <p:nvPr/>
          </p:nvSpPr>
          <p:spPr>
            <a:xfrm>
              <a:off x="87135" y="126520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lvl="0">
                <a:lnSpc>
                  <a:spcPct val="90000"/>
                </a:lnSpc>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Times New Roman"/>
                </a:rPr>
                <a:t>2.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Vận</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dụng</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môn</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Khoa</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học</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tự</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nhiên</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để</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tạo</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sản</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phẩm</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phục</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vụ</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cuộc</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sống</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hàng</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ngày</a:t>
              </a:r>
              <a:endParaRPr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Times New Roman"/>
              </a:endParaRPr>
            </a:p>
          </p:txBody>
        </p:sp>
      </p:grpSp>
      <p:sp>
        <p:nvSpPr>
          <p:cNvPr id="151" name="Google Shape;151;p5"/>
          <p:cNvSpPr/>
          <p:nvPr/>
        </p:nvSpPr>
        <p:spPr>
          <a:xfrm>
            <a:off x="2974549" y="1228838"/>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5"/>
          <p:cNvSpPr/>
          <p:nvPr/>
        </p:nvSpPr>
        <p:spPr>
          <a:xfrm>
            <a:off x="3038320" y="2887426"/>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grpSp>
        <p:nvGrpSpPr>
          <p:cNvPr id="13" name="Google Shape;148;p5"/>
          <p:cNvGrpSpPr/>
          <p:nvPr/>
        </p:nvGrpSpPr>
        <p:grpSpPr>
          <a:xfrm>
            <a:off x="3525768" y="4614077"/>
            <a:ext cx="8570634" cy="1054243"/>
            <a:chOff x="58031" y="1320052"/>
            <a:chExt cx="7837712" cy="596218"/>
          </a:xfrm>
          <a:solidFill>
            <a:schemeClr val="accent4">
              <a:lumMod val="60000"/>
              <a:lumOff val="40000"/>
            </a:schemeClr>
          </a:solidFill>
        </p:grpSpPr>
        <p:sp>
          <p:nvSpPr>
            <p:cNvPr id="14" name="Google Shape;149;p5"/>
            <p:cNvSpPr/>
            <p:nvPr/>
          </p:nvSpPr>
          <p:spPr>
            <a:xfrm>
              <a:off x="58031" y="1320052"/>
              <a:ext cx="7837712" cy="596218"/>
            </a:xfrm>
            <a:prstGeom prst="roundRect">
              <a:avLst>
                <a:gd name="adj" fmla="val 16667"/>
              </a:avLst>
            </a:prstGeom>
            <a:grp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Google Shape;150;p5"/>
            <p:cNvSpPr txBox="1"/>
            <p:nvPr/>
          </p:nvSpPr>
          <p:spPr>
            <a:xfrm>
              <a:off x="58031" y="1356344"/>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en-US" sz="28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Vận</a:t>
              </a:r>
              <a:r>
                <a:rPr lang="vi-VN"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dụng kiến thức môn Khoa học tự nhiên trong việc bảo quản thực phẩm tại gia đình</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6" name="Google Shape;152;p5"/>
          <p:cNvSpPr/>
          <p:nvPr/>
        </p:nvSpPr>
        <p:spPr>
          <a:xfrm>
            <a:off x="2974549" y="4831303"/>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linds(horizontal)">
                                      <p:cBhvr>
                                        <p:cTn id="7" dur="500"/>
                                        <p:tgtEl>
                                          <p:spTgt spid="14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1"/>
                                        </p:tgtEl>
                                        <p:attrNameLst>
                                          <p:attrName>style.visibility</p:attrName>
                                        </p:attrNameLst>
                                      </p:cBhvr>
                                      <p:to>
                                        <p:strVal val="visible"/>
                                      </p:to>
                                    </p:set>
                                    <p:animEffect transition="in" filter="blinds(horizontal)">
                                      <p:cBhvr>
                                        <p:cTn id="11" dur="500"/>
                                        <p:tgtEl>
                                          <p:spTgt spid="151"/>
                                        </p:tgtEl>
                                      </p:cBhvr>
                                    </p:animEffect>
                                  </p:childTnLst>
                                </p:cTn>
                              </p:par>
                              <p:par>
                                <p:cTn id="12" presetID="3"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152"/>
                                        </p:tgtEl>
                                        <p:attrNameLst>
                                          <p:attrName>style.visibility</p:attrName>
                                        </p:attrNameLst>
                                      </p:cBhvr>
                                      <p:to>
                                        <p:strVal val="visible"/>
                                      </p:to>
                                    </p:set>
                                    <p:animEffect transition="in" filter="blinds(horizontal)">
                                      <p:cBhvr>
                                        <p:cTn id="18" dur="500"/>
                                        <p:tgtEl>
                                          <p:spTgt spid="152"/>
                                        </p:tgtEl>
                                      </p:cBhvr>
                                    </p:animEffect>
                                  </p:childTnLst>
                                </p:cTn>
                              </p:par>
                              <p:par>
                                <p:cTn id="19" presetID="3"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par>
                          <p:cTn id="22" fill="hold">
                            <p:stCondLst>
                              <p:cond delay="1500"/>
                            </p:stCondLst>
                            <p:childTnLst>
                              <p:par>
                                <p:cTn id="23" presetID="3" presetClass="entr" presetSubtype="1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par>
                                <p:cTn id="26" presetID="3" presetClass="entr" presetSubtype="1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51" grpId="0" animBg="1"/>
      <p:bldP spid="152"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49;p5"/>
          <p:cNvSpPr/>
          <p:nvPr/>
        </p:nvSpPr>
        <p:spPr>
          <a:xfrm>
            <a:off x="1864003" y="185738"/>
            <a:ext cx="9008784" cy="1652886"/>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indent="270510" algn="ctr">
              <a:spcAft>
                <a:spcPts val="0"/>
              </a:spcAft>
            </a:pPr>
            <a:r>
              <a:rPr lang="en-US" sz="3600" b="1" dirty="0" err="1">
                <a:solidFill>
                  <a:schemeClr val="bg1"/>
                </a:solidFill>
                <a:latin typeface="Times New Roman" panose="02020603050405020304" pitchFamily="18" charset="0"/>
                <a:ea typeface="Calibri" panose="020F0502020204030204" pitchFamily="34" charset="0"/>
              </a:rPr>
              <a:t>Giải</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pháp</a:t>
            </a:r>
            <a:r>
              <a:rPr lang="en-US" sz="3600" b="1" dirty="0">
                <a:solidFill>
                  <a:schemeClr val="bg1"/>
                </a:solidFill>
                <a:latin typeface="Times New Roman" panose="02020603050405020304" pitchFamily="18" charset="0"/>
                <a:ea typeface="Calibri" panose="020F0502020204030204" pitchFamily="34" charset="0"/>
              </a:rPr>
              <a:t> 1. </a:t>
            </a:r>
            <a:r>
              <a:rPr lang="en-US" sz="3600" b="1" dirty="0" err="1">
                <a:solidFill>
                  <a:schemeClr val="bg1"/>
                </a:solidFill>
                <a:latin typeface="Times New Roman" panose="02020603050405020304" pitchFamily="18" charset="0"/>
                <a:ea typeface="Calibri" panose="020F0502020204030204" pitchFamily="34" charset="0"/>
              </a:rPr>
              <a:t>Thay</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đổi</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phương</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pháp</a:t>
            </a:r>
            <a:r>
              <a:rPr lang="vi-VN" sz="3600" b="1" dirty="0">
                <a:solidFill>
                  <a:schemeClr val="bg1"/>
                </a:solidFill>
                <a:latin typeface="Times New Roman" panose="02020603050405020304" pitchFamily="18" charset="0"/>
                <a:ea typeface="Calibri" panose="020F0502020204030204" pitchFamily="34" charset="0"/>
              </a:rPr>
              <a:t> giáo dục ý thức bảo vệ sức khỏe</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cho</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học</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sinh</a:t>
            </a:r>
            <a:r>
              <a:rPr lang="en-US" sz="3600" b="1" dirty="0">
                <a:solidFill>
                  <a:schemeClr val="bg1"/>
                </a:solidFill>
                <a:latin typeface="Times New Roman" panose="02020603050405020304" pitchFamily="18" charset="0"/>
                <a:ea typeface="Calibri" panose="020F0502020204030204" pitchFamily="34" charset="0"/>
              </a:rPr>
              <a:t>.</a:t>
            </a:r>
            <a:endParaRPr lang="en-US" sz="3600" dirty="0">
              <a:solidFill>
                <a:schemeClr val="bg1"/>
              </a:solidFill>
              <a:latin typeface="Times New Roman" panose="02020603050405020304" pitchFamily="18" charset="0"/>
              <a:ea typeface="Calibri" panose="020F0502020204030204" pitchFamily="34" charset="0"/>
            </a:endParaRPr>
          </a:p>
        </p:txBody>
      </p:sp>
      <p:sp>
        <p:nvSpPr>
          <p:cNvPr id="2" name="Rectangle 1"/>
          <p:cNvSpPr/>
          <p:nvPr/>
        </p:nvSpPr>
        <p:spPr>
          <a:xfrm>
            <a:off x="1589833" y="1875342"/>
            <a:ext cx="9282954" cy="4616648"/>
          </a:xfrm>
          <a:prstGeom prst="rect">
            <a:avLst/>
          </a:prstGeom>
        </p:spPr>
        <p:txBody>
          <a:bodyPr wrap="square">
            <a:spAutoFit/>
          </a:bodyPr>
          <a:lstStyle/>
          <a:p>
            <a:pPr indent="270510" algn="just">
              <a:lnSpc>
                <a:spcPct val="150000"/>
              </a:lnSpc>
              <a:spcAft>
                <a:spcPts val="0"/>
              </a:spcAft>
            </a:pPr>
            <a:r>
              <a:rPr lang="en-US" sz="2800" dirty="0" err="1" smtClean="0">
                <a:latin typeface="Times New Roman" panose="02020603050405020304" pitchFamily="18" charset="0"/>
                <a:ea typeface="Calibri" panose="020F0502020204030204" pitchFamily="34" charset="0"/>
              </a:rPr>
              <a:t>Kĩ</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năng</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tự</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bảo</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vệ</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sức</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khỏe</a:t>
            </a:r>
            <a:r>
              <a:rPr lang="vi-VN" sz="2800" dirty="0" smtClean="0">
                <a:latin typeface="Times New Roman" panose="02020603050405020304" pitchFamily="18" charset="0"/>
                <a:ea typeface="Calibri" panose="020F0502020204030204" pitchFamily="34" charset="0"/>
              </a:rPr>
              <a:t> là một trong những kỹ năng sống quan trọng hàng đầu đối với học sinh</a:t>
            </a:r>
            <a:r>
              <a:rPr lang="en-US" sz="2800" dirty="0" smtClean="0">
                <a:latin typeface="Times New Roman" panose="02020603050405020304" pitchFamily="18" charset="0"/>
                <a:ea typeface="Calibri" panose="020F0502020204030204" pitchFamily="34" charset="0"/>
              </a:rPr>
              <a:t>,</a:t>
            </a:r>
            <a:r>
              <a:rPr lang="vi-VN" sz="2800" dirty="0" smtClean="0">
                <a:latin typeface="Times New Roman" panose="02020603050405020304" pitchFamily="18" charset="0"/>
                <a:ea typeface="Calibri" panose="020F0502020204030204" pitchFamily="34" charset="0"/>
              </a:rPr>
              <a:t> đặc biệt là đối học sinh lớp 6, 7</a:t>
            </a:r>
            <a:r>
              <a:rPr lang="en-US" sz="2800" dirty="0" smtClean="0">
                <a:latin typeface="Times New Roman" panose="02020603050405020304" pitchFamily="18" charset="0"/>
                <a:ea typeface="Calibri" panose="020F0502020204030204" pitchFamily="34" charset="0"/>
              </a:rPr>
              <a:t>,</a:t>
            </a:r>
            <a:r>
              <a:rPr lang="vi-VN" sz="2800" dirty="0" smtClean="0">
                <a:latin typeface="Times New Roman" panose="02020603050405020304" pitchFamily="18" charset="0"/>
                <a:ea typeface="Calibri" panose="020F0502020204030204" pitchFamily="34" charset="0"/>
              </a:rPr>
              <a:t> giúp các em có ý thức giữ gìn và bảo vệ cơ thể. Với kỹ năng này, đòi hỏi các em phải có nhận thức đúng về bản thân và có thể tự thực hiện những việc làm hằng ngày như: vệ sinh cá nhân, lựa chọn trang phục phù hợp, sắp xếp đồ đạc gọn gàng, ngăn nắp hình thành những thói quen tốt… </a:t>
            </a:r>
            <a:endParaRPr lang="en-US" sz="2800" dirty="0">
              <a:effectLst/>
              <a:latin typeface="Times New Roman" panose="02020603050405020304" pitchFamily="18" charset="0"/>
              <a:ea typeface="Calibri" panose="020F0502020204030204" pitchFamily="34" charset="0"/>
            </a:endParaRPr>
          </a:p>
        </p:txBody>
      </p:sp>
      <p:sp>
        <p:nvSpPr>
          <p:cNvPr id="4" name="Freeform 16"/>
          <p:cNvSpPr/>
          <p:nvPr/>
        </p:nvSpPr>
        <p:spPr>
          <a:xfrm>
            <a:off x="336167" y="6250765"/>
            <a:ext cx="785961" cy="482449"/>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2">
              <a:extLst>
                <a:ext uri="{96DAC541-7B7A-43D3-8B79-37D633B846F1}">
                  <asvg:svgBlip xmlns="" xmlns:asvg="http://schemas.microsoft.com/office/drawing/2016/SVG/main" r:embed="rId12"/>
                </a:ext>
              </a:extLst>
            </a:blip>
            <a:stretch>
              <a:fillRect/>
            </a:stretch>
          </a:blipFill>
        </p:spPr>
      </p:sp>
      <p:sp>
        <p:nvSpPr>
          <p:cNvPr id="7" name="Freeform 15"/>
          <p:cNvSpPr/>
          <p:nvPr/>
        </p:nvSpPr>
        <p:spPr>
          <a:xfrm flipV="1">
            <a:off x="10920692" y="361113"/>
            <a:ext cx="1246389" cy="2449886"/>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13">
              <a:extLst>
                <a:ext uri="{96DAC541-7B7A-43D3-8B79-37D633B846F1}">
                  <asvg:svgBlip xmlns="" xmlns:asvg="http://schemas.microsoft.com/office/drawing/2016/SVG/main" r:embed="rId10"/>
                </a:ext>
              </a:extLst>
            </a:blip>
            <a:stretch>
              <a:fillRect/>
            </a:stretch>
          </a:blipFill>
        </p:spPr>
      </p:sp>
      <p:sp>
        <p:nvSpPr>
          <p:cNvPr id="8" name="Freeform 15"/>
          <p:cNvSpPr/>
          <p:nvPr/>
        </p:nvSpPr>
        <p:spPr>
          <a:xfrm flipV="1">
            <a:off x="261507" y="77059"/>
            <a:ext cx="1246389" cy="2449886"/>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13">
              <a:extLst>
                <a:ext uri="{96DAC541-7B7A-43D3-8B79-37D633B846F1}">
                  <asvg:svgBlip xmlns="" xmlns:asvg="http://schemas.microsoft.com/office/drawing/2016/SVG/main" r:embed="rId10"/>
                </a:ext>
              </a:extLst>
            </a:blip>
            <a:stretch>
              <a:fillRect/>
            </a:stretch>
          </a:blipFill>
        </p:spPr>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9506" y="1909047"/>
            <a:ext cx="7897906" cy="2218556"/>
          </a:xfrm>
          <a:prstGeom prst="rect">
            <a:avLst/>
          </a:prstGeom>
        </p:spPr>
        <p:txBody>
          <a:bodyPr wrap="square">
            <a:spAutoFit/>
          </a:bodyPr>
          <a:lstStyle/>
          <a:p>
            <a:pPr algn="ctr">
              <a:lnSpc>
                <a:spcPct val="150000"/>
              </a:lnSpc>
            </a:pPr>
            <a:r>
              <a:rPr lang="en-US" sz="3200" b="1" dirty="0" err="1">
                <a:solidFill>
                  <a:srgbClr val="002060"/>
                </a:solidFill>
                <a:latin typeface="Times New Roman" panose="02020603050405020304" pitchFamily="18" charset="0"/>
                <a:ea typeface="Calibri" panose="020F0502020204030204" pitchFamily="34" charset="0"/>
              </a:rPr>
              <a:t>Ví</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dụ</a:t>
            </a:r>
            <a:r>
              <a:rPr lang="en-US" sz="3200" b="1" dirty="0">
                <a:solidFill>
                  <a:srgbClr val="002060"/>
                </a:solidFill>
                <a:latin typeface="Times New Roman" panose="02020603050405020304" pitchFamily="18" charset="0"/>
                <a:ea typeface="Calibri" panose="020F0502020204030204" pitchFamily="34" charset="0"/>
              </a:rPr>
              <a:t> minh </a:t>
            </a:r>
            <a:r>
              <a:rPr lang="en-US" sz="3200" b="1" dirty="0" err="1" smtClean="0">
                <a:solidFill>
                  <a:srgbClr val="002060"/>
                </a:solidFill>
                <a:latin typeface="Times New Roman" panose="02020603050405020304" pitchFamily="18" charset="0"/>
                <a:ea typeface="Calibri" panose="020F0502020204030204" pitchFamily="34" charset="0"/>
              </a:rPr>
              <a:t>họa</a:t>
            </a:r>
            <a:endParaRPr lang="en-US" sz="3200" b="1" dirty="0" smtClean="0">
              <a:solidFill>
                <a:srgbClr val="002060"/>
              </a:solidFill>
              <a:latin typeface="Times New Roman" panose="02020603050405020304" pitchFamily="18" charset="0"/>
              <a:ea typeface="Calibri" panose="020F0502020204030204" pitchFamily="34" charset="0"/>
            </a:endParaRPr>
          </a:p>
          <a:p>
            <a:pPr algn="ctr">
              <a:lnSpc>
                <a:spcPct val="150000"/>
              </a:lnSpc>
            </a:pPr>
            <a:r>
              <a:rPr lang="en-US" sz="3200" b="1" dirty="0" smtClean="0">
                <a:solidFill>
                  <a:srgbClr val="FF0000"/>
                </a:solidFill>
                <a:latin typeface="Times New Roman" panose="02020603050405020304" pitchFamily="18" charset="0"/>
                <a:ea typeface="Calibri" panose="020F0502020204030204" pitchFamily="34" charset="0"/>
              </a:rPr>
              <a:t>B</a:t>
            </a:r>
            <a:r>
              <a:rPr lang="vi-VN" sz="3200" b="1" dirty="0" smtClean="0">
                <a:solidFill>
                  <a:srgbClr val="FF0000"/>
                </a:solidFill>
                <a:latin typeface="Times New Roman" panose="02020603050405020304" pitchFamily="18" charset="0"/>
                <a:ea typeface="Calibri" panose="020F0502020204030204" pitchFamily="34" charset="0"/>
              </a:rPr>
              <a:t>ài </a:t>
            </a:r>
            <a:r>
              <a:rPr lang="en-US" sz="3200" b="1" dirty="0">
                <a:solidFill>
                  <a:srgbClr val="FF0000"/>
                </a:solidFill>
                <a:latin typeface="Times New Roman" panose="02020603050405020304" pitchFamily="18" charset="0"/>
                <a:ea typeface="Calibri" panose="020F0502020204030204" pitchFamily="34" charset="0"/>
              </a:rPr>
              <a:t>16. Virus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v</a:t>
            </a:r>
            <a:r>
              <a:rPr lang="vi-VN" sz="3200" b="1" dirty="0">
                <a:solidFill>
                  <a:srgbClr val="FF0000"/>
                </a:solidFill>
                <a:latin typeface="Times New Roman" panose="02020603050405020304" pitchFamily="18" charset="0"/>
                <a:ea typeface="Calibri" panose="020F0502020204030204" pitchFamily="34" charset="0"/>
              </a:rPr>
              <a:t>i </a:t>
            </a:r>
            <a:r>
              <a:rPr lang="vi-VN" sz="3200" b="1" dirty="0" smtClean="0">
                <a:solidFill>
                  <a:srgbClr val="FF0000"/>
                </a:solidFill>
                <a:latin typeface="Times New Roman" panose="02020603050405020304" pitchFamily="18" charset="0"/>
                <a:ea typeface="Calibri" panose="020F0502020204030204" pitchFamily="34" charset="0"/>
              </a:rPr>
              <a:t>khuẩn</a:t>
            </a:r>
            <a:endParaRPr lang="en-US" sz="3200" b="1" dirty="0" smtClean="0">
              <a:solidFill>
                <a:srgbClr val="FF0000"/>
              </a:solidFill>
              <a:latin typeface="Times New Roman" panose="02020603050405020304" pitchFamily="18" charset="0"/>
              <a:ea typeface="Calibri" panose="020F0502020204030204" pitchFamily="34" charset="0"/>
            </a:endParaRPr>
          </a:p>
          <a:p>
            <a:pPr algn="ctr">
              <a:lnSpc>
                <a:spcPct val="150000"/>
              </a:lnSpc>
            </a:pPr>
            <a:r>
              <a:rPr lang="vi-VN" sz="3200" b="1" dirty="0" smtClean="0">
                <a:solidFill>
                  <a:srgbClr val="FF0000"/>
                </a:solidFill>
                <a:latin typeface="Times New Roman" panose="02020603050405020304" pitchFamily="18" charset="0"/>
                <a:ea typeface="Calibri" panose="020F0502020204030204" pitchFamily="34" charset="0"/>
              </a:rPr>
              <a:t>K</a:t>
            </a:r>
            <a:r>
              <a:rPr lang="en-US" sz="3200" b="1" dirty="0" err="1">
                <a:solidFill>
                  <a:srgbClr val="FF0000"/>
                </a:solidFill>
                <a:latin typeface="Times New Roman" panose="02020603050405020304" pitchFamily="18" charset="0"/>
                <a:ea typeface="Calibri" panose="020F0502020204030204" pitchFamily="34" charset="0"/>
              </a:rPr>
              <a:t>hoa</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học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tự</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nhiên</a:t>
            </a:r>
            <a:r>
              <a:rPr lang="en-US" sz="3200" b="1" dirty="0">
                <a:solidFill>
                  <a:srgbClr val="FF0000"/>
                </a:solidFill>
                <a:latin typeface="Times New Roman" panose="02020603050405020304" pitchFamily="18" charset="0"/>
                <a:ea typeface="Calibri" panose="020F0502020204030204" pitchFamily="34" charset="0"/>
              </a:rPr>
              <a:t> 6 (</a:t>
            </a:r>
            <a:r>
              <a:rPr lang="en-US" sz="3200" b="1" i="1" dirty="0" err="1">
                <a:solidFill>
                  <a:srgbClr val="FF0000"/>
                </a:solidFill>
                <a:latin typeface="Times New Roman" panose="02020603050405020304" pitchFamily="18" charset="0"/>
                <a:ea typeface="Calibri" panose="020F0502020204030204" pitchFamily="34" charset="0"/>
              </a:rPr>
              <a:t>Bộ</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sách</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Cánh</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diều</a:t>
            </a:r>
            <a:r>
              <a:rPr lang="en-US" sz="3200" b="1" i="1" dirty="0">
                <a:solidFill>
                  <a:srgbClr val="FF0000"/>
                </a:solidFill>
                <a:latin typeface="Times New Roman" panose="02020603050405020304" pitchFamily="18" charset="0"/>
                <a:ea typeface="Calibri" panose="020F0502020204030204" pitchFamily="34" charset="0"/>
              </a:rPr>
              <a:t>)</a:t>
            </a:r>
            <a:endParaRPr lang="en-US" sz="3200" b="1" dirty="0">
              <a:solidFill>
                <a:srgbClr val="FF0000"/>
              </a:solidFill>
            </a:endParaRPr>
          </a:p>
        </p:txBody>
      </p:sp>
      <p:sp>
        <p:nvSpPr>
          <p:cNvPr id="3" name="Freeform 12"/>
          <p:cNvSpPr/>
          <p:nvPr/>
        </p:nvSpPr>
        <p:spPr>
          <a:xfrm rot="19869877">
            <a:off x="9744771" y="-107153"/>
            <a:ext cx="1676421" cy="4586931"/>
          </a:xfrm>
          <a:custGeom>
            <a:avLst/>
            <a:gdLst/>
            <a:ahLst/>
            <a:cxnLst/>
            <a:rect l="l" t="t" r="r" b="b"/>
            <a:pathLst>
              <a:path w="3085439" h="7167733">
                <a:moveTo>
                  <a:pt x="0" y="0"/>
                </a:moveTo>
                <a:lnTo>
                  <a:pt x="3085439" y="0"/>
                </a:lnTo>
                <a:lnTo>
                  <a:pt x="3085439" y="7167733"/>
                </a:lnTo>
                <a:lnTo>
                  <a:pt x="0" y="7167733"/>
                </a:lnTo>
                <a:lnTo>
                  <a:pt x="0" y="0"/>
                </a:lnTo>
                <a:close/>
              </a:path>
            </a:pathLst>
          </a:custGeom>
          <a:blipFill>
            <a:blip r:embed="rId2"/>
            <a:stretch>
              <a:fillRect l="-36935" r="-17839"/>
            </a:stretch>
          </a:blipFill>
        </p:spPr>
      </p:sp>
    </p:spTree>
    <p:extLst>
      <p:ext uri="{BB962C8B-B14F-4D97-AF65-F5344CB8AC3E}">
        <p14:creationId xmlns:p14="http://schemas.microsoft.com/office/powerpoint/2010/main" val="4029269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9010" y="325175"/>
            <a:ext cx="4622811" cy="5409003"/>
          </a:xfrm>
          <a:prstGeom prst="rect">
            <a:avLst/>
          </a:prstGeom>
        </p:spPr>
      </p:pic>
      <p:pic>
        <p:nvPicPr>
          <p:cNvPr id="3" name="Picture 2"/>
          <p:cNvPicPr>
            <a:picLocks noChangeAspect="1"/>
          </p:cNvPicPr>
          <p:nvPr/>
        </p:nvPicPr>
        <p:blipFill>
          <a:blip r:embed="rId3"/>
          <a:stretch>
            <a:fillRect/>
          </a:stretch>
        </p:blipFill>
        <p:spPr>
          <a:xfrm>
            <a:off x="6859299" y="325175"/>
            <a:ext cx="4703482" cy="5409003"/>
          </a:xfrm>
          <a:prstGeom prst="rect">
            <a:avLst/>
          </a:prstGeom>
        </p:spPr>
      </p:pic>
      <p:sp>
        <p:nvSpPr>
          <p:cNvPr id="4" name="TextBox 3"/>
          <p:cNvSpPr txBox="1"/>
          <p:nvPr/>
        </p:nvSpPr>
        <p:spPr>
          <a:xfrm>
            <a:off x="1662010" y="5916706"/>
            <a:ext cx="10722731" cy="461665"/>
          </a:xfrm>
          <a:prstGeom prst="rect">
            <a:avLst/>
          </a:prstGeom>
          <a:noFill/>
        </p:spPr>
        <p:txBody>
          <a:bodyPr wrap="square" rtlCol="0">
            <a:spAutoFit/>
          </a:bodyPr>
          <a:lstStyle/>
          <a:p>
            <a:r>
              <a:rPr lang="en-US" sz="2400" b="1" i="1" dirty="0" err="1">
                <a:solidFill>
                  <a:srgbClr val="002060"/>
                </a:solidFill>
                <a:latin typeface="Arial" panose="020B0604020202020204" pitchFamily="34" charset="0"/>
                <a:cs typeface="Arial" panose="020B0604020202020204" pitchFamily="34" charset="0"/>
              </a:rPr>
              <a:t>Hình</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ảnh</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Phiếu</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học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tập</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và</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kết</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quả</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thực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hiện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phiếu</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học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tập</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của</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học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sinh</a:t>
            </a:r>
            <a:endParaRPr lang="en-US" sz="24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3284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718" y="0"/>
            <a:ext cx="11125200" cy="3323987"/>
          </a:xfrm>
          <a:prstGeom prst="rect">
            <a:avLst/>
          </a:prstGeom>
        </p:spPr>
        <p:txBody>
          <a:bodyPr wrap="square">
            <a:spAutoFit/>
          </a:bodyPr>
          <a:lstStyle/>
          <a:p>
            <a:pPr indent="270510" algn="just">
              <a:lnSpc>
                <a:spcPct val="150000"/>
              </a:lnSpc>
              <a:spcAft>
                <a:spcPts val="0"/>
              </a:spcAft>
            </a:pPr>
            <a:r>
              <a:rPr lang="vi-VN" sz="2800" dirty="0">
                <a:latin typeface="Times New Roman" panose="02020603050405020304" pitchFamily="18" charset="0"/>
                <a:ea typeface="Calibri" panose="020F0502020204030204" pitchFamily="34" charset="0"/>
              </a:rPr>
              <a:t>Thông qua hoạt động vận dụng giúp học sinh khắc sâu được kiến thức về một số tác nhân gây hại cho sức khỏe như vi khuẩn, virus, </a:t>
            </a:r>
            <a:r>
              <a:rPr lang="en-US" sz="2800" dirty="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 Từ đó, các em biết cách vận dụng những kiến thức đã học để bảo vệ sức khỏe của bản thân và những người xung quanh thông qua những hành động, thói quen tốt như: đeo khẩu trang, vệ sinh cá nhân, vệ sinh trường, lớp…..</a:t>
            </a:r>
            <a:endParaRPr lang="en-US" sz="2800" dirty="0">
              <a:effectLst/>
              <a:latin typeface="Times New Roman" panose="02020603050405020304" pitchFamily="18" charset="0"/>
              <a:ea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1023" y="3394563"/>
            <a:ext cx="2823883" cy="21179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4610" y="3409271"/>
            <a:ext cx="2784661" cy="20884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7860" y="3338695"/>
            <a:ext cx="2471458" cy="22296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83" y="3409271"/>
            <a:ext cx="2582676" cy="21032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3197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49;p5"/>
          <p:cNvSpPr/>
          <p:nvPr/>
        </p:nvSpPr>
        <p:spPr>
          <a:xfrm>
            <a:off x="1308874" y="115400"/>
            <a:ext cx="9008784" cy="1652886"/>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algn="ctr"/>
            <a:r>
              <a:rPr lang="en-US" sz="3200" b="1" dirty="0" err="1">
                <a:solidFill>
                  <a:schemeClr val="bg1"/>
                </a:solidFill>
                <a:latin typeface="Arial" panose="020B0604020202020204" pitchFamily="34" charset="0"/>
                <a:cs typeface="Arial" panose="020B0604020202020204" pitchFamily="34" charset="0"/>
              </a:rPr>
              <a:t>Giải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pháp</a:t>
            </a:r>
            <a:r>
              <a:rPr lang="en-US" sz="3200" b="1" dirty="0">
                <a:solidFill>
                  <a:schemeClr val="bg1"/>
                </a:solidFill>
                <a:latin typeface="Arial" panose="020B0604020202020204" pitchFamily="34" charset="0"/>
                <a:cs typeface="Arial" panose="020B0604020202020204" pitchFamily="34" charset="0"/>
              </a:rPr>
              <a:t> 2. </a:t>
            </a:r>
            <a:r>
              <a:rPr lang="en-US" sz="3200" b="1" dirty="0" err="1">
                <a:solidFill>
                  <a:schemeClr val="bg1"/>
                </a:solidFill>
                <a:latin typeface="Arial" panose="020B0604020202020204" pitchFamily="34" charset="0"/>
                <a:cs typeface="Arial" panose="020B0604020202020204" pitchFamily="34" charset="0"/>
              </a:rPr>
              <a:t>Vận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dụng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kiến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thức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môn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Khoa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học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tự</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nhiên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để</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tạo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ra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một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số</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sản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phẩm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phục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vụ</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trong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cuộc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sống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hàng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ngày</a:t>
            </a:r>
            <a:endParaRPr lang="en-US" sz="3200" dirty="0">
              <a:solidFill>
                <a:schemeClr val="bg1"/>
              </a:solidFill>
              <a:latin typeface="Arial" panose="020B0604020202020204" pitchFamily="34" charset="0"/>
              <a:cs typeface="Arial" panose="020B0604020202020204" pitchFamily="34" charset="0"/>
            </a:endParaRPr>
          </a:p>
        </p:txBody>
      </p:sp>
      <p:grpSp>
        <p:nvGrpSpPr>
          <p:cNvPr id="3" name="Group 2"/>
          <p:cNvGrpSpPr>
            <a:grpSpLocks noChangeAspect="1"/>
          </p:cNvGrpSpPr>
          <p:nvPr/>
        </p:nvGrpSpPr>
        <p:grpSpPr>
          <a:xfrm rot="7897044">
            <a:off x="-1063620" y="4986439"/>
            <a:ext cx="2749867" cy="3743120"/>
            <a:chOff x="0" y="0"/>
            <a:chExt cx="6350000" cy="8643620"/>
          </a:xfrm>
        </p:grpSpPr>
        <p:sp>
          <p:nvSpPr>
            <p:cNvPr id="4"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5"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6" name="Group 6"/>
          <p:cNvGrpSpPr>
            <a:grpSpLocks noChangeAspect="1"/>
          </p:cNvGrpSpPr>
          <p:nvPr/>
        </p:nvGrpSpPr>
        <p:grpSpPr>
          <a:xfrm rot="7897044">
            <a:off x="11058348" y="-1652980"/>
            <a:ext cx="2192331" cy="2888417"/>
            <a:chOff x="620688" y="1065192"/>
            <a:chExt cx="5885193" cy="7753798"/>
          </a:xfrm>
        </p:grpSpPr>
        <p:sp>
          <p:nvSpPr>
            <p:cNvPr id="7" name="Freeform 7"/>
            <p:cNvSpPr/>
            <p:nvPr/>
          </p:nvSpPr>
          <p:spPr>
            <a:xfrm>
              <a:off x="949505" y="1065192"/>
              <a:ext cx="5556376" cy="757695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8" name="Freeform 8"/>
            <p:cNvSpPr/>
            <p:nvPr/>
          </p:nvSpPr>
          <p:spPr>
            <a:xfrm>
              <a:off x="620688" y="1075800"/>
              <a:ext cx="5570219"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12"/>
          <p:cNvSpPr/>
          <p:nvPr/>
        </p:nvSpPr>
        <p:spPr>
          <a:xfrm rot="19869877">
            <a:off x="10551595" y="-134047"/>
            <a:ext cx="1676421" cy="4586931"/>
          </a:xfrm>
          <a:custGeom>
            <a:avLst/>
            <a:gdLst/>
            <a:ahLst/>
            <a:cxnLst/>
            <a:rect l="l" t="t" r="r" b="b"/>
            <a:pathLst>
              <a:path w="3085439" h="7167733">
                <a:moveTo>
                  <a:pt x="0" y="0"/>
                </a:moveTo>
                <a:lnTo>
                  <a:pt x="3085439" y="0"/>
                </a:lnTo>
                <a:lnTo>
                  <a:pt x="3085439" y="7167733"/>
                </a:lnTo>
                <a:lnTo>
                  <a:pt x="0" y="7167733"/>
                </a:lnTo>
                <a:lnTo>
                  <a:pt x="0" y="0"/>
                </a:lnTo>
                <a:close/>
              </a:path>
            </a:pathLst>
          </a:custGeom>
          <a:blipFill>
            <a:blip r:embed="rId3"/>
            <a:stretch>
              <a:fillRect l="-36935" r="-17839"/>
            </a:stretch>
          </a:blipFill>
        </p:spPr>
      </p:sp>
      <p:sp>
        <p:nvSpPr>
          <p:cNvPr id="2" name="Rectangle 1"/>
          <p:cNvSpPr/>
          <p:nvPr/>
        </p:nvSpPr>
        <p:spPr>
          <a:xfrm>
            <a:off x="2365554" y="2890224"/>
            <a:ext cx="7552392" cy="1569660"/>
          </a:xfrm>
          <a:prstGeom prst="rect">
            <a:avLst/>
          </a:prstGeom>
        </p:spPr>
        <p:txBody>
          <a:bodyPr wrap="square">
            <a:spAutoFit/>
          </a:bodyPr>
          <a:lstStyle/>
          <a:p>
            <a:pPr algn="ctr"/>
            <a:r>
              <a:rPr lang="en-US" sz="3200" dirty="0">
                <a:solidFill>
                  <a:srgbClr val="000000"/>
                </a:solidFill>
                <a:latin typeface="Times New Roman" panose="02020603050405020304" pitchFamily="18" charset="0"/>
                <a:ea typeface="Calibri" panose="020F0502020204030204" pitchFamily="34" charset="0"/>
              </a:rPr>
              <a:t>T</a:t>
            </a:r>
            <a:r>
              <a:rPr lang="vi-VN" sz="3200" dirty="0" smtClean="0">
                <a:solidFill>
                  <a:srgbClr val="000000"/>
                </a:solidFill>
                <a:latin typeface="Times New Roman" panose="02020603050405020304" pitchFamily="18" charset="0"/>
                <a:ea typeface="Calibri" panose="020F0502020204030204" pitchFamily="34" charset="0"/>
              </a:rPr>
              <a:t>rong </a:t>
            </a:r>
            <a:r>
              <a:rPr lang="vi-VN" sz="3200" dirty="0">
                <a:solidFill>
                  <a:srgbClr val="000000"/>
                </a:solidFill>
                <a:latin typeface="Times New Roman" panose="02020603050405020304" pitchFamily="18" charset="0"/>
                <a:ea typeface="Calibri" panose="020F0502020204030204" pitchFamily="34" charset="0"/>
              </a:rPr>
              <a:t>quá trình dạy học tôi đã </a:t>
            </a:r>
            <a:r>
              <a:rPr lang="vi-VN" sz="3200" dirty="0">
                <a:latin typeface="Times New Roman" panose="02020603050405020304" pitchFamily="18" charset="0"/>
                <a:ea typeface="Calibri" panose="020F0502020204030204" pitchFamily="34" charset="0"/>
              </a:rPr>
              <a:t>hướng dẫn học sinh </a:t>
            </a:r>
            <a:r>
              <a:rPr lang="en-US" sz="3200" dirty="0" err="1">
                <a:latin typeface="Times New Roman" panose="02020603050405020304" pitchFamily="18" charset="0"/>
                <a:ea typeface="Calibri" panose="020F0502020204030204" pitchFamily="34" charset="0"/>
              </a:rPr>
              <a:t>áp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dụng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kiến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thức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học</a:t>
            </a:r>
            <a:r>
              <a:rPr lang="en-US" sz="3200" dirty="0">
                <a:latin typeface="Times New Roman" panose="02020603050405020304" pitchFamily="18" charset="0"/>
                <a:ea typeface="Calibri" panose="020F0502020204030204" pitchFamily="34" charset="0"/>
              </a:rPr>
              <a:t> </a:t>
            </a:r>
            <a:r>
              <a:rPr lang="vi-VN" sz="3200" dirty="0">
                <a:latin typeface="Times New Roman" panose="02020603050405020304" pitchFamily="18" charset="0"/>
                <a:ea typeface="Calibri" panose="020F0502020204030204" pitchFamily="34" charset="0"/>
              </a:rPr>
              <a:t>muối dưa, làm sữa chua, làm giá đỗ</a:t>
            </a:r>
            <a:r>
              <a:rPr lang="en-US" sz="3200" dirty="0">
                <a:latin typeface="Times New Roman" panose="02020603050405020304" pitchFamily="18" charset="0"/>
                <a:ea typeface="Calibri" panose="020F0502020204030204" pitchFamily="34" charset="0"/>
              </a:rPr>
              <a:t>…</a:t>
            </a:r>
            <a:r>
              <a:rPr lang="vi-VN" sz="3200" dirty="0">
                <a:latin typeface="Times New Roman" panose="02020603050405020304" pitchFamily="18" charset="0"/>
                <a:ea typeface="Calibri" panose="020F0502020204030204" pitchFamily="34" charset="0"/>
              </a:rPr>
              <a:t> tại nhà. </a:t>
            </a:r>
            <a:endParaRPr lang="en-US" sz="3200" dirty="0"/>
          </a:p>
        </p:txBody>
      </p:sp>
    </p:spTree>
    <p:extLst>
      <p:ext uri="{BB962C8B-B14F-4D97-AF65-F5344CB8AC3E}">
        <p14:creationId xmlns:p14="http://schemas.microsoft.com/office/powerpoint/2010/main" val="4956502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860" y="389965"/>
            <a:ext cx="4969386" cy="2795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6"/>
          <a:stretch>
            <a:fillRect/>
          </a:stretch>
        </p:blipFill>
        <p:spPr>
          <a:xfrm>
            <a:off x="6279777" y="389965"/>
            <a:ext cx="3993778" cy="265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1553" y="3710155"/>
            <a:ext cx="3842057" cy="2881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8247" y="3820372"/>
            <a:ext cx="3548148" cy="2661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118763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49;p5"/>
          <p:cNvSpPr/>
          <p:nvPr/>
        </p:nvSpPr>
        <p:spPr>
          <a:xfrm>
            <a:off x="1742980" y="521914"/>
            <a:ext cx="9008784" cy="1652886"/>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algn="ctr"/>
            <a:r>
              <a:rPr lang="en-US" sz="3600" b="1" dirty="0" err="1">
                <a:solidFill>
                  <a:schemeClr val="bg1"/>
                </a:solidFill>
                <a:latin typeface="Arial" panose="020B0604020202020204" pitchFamily="34" charset="0"/>
                <a:cs typeface="Arial" panose="020B0604020202020204" pitchFamily="34" charset="0"/>
              </a:rPr>
              <a:t>Giải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pháp</a:t>
            </a:r>
            <a:r>
              <a:rPr lang="en-US" sz="3600" b="1" dirty="0">
                <a:solidFill>
                  <a:schemeClr val="bg1"/>
                </a:solidFill>
                <a:latin typeface="Arial" panose="020B0604020202020204" pitchFamily="34" charset="0"/>
                <a:cs typeface="Arial" panose="020B0604020202020204" pitchFamily="34" charset="0"/>
              </a:rPr>
              <a:t> 3. </a:t>
            </a:r>
            <a:r>
              <a:rPr lang="en-US" sz="3600" b="1" dirty="0" err="1">
                <a:solidFill>
                  <a:schemeClr val="bg1"/>
                </a:solidFill>
                <a:latin typeface="Arial" panose="020B0604020202020204" pitchFamily="34" charset="0"/>
                <a:cs typeface="Arial" panose="020B0604020202020204" pitchFamily="34" charset="0"/>
              </a:rPr>
              <a:t>Vận</a:t>
            </a:r>
            <a:r>
              <a:rPr lang="vi-VN" sz="3600" b="1" dirty="0">
                <a:solidFill>
                  <a:schemeClr val="bg1"/>
                </a:solidFill>
                <a:latin typeface="Arial" panose="020B0604020202020204" pitchFamily="34" charset="0"/>
                <a:cs typeface="Arial" panose="020B0604020202020204" pitchFamily="34" charset="0"/>
              </a:rPr>
              <a:t> dụng kiến thức môn Khoa học tự nhiên trong việc bảo quản thực phẩm tại gia đình</a:t>
            </a:r>
            <a:r>
              <a:rPr lang="en-US" sz="3600" b="1" dirty="0">
                <a:solidFill>
                  <a:schemeClr val="bg1"/>
                </a:solidFill>
                <a:latin typeface="Arial" panose="020B0604020202020204" pitchFamily="34" charset="0"/>
                <a:cs typeface="Arial" panose="020B0604020202020204" pitchFamily="34" charset="0"/>
              </a:rPr>
              <a:t>.</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822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9813" y="1061883"/>
            <a:ext cx="9175376" cy="3416320"/>
          </a:xfrm>
          <a:prstGeom prst="rect">
            <a:avLst/>
          </a:prstGeom>
        </p:spPr>
        <p:txBody>
          <a:bodyPr wrap="square">
            <a:spAutoFit/>
          </a:bodyPr>
          <a:lstStyle/>
          <a:p>
            <a:pPr algn="ctr">
              <a:lnSpc>
                <a:spcPct val="150000"/>
              </a:lnSpc>
            </a:pPr>
            <a:r>
              <a:rPr lang="en-US" sz="3600" u="sng"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3600" u="sng"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u="sng"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áp</a:t>
            </a:r>
            <a:r>
              <a:rPr lang="en-US" sz="3600" u="sng"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u="sng"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dụng</a:t>
            </a:r>
            <a:endParaRPr lang="en-US" sz="3600" u="sng"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3600" b="1" dirty="0" smtClean="0">
                <a:solidFill>
                  <a:srgbClr val="FF0000"/>
                </a:solidFill>
                <a:latin typeface="Arial" panose="020B0604020202020204" pitchFamily="34" charset="0"/>
                <a:cs typeface="Arial" panose="020B0604020202020204" pitchFamily="34" charset="0"/>
              </a:rPr>
              <a:t>B</a:t>
            </a:r>
            <a:r>
              <a:rPr lang="vi-VN" sz="3600" b="1" dirty="0" smtClean="0">
                <a:solidFill>
                  <a:srgbClr val="FF0000"/>
                </a:solidFill>
                <a:latin typeface="Arial" panose="020B0604020202020204" pitchFamily="34" charset="0"/>
                <a:cs typeface="Arial" panose="020B0604020202020204" pitchFamily="34" charset="0"/>
              </a:rPr>
              <a:t>ài </a:t>
            </a:r>
            <a:r>
              <a:rPr lang="en-US" sz="3600" b="1" dirty="0" smtClean="0">
                <a:solidFill>
                  <a:srgbClr val="FF0000"/>
                </a:solidFill>
                <a:latin typeface="Arial" panose="020B0604020202020204" pitchFamily="34" charset="0"/>
                <a:cs typeface="Arial" panose="020B0604020202020204" pitchFamily="34" charset="0"/>
              </a:rPr>
              <a:t>22. </a:t>
            </a:r>
            <a:r>
              <a:rPr lang="vi-VN" sz="3600" b="1" dirty="0" smtClean="0">
                <a:solidFill>
                  <a:srgbClr val="FF0000"/>
                </a:solidFill>
                <a:latin typeface="Arial" panose="020B0604020202020204" pitchFamily="34" charset="0"/>
                <a:cs typeface="Arial" panose="020B0604020202020204" pitchFamily="34" charset="0"/>
              </a:rPr>
              <a:t>Các </a:t>
            </a:r>
            <a:r>
              <a:rPr lang="vi-VN" sz="3600" b="1" dirty="0">
                <a:solidFill>
                  <a:srgbClr val="FF0000"/>
                </a:solidFill>
                <a:latin typeface="Arial" panose="020B0604020202020204" pitchFamily="34" charset="0"/>
                <a:cs typeface="Arial" panose="020B0604020202020204" pitchFamily="34" charset="0"/>
              </a:rPr>
              <a:t>yếu tố ảnh hưởng đến hô hấp tế </a:t>
            </a:r>
            <a:r>
              <a:rPr lang="vi-VN" sz="3600" b="1" dirty="0" smtClean="0">
                <a:solidFill>
                  <a:srgbClr val="FF0000"/>
                </a:solidFill>
                <a:latin typeface="Arial" panose="020B0604020202020204" pitchFamily="34" charset="0"/>
                <a:cs typeface="Arial" panose="020B0604020202020204" pitchFamily="34" charset="0"/>
              </a:rPr>
              <a:t>bào </a:t>
            </a:r>
            <a:endParaRPr lang="en-US" sz="3600" b="1" dirty="0" smtClean="0">
              <a:solidFill>
                <a:srgbClr val="FF0000"/>
              </a:solidFill>
              <a:latin typeface="Arial" panose="020B0604020202020204" pitchFamily="34" charset="0"/>
              <a:cs typeface="Arial" panose="020B0604020202020204" pitchFamily="34" charset="0"/>
            </a:endParaRPr>
          </a:p>
          <a:p>
            <a:pPr algn="ctr">
              <a:lnSpc>
                <a:spcPct val="150000"/>
              </a:lnSpc>
            </a:pPr>
            <a:r>
              <a:rPr lang="vi-VN" sz="3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K</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hoa</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học</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tự</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nhiên</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7 </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a:t>
            </a:r>
            <a:r>
              <a:rPr lang="en-US" sz="3600" b="1" i="1" dirty="0" err="1">
                <a:solidFill>
                  <a:srgbClr val="FF0000"/>
                </a:solidFill>
                <a:latin typeface="Arial" panose="020B0604020202020204" pitchFamily="34" charset="0"/>
                <a:ea typeface="Calibri" panose="020F0502020204030204" pitchFamily="34" charset="0"/>
                <a:cs typeface="Arial" panose="020B0604020202020204" pitchFamily="34" charset="0"/>
              </a:rPr>
              <a:t>Bộ</a:t>
            </a:r>
            <a:r>
              <a:rPr lang="en-US" sz="36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i="1" dirty="0" err="1">
                <a:solidFill>
                  <a:srgbClr val="FF0000"/>
                </a:solidFill>
                <a:latin typeface="Arial" panose="020B0604020202020204" pitchFamily="34" charset="0"/>
                <a:ea typeface="Calibri" panose="020F0502020204030204" pitchFamily="34" charset="0"/>
                <a:cs typeface="Arial" panose="020B0604020202020204" pitchFamily="34" charset="0"/>
              </a:rPr>
              <a:t>sách</a:t>
            </a:r>
            <a:r>
              <a:rPr lang="en-US" sz="36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i="1" dirty="0" err="1">
                <a:solidFill>
                  <a:srgbClr val="FF0000"/>
                </a:solidFill>
                <a:latin typeface="Arial" panose="020B0604020202020204" pitchFamily="34" charset="0"/>
                <a:ea typeface="Calibri" panose="020F0502020204030204" pitchFamily="34" charset="0"/>
                <a:cs typeface="Arial" panose="020B0604020202020204" pitchFamily="34" charset="0"/>
              </a:rPr>
              <a:t>Cánh</a:t>
            </a:r>
            <a:r>
              <a:rPr lang="en-US" sz="36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i="1" dirty="0" err="1">
                <a:solidFill>
                  <a:srgbClr val="FF0000"/>
                </a:solidFill>
                <a:latin typeface="Arial" panose="020B0604020202020204" pitchFamily="34" charset="0"/>
                <a:ea typeface="Calibri" panose="020F0502020204030204" pitchFamily="34" charset="0"/>
                <a:cs typeface="Arial" panose="020B0604020202020204" pitchFamily="34" charset="0"/>
              </a:rPr>
              <a:t>diều</a:t>
            </a:r>
            <a:r>
              <a:rPr lang="en-US" sz="3600" b="1" i="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557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7423" y="887506"/>
            <a:ext cx="9323295" cy="2862322"/>
          </a:xfrm>
          <a:prstGeom prst="rect">
            <a:avLst/>
          </a:prstGeom>
          <a:noFill/>
        </p:spPr>
        <p:txBody>
          <a:bodyPr wrap="square" rtlCol="0">
            <a:spAutoFit/>
          </a:bodyPr>
          <a:lstStyle/>
          <a:p>
            <a:pPr algn="just"/>
            <a:r>
              <a:rPr lang="vi-VN" sz="3000" dirty="0">
                <a:solidFill>
                  <a:srgbClr val="002060"/>
                </a:solidFill>
              </a:rPr>
              <a:t>Sau khi tìm hiểu xong kiến thức bài </a:t>
            </a:r>
            <a:r>
              <a:rPr lang="en-US" sz="3000" dirty="0">
                <a:solidFill>
                  <a:srgbClr val="002060"/>
                </a:solidFill>
              </a:rPr>
              <a:t>22</a:t>
            </a:r>
            <a:r>
              <a:rPr lang="vi-VN" sz="3000" dirty="0">
                <a:solidFill>
                  <a:srgbClr val="002060"/>
                </a:solidFill>
              </a:rPr>
              <a:t>/SGK Khoa học tự nhiên 7 </a:t>
            </a:r>
            <a:r>
              <a:rPr lang="vi-VN" sz="3000" i="1" dirty="0">
                <a:solidFill>
                  <a:srgbClr val="002060"/>
                </a:solidFill>
              </a:rPr>
              <a:t>(B</a:t>
            </a:r>
            <a:r>
              <a:rPr lang="en-US" sz="3000" i="1" dirty="0">
                <a:solidFill>
                  <a:srgbClr val="002060"/>
                </a:solidFill>
              </a:rPr>
              <a:t>ộ</a:t>
            </a:r>
            <a:r>
              <a:rPr lang="vi-VN" sz="3000" i="1" dirty="0">
                <a:solidFill>
                  <a:srgbClr val="002060"/>
                </a:solidFill>
              </a:rPr>
              <a:t> sách Cánh diều)</a:t>
            </a:r>
            <a:r>
              <a:rPr lang="en-US" sz="3000" i="1" dirty="0">
                <a:solidFill>
                  <a:srgbClr val="002060"/>
                </a:solidFill>
              </a:rPr>
              <a:t>: </a:t>
            </a:r>
            <a:r>
              <a:rPr lang="vi-VN" sz="3000" dirty="0">
                <a:solidFill>
                  <a:srgbClr val="002060"/>
                </a:solidFill>
              </a:rPr>
              <a:t>“Các yếu tố ảnh hưởng đến hô hấp tế bào”</a:t>
            </a:r>
            <a:r>
              <a:rPr lang="en-US" sz="3000" dirty="0">
                <a:solidFill>
                  <a:srgbClr val="002060"/>
                </a:solidFill>
              </a:rPr>
              <a:t>, h</a:t>
            </a:r>
            <a:r>
              <a:rPr lang="vi-VN" sz="3000" dirty="0">
                <a:solidFill>
                  <a:srgbClr val="002060"/>
                </a:solidFill>
              </a:rPr>
              <a:t>ọc sinh biết được tầm quan trọng của việc bảo quản các loại thực phẩm trong gia </a:t>
            </a:r>
            <a:r>
              <a:rPr lang="vi-VN" sz="3000" dirty="0" smtClean="0">
                <a:solidFill>
                  <a:srgbClr val="002060"/>
                </a:solidFill>
              </a:rPr>
              <a:t>đìn. Từ </a:t>
            </a:r>
            <a:r>
              <a:rPr lang="vi-VN" sz="3000" dirty="0">
                <a:solidFill>
                  <a:srgbClr val="002060"/>
                </a:solidFill>
              </a:rPr>
              <a:t>đó, học sinh đưa ra các cách bảo quản </a:t>
            </a:r>
            <a:r>
              <a:rPr lang="vi-VN" sz="3000" dirty="0" smtClean="0">
                <a:solidFill>
                  <a:srgbClr val="002060"/>
                </a:solidFill>
              </a:rPr>
              <a:t>cụ </a:t>
            </a:r>
            <a:r>
              <a:rPr lang="vi-VN" sz="3000" dirty="0">
                <a:solidFill>
                  <a:srgbClr val="002060"/>
                </a:solidFill>
              </a:rPr>
              <a:t>thể với từng loại thực phẩm trong gia đình</a:t>
            </a:r>
            <a:r>
              <a:rPr lang="en-US" sz="3000" dirty="0">
                <a:solidFill>
                  <a:srgbClr val="002060"/>
                </a:solidFill>
              </a:rPr>
              <a:t>.</a:t>
            </a:r>
          </a:p>
        </p:txBody>
      </p:sp>
    </p:spTree>
    <p:extLst>
      <p:ext uri="{BB962C8B-B14F-4D97-AF65-F5344CB8AC3E}">
        <p14:creationId xmlns:p14="http://schemas.microsoft.com/office/powerpoint/2010/main" val="48553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4267200" y="210874"/>
            <a:ext cx="3505200" cy="584775"/>
          </a:xfrm>
          <a:prstGeom prst="rect">
            <a:avLst/>
          </a:prstGeom>
          <a:noFill/>
          <a:ln>
            <a:noFill/>
          </a:ln>
        </p:spPr>
        <p:txBody>
          <a:bodyPr spcFirstLastPara="1" wrap="square" lIns="91423" tIns="45699" rIns="91423" bIns="45699" anchor="t" anchorCtr="0">
            <a:spAutoFit/>
          </a:bodyPr>
          <a:lstStyle/>
          <a:p>
            <a:r>
              <a:rPr lang="en-US" sz="3200" dirty="0">
                <a:solidFill>
                  <a:schemeClr val="dk1"/>
                </a:solidFill>
                <a:latin typeface="Times New Roman"/>
                <a:ea typeface="Times New Roman"/>
                <a:cs typeface="Times New Roman"/>
                <a:sym typeface="Times New Roman"/>
              </a:rPr>
              <a:t> </a:t>
            </a:r>
            <a:endParaRPr/>
          </a:p>
        </p:txBody>
      </p:sp>
      <p:sp>
        <p:nvSpPr>
          <p:cNvPr id="102" name="Google Shape;102;p3"/>
          <p:cNvSpPr/>
          <p:nvPr/>
        </p:nvSpPr>
        <p:spPr>
          <a:xfrm>
            <a:off x="3426208" y="3063537"/>
            <a:ext cx="2038800" cy="3782337"/>
          </a:xfrm>
          <a:prstGeom prst="rect">
            <a:avLst/>
          </a:prstGeom>
          <a:solidFill>
            <a:srgbClr val="CC66FF"/>
          </a:solidFill>
          <a:ln>
            <a:noFill/>
          </a:ln>
          <a:effectLst>
            <a:outerShdw blurRad="44450" dist="27940" dir="5400000" algn="ctr">
              <a:srgbClr val="000000">
                <a:alpha val="31764"/>
              </a:srgbClr>
            </a:outerShdw>
          </a:effectLst>
        </p:spPr>
        <p:txBody>
          <a:bodyPr spcFirstLastPara="1" wrap="square" lIns="91423" tIns="45699" rIns="91423" bIns="45699" anchor="ctr" anchorCtr="0">
            <a:noAutofit/>
          </a:bodyPr>
          <a:lstStyle/>
          <a:p>
            <a:pPr algn="ctr"/>
            <a:r>
              <a:rPr lang="en-US" sz="3600" b="1" dirty="0">
                <a:solidFill>
                  <a:schemeClr val="dk1"/>
                </a:solidFill>
                <a:latin typeface="Times New Roman"/>
                <a:ea typeface="Times New Roman"/>
                <a:cs typeface="Times New Roman"/>
                <a:sym typeface="Times New Roman"/>
              </a:rPr>
              <a:t>NỘI DUNG</a:t>
            </a:r>
            <a:endParaRPr/>
          </a:p>
        </p:txBody>
      </p:sp>
      <p:cxnSp>
        <p:nvCxnSpPr>
          <p:cNvPr id="103" name="Google Shape;103;p3"/>
          <p:cNvCxnSpPr/>
          <p:nvPr/>
        </p:nvCxnSpPr>
        <p:spPr>
          <a:xfrm flipH="1">
            <a:off x="1676400" y="1160563"/>
            <a:ext cx="3388227" cy="1002479"/>
          </a:xfrm>
          <a:prstGeom prst="straightConnector1">
            <a:avLst/>
          </a:prstGeom>
          <a:noFill/>
          <a:ln w="57150" cap="flat" cmpd="sng">
            <a:solidFill>
              <a:srgbClr val="E36C09"/>
            </a:solidFill>
            <a:prstDash val="solid"/>
            <a:round/>
            <a:headEnd type="none" w="sm" len="sm"/>
            <a:tailEnd type="triangle" w="med" len="med"/>
          </a:ln>
        </p:spPr>
      </p:cxnSp>
      <p:cxnSp>
        <p:nvCxnSpPr>
          <p:cNvPr id="104" name="Google Shape;104;p3"/>
          <p:cNvCxnSpPr/>
          <p:nvPr/>
        </p:nvCxnSpPr>
        <p:spPr>
          <a:xfrm flipH="1">
            <a:off x="4445609" y="1366350"/>
            <a:ext cx="1120643" cy="761159"/>
          </a:xfrm>
          <a:prstGeom prst="straightConnector1">
            <a:avLst/>
          </a:prstGeom>
          <a:noFill/>
          <a:ln w="57150" cap="flat" cmpd="sng">
            <a:solidFill>
              <a:srgbClr val="CC66FF"/>
            </a:solidFill>
            <a:prstDash val="solid"/>
            <a:round/>
            <a:headEnd type="none" w="sm" len="sm"/>
            <a:tailEnd type="triangle" w="med" len="med"/>
          </a:ln>
          <a:effectLst>
            <a:outerShdw blurRad="40000" dist="23000" dir="5400000" rotWithShape="0">
              <a:srgbClr val="000000">
                <a:alpha val="34901"/>
              </a:srgbClr>
            </a:outerShdw>
          </a:effectLst>
        </p:spPr>
      </p:cxnSp>
      <p:sp>
        <p:nvSpPr>
          <p:cNvPr id="105" name="Google Shape;105;p3"/>
          <p:cNvSpPr/>
          <p:nvPr/>
        </p:nvSpPr>
        <p:spPr>
          <a:xfrm>
            <a:off x="6642082" y="3127023"/>
            <a:ext cx="2151015" cy="3737773"/>
          </a:xfrm>
          <a:prstGeom prst="rect">
            <a:avLst/>
          </a:prstGeom>
          <a:solidFill>
            <a:srgbClr val="FFCC00"/>
          </a:solidFill>
          <a:ln>
            <a:noFill/>
          </a:ln>
          <a:effectLst>
            <a:outerShdw blurRad="44450" dist="27940" dir="5400000" algn="ctr">
              <a:srgbClr val="000000">
                <a:alpha val="31764"/>
              </a:srgbClr>
            </a:outerShdw>
          </a:effectLst>
        </p:spPr>
        <p:txBody>
          <a:bodyPr spcFirstLastPara="1" wrap="square" lIns="91423" tIns="45699" rIns="91423" bIns="45699" anchor="ctr" anchorCtr="0">
            <a:noAutofit/>
          </a:bodyPr>
          <a:lstStyle/>
          <a:p>
            <a:pPr algn="ctr"/>
            <a:r>
              <a:rPr lang="en-US" sz="3600" b="1" dirty="0">
                <a:solidFill>
                  <a:schemeClr val="dk1"/>
                </a:solidFill>
                <a:latin typeface="Times New Roman"/>
                <a:ea typeface="Times New Roman"/>
                <a:cs typeface="Times New Roman"/>
                <a:sym typeface="Times New Roman"/>
              </a:rPr>
              <a:t>HIỆU QUẢ THỰC HIỆN CÁC BIỆN PHÁP</a:t>
            </a:r>
            <a:endParaRPr/>
          </a:p>
        </p:txBody>
      </p:sp>
      <p:cxnSp>
        <p:nvCxnSpPr>
          <p:cNvPr id="106" name="Google Shape;106;p3"/>
          <p:cNvCxnSpPr/>
          <p:nvPr/>
        </p:nvCxnSpPr>
        <p:spPr>
          <a:xfrm>
            <a:off x="6696245" y="1157435"/>
            <a:ext cx="4575355" cy="1024419"/>
          </a:xfrm>
          <a:prstGeom prst="straightConnector1">
            <a:avLst/>
          </a:prstGeom>
          <a:noFill/>
          <a:ln w="5715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109" name="Google Shape;109;p3"/>
          <p:cNvSpPr/>
          <p:nvPr/>
        </p:nvSpPr>
        <p:spPr>
          <a:xfrm>
            <a:off x="3426208" y="2275605"/>
            <a:ext cx="2038800" cy="639836"/>
          </a:xfrm>
          <a:prstGeom prst="rect">
            <a:avLst/>
          </a:prstGeom>
          <a:solidFill>
            <a:srgbClr val="CC66FF"/>
          </a:solidFill>
          <a:ln>
            <a:noFill/>
          </a:ln>
          <a:effectLst>
            <a:outerShdw blurRad="190500" dist="228600" dir="2700000" algn="ctr">
              <a:srgbClr val="000000">
                <a:alpha val="29803"/>
              </a:srgbClr>
            </a:outerShdw>
          </a:effectLst>
        </p:spPr>
        <p:txBody>
          <a:bodyPr spcFirstLastPara="1" wrap="square" lIns="91423" tIns="45699" rIns="91423" bIns="45699" anchor="ctr" anchorCtr="0">
            <a:noAutofit/>
          </a:bodyPr>
          <a:lstStyle/>
          <a:p>
            <a:pPr algn="ctr"/>
            <a:r>
              <a:rPr lang="en-US" sz="3600" b="1" dirty="0">
                <a:solidFill>
                  <a:schemeClr val="dk1"/>
                </a:solidFill>
                <a:latin typeface="Times New Roman"/>
                <a:ea typeface="Times New Roman"/>
                <a:cs typeface="Times New Roman"/>
                <a:sym typeface="Times New Roman"/>
              </a:rPr>
              <a:t>PHẦN II</a:t>
            </a:r>
            <a:endParaRPr/>
          </a:p>
        </p:txBody>
      </p:sp>
      <p:sp>
        <p:nvSpPr>
          <p:cNvPr id="110" name="Google Shape;110;p3"/>
          <p:cNvSpPr/>
          <p:nvPr/>
        </p:nvSpPr>
        <p:spPr>
          <a:xfrm>
            <a:off x="6642082" y="2275605"/>
            <a:ext cx="2151015" cy="639836"/>
          </a:xfrm>
          <a:prstGeom prst="rect">
            <a:avLst/>
          </a:prstGeom>
          <a:solidFill>
            <a:srgbClr val="FFCC00"/>
          </a:solidFill>
          <a:ln>
            <a:noFill/>
          </a:ln>
          <a:effectLst>
            <a:outerShdw blurRad="190500" dist="228600" dir="2700000" algn="ctr">
              <a:srgbClr val="000000">
                <a:alpha val="29803"/>
              </a:srgbClr>
            </a:outerShdw>
          </a:effectLst>
        </p:spPr>
        <p:txBody>
          <a:bodyPr spcFirstLastPara="1" wrap="square" lIns="91423" tIns="45699" rIns="91423" bIns="45699" anchor="ctr" anchorCtr="0">
            <a:noAutofit/>
          </a:bodyPr>
          <a:lstStyle/>
          <a:p>
            <a:pPr algn="ctr"/>
            <a:r>
              <a:rPr lang="en-US" sz="3600" b="1" dirty="0">
                <a:solidFill>
                  <a:schemeClr val="dk1"/>
                </a:solidFill>
                <a:latin typeface="Times New Roman"/>
                <a:ea typeface="Times New Roman"/>
                <a:cs typeface="Times New Roman"/>
                <a:sym typeface="Times New Roman"/>
              </a:rPr>
              <a:t>PHẦN III</a:t>
            </a:r>
            <a:endParaRPr/>
          </a:p>
        </p:txBody>
      </p:sp>
      <p:sp>
        <p:nvSpPr>
          <p:cNvPr id="111" name="Google Shape;111;p3"/>
          <p:cNvSpPr/>
          <p:nvPr/>
        </p:nvSpPr>
        <p:spPr>
          <a:xfrm>
            <a:off x="9906002" y="3127021"/>
            <a:ext cx="2151013" cy="3730979"/>
          </a:xfrm>
          <a:prstGeom prst="rect">
            <a:avLst/>
          </a:prstGeom>
          <a:solidFill>
            <a:schemeClr val="accent2"/>
          </a:solidFill>
          <a:ln>
            <a:noFill/>
          </a:ln>
          <a:effectLst>
            <a:outerShdw blurRad="44450" dist="27940" dir="5400000" algn="ctr">
              <a:srgbClr val="000000">
                <a:alpha val="31764"/>
              </a:srgbClr>
            </a:outerShdw>
          </a:effectLst>
        </p:spPr>
        <p:txBody>
          <a:bodyPr spcFirstLastPara="1" wrap="square" lIns="91423" tIns="45699" rIns="91423" bIns="45699" anchor="ctr" anchorCtr="0">
            <a:noAutofit/>
          </a:bodyPr>
          <a:lstStyle/>
          <a:p>
            <a:pPr algn="ctr"/>
            <a:r>
              <a:rPr lang="en-US" sz="3600" b="1" dirty="0">
                <a:solidFill>
                  <a:schemeClr val="dk1"/>
                </a:solidFill>
                <a:latin typeface="Times New Roman"/>
                <a:ea typeface="Times New Roman"/>
                <a:cs typeface="Times New Roman"/>
                <a:sym typeface="Times New Roman"/>
              </a:rPr>
              <a:t>KẾT LUẬN VÀ KIẾN NGHỊ</a:t>
            </a:r>
            <a:endParaRPr/>
          </a:p>
        </p:txBody>
      </p:sp>
      <p:sp>
        <p:nvSpPr>
          <p:cNvPr id="112" name="Google Shape;112;p3"/>
          <p:cNvSpPr/>
          <p:nvPr/>
        </p:nvSpPr>
        <p:spPr>
          <a:xfrm>
            <a:off x="9906001" y="2275605"/>
            <a:ext cx="2151015" cy="639836"/>
          </a:xfrm>
          <a:prstGeom prst="rect">
            <a:avLst/>
          </a:prstGeom>
          <a:solidFill>
            <a:schemeClr val="accent2"/>
          </a:solidFill>
          <a:ln>
            <a:noFill/>
          </a:ln>
          <a:effectLst>
            <a:outerShdw blurRad="190500" dist="228600" dir="2700000" algn="ctr">
              <a:srgbClr val="000000">
                <a:alpha val="29803"/>
              </a:srgbClr>
            </a:outerShdw>
          </a:effectLst>
        </p:spPr>
        <p:txBody>
          <a:bodyPr spcFirstLastPara="1" wrap="square" lIns="91423" tIns="45699" rIns="91423" bIns="45699" anchor="ctr" anchorCtr="0">
            <a:noAutofit/>
          </a:bodyPr>
          <a:lstStyle/>
          <a:p>
            <a:pPr algn="ctr"/>
            <a:r>
              <a:rPr lang="en-US" sz="3600" b="1" dirty="0">
                <a:solidFill>
                  <a:schemeClr val="dk1"/>
                </a:solidFill>
                <a:latin typeface="Times New Roman"/>
                <a:ea typeface="Times New Roman"/>
                <a:cs typeface="Times New Roman"/>
                <a:sym typeface="Times New Roman"/>
              </a:rPr>
              <a:t>PHẦN IV</a:t>
            </a:r>
            <a:endParaRPr/>
          </a:p>
        </p:txBody>
      </p:sp>
      <p:sp>
        <p:nvSpPr>
          <p:cNvPr id="113" name="Google Shape;113;p3"/>
          <p:cNvSpPr/>
          <p:nvPr/>
        </p:nvSpPr>
        <p:spPr>
          <a:xfrm>
            <a:off x="236195" y="3127023"/>
            <a:ext cx="2038800" cy="3686767"/>
          </a:xfrm>
          <a:prstGeom prst="rect">
            <a:avLst/>
          </a:prstGeom>
          <a:solidFill>
            <a:schemeClr val="accent6"/>
          </a:solidFill>
          <a:ln>
            <a:noFill/>
          </a:ln>
          <a:effectLst>
            <a:outerShdw blurRad="44450" dist="27940" dir="5400000" algn="ctr">
              <a:srgbClr val="000000">
                <a:alpha val="31764"/>
              </a:srgbClr>
            </a:outerShdw>
          </a:effectLst>
        </p:spPr>
        <p:txBody>
          <a:bodyPr spcFirstLastPara="1" wrap="square" lIns="91423" tIns="45699" rIns="91423" bIns="45699" anchor="ctr" anchorCtr="0">
            <a:noAutofit/>
          </a:bodyPr>
          <a:lstStyle/>
          <a:p>
            <a:pPr algn="ctr"/>
            <a:r>
              <a:rPr lang="en-US" sz="3600" b="1" dirty="0">
                <a:solidFill>
                  <a:schemeClr val="dk1"/>
                </a:solidFill>
                <a:latin typeface="Times New Roman"/>
                <a:ea typeface="Times New Roman"/>
                <a:cs typeface="Times New Roman"/>
                <a:sym typeface="Times New Roman"/>
              </a:rPr>
              <a:t>ĐẶT VẤN </a:t>
            </a:r>
            <a:endParaRPr/>
          </a:p>
          <a:p>
            <a:pPr algn="ctr"/>
            <a:r>
              <a:rPr lang="en-US" sz="3600" b="1" dirty="0">
                <a:solidFill>
                  <a:schemeClr val="dk1"/>
                </a:solidFill>
                <a:latin typeface="Times New Roman"/>
                <a:ea typeface="Times New Roman"/>
                <a:cs typeface="Times New Roman"/>
                <a:sym typeface="Times New Roman"/>
              </a:rPr>
              <a:t>ĐỀ</a:t>
            </a:r>
            <a:endParaRPr/>
          </a:p>
        </p:txBody>
      </p:sp>
      <p:sp>
        <p:nvSpPr>
          <p:cNvPr id="114" name="Google Shape;114;p3"/>
          <p:cNvSpPr/>
          <p:nvPr/>
        </p:nvSpPr>
        <p:spPr>
          <a:xfrm>
            <a:off x="295688" y="2275605"/>
            <a:ext cx="1990312" cy="639836"/>
          </a:xfrm>
          <a:prstGeom prst="rect">
            <a:avLst/>
          </a:prstGeom>
          <a:solidFill>
            <a:schemeClr val="accent6"/>
          </a:solidFill>
          <a:ln>
            <a:noFill/>
          </a:ln>
          <a:effectLst>
            <a:outerShdw blurRad="190500" dist="228600" dir="2700000" algn="ctr">
              <a:srgbClr val="000000">
                <a:alpha val="29803"/>
              </a:srgbClr>
            </a:outerShdw>
          </a:effectLst>
        </p:spPr>
        <p:txBody>
          <a:bodyPr spcFirstLastPara="1" wrap="square" lIns="91423" tIns="45699" rIns="91423" bIns="45699" anchor="ctr" anchorCtr="0">
            <a:noAutofit/>
          </a:bodyPr>
          <a:lstStyle/>
          <a:p>
            <a:pPr algn="ctr"/>
            <a:r>
              <a:rPr lang="en-US" sz="3600" b="1" dirty="0">
                <a:solidFill>
                  <a:schemeClr val="dk1"/>
                </a:solidFill>
                <a:latin typeface="Times New Roman"/>
                <a:ea typeface="Times New Roman"/>
                <a:cs typeface="Times New Roman"/>
                <a:sym typeface="Times New Roman"/>
              </a:rPr>
              <a:t>PHẦN I</a:t>
            </a:r>
            <a:endParaRPr/>
          </a:p>
        </p:txBody>
      </p:sp>
      <p:cxnSp>
        <p:nvCxnSpPr>
          <p:cNvPr id="115" name="Google Shape;115;p3"/>
          <p:cNvCxnSpPr/>
          <p:nvPr/>
        </p:nvCxnSpPr>
        <p:spPr>
          <a:xfrm>
            <a:off x="6206651" y="1292455"/>
            <a:ext cx="1066800" cy="849872"/>
          </a:xfrm>
          <a:prstGeom prst="straightConnector1">
            <a:avLst/>
          </a:prstGeom>
          <a:noFill/>
          <a:ln w="57150" cap="flat" cmpd="sng">
            <a:solidFill>
              <a:srgbClr val="FFC000"/>
            </a:solidFill>
            <a:prstDash val="solid"/>
            <a:round/>
            <a:headEnd type="none" w="sm" len="sm"/>
            <a:tailEnd type="triangle" w="med" len="med"/>
          </a:ln>
          <a:effectLst>
            <a:outerShdw blurRad="40000" dist="23000" dir="5400000" rotWithShape="0">
              <a:srgbClr val="000000">
                <a:alpha val="34901"/>
              </a:srgbClr>
            </a:outerShdw>
          </a:effectLst>
        </p:spPr>
      </p:cxnSp>
      <p:grpSp>
        <p:nvGrpSpPr>
          <p:cNvPr id="2" name="Group 5"/>
          <p:cNvGrpSpPr/>
          <p:nvPr/>
        </p:nvGrpSpPr>
        <p:grpSpPr>
          <a:xfrm>
            <a:off x="2438400" y="1"/>
            <a:ext cx="6496051" cy="1010428"/>
            <a:chOff x="2831438" y="468323"/>
            <a:chExt cx="6496050" cy="1010428"/>
          </a:xfrm>
        </p:grpSpPr>
        <p:grpSp>
          <p:nvGrpSpPr>
            <p:cNvPr id="3" name="Group 83"/>
            <p:cNvGrpSpPr>
              <a:grpSpLocks/>
            </p:cNvGrpSpPr>
            <p:nvPr/>
          </p:nvGrpSpPr>
          <p:grpSpPr bwMode="auto">
            <a:xfrm>
              <a:off x="2831438" y="698279"/>
              <a:ext cx="6496050" cy="558800"/>
              <a:chOff x="1631147" y="1316985"/>
              <a:chExt cx="5761832" cy="559049"/>
            </a:xfrm>
          </p:grpSpPr>
          <p:sp>
            <p:nvSpPr>
              <p:cNvPr id="23" name="Freeform 22"/>
              <p:cNvSpPr/>
              <p:nvPr/>
            </p:nvSpPr>
            <p:spPr>
              <a:xfrm>
                <a:off x="1631147" y="1316985"/>
                <a:ext cx="5761832" cy="559049"/>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gradFill flip="none" rotWithShape="1">
                <a:gsLst>
                  <a:gs pos="1000">
                    <a:srgbClr val="9DCA0D"/>
                  </a:gs>
                  <a:gs pos="14000">
                    <a:srgbClr val="84AA0B"/>
                  </a:gs>
                  <a:gs pos="50000">
                    <a:srgbClr val="9DCA0D"/>
                  </a:gs>
                  <a:gs pos="99000">
                    <a:srgbClr val="9DCA0D"/>
                  </a:gs>
                  <a:gs pos="86000">
                    <a:srgbClr val="9DCA0D">
                      <a:lumMod val="84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Freeform 23"/>
              <p:cNvSpPr/>
              <p:nvPr/>
            </p:nvSpPr>
            <p:spPr>
              <a:xfrm>
                <a:off x="1732528" y="1374160"/>
                <a:ext cx="5563294" cy="45264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noFill/>
              <a:ln w="19050">
                <a:solidFill>
                  <a:srgbClr val="CBF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oup 10"/>
            <p:cNvGrpSpPr>
              <a:grpSpLocks/>
            </p:cNvGrpSpPr>
            <p:nvPr/>
          </p:nvGrpSpPr>
          <p:grpSpPr bwMode="auto">
            <a:xfrm>
              <a:off x="3750254" y="468323"/>
              <a:ext cx="4651375" cy="1010428"/>
              <a:chOff x="2671148" y="1311915"/>
              <a:chExt cx="3938587" cy="1011238"/>
            </a:xfrm>
            <a:blipFill>
              <a:blip r:embed="rId3"/>
              <a:stretch>
                <a:fillRect/>
              </a:stretch>
            </a:blipFill>
          </p:grpSpPr>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21"/>
              <p:cNvSpPr/>
              <p:nvPr/>
            </p:nvSpPr>
            <p:spPr>
              <a:xfrm>
                <a:off x="2762555" y="1386588"/>
                <a:ext cx="3777280" cy="861115"/>
              </a:xfrm>
              <a:prstGeom prst="roundRect">
                <a:avLst>
                  <a:gd name="adj" fmla="val 12108"/>
                </a:avLst>
              </a:prstGeom>
              <a:blipFill>
                <a:blip r:embed="rId5"/>
                <a:tile tx="0" ty="0" sx="100000" sy="100000" flip="none" algn="tl"/>
              </a:bli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0" name="TextBox 19"/>
            <p:cNvSpPr txBox="1"/>
            <p:nvPr/>
          </p:nvSpPr>
          <p:spPr>
            <a:xfrm>
              <a:off x="3840829" y="738902"/>
              <a:ext cx="4278734" cy="584775"/>
            </a:xfrm>
            <a:prstGeom prst="rect">
              <a:avLst/>
            </a:prstGeom>
            <a:noFill/>
          </p:spPr>
          <p:txBody>
            <a:bodyPr wrap="none">
              <a:spAutoFit/>
            </a:bodyPr>
            <a:lstStyle/>
            <a:p>
              <a:pPr algn="ctr">
                <a:defRPr/>
              </a:pPr>
              <a:r>
                <a:rPr lang="en-US" sz="3200" b="1" dirty="0" smtClean="0">
                  <a:solidFill>
                    <a:srgbClr val="FF0000"/>
                  </a:solidFill>
                  <a:effectLst>
                    <a:innerShdw blurRad="63500" dist="50800" dir="13500000">
                      <a:prstClr val="black">
                        <a:alpha val="50000"/>
                      </a:prstClr>
                    </a:innerShdw>
                  </a:effectLst>
                  <a:latin typeface="Times New Roman" panose="02020603050405020304" pitchFamily="18" charset="0"/>
                  <a:ea typeface="Verdana" pitchFamily="34" charset="0"/>
                  <a:cs typeface="Times New Roman" panose="02020603050405020304" pitchFamily="18" charset="0"/>
                </a:rPr>
                <a:t>NỘI DUNG BÁO CÁO</a:t>
              </a:r>
              <a:endParaRPr lang="en-US" sz="3200" b="1" dirty="0">
                <a:solidFill>
                  <a:srgbClr val="FF0000"/>
                </a:solidFill>
                <a:effectLst>
                  <a:innerShdw blurRad="63500" dist="50800" dir="13500000">
                    <a:prstClr val="black">
                      <a:alpha val="50000"/>
                    </a:prstClr>
                  </a:innerShdw>
                </a:effectLst>
                <a:latin typeface="Times New Roman" panose="02020603050405020304" pitchFamily="18" charset="0"/>
                <a:ea typeface="Verdana"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blinds(horizontal)">
                                      <p:cBhvr>
                                        <p:cTn id="12" dur="500"/>
                                        <p:tgtEl>
                                          <p:spTgt spid="10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blinds(horizontal)">
                                      <p:cBhvr>
                                        <p:cTn id="15" dur="500"/>
                                        <p:tgtEl>
                                          <p:spTgt spid="1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blinds(horizontal)">
                                      <p:cBhvr>
                                        <p:cTn id="18" dur="500"/>
                                        <p:tgtEl>
                                          <p:spTgt spid="1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blinds(horizontal)">
                                      <p:cBhvr>
                                        <p:cTn id="23" dur="500"/>
                                        <p:tgtEl>
                                          <p:spTgt spid="10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9"/>
                                        </p:tgtEl>
                                        <p:attrNameLst>
                                          <p:attrName>style.visibility</p:attrName>
                                        </p:attrNameLst>
                                      </p:cBhvr>
                                      <p:to>
                                        <p:strVal val="visible"/>
                                      </p:to>
                                    </p:set>
                                    <p:animEffect transition="in" filter="blinds(horizontal)">
                                      <p:cBhvr>
                                        <p:cTn id="26" dur="500"/>
                                        <p:tgtEl>
                                          <p:spTgt spid="10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blinds(horizontal)">
                                      <p:cBhvr>
                                        <p:cTn id="29" dur="500"/>
                                        <p:tgtEl>
                                          <p:spTgt spid="10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blinds(horizontal)">
                                      <p:cBhvr>
                                        <p:cTn id="34" dur="500"/>
                                        <p:tgtEl>
                                          <p:spTgt spid="10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blinds(horizontal)">
                                      <p:cBhvr>
                                        <p:cTn id="37" dur="500"/>
                                        <p:tgtEl>
                                          <p:spTgt spid="110"/>
                                        </p:tgtEl>
                                      </p:cBhvr>
                                    </p:animEffect>
                                  </p:childTnLst>
                                </p:cTn>
                              </p:par>
                              <p:par>
                                <p:cTn id="38" presetID="3" presetClass="entr" presetSubtype="10" fill="hold" nodeType="withEffect">
                                  <p:stCondLst>
                                    <p:cond delay="0"/>
                                  </p:stCondLst>
                                  <p:childTnLst>
                                    <p:set>
                                      <p:cBhvr>
                                        <p:cTn id="39" dur="1" fill="hold">
                                          <p:stCondLst>
                                            <p:cond delay="0"/>
                                          </p:stCondLst>
                                        </p:cTn>
                                        <p:tgtEl>
                                          <p:spTgt spid="115"/>
                                        </p:tgtEl>
                                        <p:attrNameLst>
                                          <p:attrName>style.visibility</p:attrName>
                                        </p:attrNameLst>
                                      </p:cBhvr>
                                      <p:to>
                                        <p:strVal val="visible"/>
                                      </p:to>
                                    </p:set>
                                    <p:animEffect transition="in" filter="blinds(horizontal)">
                                      <p:cBhvr>
                                        <p:cTn id="40" dur="500"/>
                                        <p:tgtEl>
                                          <p:spTgt spid="11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12"/>
                                        </p:tgtEl>
                                        <p:attrNameLst>
                                          <p:attrName>style.visibility</p:attrName>
                                        </p:attrNameLst>
                                      </p:cBhvr>
                                      <p:to>
                                        <p:strVal val="visible"/>
                                      </p:to>
                                    </p:set>
                                    <p:animEffect transition="in" filter="blinds(horizontal)">
                                      <p:cBhvr>
                                        <p:cTn id="45" dur="500"/>
                                        <p:tgtEl>
                                          <p:spTgt spid="112"/>
                                        </p:tgtEl>
                                      </p:cBhvr>
                                    </p:animEffect>
                                  </p:childTnLst>
                                </p:cTn>
                              </p:par>
                              <p:par>
                                <p:cTn id="46" presetID="3" presetClass="entr" presetSubtype="10" fill="hold" nodeType="withEffect">
                                  <p:stCondLst>
                                    <p:cond delay="0"/>
                                  </p:stCondLst>
                                  <p:childTnLst>
                                    <p:set>
                                      <p:cBhvr>
                                        <p:cTn id="47" dur="1" fill="hold">
                                          <p:stCondLst>
                                            <p:cond delay="0"/>
                                          </p:stCondLst>
                                        </p:cTn>
                                        <p:tgtEl>
                                          <p:spTgt spid="106"/>
                                        </p:tgtEl>
                                        <p:attrNameLst>
                                          <p:attrName>style.visibility</p:attrName>
                                        </p:attrNameLst>
                                      </p:cBhvr>
                                      <p:to>
                                        <p:strVal val="visible"/>
                                      </p:to>
                                    </p:set>
                                    <p:animEffect transition="in" filter="blinds(horizontal)">
                                      <p:cBhvr>
                                        <p:cTn id="48" dur="500"/>
                                        <p:tgtEl>
                                          <p:spTgt spid="106"/>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11"/>
                                        </p:tgtEl>
                                        <p:attrNameLst>
                                          <p:attrName>style.visibility</p:attrName>
                                        </p:attrNameLst>
                                      </p:cBhvr>
                                      <p:to>
                                        <p:strVal val="visible"/>
                                      </p:to>
                                    </p:set>
                                    <p:animEffect transition="in" filter="blinds(horizontal)">
                                      <p:cBhvr>
                                        <p:cTn id="5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5" grpId="0" animBg="1"/>
      <p:bldP spid="109" grpId="0" animBg="1"/>
      <p:bldP spid="110" grpId="0" animBg="1"/>
      <p:bldP spid="111" grpId="0" animBg="1"/>
      <p:bldP spid="112" grpId="0" animBg="1"/>
      <p:bldP spid="113" grpId="0" animBg="1"/>
      <p:bldP spid="1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49;p5"/>
          <p:cNvSpPr/>
          <p:nvPr/>
        </p:nvSpPr>
        <p:spPr>
          <a:xfrm>
            <a:off x="1864003" y="185738"/>
            <a:ext cx="9008784" cy="1652886"/>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algn="ctr"/>
            <a:r>
              <a:rPr lang="en-US" sz="3600" b="1" dirty="0" err="1">
                <a:solidFill>
                  <a:schemeClr val="bg1"/>
                </a:solidFill>
                <a:latin typeface="Arial" panose="020B0604020202020204" pitchFamily="34" charset="0"/>
                <a:cs typeface="Arial" panose="020B0604020202020204" pitchFamily="34" charset="0"/>
              </a:rPr>
              <a:t>Giải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pháp</a:t>
            </a:r>
            <a:r>
              <a:rPr lang="en-US" sz="3600" b="1" dirty="0">
                <a:solidFill>
                  <a:schemeClr val="bg1"/>
                </a:solidFill>
                <a:latin typeface="Arial" panose="020B0604020202020204" pitchFamily="34" charset="0"/>
                <a:cs typeface="Arial" panose="020B0604020202020204" pitchFamily="34" charset="0"/>
              </a:rPr>
              <a:t> 3. </a:t>
            </a:r>
            <a:r>
              <a:rPr lang="en-US" sz="3600" b="1" dirty="0" err="1">
                <a:solidFill>
                  <a:schemeClr val="bg1"/>
                </a:solidFill>
                <a:latin typeface="Arial" panose="020B0604020202020204" pitchFamily="34" charset="0"/>
                <a:cs typeface="Arial" panose="020B0604020202020204" pitchFamily="34" charset="0"/>
              </a:rPr>
              <a:t>Vận</a:t>
            </a:r>
            <a:r>
              <a:rPr lang="vi-VN" sz="3600" b="1" dirty="0">
                <a:solidFill>
                  <a:schemeClr val="bg1"/>
                </a:solidFill>
                <a:latin typeface="Arial" panose="020B0604020202020204" pitchFamily="34" charset="0"/>
                <a:cs typeface="Arial" panose="020B0604020202020204" pitchFamily="34" charset="0"/>
              </a:rPr>
              <a:t> dụng kiến thức môn Khoa học tự nhiên trong việc bảo quản thực phẩm tại gia đình</a:t>
            </a:r>
            <a:r>
              <a:rPr lang="en-US" sz="3600" b="1" dirty="0">
                <a:solidFill>
                  <a:schemeClr val="bg1"/>
                </a:solidFill>
                <a:latin typeface="Arial" panose="020B0604020202020204" pitchFamily="34" charset="0"/>
                <a:cs typeface="Arial" panose="020B0604020202020204" pitchFamily="34" charset="0"/>
              </a:rPr>
              <a:t>.</a:t>
            </a:r>
            <a:endParaRPr lang="en-US" sz="36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61344" y="2594615"/>
            <a:ext cx="3000000" cy="2733333"/>
          </a:xfrm>
          <a:prstGeom prst="rect">
            <a:avLst/>
          </a:prstGeom>
        </p:spPr>
      </p:pic>
      <p:pic>
        <p:nvPicPr>
          <p:cNvPr id="3" name="Picture 2"/>
          <p:cNvPicPr>
            <a:picLocks noChangeAspect="1"/>
          </p:cNvPicPr>
          <p:nvPr/>
        </p:nvPicPr>
        <p:blipFill>
          <a:blip r:embed="rId3"/>
          <a:stretch>
            <a:fillRect/>
          </a:stretch>
        </p:blipFill>
        <p:spPr>
          <a:xfrm>
            <a:off x="4229646" y="2573998"/>
            <a:ext cx="2800000" cy="2714286"/>
          </a:xfrm>
          <a:prstGeom prst="rect">
            <a:avLst/>
          </a:prstGeom>
        </p:spPr>
      </p:pic>
      <p:pic>
        <p:nvPicPr>
          <p:cNvPr id="4" name="Picture 3"/>
          <p:cNvPicPr>
            <a:picLocks noChangeAspect="1"/>
          </p:cNvPicPr>
          <p:nvPr/>
        </p:nvPicPr>
        <p:blipFill>
          <a:blip r:embed="rId4"/>
          <a:stretch>
            <a:fillRect/>
          </a:stretch>
        </p:blipFill>
        <p:spPr>
          <a:xfrm>
            <a:off x="7497948" y="2594615"/>
            <a:ext cx="4089298" cy="2676632"/>
          </a:xfrm>
          <a:prstGeom prst="rect">
            <a:avLst/>
          </a:prstGeom>
        </p:spPr>
      </p:pic>
    </p:spTree>
    <p:extLst>
      <p:ext uri="{BB962C8B-B14F-4D97-AF65-F5344CB8AC3E}">
        <p14:creationId xmlns:p14="http://schemas.microsoft.com/office/powerpoint/2010/main" val="4278367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6"/>
          <p:cNvSpPr txBox="1">
            <a:spLocks noGrp="1"/>
          </p:cNvSpPr>
          <p:nvPr>
            <p:ph type="title" idx="4294967295"/>
          </p:nvPr>
        </p:nvSpPr>
        <p:spPr>
          <a:xfrm>
            <a:off x="1524000" y="381000"/>
            <a:ext cx="91440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000FF"/>
              </a:buClr>
              <a:buSzPct val="100000"/>
              <a:buFont typeface="Times New Roman"/>
              <a:buNone/>
            </a:pPr>
            <a:r>
              <a:rPr lang="en-US" sz="4000" b="1" i="1">
                <a:solidFill>
                  <a:srgbClr val="0000FF"/>
                </a:solidFill>
                <a:latin typeface="Times New Roman"/>
                <a:ea typeface="Times New Roman"/>
                <a:cs typeface="Times New Roman"/>
                <a:sym typeface="Times New Roman"/>
              </a:rPr>
              <a:t/>
            </a:r>
            <a:br>
              <a:rPr lang="en-US" sz="4000" b="1" i="1">
                <a:solidFill>
                  <a:srgbClr val="0000FF"/>
                </a:solidFill>
                <a:latin typeface="Times New Roman"/>
                <a:ea typeface="Times New Roman"/>
                <a:cs typeface="Times New Roman"/>
                <a:sym typeface="Times New Roman"/>
              </a:rPr>
            </a:br>
            <a:r>
              <a:rPr lang="en-US" sz="4000" b="1" i="1">
                <a:solidFill>
                  <a:srgbClr val="0000FF"/>
                </a:solidFill>
                <a:latin typeface="Times New Roman"/>
                <a:ea typeface="Times New Roman"/>
                <a:cs typeface="Times New Roman"/>
                <a:sym typeface="Times New Roman"/>
              </a:rPr>
              <a:t>  </a:t>
            </a:r>
            <a:endParaRPr sz="4800" b="1" i="1">
              <a:solidFill>
                <a:srgbClr val="0000FF"/>
              </a:solidFill>
              <a:latin typeface="Times New Roman"/>
              <a:ea typeface="Times New Roman"/>
              <a:cs typeface="Times New Roman"/>
              <a:sym typeface="Times New Roman"/>
            </a:endParaRPr>
          </a:p>
        </p:txBody>
      </p:sp>
      <p:sp>
        <p:nvSpPr>
          <p:cNvPr id="159" name="Google Shape;159;p6"/>
          <p:cNvSpPr/>
          <p:nvPr/>
        </p:nvSpPr>
        <p:spPr>
          <a:xfrm>
            <a:off x="2286000" y="3620940"/>
            <a:ext cx="7696200" cy="570060"/>
          </a:xfrm>
          <a:prstGeom prst="rect">
            <a:avLst/>
          </a:prstGeom>
          <a:noFill/>
          <a:ln>
            <a:noFill/>
          </a:ln>
        </p:spPr>
        <p:txBody>
          <a:bodyPr spcFirstLastPara="1" wrap="square" lIns="92075" tIns="46025" rIns="92075" bIns="46025" anchor="t" anchorCtr="0">
            <a:noAutofit/>
          </a:bodyPr>
          <a:lstStyle/>
          <a:p>
            <a:pPr marL="609600" marR="0" lvl="0" indent="-609600" algn="l" rtl="0">
              <a:spcBef>
                <a:spcPts val="0"/>
              </a:spcBef>
              <a:spcAft>
                <a:spcPts val="0"/>
              </a:spcAft>
              <a:buNone/>
            </a:pPr>
            <a:endParaRPr sz="3200">
              <a:solidFill>
                <a:srgbClr val="FF3300"/>
              </a:solidFill>
              <a:latin typeface="Times New Roman"/>
              <a:ea typeface="Times New Roman"/>
              <a:cs typeface="Times New Roman"/>
              <a:sym typeface="Times New Roman"/>
            </a:endParaRPr>
          </a:p>
        </p:txBody>
      </p:sp>
      <p:sp>
        <p:nvSpPr>
          <p:cNvPr id="160" name="Google Shape;160;p6"/>
          <p:cNvSpPr/>
          <p:nvPr/>
        </p:nvSpPr>
        <p:spPr>
          <a:xfrm>
            <a:off x="457200" y="599238"/>
            <a:ext cx="2691240" cy="5638800"/>
          </a:xfrm>
          <a:prstGeom prst="ellipse">
            <a:avLst/>
          </a:prstGeom>
          <a:gradFill>
            <a:gsLst>
              <a:gs pos="0">
                <a:srgbClr val="C86C1F"/>
              </a:gs>
              <a:gs pos="80000">
                <a:srgbClr val="FF8E29"/>
              </a:gs>
              <a:gs pos="100000">
                <a:srgbClr val="FF8D25"/>
              </a:gs>
            </a:gsLst>
            <a:lin ang="16200000" scaled="0"/>
          </a:gra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Times New Roman"/>
                <a:ea typeface="Times New Roman"/>
                <a:cs typeface="Times New Roman"/>
                <a:sym typeface="Times New Roman"/>
              </a:rPr>
              <a:t>PHẦN III. HIỆU QUẢ THỰC HIỆN CÁC BIỆN PHÁP</a:t>
            </a:r>
            <a:endParaRPr/>
          </a:p>
        </p:txBody>
      </p:sp>
      <p:pic>
        <p:nvPicPr>
          <p:cNvPr id="161" name="Google Shape;161;p6" descr="GRANS024"/>
          <p:cNvPicPr preferRelativeResize="0"/>
          <p:nvPr/>
        </p:nvPicPr>
        <p:blipFill rotWithShape="1">
          <a:blip r:embed="rId3" cstate="print">
            <a:alphaModFix/>
          </a:blip>
          <a:srcRect/>
          <a:stretch/>
        </p:blipFill>
        <p:spPr>
          <a:xfrm rot="531882" flipH="1">
            <a:off x="9248620" y="5361403"/>
            <a:ext cx="1447800" cy="1470025"/>
          </a:xfrm>
          <a:prstGeom prst="rect">
            <a:avLst/>
          </a:prstGeom>
          <a:noFill/>
          <a:ln>
            <a:noFill/>
          </a:ln>
        </p:spPr>
      </p:pic>
      <p:grpSp>
        <p:nvGrpSpPr>
          <p:cNvPr id="2" name="Google Shape;162;p6"/>
          <p:cNvGrpSpPr/>
          <p:nvPr/>
        </p:nvGrpSpPr>
        <p:grpSpPr>
          <a:xfrm>
            <a:off x="4022170" y="990600"/>
            <a:ext cx="8139490" cy="914400"/>
            <a:chOff x="58031" y="1320052"/>
            <a:chExt cx="7837712" cy="596218"/>
          </a:xfrm>
        </p:grpSpPr>
        <p:sp>
          <p:nvSpPr>
            <p:cNvPr id="163" name="Google Shape;163;p6"/>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txBox="1"/>
            <p:nvPr/>
          </p:nvSpPr>
          <p:spPr>
            <a:xfrm>
              <a:off x="87136"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l" rtl="0">
                <a:lnSpc>
                  <a:spcPct val="90000"/>
                </a:lnSpc>
                <a:spcBef>
                  <a:spcPts val="0"/>
                </a:spcBef>
                <a:spcAft>
                  <a:spcPts val="0"/>
                </a:spcAft>
                <a:buNone/>
              </a:pPr>
              <a:r>
                <a:rPr lang="en-US" sz="3400" b="1">
                  <a:solidFill>
                    <a:schemeClr val="lt1"/>
                  </a:solidFill>
                  <a:latin typeface="Times New Roman"/>
                  <a:ea typeface="Times New Roman"/>
                  <a:cs typeface="Times New Roman"/>
                  <a:sym typeface="Times New Roman"/>
                </a:rPr>
                <a:t>1. Tính mới</a:t>
              </a:r>
              <a:endParaRPr sz="3400" b="1">
                <a:solidFill>
                  <a:schemeClr val="lt1"/>
                </a:solidFill>
                <a:latin typeface="Times New Roman"/>
                <a:ea typeface="Times New Roman"/>
                <a:cs typeface="Times New Roman"/>
                <a:sym typeface="Times New Roman"/>
              </a:endParaRPr>
            </a:p>
          </p:txBody>
        </p:sp>
      </p:grpSp>
      <p:grpSp>
        <p:nvGrpSpPr>
          <p:cNvPr id="3" name="Google Shape;165;p6"/>
          <p:cNvGrpSpPr/>
          <p:nvPr/>
        </p:nvGrpSpPr>
        <p:grpSpPr>
          <a:xfrm>
            <a:off x="4022169" y="4393302"/>
            <a:ext cx="8109265" cy="964144"/>
            <a:chOff x="58031" y="1320052"/>
            <a:chExt cx="7837712" cy="596218"/>
          </a:xfrm>
        </p:grpSpPr>
        <p:sp>
          <p:nvSpPr>
            <p:cNvPr id="166" name="Google Shape;166;p6"/>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txBox="1"/>
            <p:nvPr/>
          </p:nvSpPr>
          <p:spPr>
            <a:xfrm>
              <a:off x="87136" y="1349157"/>
              <a:ext cx="7779503"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l" rtl="0">
                <a:lnSpc>
                  <a:spcPct val="90000"/>
                </a:lnSpc>
                <a:spcBef>
                  <a:spcPts val="0"/>
                </a:spcBef>
                <a:spcAft>
                  <a:spcPts val="0"/>
                </a:spcAft>
                <a:buNone/>
              </a:pPr>
              <a:r>
                <a:rPr lang="en-US" sz="3400" b="1">
                  <a:solidFill>
                    <a:schemeClr val="lt1"/>
                  </a:solidFill>
                  <a:latin typeface="Times New Roman"/>
                  <a:ea typeface="Times New Roman"/>
                  <a:cs typeface="Times New Roman"/>
                  <a:sym typeface="Times New Roman"/>
                </a:rPr>
                <a:t>3. Kết quả thực nghiệm</a:t>
              </a:r>
              <a:endParaRPr sz="3400" b="1">
                <a:solidFill>
                  <a:schemeClr val="lt1"/>
                </a:solidFill>
                <a:latin typeface="Times New Roman"/>
                <a:ea typeface="Times New Roman"/>
                <a:cs typeface="Times New Roman"/>
                <a:sym typeface="Times New Roman"/>
              </a:endParaRPr>
            </a:p>
          </p:txBody>
        </p:sp>
      </p:grpSp>
      <p:grpSp>
        <p:nvGrpSpPr>
          <p:cNvPr id="4" name="Google Shape;168;p6"/>
          <p:cNvGrpSpPr/>
          <p:nvPr/>
        </p:nvGrpSpPr>
        <p:grpSpPr>
          <a:xfrm>
            <a:off x="4022170" y="2691951"/>
            <a:ext cx="8169830" cy="914400"/>
            <a:chOff x="58031" y="1320052"/>
            <a:chExt cx="7837712" cy="596218"/>
          </a:xfrm>
        </p:grpSpPr>
        <p:sp>
          <p:nvSpPr>
            <p:cNvPr id="169" name="Google Shape;169;p6"/>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txBox="1"/>
            <p:nvPr/>
          </p:nvSpPr>
          <p:spPr>
            <a:xfrm>
              <a:off x="87135"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l" rtl="0">
                <a:lnSpc>
                  <a:spcPct val="90000"/>
                </a:lnSpc>
                <a:spcBef>
                  <a:spcPts val="0"/>
                </a:spcBef>
                <a:spcAft>
                  <a:spcPts val="0"/>
                </a:spcAft>
                <a:buNone/>
              </a:pPr>
              <a:r>
                <a:rPr lang="en-US" sz="3400" b="1" dirty="0">
                  <a:solidFill>
                    <a:schemeClr val="lt1"/>
                  </a:solidFill>
                  <a:latin typeface="Times New Roman"/>
                  <a:ea typeface="Times New Roman"/>
                  <a:cs typeface="Times New Roman"/>
                  <a:sym typeface="Times New Roman"/>
                </a:rPr>
                <a:t>2. </a:t>
              </a:r>
              <a:r>
                <a:rPr lang="en-US" sz="3400" b="1" dirty="0" err="1">
                  <a:solidFill>
                    <a:schemeClr val="lt1"/>
                  </a:solidFill>
                  <a:latin typeface="Times New Roman"/>
                  <a:ea typeface="Times New Roman"/>
                  <a:cs typeface="Times New Roman"/>
                  <a:sym typeface="Times New Roman"/>
                </a:rPr>
                <a:t>Tính</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sáng</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tạo</a:t>
              </a:r>
              <a:endParaRPr sz="3400" b="1">
                <a:solidFill>
                  <a:schemeClr val="lt1"/>
                </a:solidFill>
                <a:latin typeface="Times New Roman"/>
                <a:ea typeface="Times New Roman"/>
                <a:cs typeface="Times New Roman"/>
                <a:sym typeface="Times New Roman"/>
              </a:endParaRPr>
            </a:p>
          </p:txBody>
        </p:sp>
      </p:grpSp>
      <p:sp>
        <p:nvSpPr>
          <p:cNvPr id="171" name="Google Shape;171;p6"/>
          <p:cNvSpPr/>
          <p:nvPr/>
        </p:nvSpPr>
        <p:spPr>
          <a:xfrm>
            <a:off x="3356705" y="1278883"/>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6"/>
          <p:cNvSpPr/>
          <p:nvPr/>
        </p:nvSpPr>
        <p:spPr>
          <a:xfrm>
            <a:off x="3356705" y="2941831"/>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173" name="Google Shape;173;p6"/>
          <p:cNvSpPr/>
          <p:nvPr/>
        </p:nvSpPr>
        <p:spPr>
          <a:xfrm>
            <a:off x="3356705" y="4690865"/>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2;p6"/>
          <p:cNvGrpSpPr/>
          <p:nvPr/>
        </p:nvGrpSpPr>
        <p:grpSpPr>
          <a:xfrm>
            <a:off x="2179515" y="284018"/>
            <a:ext cx="8139490" cy="914400"/>
            <a:chOff x="58031" y="1320052"/>
            <a:chExt cx="7837712" cy="596218"/>
          </a:xfrm>
        </p:grpSpPr>
        <p:sp>
          <p:nvSpPr>
            <p:cNvPr id="3" name="Google Shape;163;p6"/>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4;p6"/>
            <p:cNvSpPr txBox="1"/>
            <p:nvPr/>
          </p:nvSpPr>
          <p:spPr>
            <a:xfrm>
              <a:off x="87136"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4400" b="1" dirty="0" err="1" smtClean="0">
                  <a:solidFill>
                    <a:schemeClr val="lt1"/>
                  </a:solidFill>
                  <a:latin typeface="Times New Roman"/>
                  <a:ea typeface="Times New Roman"/>
                  <a:cs typeface="Times New Roman"/>
                  <a:sym typeface="Times New Roman"/>
                </a:rPr>
                <a:t>Tính</a:t>
              </a:r>
              <a:r>
                <a:rPr lang="en-US" sz="4400" b="1" dirty="0" smtClean="0">
                  <a:solidFill>
                    <a:schemeClr val="lt1"/>
                  </a:solidFill>
                  <a:latin typeface="Times New Roman"/>
                  <a:ea typeface="Times New Roman"/>
                  <a:cs typeface="Times New Roman"/>
                  <a:sym typeface="Times New Roman"/>
                </a:rPr>
                <a:t> </a:t>
              </a:r>
              <a:r>
                <a:rPr lang="en-US" sz="4400" b="1" dirty="0" err="1">
                  <a:solidFill>
                    <a:schemeClr val="lt1"/>
                  </a:solidFill>
                  <a:latin typeface="Times New Roman"/>
                  <a:ea typeface="Times New Roman"/>
                  <a:cs typeface="Times New Roman"/>
                  <a:sym typeface="Times New Roman"/>
                </a:rPr>
                <a:t>mới</a:t>
              </a:r>
              <a:endParaRPr sz="4400" b="1">
                <a:solidFill>
                  <a:schemeClr val="lt1"/>
                </a:solidFill>
                <a:latin typeface="Times New Roman"/>
                <a:ea typeface="Times New Roman"/>
                <a:cs typeface="Times New Roman"/>
                <a:sym typeface="Times New Roman"/>
              </a:endParaRPr>
            </a:p>
          </p:txBody>
        </p:sp>
      </p:grpSp>
      <p:sp>
        <p:nvSpPr>
          <p:cNvPr id="5" name="Rectangle 4"/>
          <p:cNvSpPr/>
          <p:nvPr/>
        </p:nvSpPr>
        <p:spPr>
          <a:xfrm>
            <a:off x="403411" y="1411381"/>
            <a:ext cx="11228295" cy="3065455"/>
          </a:xfrm>
          <a:prstGeom prst="rect">
            <a:avLst/>
          </a:prstGeom>
        </p:spPr>
        <p:txBody>
          <a:bodyPr wrap="square">
            <a:spAutoFit/>
          </a:bodyPr>
          <a:lstStyle/>
          <a:p>
            <a:pPr indent="270510" algn="just">
              <a:lnSpc>
                <a:spcPct val="115000"/>
              </a:lnSpc>
              <a:spcBef>
                <a:spcPts val="600"/>
              </a:spcBef>
              <a:spcAft>
                <a:spcPts val="1000"/>
              </a:spcAft>
            </a:pPr>
            <a:r>
              <a:rPr lang="en-US" sz="2800" dirty="0" err="1">
                <a:solidFill>
                  <a:srgbClr val="002060"/>
                </a:solidFill>
                <a:latin typeface="Times New Roman" panose="02020603050405020304" pitchFamily="18" charset="0"/>
                <a:ea typeface="Calibri" panose="020F0502020204030204" pitchFamily="34" charset="0"/>
              </a:rPr>
              <a:t>Với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các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thức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tổ</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chức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hoạt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động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dạy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học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tăng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cường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học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sinh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smtClean="0">
                <a:solidFill>
                  <a:srgbClr val="002060"/>
                </a:solidFill>
                <a:latin typeface="Times New Roman" panose="02020603050405020304" pitchFamily="18" charset="0"/>
                <a:ea typeface="Calibri" panose="020F0502020204030204" pitchFamily="34" charset="0"/>
              </a:rPr>
              <a:t>vận</a:t>
            </a:r>
            <a:r>
              <a:rPr lang="en-US" sz="2800" dirty="0" smtClean="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dụng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kiến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thức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vào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cuộc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sống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thông</a:t>
            </a:r>
            <a:r>
              <a:rPr lang="en-US" sz="2800" dirty="0">
                <a:solidFill>
                  <a:srgbClr val="002060"/>
                </a:solidFill>
                <a:latin typeface="Times New Roman" panose="02020603050405020304" pitchFamily="18" charset="0"/>
                <a:ea typeface="Calibri" panose="020F0502020204030204" pitchFamily="34" charset="0"/>
              </a:rPr>
              <a:t> qua </a:t>
            </a:r>
            <a:r>
              <a:rPr lang="en-US" sz="2800" dirty="0" err="1">
                <a:solidFill>
                  <a:srgbClr val="002060"/>
                </a:solidFill>
                <a:latin typeface="Times New Roman" panose="02020603050405020304" pitchFamily="18" charset="0"/>
                <a:ea typeface="Calibri" panose="020F0502020204030204" pitchFamily="34" charset="0"/>
              </a:rPr>
              <a:t>các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hoạt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động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học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tập</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cụ</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thể</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này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học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sinh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được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tham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gia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trực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tiếp</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vào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các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hoạt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động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thực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nghiệm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nâng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cao</a:t>
            </a:r>
            <a:r>
              <a:rPr lang="en-US" sz="2800" dirty="0">
                <a:solidFill>
                  <a:srgbClr val="002060"/>
                </a:solidFill>
                <a:latin typeface="Times New Roman" panose="02020603050405020304" pitchFamily="18" charset="0"/>
                <a:ea typeface="Calibri" panose="020F0502020204030204" pitchFamily="34" charset="0"/>
              </a:rPr>
              <a:t> </a:t>
            </a:r>
            <a:r>
              <a:rPr lang="vi-VN" sz="2800" dirty="0">
                <a:solidFill>
                  <a:srgbClr val="002060"/>
                </a:solidFill>
                <a:latin typeface="Times New Roman" panose="02020603050405020304" pitchFamily="18" charset="0"/>
                <a:ea typeface="Calibri" panose="020F0502020204030204" pitchFamily="34" charset="0"/>
              </a:rPr>
              <a:t>ý thức bảo vệ sức khỏe</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học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sinh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được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trực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tiếp</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thực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hành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tạo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ra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một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số</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sản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phẩm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phục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vụ</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cuộc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sống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hàng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ngày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như</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làm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giá</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đỗ</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sữa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chua</a:t>
            </a:r>
            <a:r>
              <a:rPr lang="en-US" sz="2800" dirty="0">
                <a:solidFill>
                  <a:srgbClr val="002060"/>
                </a:solidFill>
                <a:latin typeface="Times New Roman" panose="02020603050405020304" pitchFamily="18" charset="0"/>
                <a:ea typeface="Calibri" panose="020F0502020204030204" pitchFamily="34" charset="0"/>
              </a:rPr>
              <a:t>,…; á</a:t>
            </a:r>
            <a:r>
              <a:rPr lang="vi-VN" sz="2800" dirty="0">
                <a:solidFill>
                  <a:srgbClr val="002060"/>
                </a:solidFill>
                <a:latin typeface="Times New Roman" panose="02020603050405020304" pitchFamily="18" charset="0"/>
                <a:ea typeface="Calibri" panose="020F0502020204030204" pitchFamily="34" charset="0"/>
              </a:rPr>
              <a:t>p dụng kiến thức môn Khoa học tự nhiên trong việc bảo quản thực phẩm tại gia đình</a:t>
            </a:r>
            <a:r>
              <a:rPr lang="en-US" sz="2800" dirty="0" smtClean="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latin typeface="Times New Roman" panose="02020603050405020304" pitchFamily="18" charset="0"/>
              <a:ea typeface="Calibri" panose="020F0502020204030204" pitchFamily="34" charset="0"/>
            </a:endParaRPr>
          </a:p>
        </p:txBody>
      </p:sp>
      <p:pic>
        <p:nvPicPr>
          <p:cNvPr id="6" name="Picture 5"/>
          <p:cNvPicPr>
            <a:picLocks noChangeAspect="1"/>
          </p:cNvPicPr>
          <p:nvPr/>
        </p:nvPicPr>
        <p:blipFill>
          <a:blip r:embed="rId2"/>
          <a:stretch>
            <a:fillRect/>
          </a:stretch>
        </p:blipFill>
        <p:spPr>
          <a:xfrm>
            <a:off x="739587" y="4463406"/>
            <a:ext cx="3275931" cy="2179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591" y="4476836"/>
            <a:ext cx="2991934" cy="2153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9598" y="4494441"/>
            <a:ext cx="2823883" cy="2117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63877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2;p6"/>
          <p:cNvGrpSpPr/>
          <p:nvPr/>
        </p:nvGrpSpPr>
        <p:grpSpPr>
          <a:xfrm>
            <a:off x="2179515" y="284018"/>
            <a:ext cx="8139490" cy="914400"/>
            <a:chOff x="58031" y="1320052"/>
            <a:chExt cx="7837712" cy="596218"/>
          </a:xfrm>
        </p:grpSpPr>
        <p:sp>
          <p:nvSpPr>
            <p:cNvPr id="3" name="Google Shape;163;p6"/>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4;p6"/>
            <p:cNvSpPr txBox="1"/>
            <p:nvPr/>
          </p:nvSpPr>
          <p:spPr>
            <a:xfrm>
              <a:off x="87136"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4400" b="1" dirty="0" err="1" smtClean="0">
                  <a:solidFill>
                    <a:schemeClr val="lt1"/>
                  </a:solidFill>
                  <a:latin typeface="Times New Roman"/>
                  <a:ea typeface="Times New Roman"/>
                  <a:cs typeface="Times New Roman"/>
                  <a:sym typeface="Times New Roman"/>
                </a:rPr>
                <a:t>Tính</a:t>
              </a:r>
              <a:r>
                <a:rPr lang="en-US" sz="4400" b="1" dirty="0" smtClean="0">
                  <a:solidFill>
                    <a:schemeClr val="lt1"/>
                  </a:solidFill>
                  <a:latin typeface="Times New Roman"/>
                  <a:ea typeface="Times New Roman"/>
                  <a:cs typeface="Times New Roman"/>
                  <a:sym typeface="Times New Roman"/>
                </a:rPr>
                <a:t> </a:t>
              </a:r>
              <a:r>
                <a:rPr lang="en-US" sz="4400" b="1" dirty="0" err="1">
                  <a:solidFill>
                    <a:schemeClr val="lt1"/>
                  </a:solidFill>
                  <a:latin typeface="Times New Roman"/>
                  <a:ea typeface="Times New Roman"/>
                  <a:cs typeface="Times New Roman"/>
                  <a:sym typeface="Times New Roman"/>
                </a:rPr>
                <a:t>mới</a:t>
              </a:r>
              <a:endParaRPr sz="4400" b="1">
                <a:solidFill>
                  <a:schemeClr val="lt1"/>
                </a:solidFill>
                <a:latin typeface="Times New Roman"/>
                <a:ea typeface="Times New Roman"/>
                <a:cs typeface="Times New Roman"/>
                <a:sym typeface="Times New Roman"/>
              </a:endParaRPr>
            </a:p>
          </p:txBody>
        </p:sp>
      </p:grpSp>
      <p:sp>
        <p:nvSpPr>
          <p:cNvPr id="5" name="Rectangle 4"/>
          <p:cNvSpPr/>
          <p:nvPr/>
        </p:nvSpPr>
        <p:spPr>
          <a:xfrm>
            <a:off x="1372459" y="1572746"/>
            <a:ext cx="9188823" cy="2530180"/>
          </a:xfrm>
          <a:prstGeom prst="rect">
            <a:avLst/>
          </a:prstGeom>
        </p:spPr>
        <p:txBody>
          <a:bodyPr wrap="square">
            <a:spAutoFit/>
          </a:bodyPr>
          <a:lstStyle/>
          <a:p>
            <a:pPr indent="270510" algn="ctr">
              <a:lnSpc>
                <a:spcPct val="115000"/>
              </a:lnSpc>
              <a:spcBef>
                <a:spcPts val="600"/>
              </a:spcBef>
              <a:spcAft>
                <a:spcPts val="1000"/>
              </a:spcAft>
            </a:pPr>
            <a:r>
              <a:rPr lang="en-US" sz="2800" dirty="0" err="1" smtClean="0">
                <a:latin typeface="Times New Roman" panose="02020603050405020304" pitchFamily="18" charset="0"/>
                <a:ea typeface="Calibri" panose="020F0502020204030204" pitchFamily="34" charset="0"/>
              </a:rPr>
              <a:t>Sử</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Padlet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trực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tuyến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hỗ</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phép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thầy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cô</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chia </a:t>
            </a:r>
            <a:r>
              <a:rPr lang="en-US" sz="2800" dirty="0" err="1">
                <a:latin typeface="Times New Roman" panose="02020603050405020304" pitchFamily="18" charset="0"/>
                <a:ea typeface="Calibri" panose="020F0502020204030204" pitchFamily="34" charset="0"/>
              </a:rPr>
              <a:t>sẻ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tập</a:t>
            </a:r>
            <a:r>
              <a:rPr lang="en-US" sz="2800" dirty="0">
                <a:latin typeface="Times New Roman" panose="02020603050405020304" pitchFamily="18" charset="0"/>
                <a:ea typeface="Calibri" panose="020F0502020204030204" pitchFamily="34" charset="0"/>
              </a:rPr>
              <a:t> tin, file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video,...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dễ</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dàng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theo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dõi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vấn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nhắc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nhở</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hỗ</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thực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nhiệm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thực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nghiệm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giao</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6" name="Picture 5"/>
          <p:cNvPicPr>
            <a:picLocks noChangeAspect="1"/>
          </p:cNvPicPr>
          <p:nvPr/>
        </p:nvPicPr>
        <p:blipFill>
          <a:blip r:embed="rId2"/>
          <a:stretch>
            <a:fillRect/>
          </a:stretch>
        </p:blipFill>
        <p:spPr>
          <a:xfrm>
            <a:off x="651340" y="4159288"/>
            <a:ext cx="3911581" cy="219781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0640" y="4159288"/>
            <a:ext cx="5298140" cy="212306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68;p6"/>
          <p:cNvGrpSpPr/>
          <p:nvPr/>
        </p:nvGrpSpPr>
        <p:grpSpPr>
          <a:xfrm>
            <a:off x="1783031" y="0"/>
            <a:ext cx="8169830" cy="914400"/>
            <a:chOff x="58031" y="1320052"/>
            <a:chExt cx="7837712" cy="596218"/>
          </a:xfrm>
        </p:grpSpPr>
        <p:sp>
          <p:nvSpPr>
            <p:cNvPr id="4" name="Google Shape;169;p6"/>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0;p6"/>
            <p:cNvSpPr txBox="1"/>
            <p:nvPr/>
          </p:nvSpPr>
          <p:spPr>
            <a:xfrm>
              <a:off x="87135"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3400" b="1" dirty="0" err="1" smtClean="0">
                  <a:solidFill>
                    <a:schemeClr val="lt1"/>
                  </a:solidFill>
                  <a:latin typeface="Times New Roman"/>
                  <a:ea typeface="Times New Roman"/>
                  <a:cs typeface="Times New Roman"/>
                  <a:sym typeface="Times New Roman"/>
                </a:rPr>
                <a:t>Tính</a:t>
              </a:r>
              <a:r>
                <a:rPr lang="en-US" sz="3400" b="1" dirty="0" smtClean="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sáng</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tạo</a:t>
              </a:r>
              <a:endParaRPr sz="3400" b="1">
                <a:solidFill>
                  <a:schemeClr val="lt1"/>
                </a:solidFill>
                <a:latin typeface="Times New Roman"/>
                <a:ea typeface="Times New Roman"/>
                <a:cs typeface="Times New Roman"/>
                <a:sym typeface="Times New Roman"/>
              </a:endParaRPr>
            </a:p>
          </p:txBody>
        </p:sp>
      </p:grpSp>
      <p:sp>
        <p:nvSpPr>
          <p:cNvPr id="6" name="Rectangle 5"/>
          <p:cNvSpPr/>
          <p:nvPr/>
        </p:nvSpPr>
        <p:spPr>
          <a:xfrm>
            <a:off x="328796" y="1519612"/>
            <a:ext cx="11078296" cy="4261679"/>
          </a:xfrm>
          <a:prstGeom prst="rect">
            <a:avLst/>
          </a:prstGeom>
        </p:spPr>
        <p:txBody>
          <a:bodyPr wrap="square">
            <a:spAutoFit/>
          </a:bodyPr>
          <a:lstStyle/>
          <a:p>
            <a:pPr marL="285750" indent="-285750" algn="just">
              <a:lnSpc>
                <a:spcPct val="115000"/>
              </a:lnSpc>
              <a:spcAft>
                <a:spcPts val="1000"/>
              </a:spcAft>
              <a:buClr>
                <a:srgbClr val="FF0000"/>
              </a:buClr>
              <a:buFont typeface="Wingdings" panose="05000000000000000000" pitchFamily="2" charset="2"/>
              <a:buChar char="q"/>
            </a:pPr>
            <a:r>
              <a:rPr lang="vi-VN" sz="2800" dirty="0" smtClean="0">
                <a:latin typeface="Times New Roman" panose="02020603050405020304" pitchFamily="18" charset="0"/>
                <a:ea typeface="Calibri" panose="020F0502020204030204" pitchFamily="34" charset="0"/>
              </a:rPr>
              <a:t>Khơi </a:t>
            </a:r>
            <a:r>
              <a:rPr lang="vi-VN" sz="2800" dirty="0">
                <a:latin typeface="Times New Roman" panose="02020603050405020304" pitchFamily="18" charset="0"/>
                <a:ea typeface="Calibri" panose="020F0502020204030204" pitchFamily="34" charset="0"/>
              </a:rPr>
              <a:t>dạy sự tò mò, thích khám phá và tìm hiểu của các em thông qua những kênh thông tin như sách tham khảo, các tài liệu sách báo, trên các trang mạng, trao đổi với nhau dần hình thành kỹ năng hoạt động nhóm, tự học.</a:t>
            </a:r>
            <a:endParaRPr lang="en-US" sz="2800" dirty="0">
              <a:latin typeface="Times New Roman" panose="02020603050405020304" pitchFamily="18" charset="0"/>
              <a:ea typeface="Calibri" panose="020F0502020204030204" pitchFamily="34" charset="0"/>
            </a:endParaRPr>
          </a:p>
          <a:p>
            <a:pPr marL="285750" indent="-285750" algn="just">
              <a:lnSpc>
                <a:spcPct val="115000"/>
              </a:lnSpc>
              <a:spcBef>
                <a:spcPts val="600"/>
              </a:spcBef>
              <a:spcAft>
                <a:spcPts val="1000"/>
              </a:spcAft>
              <a:buClr>
                <a:srgbClr val="FF0000"/>
              </a:buClr>
              <a:buFont typeface="Wingdings" panose="05000000000000000000" pitchFamily="2" charset="2"/>
              <a:buChar char="q"/>
            </a:pPr>
            <a:r>
              <a:rPr lang="vi-VN" sz="2800" dirty="0" smtClean="0">
                <a:latin typeface="Times New Roman" panose="02020603050405020304" pitchFamily="18" charset="0"/>
                <a:ea typeface="Calibri" panose="020F0502020204030204" pitchFamily="34" charset="0"/>
              </a:rPr>
              <a:t>Các </a:t>
            </a:r>
            <a:r>
              <a:rPr lang="vi-VN" sz="2800" dirty="0">
                <a:latin typeface="Times New Roman" panose="02020603050405020304" pitchFamily="18" charset="0"/>
                <a:ea typeface="Calibri" panose="020F0502020204030204" pitchFamily="34" charset="0"/>
              </a:rPr>
              <a:t>em có niềm tin hơn trong học tập, không nản chí trước những chủ đề K</a:t>
            </a:r>
            <a:r>
              <a:rPr lang="en-US" sz="2800" dirty="0" err="1">
                <a:latin typeface="Times New Roman" panose="02020603050405020304" pitchFamily="18" charset="0"/>
                <a:ea typeface="Calibri" panose="020F0502020204030204" pitchFamily="34" charset="0"/>
              </a:rPr>
              <a:t>hoa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nhiên</a:t>
            </a:r>
            <a:r>
              <a:rPr lang="vi-VN" sz="2800" dirty="0">
                <a:latin typeface="Times New Roman" panose="02020603050405020304" pitchFamily="18" charset="0"/>
                <a:ea typeface="Calibri" panose="020F0502020204030204" pitchFamily="34" charset="0"/>
              </a:rPr>
              <a:t> khó, luôn phát huy cao độ tính sáng tạo và khả năng độc lập suy nghĩ, yêu thích môn học và có lòng say mê học tập, đầu tư thời gian, nghiên cứu các tài liệu tham khảo</a:t>
            </a:r>
            <a:r>
              <a:rPr lang="vi-VN" sz="2800" dirty="0" smtClean="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640580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68;p6"/>
          <p:cNvGrpSpPr/>
          <p:nvPr/>
        </p:nvGrpSpPr>
        <p:grpSpPr>
          <a:xfrm>
            <a:off x="1796478" y="9245"/>
            <a:ext cx="8169830" cy="914400"/>
            <a:chOff x="58031" y="1320052"/>
            <a:chExt cx="7837712" cy="596218"/>
          </a:xfrm>
        </p:grpSpPr>
        <p:sp>
          <p:nvSpPr>
            <p:cNvPr id="4" name="Google Shape;169;p6"/>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0;p6"/>
            <p:cNvSpPr txBox="1"/>
            <p:nvPr/>
          </p:nvSpPr>
          <p:spPr>
            <a:xfrm>
              <a:off x="87135"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3400" b="1" dirty="0" err="1" smtClean="0">
                  <a:solidFill>
                    <a:schemeClr val="lt1"/>
                  </a:solidFill>
                  <a:latin typeface="Times New Roman"/>
                  <a:ea typeface="Times New Roman"/>
                  <a:cs typeface="Times New Roman"/>
                  <a:sym typeface="Times New Roman"/>
                </a:rPr>
                <a:t>Tính</a:t>
              </a:r>
              <a:r>
                <a:rPr lang="en-US" sz="3400" b="1" dirty="0" smtClean="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sáng</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tạo</a:t>
              </a:r>
              <a:endParaRPr sz="3400" b="1">
                <a:solidFill>
                  <a:schemeClr val="lt1"/>
                </a:solidFill>
                <a:latin typeface="Times New Roman"/>
                <a:ea typeface="Times New Roman"/>
                <a:cs typeface="Times New Roman"/>
                <a:sym typeface="Times New Roman"/>
              </a:endParaRPr>
            </a:p>
          </p:txBody>
        </p:sp>
      </p:grpSp>
      <p:sp>
        <p:nvSpPr>
          <p:cNvPr id="6" name="Rectangle 5"/>
          <p:cNvSpPr/>
          <p:nvPr/>
        </p:nvSpPr>
        <p:spPr>
          <a:xfrm>
            <a:off x="841273" y="1878386"/>
            <a:ext cx="11032479" cy="2219838"/>
          </a:xfrm>
          <a:prstGeom prst="rect">
            <a:avLst/>
          </a:prstGeom>
        </p:spPr>
        <p:txBody>
          <a:bodyPr wrap="square">
            <a:spAutoFit/>
          </a:bodyPr>
          <a:lstStyle/>
          <a:p>
            <a:pPr marL="285750" indent="-285750" algn="just">
              <a:lnSpc>
                <a:spcPct val="150000"/>
              </a:lnSpc>
              <a:spcAft>
                <a:spcPts val="1000"/>
              </a:spcAft>
              <a:buClr>
                <a:srgbClr val="FF0000"/>
              </a:buClr>
              <a:buFont typeface="Wingdings" panose="05000000000000000000" pitchFamily="2" charset="2"/>
              <a:buChar char="q"/>
            </a:pPr>
            <a:r>
              <a:rPr lang="pt-BR" sz="3200" dirty="0" smtClean="0">
                <a:latin typeface="Times New Roman" panose="02020603050405020304" pitchFamily="18" charset="0"/>
                <a:ea typeface="Calibri" panose="020F0502020204030204" pitchFamily="34" charset="0"/>
              </a:rPr>
              <a:t>Hình </a:t>
            </a:r>
            <a:r>
              <a:rPr lang="pt-BR" sz="3200" dirty="0">
                <a:latin typeface="Times New Roman" panose="02020603050405020304" pitchFamily="18" charset="0"/>
                <a:ea typeface="Calibri" panose="020F0502020204030204" pitchFamily="34" charset="0"/>
              </a:rPr>
              <a:t>thành cho c</a:t>
            </a:r>
            <a:r>
              <a:rPr lang="vi-VN" sz="3200" dirty="0">
                <a:latin typeface="Times New Roman" panose="02020603050405020304" pitchFamily="18" charset="0"/>
                <a:ea typeface="Calibri" panose="020F0502020204030204" pitchFamily="34" charset="0"/>
              </a:rPr>
              <a:t>ác em có </a:t>
            </a:r>
            <a:r>
              <a:rPr lang="en-US" sz="3200" dirty="0" err="1">
                <a:latin typeface="Times New Roman" panose="02020603050405020304" pitchFamily="18" charset="0"/>
                <a:ea typeface="Calibri" panose="020F0502020204030204" pitchFamily="34" charset="0"/>
              </a:rPr>
              <a:t>khả</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năng</a:t>
            </a:r>
            <a:r>
              <a:rPr lang="vi-VN" sz="3200" dirty="0" smtClean="0">
                <a:latin typeface="Times New Roman" panose="02020603050405020304" pitchFamily="18" charset="0"/>
                <a:ea typeface="Calibri" panose="020F0502020204030204" pitchFamily="34" charset="0"/>
              </a:rPr>
              <a:t> </a:t>
            </a:r>
            <a:r>
              <a:rPr lang="vi-VN" sz="3200" dirty="0">
                <a:latin typeface="Times New Roman" panose="02020603050405020304" pitchFamily="18" charset="0"/>
                <a:ea typeface="Calibri" panose="020F0502020204030204" pitchFamily="34" charset="0"/>
              </a:rPr>
              <a:t>suy luận, mở rộng, nâng cao kiến thức</a:t>
            </a:r>
            <a:r>
              <a:rPr lang="en-US" sz="3200" dirty="0">
                <a:latin typeface="Times New Roman" panose="02020603050405020304" pitchFamily="18" charset="0"/>
                <a:ea typeface="Calibri" panose="020F0502020204030204" pitchFamily="34" charset="0"/>
              </a:rPr>
              <a:t>,</a:t>
            </a:r>
            <a:r>
              <a:rPr lang="vi-VN" sz="3200" dirty="0">
                <a:latin typeface="Times New Roman" panose="02020603050405020304" pitchFamily="18" charset="0"/>
                <a:ea typeface="Calibri" panose="020F0502020204030204" pitchFamily="34" charset="0"/>
              </a:rPr>
              <a:t> từ đó đã phát triển năng lực tự học, tự sáng tạo, hình thành phẩm chất tự chủ, tự</a:t>
            </a:r>
            <a:r>
              <a:rPr lang="pt-BR" sz="3200" dirty="0">
                <a:latin typeface="Times New Roman" panose="02020603050405020304" pitchFamily="18" charset="0"/>
                <a:ea typeface="Calibri" panose="020F0502020204030204" pitchFamily="34" charset="0"/>
              </a:rPr>
              <a:t> tin</a:t>
            </a:r>
            <a:r>
              <a:rPr lang="vi-VN" sz="3200" dirty="0">
                <a:latin typeface="Times New Roman" panose="02020603050405020304" pitchFamily="18" charset="0"/>
                <a:ea typeface="Calibri" panose="020F0502020204030204" pitchFamily="34" charset="0"/>
              </a:rPr>
              <a:t>. </a:t>
            </a:r>
            <a:endParaRPr lang="en-US" sz="32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290907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68;p6"/>
          <p:cNvGrpSpPr/>
          <p:nvPr/>
        </p:nvGrpSpPr>
        <p:grpSpPr>
          <a:xfrm>
            <a:off x="1783031" y="0"/>
            <a:ext cx="8169830" cy="914400"/>
            <a:chOff x="58031" y="1320052"/>
            <a:chExt cx="7837712" cy="596218"/>
          </a:xfrm>
        </p:grpSpPr>
        <p:sp>
          <p:nvSpPr>
            <p:cNvPr id="4" name="Google Shape;169;p6"/>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0;p6"/>
            <p:cNvSpPr txBox="1"/>
            <p:nvPr/>
          </p:nvSpPr>
          <p:spPr>
            <a:xfrm>
              <a:off x="87135" y="1349157"/>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3400" b="1" dirty="0" err="1" smtClean="0">
                  <a:solidFill>
                    <a:schemeClr val="lt1"/>
                  </a:solidFill>
                  <a:latin typeface="Times New Roman"/>
                  <a:ea typeface="Times New Roman"/>
                  <a:cs typeface="Times New Roman"/>
                  <a:sym typeface="Times New Roman"/>
                </a:rPr>
                <a:t>Tính</a:t>
              </a:r>
              <a:r>
                <a:rPr lang="en-US" sz="3400" b="1" dirty="0" smtClean="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sáng</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tạo</a:t>
              </a:r>
              <a:endParaRPr sz="3400" b="1">
                <a:solidFill>
                  <a:schemeClr val="lt1"/>
                </a:solidFill>
                <a:latin typeface="Times New Roman"/>
                <a:ea typeface="Times New Roman"/>
                <a:cs typeface="Times New Roman"/>
                <a:sym typeface="Times New Roman"/>
              </a:endParaRPr>
            </a:p>
          </p:txBody>
        </p:sp>
      </p:grpSp>
      <p:sp>
        <p:nvSpPr>
          <p:cNvPr id="6" name="Rectangle 5"/>
          <p:cNvSpPr/>
          <p:nvPr/>
        </p:nvSpPr>
        <p:spPr>
          <a:xfrm>
            <a:off x="365151" y="1788553"/>
            <a:ext cx="11091743" cy="2074414"/>
          </a:xfrm>
          <a:prstGeom prst="rect">
            <a:avLst/>
          </a:prstGeom>
        </p:spPr>
        <p:txBody>
          <a:bodyPr wrap="square">
            <a:spAutoFit/>
          </a:bodyPr>
          <a:lstStyle/>
          <a:p>
            <a:pPr marL="285750" indent="-285750" algn="just">
              <a:lnSpc>
                <a:spcPct val="115000"/>
              </a:lnSpc>
              <a:spcBef>
                <a:spcPts val="600"/>
              </a:spcBef>
              <a:spcAft>
                <a:spcPts val="1000"/>
              </a:spcAft>
              <a:buClr>
                <a:srgbClr val="FF0000"/>
              </a:buClr>
              <a:buFont typeface="Wingdings" panose="05000000000000000000" pitchFamily="2" charset="2"/>
              <a:buChar char="q"/>
            </a:pPr>
            <a:r>
              <a:rPr lang="en-US" sz="2800" dirty="0" smtClean="0">
                <a:latin typeface="Times New Roman" panose="02020603050405020304" pitchFamily="18" charset="0"/>
                <a:ea typeface="Calibri" panose="020F0502020204030204" pitchFamily="34" charset="0"/>
              </a:rPr>
              <a:t>H</a:t>
            </a:r>
            <a:r>
              <a:rPr lang="vi-VN" sz="2800" dirty="0" smtClean="0">
                <a:latin typeface="Times New Roman" panose="02020603050405020304" pitchFamily="18" charset="0"/>
                <a:ea typeface="Calibri" panose="020F0502020204030204" pitchFamily="34" charset="0"/>
              </a:rPr>
              <a:t>ọc </a:t>
            </a:r>
            <a:r>
              <a:rPr lang="vi-VN" sz="2800" dirty="0">
                <a:latin typeface="Times New Roman" panose="02020603050405020304" pitchFamily="18" charset="0"/>
                <a:ea typeface="Calibri" panose="020F0502020204030204" pitchFamily="34" charset="0"/>
              </a:rPr>
              <a:t>sinh biết vận dụng các kiến thức môn Khoa học tự nhiên nói chung, </a:t>
            </a:r>
            <a:r>
              <a:rPr lang="en-US" sz="2800" dirty="0" err="1">
                <a:latin typeface="Times New Roman" panose="02020603050405020304" pitchFamily="18" charset="0"/>
                <a:ea typeface="Calibri" panose="020F0502020204030204" pitchFamily="34" charset="0"/>
              </a:rPr>
              <a:t>phần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riêng</a:t>
            </a:r>
            <a:r>
              <a:rPr lang="vi-VN" sz="2800" dirty="0">
                <a:latin typeface="Times New Roman" panose="02020603050405020304" pitchFamily="18" charset="0"/>
                <a:ea typeface="Calibri" panose="020F0502020204030204" pitchFamily="34" charset="0"/>
              </a:rPr>
              <a:t> vào thực tiễn cuộc sống như biết cách và thực hiện bảo vệ bản thân tránh </a:t>
            </a:r>
            <a:r>
              <a:rPr lang="en-US" sz="2800" dirty="0" err="1">
                <a:latin typeface="Times New Roman" panose="02020603050405020304" pitchFamily="18" charset="0"/>
                <a:ea typeface="Calibri" panose="020F0502020204030204" pitchFamily="34" charset="0"/>
              </a:rPr>
              <a:t>một</a:t>
            </a:r>
            <a:r>
              <a:rPr lang="vi-VN" sz="2800" dirty="0">
                <a:latin typeface="Times New Roman" panose="02020603050405020304" pitchFamily="18" charset="0"/>
                <a:ea typeface="Calibri" panose="020F0502020204030204" pitchFamily="34" charset="0"/>
              </a:rPr>
              <a:t> số tác nhân có hại của môi trường, tạo ra được một số sản phẩm sạch phục vụ đời sống…</a:t>
            </a:r>
            <a:endParaRPr lang="en-US" sz="2800" dirty="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65;p6"/>
          <p:cNvGrpSpPr/>
          <p:nvPr/>
        </p:nvGrpSpPr>
        <p:grpSpPr>
          <a:xfrm>
            <a:off x="174761" y="0"/>
            <a:ext cx="2141719" cy="2671131"/>
            <a:chOff x="58031" y="1320052"/>
            <a:chExt cx="7837712" cy="596218"/>
          </a:xfrm>
        </p:grpSpPr>
        <p:sp>
          <p:nvSpPr>
            <p:cNvPr id="4" name="Google Shape;166;p6"/>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7;p6"/>
            <p:cNvSpPr txBox="1"/>
            <p:nvPr/>
          </p:nvSpPr>
          <p:spPr>
            <a:xfrm>
              <a:off x="87136" y="1349157"/>
              <a:ext cx="7779503"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3400" b="1" dirty="0" err="1" smtClean="0">
                  <a:solidFill>
                    <a:schemeClr val="lt1"/>
                  </a:solidFill>
                  <a:latin typeface="Times New Roman"/>
                  <a:ea typeface="Times New Roman"/>
                  <a:cs typeface="Times New Roman"/>
                  <a:sym typeface="Times New Roman"/>
                </a:rPr>
                <a:t>Kết</a:t>
              </a:r>
              <a:r>
                <a:rPr lang="en-US" sz="3400" b="1" dirty="0" smtClean="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quả</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thực</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nghiệm</a:t>
              </a:r>
              <a:endParaRPr sz="3400" b="1">
                <a:solidFill>
                  <a:schemeClr val="lt1"/>
                </a:solidFill>
                <a:latin typeface="Times New Roman"/>
                <a:ea typeface="Times New Roman"/>
                <a:cs typeface="Times New Roman"/>
                <a:sym typeface="Times New Roman"/>
              </a:endParaRPr>
            </a:p>
          </p:txBody>
        </p:sp>
      </p:grpSp>
      <p:sp>
        <p:nvSpPr>
          <p:cNvPr id="15" name="TextBox 14"/>
          <p:cNvSpPr txBox="1"/>
          <p:nvPr/>
        </p:nvSpPr>
        <p:spPr>
          <a:xfrm>
            <a:off x="2500592" y="135236"/>
            <a:ext cx="9691408" cy="1200329"/>
          </a:xfrm>
          <a:prstGeom prst="rect">
            <a:avLst/>
          </a:prstGeom>
          <a:noFill/>
        </p:spPr>
        <p:txBody>
          <a:bodyPr wrap="square" rtlCol="0">
            <a:spAutoFit/>
          </a:bodyPr>
          <a:lstStyle/>
          <a:p>
            <a:pPr algn="ctr"/>
            <a:r>
              <a:rPr lang="en-US" sz="3600" b="1" dirty="0" err="1" smtClean="0">
                <a:solidFill>
                  <a:srgbClr val="002060"/>
                </a:solidFill>
                <a:latin typeface="Arial" panose="020B0604020202020204" pitchFamily="34" charset="0"/>
                <a:cs typeface="Arial" panose="020B0604020202020204" pitchFamily="34" charset="0"/>
              </a:rPr>
              <a:t>Kết</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quả</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khảo</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sát</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mức</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độ</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hứng</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thú</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học</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tập</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bộ</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môn</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Khoa</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học</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tự</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nhiên</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của</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học</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sinh</a:t>
            </a:r>
            <a:endParaRPr lang="en-US" sz="3600" b="1" dirty="0">
              <a:solidFill>
                <a:srgbClr val="002060"/>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971993571"/>
              </p:ext>
            </p:extLst>
          </p:nvPr>
        </p:nvGraphicFramePr>
        <p:xfrm>
          <a:off x="2500592" y="1627049"/>
          <a:ext cx="9098915" cy="5079829"/>
        </p:xfrm>
        <a:graphic>
          <a:graphicData uri="http://schemas.openxmlformats.org/drawingml/2006/table">
            <a:tbl>
              <a:tblPr firstRow="1" firstCol="1" bandRow="1">
                <a:tableStyleId>{5C22544A-7EE6-4342-B048-85BDC9FD1C3A}</a:tableStyleId>
              </a:tblPr>
              <a:tblGrid>
                <a:gridCol w="2763547"/>
                <a:gridCol w="1239286"/>
                <a:gridCol w="1625676"/>
                <a:gridCol w="1718977"/>
                <a:gridCol w="1751429"/>
              </a:tblGrid>
              <a:tr h="2662563">
                <a:tc>
                  <a:txBody>
                    <a:bodyPr/>
                    <a:lstStyle/>
                    <a:p>
                      <a:pPr algn="ctr">
                        <a:lnSpc>
                          <a:spcPct val="130000"/>
                        </a:lnSpc>
                        <a:spcAft>
                          <a:spcPts val="0"/>
                        </a:spcAft>
                        <a:tabLst>
                          <a:tab pos="2971800" algn="ctr"/>
                          <a:tab pos="5943600" algn="r"/>
                        </a:tabLst>
                      </a:pPr>
                      <a:r>
                        <a:rPr lang="en-US" sz="3200" dirty="0">
                          <a:effectLst/>
                          <a:latin typeface="Arial" panose="020B060402020202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30000"/>
                        </a:lnSpc>
                        <a:spcAft>
                          <a:spcPts val="0"/>
                        </a:spcAft>
                        <a:tabLst>
                          <a:tab pos="2971800" algn="ctr"/>
                          <a:tab pos="5943600" algn="r"/>
                        </a:tabLst>
                      </a:pPr>
                      <a:r>
                        <a:rPr lang="en-US" sz="3200" dirty="0" err="1">
                          <a:effectLst/>
                          <a:latin typeface="Arial" panose="020B0604020202020204" pitchFamily="34" charset="0"/>
                          <a:cs typeface="Arial" panose="020B0604020202020204" pitchFamily="34" charset="0"/>
                        </a:rPr>
                        <a:t>Tổng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số</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học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sinh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Đam mê</a:t>
                      </a:r>
                    </a:p>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bộ môn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Yêu thích</a:t>
                      </a:r>
                    </a:p>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bộ môn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Không thích</a:t>
                      </a:r>
                    </a:p>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bộ môn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1208633">
                <a:tc>
                  <a:txBody>
                    <a:bodyPr/>
                    <a:lstStyle/>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Lớp 6A2</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18</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32</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1208633">
                <a:tc>
                  <a:txBody>
                    <a:bodyPr/>
                    <a:lstStyle/>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Lớp 7A4</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42</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20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30000"/>
                        </a:lnSpc>
                        <a:spcAft>
                          <a:spcPts val="0"/>
                        </a:spcAft>
                        <a:tabLst>
                          <a:tab pos="2971800" algn="ctr"/>
                          <a:tab pos="5943600" algn="r"/>
                        </a:tabLst>
                      </a:pPr>
                      <a:r>
                        <a:rPr lang="en-US" sz="3200">
                          <a:effectLst/>
                          <a:latin typeface="Arial" panose="020B0604020202020204" pitchFamily="34" charset="0"/>
                          <a:cs typeface="Arial" panose="020B0604020202020204" pitchFamily="34" charset="0"/>
                        </a:rPr>
                        <a:t>22</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30000"/>
                        </a:lnSpc>
                        <a:spcAft>
                          <a:spcPts val="0"/>
                        </a:spcAft>
                        <a:tabLst>
                          <a:tab pos="2971800" algn="ctr"/>
                          <a:tab pos="5943600" algn="r"/>
                        </a:tabLst>
                      </a:pPr>
                      <a:r>
                        <a:rPr lang="en-US"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65;p6"/>
          <p:cNvGrpSpPr/>
          <p:nvPr/>
        </p:nvGrpSpPr>
        <p:grpSpPr>
          <a:xfrm>
            <a:off x="174761" y="0"/>
            <a:ext cx="2141719" cy="2671131"/>
            <a:chOff x="58031" y="1320052"/>
            <a:chExt cx="7837712" cy="596218"/>
          </a:xfrm>
        </p:grpSpPr>
        <p:sp>
          <p:nvSpPr>
            <p:cNvPr id="4" name="Google Shape;166;p6"/>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7;p6"/>
            <p:cNvSpPr txBox="1"/>
            <p:nvPr/>
          </p:nvSpPr>
          <p:spPr>
            <a:xfrm>
              <a:off x="87136" y="1349157"/>
              <a:ext cx="7779503"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3400" b="1" dirty="0" err="1" smtClean="0">
                  <a:solidFill>
                    <a:schemeClr val="lt1"/>
                  </a:solidFill>
                  <a:latin typeface="Times New Roman"/>
                  <a:ea typeface="Times New Roman"/>
                  <a:cs typeface="Times New Roman"/>
                  <a:sym typeface="Times New Roman"/>
                </a:rPr>
                <a:t>Kết</a:t>
              </a:r>
              <a:r>
                <a:rPr lang="en-US" sz="3400" b="1" dirty="0" smtClean="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quả</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thực</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nghiệm</a:t>
              </a:r>
              <a:endParaRPr sz="3400" b="1">
                <a:solidFill>
                  <a:schemeClr val="lt1"/>
                </a:solidFill>
                <a:latin typeface="Times New Roman"/>
                <a:ea typeface="Times New Roman"/>
                <a:cs typeface="Times New Roman"/>
                <a:sym typeface="Times New Roman"/>
              </a:endParaRPr>
            </a:p>
          </p:txBody>
        </p:sp>
      </p:grpSp>
      <p:graphicFrame>
        <p:nvGraphicFramePr>
          <p:cNvPr id="13" name="Chart 12"/>
          <p:cNvGraphicFramePr/>
          <p:nvPr>
            <p:extLst>
              <p:ext uri="{D42A27DB-BD31-4B8C-83A1-F6EECF244321}">
                <p14:modId xmlns:p14="http://schemas.microsoft.com/office/powerpoint/2010/main" val="189494354"/>
              </p:ext>
            </p:extLst>
          </p:nvPr>
        </p:nvGraphicFramePr>
        <p:xfrm>
          <a:off x="1245620" y="2694190"/>
          <a:ext cx="5179559" cy="3051732"/>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2316480" y="5760720"/>
            <a:ext cx="3611880" cy="584775"/>
          </a:xfrm>
          <a:prstGeom prst="rect">
            <a:avLst/>
          </a:prstGeom>
          <a:noFill/>
        </p:spPr>
        <p:txBody>
          <a:bodyPr wrap="square" rtlCol="0">
            <a:spAutoFit/>
          </a:bodyPr>
          <a:lstStyle/>
          <a:p>
            <a:r>
              <a:rPr lang="en-US" sz="3200" dirty="0" err="1">
                <a:solidFill>
                  <a:srgbClr val="FF0000"/>
                </a:solidFill>
              </a:rPr>
              <a:t>L</a:t>
            </a:r>
            <a:r>
              <a:rPr lang="en-US" sz="3200" dirty="0" err="1" smtClean="0">
                <a:solidFill>
                  <a:srgbClr val="FF0000"/>
                </a:solidFill>
              </a:rPr>
              <a:t>ớp</a:t>
            </a:r>
            <a:r>
              <a:rPr lang="en-US" sz="3200" dirty="0" smtClean="0">
                <a:solidFill>
                  <a:srgbClr val="FF0000"/>
                </a:solidFill>
              </a:rPr>
              <a:t> 6A2</a:t>
            </a:r>
            <a:endParaRPr lang="en-US" sz="3200" dirty="0">
              <a:solidFill>
                <a:srgbClr val="FF0000"/>
              </a:solidFill>
            </a:endParaRPr>
          </a:p>
        </p:txBody>
      </p:sp>
      <p:sp>
        <p:nvSpPr>
          <p:cNvPr id="15" name="TextBox 14"/>
          <p:cNvSpPr txBox="1"/>
          <p:nvPr/>
        </p:nvSpPr>
        <p:spPr>
          <a:xfrm>
            <a:off x="2500592" y="426720"/>
            <a:ext cx="9691408" cy="1200329"/>
          </a:xfrm>
          <a:prstGeom prst="rect">
            <a:avLst/>
          </a:prstGeom>
          <a:noFill/>
        </p:spPr>
        <p:txBody>
          <a:bodyPr wrap="square" rtlCol="0">
            <a:spAutoFit/>
          </a:bodyPr>
          <a:lstStyle/>
          <a:p>
            <a:pPr algn="ctr"/>
            <a:r>
              <a:rPr lang="en-US" sz="3600" b="1" dirty="0" err="1" smtClean="0">
                <a:solidFill>
                  <a:srgbClr val="002060"/>
                </a:solidFill>
                <a:latin typeface="Arial" panose="020B0604020202020204" pitchFamily="34" charset="0"/>
                <a:cs typeface="Arial" panose="020B0604020202020204" pitchFamily="34" charset="0"/>
              </a:rPr>
              <a:t>Kết</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quả</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khảo</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sát</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mức</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độ</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hứng</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thú</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học</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tập</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bộ</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môn</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Khoa</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học</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tự</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nhiên</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của</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học</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sinh</a:t>
            </a:r>
            <a:endParaRPr lang="en-US" sz="3600" b="1" dirty="0">
              <a:solidFill>
                <a:srgbClr val="002060"/>
              </a:solidFill>
              <a:latin typeface="Arial" panose="020B0604020202020204" pitchFamily="34" charset="0"/>
              <a:cs typeface="Arial" panose="020B0604020202020204" pitchFamily="34" charset="0"/>
            </a:endParaRPr>
          </a:p>
        </p:txBody>
      </p:sp>
      <p:graphicFrame>
        <p:nvGraphicFramePr>
          <p:cNvPr id="16" name="Chart 15"/>
          <p:cNvGraphicFramePr/>
          <p:nvPr>
            <p:extLst>
              <p:ext uri="{D42A27DB-BD31-4B8C-83A1-F6EECF244321}">
                <p14:modId xmlns:p14="http://schemas.microsoft.com/office/powerpoint/2010/main" val="2970751611"/>
              </p:ext>
            </p:extLst>
          </p:nvPr>
        </p:nvGraphicFramePr>
        <p:xfrm>
          <a:off x="6636521" y="2540737"/>
          <a:ext cx="5179559" cy="305173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8146866" y="5760720"/>
            <a:ext cx="2109654" cy="584775"/>
          </a:xfrm>
          <a:prstGeom prst="rect">
            <a:avLst/>
          </a:prstGeom>
          <a:noFill/>
        </p:spPr>
        <p:txBody>
          <a:bodyPr wrap="square" rtlCol="0">
            <a:spAutoFit/>
          </a:bodyPr>
          <a:lstStyle/>
          <a:p>
            <a:r>
              <a:rPr lang="en-US" sz="3200" dirty="0" err="1">
                <a:solidFill>
                  <a:srgbClr val="FF0000"/>
                </a:solidFill>
              </a:rPr>
              <a:t>L</a:t>
            </a:r>
            <a:r>
              <a:rPr lang="en-US" sz="3200" dirty="0" err="1" smtClean="0">
                <a:solidFill>
                  <a:srgbClr val="FF0000"/>
                </a:solidFill>
              </a:rPr>
              <a:t>ớp</a:t>
            </a:r>
            <a:r>
              <a:rPr lang="en-US" sz="3200" dirty="0" smtClean="0">
                <a:solidFill>
                  <a:srgbClr val="FF0000"/>
                </a:solidFill>
              </a:rPr>
              <a:t> 7A4</a:t>
            </a:r>
            <a:endParaRPr lang="en-US" sz="3200" dirty="0">
              <a:solidFill>
                <a:srgbClr val="FF0000"/>
              </a:solidFill>
            </a:endParaRPr>
          </a:p>
        </p:txBody>
      </p:sp>
    </p:spTree>
    <p:extLst>
      <p:ext uri="{BB962C8B-B14F-4D97-AF65-F5344CB8AC3E}">
        <p14:creationId xmlns:p14="http://schemas.microsoft.com/office/powerpoint/2010/main" val="3542032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65;p6"/>
          <p:cNvGrpSpPr/>
          <p:nvPr/>
        </p:nvGrpSpPr>
        <p:grpSpPr>
          <a:xfrm>
            <a:off x="174761" y="0"/>
            <a:ext cx="2141719" cy="2671131"/>
            <a:chOff x="58031" y="1320052"/>
            <a:chExt cx="7837712" cy="596218"/>
          </a:xfrm>
        </p:grpSpPr>
        <p:sp>
          <p:nvSpPr>
            <p:cNvPr id="4" name="Google Shape;166;p6"/>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7;p6"/>
            <p:cNvSpPr txBox="1"/>
            <p:nvPr/>
          </p:nvSpPr>
          <p:spPr>
            <a:xfrm>
              <a:off x="87136" y="1349157"/>
              <a:ext cx="7779503"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3400" b="1" dirty="0" err="1" smtClean="0">
                  <a:solidFill>
                    <a:schemeClr val="lt1"/>
                  </a:solidFill>
                  <a:latin typeface="Times New Roman"/>
                  <a:ea typeface="Times New Roman"/>
                  <a:cs typeface="Times New Roman"/>
                  <a:sym typeface="Times New Roman"/>
                </a:rPr>
                <a:t>Kết</a:t>
              </a:r>
              <a:r>
                <a:rPr lang="en-US" sz="3400" b="1" dirty="0" smtClean="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quả</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thực</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nghiệm</a:t>
              </a:r>
              <a:endParaRPr sz="3400" b="1">
                <a:solidFill>
                  <a:schemeClr val="lt1"/>
                </a:solidFill>
                <a:latin typeface="Times New Roman"/>
                <a:ea typeface="Times New Roman"/>
                <a:cs typeface="Times New Roman"/>
                <a:sym typeface="Times New Roman"/>
              </a:endParaRPr>
            </a:p>
          </p:txBody>
        </p:sp>
      </p:grpSp>
      <p:sp>
        <p:nvSpPr>
          <p:cNvPr id="15" name="TextBox 14"/>
          <p:cNvSpPr txBox="1"/>
          <p:nvPr/>
        </p:nvSpPr>
        <p:spPr>
          <a:xfrm>
            <a:off x="2500592" y="426720"/>
            <a:ext cx="9691408" cy="1200329"/>
          </a:xfrm>
          <a:prstGeom prst="rect">
            <a:avLst/>
          </a:prstGeom>
          <a:noFill/>
        </p:spPr>
        <p:txBody>
          <a:bodyPr wrap="square" rtlCol="0">
            <a:spAutoFit/>
          </a:bodyPr>
          <a:lstStyle/>
          <a:p>
            <a:pPr algn="ctr"/>
            <a:r>
              <a:rPr lang="en-US" sz="3600" b="1" dirty="0" err="1" smtClean="0">
                <a:solidFill>
                  <a:srgbClr val="002060"/>
                </a:solidFill>
                <a:latin typeface="Arial" panose="020B0604020202020204" pitchFamily="34" charset="0"/>
                <a:cs typeface="Arial" panose="020B0604020202020204" pitchFamily="34" charset="0"/>
              </a:rPr>
              <a:t>Kết</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quả</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khảo</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sát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chất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lượng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học</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tập</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học</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sinh</a:t>
            </a:r>
            <a:endParaRPr lang="en-US" sz="3600" b="1" dirty="0">
              <a:solidFill>
                <a:srgbClr val="002060"/>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475098442"/>
              </p:ext>
            </p:extLst>
          </p:nvPr>
        </p:nvGraphicFramePr>
        <p:xfrm>
          <a:off x="2500592" y="1869140"/>
          <a:ext cx="9225245" cy="4488874"/>
        </p:xfrm>
        <a:graphic>
          <a:graphicData uri="http://schemas.openxmlformats.org/drawingml/2006/table">
            <a:tbl>
              <a:tblPr firstRow="1" firstCol="1" bandRow="1" bandCol="1">
                <a:tableStyleId>{5C22544A-7EE6-4342-B048-85BDC9FD1C3A}</a:tableStyleId>
              </a:tblPr>
              <a:tblGrid>
                <a:gridCol w="885176"/>
                <a:gridCol w="1257670"/>
                <a:gridCol w="865148"/>
                <a:gridCol w="865148"/>
                <a:gridCol w="865148"/>
                <a:gridCol w="865148"/>
                <a:gridCol w="893186"/>
                <a:gridCol w="908205"/>
                <a:gridCol w="910208"/>
                <a:gridCol w="910208"/>
              </a:tblGrid>
              <a:tr h="1190511">
                <a:tc rowSpan="2">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Lớp</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rowSpan="2">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Tổng số HS</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Điểm 9,10</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gridSpan="2">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Điểm 7,8</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gridSpan="2">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Điểm 5,6</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gridSpan="2">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Điểm &lt; 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r>
              <a:tr h="1428263">
                <a:tc vMerge="1">
                  <a:txBody>
                    <a:bodyPr/>
                    <a:lstStyle/>
                    <a:p>
                      <a:endParaRPr lang="en-US"/>
                    </a:p>
                  </a:txBody>
                  <a:tcPr/>
                </a:tc>
                <a:tc vMerge="1">
                  <a:txBody>
                    <a:bodyPr/>
                    <a:lstStyle/>
                    <a:p>
                      <a:endParaRPr lang="en-US"/>
                    </a:p>
                  </a:txBody>
                  <a:tcP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SL</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Tỉ lệ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SL</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Tỉ lệ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SL</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Tỉ lệ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SL</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Tỉ lệ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935050">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6A2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50</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15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30</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21</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42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13</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26</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1</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935050">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7A4</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42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12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28,6</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18</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42,8</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12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28,6</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a:effectLst/>
                          <a:latin typeface="Arial" panose="020B0604020202020204" pitchFamily="34" charset="0"/>
                          <a:cs typeface="Arial" panose="020B0604020202020204" pitchFamily="34" charset="0"/>
                        </a:rPr>
                        <a:t>0</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0000"/>
                        </a:lnSpc>
                        <a:spcAft>
                          <a:spcPts val="0"/>
                        </a:spcAft>
                      </a:pPr>
                      <a:r>
                        <a:rPr lang="en-US" sz="2400" dirty="0">
                          <a:effectLst/>
                          <a:latin typeface="Arial" panose="020B0604020202020204" pitchFamily="34" charset="0"/>
                          <a:cs typeface="Arial" panose="020B0604020202020204" pitchFamily="34" charset="0"/>
                        </a:rPr>
                        <a:t>0</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981928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srcRect/>
          <a:stretch>
            <a:fillRect/>
          </a:stretch>
        </p:blipFill>
        <p:spPr bwMode="auto">
          <a:xfrm>
            <a:off x="0" y="0"/>
            <a:ext cx="12192000" cy="6863644"/>
          </a:xfrm>
          <a:prstGeom prst="rect">
            <a:avLst/>
          </a:prstGeom>
          <a:noFill/>
          <a:ln w="9525">
            <a:noFill/>
            <a:miter lim="800000"/>
            <a:headEnd/>
            <a:tailEnd/>
          </a:ln>
          <a:effectLst/>
        </p:spPr>
      </p:pic>
      <p:sp>
        <p:nvSpPr>
          <p:cNvPr id="5" name="Title 1"/>
          <p:cNvSpPr>
            <a:spLocks noGrp="1"/>
          </p:cNvSpPr>
          <p:nvPr>
            <p:ph type="title"/>
          </p:nvPr>
        </p:nvSpPr>
        <p:spPr>
          <a:xfrm>
            <a:off x="3767113" y="365126"/>
            <a:ext cx="4864269" cy="1274991"/>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I. PHẦN </a:t>
            </a:r>
            <a:r>
              <a:rPr lang="en-US" sz="3600" b="1" dirty="0" smtClean="0">
                <a:solidFill>
                  <a:srgbClr val="FF0000"/>
                </a:solidFill>
                <a:latin typeface="Times New Roman" panose="02020603050405020304" pitchFamily="18" charset="0"/>
                <a:cs typeface="Times New Roman" panose="02020603050405020304" pitchFamily="18" charset="0"/>
              </a:rPr>
              <a:t>ĐẶT VẤN ĐỀ</a:t>
            </a:r>
            <a:endParaRPr lang="en-US" sz="36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H="1">
            <a:off x="3039583" y="1850573"/>
            <a:ext cx="1799772" cy="6676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rot="16200000" flipH="1">
            <a:off x="5195867" y="2161711"/>
            <a:ext cx="823356" cy="71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6389741" y="1795154"/>
            <a:ext cx="1701324" cy="8372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itle 1"/>
          <p:cNvSpPr txBox="1">
            <a:spLocks/>
          </p:cNvSpPr>
          <p:nvPr/>
        </p:nvSpPr>
        <p:spPr>
          <a:xfrm>
            <a:off x="2168565" y="2603993"/>
            <a:ext cx="1944912" cy="3294743"/>
          </a:xfrm>
          <a:prstGeom prst="rect">
            <a:avLst/>
          </a:prstGeom>
        </p:spPr>
        <p:style>
          <a:lnRef idx="1">
            <a:schemeClr val="accent2"/>
          </a:lnRef>
          <a:fillRef idx="2">
            <a:schemeClr val="accent2"/>
          </a:fillRef>
          <a:effectRef idx="1">
            <a:schemeClr val="accent2"/>
          </a:effectRef>
          <a:fontRef idx="minor">
            <a:schemeClr val="dk1"/>
          </a:fontRef>
        </p:style>
        <p:txBody>
          <a:bodyPr vert="horz" lIns="91438" tIns="45719" rIns="91438" bIns="45719"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1. </a:t>
            </a: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thiết</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4628734" y="2683819"/>
            <a:ext cx="1923140" cy="3193144"/>
          </a:xfrm>
          <a:prstGeom prst="rect">
            <a:avLst/>
          </a:prstGeom>
        </p:spPr>
        <p:style>
          <a:lnRef idx="1">
            <a:schemeClr val="accent2"/>
          </a:lnRef>
          <a:fillRef idx="2">
            <a:schemeClr val="accent2"/>
          </a:fillRef>
          <a:effectRef idx="1">
            <a:schemeClr val="accent2"/>
          </a:effectRef>
          <a:fontRef idx="minor">
            <a:schemeClr val="dk1"/>
          </a:fontRef>
        </p:style>
        <p:txBody>
          <a:bodyPr vert="horz" lIns="91438" tIns="45719" rIns="91438" bIns="45719"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algn="ct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tiêu</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7263734" y="2711529"/>
            <a:ext cx="2394859" cy="3193144"/>
          </a:xfrm>
          <a:prstGeom prst="rect">
            <a:avLst/>
          </a:prstGeom>
        </p:spPr>
        <p:style>
          <a:lnRef idx="1">
            <a:schemeClr val="accent2"/>
          </a:lnRef>
          <a:fillRef idx="2">
            <a:schemeClr val="accent2"/>
          </a:fillRef>
          <a:effectRef idx="1">
            <a:schemeClr val="accent2"/>
          </a:effectRef>
          <a:fontRef idx="minor">
            <a:schemeClr val="dk1"/>
          </a:fontRef>
        </p:style>
        <p:txBody>
          <a:bodyPr vert="horz" lIns="91438" tIns="45719" rIns="91438" bIns="45719"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3. </a:t>
            </a: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tượng</a:t>
            </a: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pháp</a:t>
            </a: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95000"/>
                    <a:lumOff val="5000"/>
                  </a:schemeClr>
                </a:solidFill>
                <a:latin typeface="Times New Roman" panose="02020603050405020304" pitchFamily="18" charset="0"/>
                <a:cs typeface="Times New Roman" panose="02020603050405020304" pitchFamily="18" charset="0"/>
              </a:rPr>
              <a:t>hiện</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65;p6"/>
          <p:cNvGrpSpPr/>
          <p:nvPr/>
        </p:nvGrpSpPr>
        <p:grpSpPr>
          <a:xfrm>
            <a:off x="174761" y="0"/>
            <a:ext cx="2141719" cy="2671131"/>
            <a:chOff x="58031" y="1320052"/>
            <a:chExt cx="7837712" cy="596218"/>
          </a:xfrm>
        </p:grpSpPr>
        <p:sp>
          <p:nvSpPr>
            <p:cNvPr id="4" name="Google Shape;166;p6"/>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7;p6"/>
            <p:cNvSpPr txBox="1"/>
            <p:nvPr/>
          </p:nvSpPr>
          <p:spPr>
            <a:xfrm>
              <a:off x="87136" y="1349157"/>
              <a:ext cx="7779503"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ctr" rtl="0">
                <a:lnSpc>
                  <a:spcPct val="90000"/>
                </a:lnSpc>
                <a:spcBef>
                  <a:spcPts val="0"/>
                </a:spcBef>
                <a:spcAft>
                  <a:spcPts val="0"/>
                </a:spcAft>
                <a:buNone/>
              </a:pPr>
              <a:r>
                <a:rPr lang="en-US" sz="3400" b="1" dirty="0" err="1" smtClean="0">
                  <a:solidFill>
                    <a:schemeClr val="lt1"/>
                  </a:solidFill>
                  <a:latin typeface="Times New Roman"/>
                  <a:ea typeface="Times New Roman"/>
                  <a:cs typeface="Times New Roman"/>
                  <a:sym typeface="Times New Roman"/>
                </a:rPr>
                <a:t>Kết</a:t>
              </a:r>
              <a:r>
                <a:rPr lang="en-US" sz="3400" b="1" dirty="0" smtClean="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quả</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thực</a:t>
              </a:r>
              <a:r>
                <a:rPr lang="en-US" sz="3400" b="1" dirty="0">
                  <a:solidFill>
                    <a:schemeClr val="lt1"/>
                  </a:solidFill>
                  <a:latin typeface="Times New Roman"/>
                  <a:ea typeface="Times New Roman"/>
                  <a:cs typeface="Times New Roman"/>
                  <a:sym typeface="Times New Roman"/>
                </a:rPr>
                <a:t> </a:t>
              </a:r>
              <a:r>
                <a:rPr lang="en-US" sz="3400" b="1" dirty="0" err="1">
                  <a:solidFill>
                    <a:schemeClr val="lt1"/>
                  </a:solidFill>
                  <a:latin typeface="Times New Roman"/>
                  <a:ea typeface="Times New Roman"/>
                  <a:cs typeface="Times New Roman"/>
                  <a:sym typeface="Times New Roman"/>
                </a:rPr>
                <a:t>nghiệm</a:t>
              </a:r>
              <a:endParaRPr sz="3400" b="1">
                <a:solidFill>
                  <a:schemeClr val="lt1"/>
                </a:solidFill>
                <a:latin typeface="Times New Roman"/>
                <a:ea typeface="Times New Roman"/>
                <a:cs typeface="Times New Roman"/>
                <a:sym typeface="Times New Roman"/>
              </a:endParaRPr>
            </a:p>
          </p:txBody>
        </p:sp>
      </p:grpSp>
      <p:graphicFrame>
        <p:nvGraphicFramePr>
          <p:cNvPr id="13" name="Chart 12"/>
          <p:cNvGraphicFramePr/>
          <p:nvPr>
            <p:extLst>
              <p:ext uri="{D42A27DB-BD31-4B8C-83A1-F6EECF244321}">
                <p14:modId xmlns:p14="http://schemas.microsoft.com/office/powerpoint/2010/main" val="3797185165"/>
              </p:ext>
            </p:extLst>
          </p:nvPr>
        </p:nvGraphicFramePr>
        <p:xfrm>
          <a:off x="407420" y="2540737"/>
          <a:ext cx="5353300" cy="3433785"/>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1798320" y="5791200"/>
            <a:ext cx="3611880" cy="584775"/>
          </a:xfrm>
          <a:prstGeom prst="rect">
            <a:avLst/>
          </a:prstGeom>
          <a:noFill/>
        </p:spPr>
        <p:txBody>
          <a:bodyPr wrap="square" rtlCol="0">
            <a:spAutoFit/>
          </a:bodyPr>
          <a:lstStyle/>
          <a:p>
            <a:r>
              <a:rPr lang="en-US" sz="3200" dirty="0" err="1">
                <a:solidFill>
                  <a:srgbClr val="FF0000"/>
                </a:solidFill>
              </a:rPr>
              <a:t>L</a:t>
            </a:r>
            <a:r>
              <a:rPr lang="en-US" sz="3200" dirty="0" err="1" smtClean="0">
                <a:solidFill>
                  <a:srgbClr val="FF0000"/>
                </a:solidFill>
              </a:rPr>
              <a:t>ớp</a:t>
            </a:r>
            <a:r>
              <a:rPr lang="en-US" sz="3200" dirty="0" smtClean="0">
                <a:solidFill>
                  <a:srgbClr val="FF0000"/>
                </a:solidFill>
              </a:rPr>
              <a:t> 6A2</a:t>
            </a:r>
            <a:endParaRPr lang="en-US" sz="3200" dirty="0">
              <a:solidFill>
                <a:srgbClr val="FF0000"/>
              </a:solidFill>
            </a:endParaRPr>
          </a:p>
        </p:txBody>
      </p:sp>
      <p:sp>
        <p:nvSpPr>
          <p:cNvPr id="15" name="TextBox 14"/>
          <p:cNvSpPr txBox="1"/>
          <p:nvPr/>
        </p:nvSpPr>
        <p:spPr>
          <a:xfrm>
            <a:off x="2500592" y="426720"/>
            <a:ext cx="9691408" cy="1200329"/>
          </a:xfrm>
          <a:prstGeom prst="rect">
            <a:avLst/>
          </a:prstGeom>
          <a:noFill/>
        </p:spPr>
        <p:txBody>
          <a:bodyPr wrap="square" rtlCol="0">
            <a:spAutoFit/>
          </a:bodyPr>
          <a:lstStyle/>
          <a:p>
            <a:pPr algn="ctr"/>
            <a:r>
              <a:rPr lang="en-US" sz="3600" b="1" dirty="0" err="1" smtClean="0">
                <a:solidFill>
                  <a:srgbClr val="002060"/>
                </a:solidFill>
                <a:latin typeface="Arial" panose="020B0604020202020204" pitchFamily="34" charset="0"/>
                <a:cs typeface="Arial" panose="020B0604020202020204" pitchFamily="34" charset="0"/>
              </a:rPr>
              <a:t>Kết</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quả</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khảo</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sát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chất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lượng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học</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tập</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học</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sinh</a:t>
            </a:r>
            <a:endParaRPr lang="en-US" sz="3600" b="1" dirty="0">
              <a:solidFill>
                <a:srgbClr val="002060"/>
              </a:solidFill>
              <a:latin typeface="Arial" panose="020B0604020202020204" pitchFamily="34" charset="0"/>
              <a:cs typeface="Arial" panose="020B0604020202020204" pitchFamily="34" charset="0"/>
            </a:endParaRPr>
          </a:p>
        </p:txBody>
      </p:sp>
      <p:sp>
        <p:nvSpPr>
          <p:cNvPr id="17" name="TextBox 16"/>
          <p:cNvSpPr txBox="1"/>
          <p:nvPr/>
        </p:nvSpPr>
        <p:spPr>
          <a:xfrm>
            <a:off x="8146866" y="5760720"/>
            <a:ext cx="2109654" cy="584775"/>
          </a:xfrm>
          <a:prstGeom prst="rect">
            <a:avLst/>
          </a:prstGeom>
          <a:noFill/>
        </p:spPr>
        <p:txBody>
          <a:bodyPr wrap="square" rtlCol="0">
            <a:spAutoFit/>
          </a:bodyPr>
          <a:lstStyle/>
          <a:p>
            <a:r>
              <a:rPr lang="en-US" sz="3200" dirty="0" err="1">
                <a:solidFill>
                  <a:srgbClr val="FF0000"/>
                </a:solidFill>
              </a:rPr>
              <a:t>L</a:t>
            </a:r>
            <a:r>
              <a:rPr lang="en-US" sz="3200" dirty="0" err="1" smtClean="0">
                <a:solidFill>
                  <a:srgbClr val="FF0000"/>
                </a:solidFill>
              </a:rPr>
              <a:t>ớp</a:t>
            </a:r>
            <a:r>
              <a:rPr lang="en-US" sz="3200" dirty="0" smtClean="0">
                <a:solidFill>
                  <a:srgbClr val="FF0000"/>
                </a:solidFill>
              </a:rPr>
              <a:t> 7A4</a:t>
            </a:r>
            <a:endParaRPr lang="en-US" sz="3200" dirty="0">
              <a:solidFill>
                <a:srgbClr val="FF0000"/>
              </a:solidFill>
            </a:endParaRPr>
          </a:p>
        </p:txBody>
      </p:sp>
      <p:graphicFrame>
        <p:nvGraphicFramePr>
          <p:cNvPr id="10" name="Chart 9"/>
          <p:cNvGraphicFramePr/>
          <p:nvPr>
            <p:extLst>
              <p:ext uri="{D42A27DB-BD31-4B8C-83A1-F6EECF244321}">
                <p14:modId xmlns:p14="http://schemas.microsoft.com/office/powerpoint/2010/main" val="3005416820"/>
              </p:ext>
            </p:extLst>
          </p:nvPr>
        </p:nvGraphicFramePr>
        <p:xfrm>
          <a:off x="6487849" y="2443857"/>
          <a:ext cx="5427687" cy="3312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15485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Google Shape;179;p7"/>
          <p:cNvSpPr/>
          <p:nvPr/>
        </p:nvSpPr>
        <p:spPr>
          <a:xfrm>
            <a:off x="3479800" y="466725"/>
            <a:ext cx="5899150" cy="4762500"/>
          </a:xfrm>
          <a:prstGeom prst="ellipse">
            <a:avLst/>
          </a:prstGeom>
          <a:gradFill>
            <a:gsLst>
              <a:gs pos="0">
                <a:srgbClr val="C86C1F"/>
              </a:gs>
              <a:gs pos="80000">
                <a:srgbClr val="FF8E29"/>
              </a:gs>
              <a:gs pos="100000">
                <a:srgbClr val="FF8D25"/>
              </a:gs>
            </a:gsLst>
            <a:lin ang="16200000" scaled="0"/>
          </a:gradFill>
          <a:ln>
            <a:noFill/>
          </a:ln>
          <a:effectLst>
            <a:outerShdw blurRad="107950" dist="12700" dir="5400000" algn="ctr">
              <a:srgbClr val="000000"/>
            </a:outerShdw>
          </a:effectLst>
        </p:spPr>
        <p:txBody>
          <a:bodyPr lIns="91425" tIns="45700" rIns="91425" bIns="45700" anchor="ctr"/>
          <a:lstStyle/>
          <a:p>
            <a:pPr algn="ctr">
              <a:defRPr/>
            </a:pPr>
            <a:r>
              <a:rPr lang="en-US" sz="3600" b="1">
                <a:solidFill>
                  <a:srgbClr val="FFFFFF"/>
                </a:solidFill>
                <a:latin typeface="Times New Roman" pitchFamily="18" charset="0"/>
                <a:cs typeface="Times New Roman" pitchFamily="18" charset="0"/>
                <a:sym typeface="Times New Roman" pitchFamily="18" charset="0"/>
              </a:rPr>
              <a:t>PHẦN IV. KẾT LUẬN VÀ KIẾN NGHỊ</a:t>
            </a:r>
            <a:endParaRPr lang="en-US">
              <a:latin typeface="Calibri" pitchFamily="34" charset="0"/>
            </a:endParaRPr>
          </a:p>
        </p:txBody>
      </p:sp>
      <p:pic>
        <p:nvPicPr>
          <p:cNvPr id="38915" name="Google Shape;180;p7" descr="GRANS02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1882" flipH="1">
            <a:off x="10052050" y="5097463"/>
            <a:ext cx="14478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Google Shape;180;p7" descr="GRANS02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1882" flipH="1">
            <a:off x="104775" y="103188"/>
            <a:ext cx="14478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0728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81;p7"/>
          <p:cNvGrpSpPr>
            <a:grpSpLocks/>
          </p:cNvGrpSpPr>
          <p:nvPr/>
        </p:nvGrpSpPr>
        <p:grpSpPr bwMode="auto">
          <a:xfrm>
            <a:off x="-43611" y="558203"/>
            <a:ext cx="1230438" cy="5815034"/>
            <a:chOff x="58031" y="1320052"/>
            <a:chExt cx="7837712" cy="596218"/>
          </a:xfrm>
        </p:grpSpPr>
        <p:sp>
          <p:nvSpPr>
            <p:cNvPr id="4" name="Google Shape;182;p7"/>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lIns="91425" tIns="91425" rIns="91425" bIns="91425" anchor="ctr"/>
            <a:lstStyle/>
            <a:p>
              <a:pPr fontAlgn="auto">
                <a:spcBef>
                  <a:spcPts val="0"/>
                </a:spcBef>
                <a:spcAft>
                  <a:spcPts val="0"/>
                </a:spcAft>
                <a:defRPr/>
              </a:pPr>
              <a:endParaRPr sz="2800">
                <a:solidFill>
                  <a:srgbClr val="FF0000"/>
                </a:solidFill>
                <a:latin typeface="+mn-lt"/>
                <a:cs typeface="+mn-cs"/>
              </a:endParaRPr>
            </a:p>
          </p:txBody>
        </p:sp>
        <p:sp>
          <p:nvSpPr>
            <p:cNvPr id="5" name="Google Shape;183;p7"/>
            <p:cNvSpPr txBox="1"/>
            <p:nvPr/>
          </p:nvSpPr>
          <p:spPr>
            <a:xfrm>
              <a:off x="87364" y="1348970"/>
              <a:ext cx="7779046" cy="538382"/>
            </a:xfrm>
            <a:prstGeom prst="rect">
              <a:avLst/>
            </a:prstGeom>
            <a:noFill/>
            <a:ln>
              <a:noFill/>
            </a:ln>
            <a:effectLst>
              <a:outerShdw blurRad="107950" dist="12700" dir="5400000" algn="ctr">
                <a:srgbClr val="000000"/>
              </a:outerShdw>
            </a:effectLst>
          </p:spPr>
          <p:txBody>
            <a:bodyPr lIns="209675" tIns="0" rIns="209675" bIns="0" anchor="ctr"/>
            <a:lstStyle/>
            <a:p>
              <a:pPr algn="ctr">
                <a:lnSpc>
                  <a:spcPct val="90000"/>
                </a:lnSpc>
                <a:defRPr/>
              </a:pPr>
              <a:r>
                <a:rPr lang="en-US" sz="2800" b="1" dirty="0" err="1">
                  <a:solidFill>
                    <a:schemeClr val="bg1"/>
                  </a:solidFill>
                  <a:latin typeface="Times New Roman" pitchFamily="18" charset="0"/>
                  <a:cs typeface="Times New Roman" pitchFamily="18" charset="0"/>
                  <a:sym typeface="Times New Roman" pitchFamily="18" charset="0"/>
                </a:rPr>
                <a:t>Ưu</a:t>
              </a:r>
              <a:r>
                <a:rPr lang="en-US" sz="2800" b="1" dirty="0">
                  <a:solidFill>
                    <a:schemeClr val="bg1"/>
                  </a:solidFill>
                  <a:latin typeface="Times New Roman" pitchFamily="18" charset="0"/>
                  <a:cs typeface="Times New Roman" pitchFamily="18" charset="0"/>
                  <a:sym typeface="Times New Roman" pitchFamily="18" charset="0"/>
                </a:rPr>
                <a:t> </a:t>
              </a:r>
              <a:r>
                <a:rPr lang="en-US" sz="2800" b="1" dirty="0" err="1">
                  <a:solidFill>
                    <a:schemeClr val="bg1"/>
                  </a:solidFill>
                  <a:latin typeface="Times New Roman" pitchFamily="18" charset="0"/>
                  <a:cs typeface="Times New Roman" pitchFamily="18" charset="0"/>
                  <a:sym typeface="Times New Roman" pitchFamily="18" charset="0"/>
                </a:rPr>
                <a:t>điểm</a:t>
              </a:r>
              <a:endParaRPr lang="en-US" sz="2800" b="1" dirty="0">
                <a:solidFill>
                  <a:schemeClr val="bg1"/>
                </a:solidFill>
                <a:latin typeface="Times New Roman" pitchFamily="18" charset="0"/>
                <a:cs typeface="Times New Roman" pitchFamily="18" charset="0"/>
                <a:sym typeface="Times New Roman" pitchFamily="18" charset="0"/>
              </a:endParaRPr>
            </a:p>
          </p:txBody>
        </p:sp>
      </p:grpSp>
      <p:grpSp>
        <p:nvGrpSpPr>
          <p:cNvPr id="11" name="Google Shape;181;p7"/>
          <p:cNvGrpSpPr/>
          <p:nvPr/>
        </p:nvGrpSpPr>
        <p:grpSpPr>
          <a:xfrm>
            <a:off x="1682625" y="384817"/>
            <a:ext cx="10412470" cy="1113615"/>
            <a:chOff x="58031" y="1320052"/>
            <a:chExt cx="7837712" cy="596218"/>
          </a:xfrm>
          <a:noFill/>
        </p:grpSpPr>
        <p:sp>
          <p:nvSpPr>
            <p:cNvPr id="12" name="Google Shape;182;p7"/>
            <p:cNvSpPr/>
            <p:nvPr/>
          </p:nvSpPr>
          <p:spPr>
            <a:xfrm>
              <a:off x="58031" y="1320052"/>
              <a:ext cx="7837712" cy="596218"/>
            </a:xfrm>
            <a:prstGeom prst="roundRect">
              <a:avLst>
                <a:gd name="adj" fmla="val 16667"/>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50000"/>
                  </a:schemeClr>
                </a:solidFill>
              </a:endParaRPr>
            </a:p>
          </p:txBody>
        </p:sp>
        <p:sp>
          <p:nvSpPr>
            <p:cNvPr id="13" name="Google Shape;183;p7"/>
            <p:cNvSpPr txBox="1"/>
            <p:nvPr/>
          </p:nvSpPr>
          <p:spPr>
            <a:xfrm>
              <a:off x="175451" y="1361899"/>
              <a:ext cx="7607941" cy="485516"/>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209675" tIns="0" rIns="209675" bIns="0" anchor="ctr" anchorCtr="0">
              <a:noAutofit/>
            </a:bodyPr>
            <a:lstStyle/>
            <a:p>
              <a:pPr algn="just">
                <a:lnSpc>
                  <a:spcPct val="115000"/>
                </a:lnSpc>
                <a:spcAft>
                  <a:spcPts val="1000"/>
                </a:spcAft>
              </a:pPr>
              <a:r>
                <a:rPr lang="nl-NL" sz="28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Giải pháp có tính khả thi cao, dễ triển khai, dễ thực hiện.</a:t>
              </a:r>
              <a:endParaRPr lang="en-US" sz="28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14" name="Google Shape;190;p7"/>
          <p:cNvSpPr/>
          <p:nvPr/>
        </p:nvSpPr>
        <p:spPr>
          <a:xfrm>
            <a:off x="1232159" y="666831"/>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grpSp>
        <p:nvGrpSpPr>
          <p:cNvPr id="15" name="Google Shape;181;p7"/>
          <p:cNvGrpSpPr/>
          <p:nvPr/>
        </p:nvGrpSpPr>
        <p:grpSpPr>
          <a:xfrm>
            <a:off x="1637323" y="1632905"/>
            <a:ext cx="10457772" cy="2168733"/>
            <a:chOff x="58031" y="1320052"/>
            <a:chExt cx="7837712" cy="596218"/>
          </a:xfrm>
          <a:noFill/>
        </p:grpSpPr>
        <p:sp>
          <p:nvSpPr>
            <p:cNvPr id="16" name="Google Shape;182;p7"/>
            <p:cNvSpPr/>
            <p:nvPr/>
          </p:nvSpPr>
          <p:spPr>
            <a:xfrm>
              <a:off x="58031" y="1320052"/>
              <a:ext cx="7837712" cy="596218"/>
            </a:xfrm>
            <a:prstGeom prst="roundRect">
              <a:avLst>
                <a:gd name="adj" fmla="val 16667"/>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50000"/>
                  </a:schemeClr>
                </a:solidFill>
              </a:endParaRPr>
            </a:p>
          </p:txBody>
        </p:sp>
        <p:sp>
          <p:nvSpPr>
            <p:cNvPr id="17" name="Google Shape;183;p7"/>
            <p:cNvSpPr txBox="1"/>
            <p:nvPr/>
          </p:nvSpPr>
          <p:spPr>
            <a:xfrm>
              <a:off x="201165" y="1340626"/>
              <a:ext cx="7582714" cy="563038"/>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209675" tIns="0" rIns="209675" bIns="0" anchor="ctr" anchorCtr="0">
              <a:noAutofit/>
            </a:bodyPr>
            <a:lstStyle/>
            <a:p>
              <a:pPr algn="just">
                <a:lnSpc>
                  <a:spcPct val="115000"/>
                </a:lnSpc>
                <a:spcAft>
                  <a:spcPts val="1000"/>
                </a:spcAft>
              </a:pPr>
              <a:r>
                <a:rPr lang="en-US" sz="3000" dirty="0" err="1" smtClean="0">
                  <a:solidFill>
                    <a:srgbClr val="002060"/>
                  </a:solidFill>
                  <a:latin typeface="Times New Roman" panose="02020603050405020304" pitchFamily="18" charset="0"/>
                  <a:ea typeface="Calibri" panose="020F0502020204030204" pitchFamily="34" charset="0"/>
                </a:rPr>
                <a:t>Nâng</a:t>
              </a:r>
              <a:r>
                <a:rPr lang="en-US" sz="3000" dirty="0" smtClean="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cao</a:t>
              </a:r>
              <a:r>
                <a:rPr lang="en-US" sz="3000" dirty="0">
                  <a:solidFill>
                    <a:srgbClr val="002060"/>
                  </a:solidFill>
                  <a:latin typeface="Times New Roman" panose="02020603050405020304" pitchFamily="18" charset="0"/>
                  <a:ea typeface="Calibri" panose="020F0502020204030204" pitchFamily="34" charset="0"/>
                </a:rPr>
                <a:t> </a:t>
              </a:r>
              <a:r>
                <a:rPr lang="vi-VN" sz="3000" dirty="0">
                  <a:solidFill>
                    <a:srgbClr val="002060"/>
                  </a:solidFill>
                  <a:latin typeface="Times New Roman" panose="02020603050405020304" pitchFamily="18" charset="0"/>
                  <a:ea typeface="Calibri" panose="020F0502020204030204" pitchFamily="34" charset="0"/>
                </a:rPr>
                <a:t>ý thức bảo vệ sức khỏe</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cho</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học</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sinh</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được</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trực</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tiếp</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thực</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hành</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tạo</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ra</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một</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số</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sản</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phẩm</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phục</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vụ</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trong</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cuộc</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sống</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hàng</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ngày</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như</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làm</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giá</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đỗ</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sữa</a:t>
              </a:r>
              <a:r>
                <a:rPr lang="en-US" sz="3000" dirty="0">
                  <a:solidFill>
                    <a:srgbClr val="002060"/>
                  </a:solidFill>
                  <a:latin typeface="Times New Roman" panose="02020603050405020304" pitchFamily="18" charset="0"/>
                  <a:ea typeface="Calibri" panose="020F0502020204030204" pitchFamily="34" charset="0"/>
                </a:rPr>
                <a:t> </a:t>
              </a:r>
              <a:r>
                <a:rPr lang="en-US" sz="3000" dirty="0" err="1">
                  <a:solidFill>
                    <a:srgbClr val="002060"/>
                  </a:solidFill>
                  <a:latin typeface="Times New Roman" panose="02020603050405020304" pitchFamily="18" charset="0"/>
                  <a:ea typeface="Calibri" panose="020F0502020204030204" pitchFamily="34" charset="0"/>
                </a:rPr>
                <a:t>chua</a:t>
              </a:r>
              <a:r>
                <a:rPr lang="en-US" sz="3000" dirty="0">
                  <a:solidFill>
                    <a:srgbClr val="002060"/>
                  </a:solidFill>
                  <a:latin typeface="Times New Roman" panose="02020603050405020304" pitchFamily="18" charset="0"/>
                  <a:ea typeface="Calibri" panose="020F0502020204030204" pitchFamily="34" charset="0"/>
                </a:rPr>
                <a:t>,…; á</a:t>
              </a:r>
              <a:r>
                <a:rPr lang="vi-VN" sz="3000" dirty="0">
                  <a:solidFill>
                    <a:srgbClr val="002060"/>
                  </a:solidFill>
                  <a:latin typeface="Times New Roman" panose="02020603050405020304" pitchFamily="18" charset="0"/>
                  <a:ea typeface="Calibri" panose="020F0502020204030204" pitchFamily="34" charset="0"/>
                </a:rPr>
                <a:t>p dụng kiến thức môn Khoa học tự nhiên trong việc bảo quản thực phẩm tại gia đình</a:t>
              </a:r>
              <a:r>
                <a:rPr lang="en-US" sz="3000" dirty="0">
                  <a:solidFill>
                    <a:srgbClr val="002060"/>
                  </a:solidFill>
                  <a:latin typeface="Times New Roman" panose="02020603050405020304" pitchFamily="18" charset="0"/>
                  <a:ea typeface="Calibri" panose="020F0502020204030204" pitchFamily="34" charset="0"/>
                </a:rPr>
                <a:t>.</a:t>
              </a:r>
            </a:p>
          </p:txBody>
        </p:sp>
      </p:grpSp>
      <p:sp>
        <p:nvSpPr>
          <p:cNvPr id="18" name="Google Shape;190;p7"/>
          <p:cNvSpPr/>
          <p:nvPr/>
        </p:nvSpPr>
        <p:spPr>
          <a:xfrm>
            <a:off x="1232159" y="2413479"/>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grpSp>
        <p:nvGrpSpPr>
          <p:cNvPr id="19" name="Google Shape;181;p7"/>
          <p:cNvGrpSpPr/>
          <p:nvPr/>
        </p:nvGrpSpPr>
        <p:grpSpPr>
          <a:xfrm>
            <a:off x="1691844" y="3997320"/>
            <a:ext cx="10342408" cy="987219"/>
            <a:chOff x="58031" y="1320052"/>
            <a:chExt cx="7837712" cy="596218"/>
          </a:xfrm>
          <a:noFill/>
        </p:grpSpPr>
        <p:sp>
          <p:nvSpPr>
            <p:cNvPr id="20" name="Google Shape;182;p7"/>
            <p:cNvSpPr/>
            <p:nvPr/>
          </p:nvSpPr>
          <p:spPr>
            <a:xfrm>
              <a:off x="58031" y="1320052"/>
              <a:ext cx="7837712" cy="596218"/>
            </a:xfrm>
            <a:prstGeom prst="roundRect">
              <a:avLst>
                <a:gd name="adj" fmla="val 16667"/>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50000"/>
                  </a:schemeClr>
                </a:solidFill>
              </a:endParaRPr>
            </a:p>
          </p:txBody>
        </p:sp>
        <p:sp>
          <p:nvSpPr>
            <p:cNvPr id="21" name="Google Shape;183;p7"/>
            <p:cNvSpPr txBox="1"/>
            <p:nvPr/>
          </p:nvSpPr>
          <p:spPr>
            <a:xfrm>
              <a:off x="133501" y="1418377"/>
              <a:ext cx="7586765" cy="438680"/>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209675" tIns="0" rIns="209675" bIns="0" anchor="ctr" anchorCtr="0">
              <a:noAutofit/>
            </a:bodyPr>
            <a:lstStyle/>
            <a:p>
              <a:pPr algn="just">
                <a:lnSpc>
                  <a:spcPct val="115000"/>
                </a:lnSpc>
                <a:spcAft>
                  <a:spcPts val="1000"/>
                </a:spcAft>
              </a:pPr>
              <a:r>
                <a:rPr lang="en-US" sz="2800" dirty="0" err="1">
                  <a:solidFill>
                    <a:schemeClr val="accent5">
                      <a:lumMod val="50000"/>
                    </a:schemeClr>
                  </a:solidFill>
                  <a:latin typeface="Times New Roman" panose="02020603050405020304" pitchFamily="18" charset="0"/>
                  <a:ea typeface="Calibri" panose="020F0502020204030204" pitchFamily="34" charset="0"/>
                </a:rPr>
                <a:t>Sử</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dụng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ứng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dụng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Padlet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là</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công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cụ</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trực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tuyến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hỗ</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trợ</a:t>
              </a:r>
              <a:endParaRPr lang="en-US" sz="2800" dirty="0">
                <a:solidFill>
                  <a:schemeClr val="accent5">
                    <a:lumMod val="50000"/>
                  </a:schemeClr>
                </a:solidFill>
                <a:latin typeface="Times New Roman" panose="02020603050405020304" pitchFamily="18" charset="0"/>
                <a:ea typeface="Calibri" panose="020F0502020204030204" pitchFamily="34" charset="0"/>
              </a:endParaRPr>
            </a:p>
          </p:txBody>
        </p:sp>
      </p:grpSp>
      <p:sp>
        <p:nvSpPr>
          <p:cNvPr id="22" name="Google Shape;190;p7"/>
          <p:cNvSpPr/>
          <p:nvPr/>
        </p:nvSpPr>
        <p:spPr>
          <a:xfrm>
            <a:off x="1225425" y="4160128"/>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grpSp>
        <p:nvGrpSpPr>
          <p:cNvPr id="23" name="Google Shape;181;p7"/>
          <p:cNvGrpSpPr/>
          <p:nvPr/>
        </p:nvGrpSpPr>
        <p:grpSpPr>
          <a:xfrm>
            <a:off x="1734691" y="5142814"/>
            <a:ext cx="10335291" cy="1633586"/>
            <a:chOff x="67856" y="1286417"/>
            <a:chExt cx="7837712" cy="673353"/>
          </a:xfrm>
        </p:grpSpPr>
        <p:sp>
          <p:nvSpPr>
            <p:cNvPr id="24" name="Google Shape;182;p7"/>
            <p:cNvSpPr/>
            <p:nvPr/>
          </p:nvSpPr>
          <p:spPr>
            <a:xfrm>
              <a:off x="67856" y="1286417"/>
              <a:ext cx="7837712" cy="673353"/>
            </a:xfrm>
            <a:prstGeom prst="roundRect">
              <a:avLst>
                <a:gd name="adj" fmla="val 16667"/>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ln w="0"/>
                <a:solidFill>
                  <a:schemeClr val="accent5">
                    <a:lumMod val="50000"/>
                  </a:schemeClr>
                </a:solidFill>
                <a:effectLst>
                  <a:outerShdw blurRad="38100" dist="19050" dir="2700000" algn="tl" rotWithShape="0">
                    <a:schemeClr val="dk1">
                      <a:alpha val="40000"/>
                    </a:schemeClr>
                  </a:outerShdw>
                </a:effectLst>
              </a:endParaRPr>
            </a:p>
          </p:txBody>
        </p:sp>
        <p:sp>
          <p:nvSpPr>
            <p:cNvPr id="25" name="Google Shape;183;p7"/>
            <p:cNvSpPr txBox="1"/>
            <p:nvPr/>
          </p:nvSpPr>
          <p:spPr>
            <a:xfrm>
              <a:off x="229028" y="1536932"/>
              <a:ext cx="7473846" cy="264476"/>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1" wrap="square" lIns="209675" tIns="0" rIns="209675" bIns="0" anchor="ctr" anchorCtr="0">
              <a:noAutofit/>
            </a:bodyPr>
            <a:lstStyle/>
            <a:p>
              <a:pPr algn="just">
                <a:lnSpc>
                  <a:spcPct val="115000"/>
                </a:lnSpc>
                <a:spcAft>
                  <a:spcPts val="1000"/>
                </a:spcAft>
              </a:pPr>
              <a:r>
                <a:rPr lang="pt-BR" sz="2800" dirty="0">
                  <a:solidFill>
                    <a:schemeClr val="accent5">
                      <a:lumMod val="50000"/>
                    </a:schemeClr>
                  </a:solidFill>
                  <a:latin typeface="Times New Roman" panose="02020603050405020304" pitchFamily="18" charset="0"/>
                  <a:ea typeface="Calibri" panose="020F0502020204030204" pitchFamily="34" charset="0"/>
                </a:rPr>
                <a:t>Góp phần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kích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thích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sự</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hứng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thú</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tập</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nâng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cao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kĩ</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năng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vận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dụng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kiến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thức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cho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sinh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đó</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góp</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nâng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cao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chất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lượng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dạy</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bộ</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môn</a:t>
              </a:r>
              <a:r>
                <a:rPr lang="en-US" sz="2800" dirty="0" smtClean="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latin typeface="Times New Roman" panose="02020603050405020304" pitchFamily="18" charset="0"/>
                <a:ea typeface="Calibri" panose="020F0502020204030204" pitchFamily="34" charset="0"/>
              </a:endParaRPr>
            </a:p>
          </p:txBody>
        </p:sp>
      </p:grpSp>
      <p:sp>
        <p:nvSpPr>
          <p:cNvPr id="26" name="Google Shape;190;p7"/>
          <p:cNvSpPr/>
          <p:nvPr/>
        </p:nvSpPr>
        <p:spPr>
          <a:xfrm>
            <a:off x="1232159" y="5645431"/>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051640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par>
                                <p:cTn id="21" presetID="3"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par>
                                <p:cTn id="29" presetID="3" presetClass="entr" presetSubtype="1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linds(horizontal)">
                                      <p:cBhvr>
                                        <p:cTn id="36" dur="500"/>
                                        <p:tgtEl>
                                          <p:spTgt spid="26"/>
                                        </p:tgtEl>
                                      </p:cBhvr>
                                    </p:animEffect>
                                  </p:childTnLst>
                                </p:cTn>
                              </p:par>
                              <p:par>
                                <p:cTn id="37" presetID="3" presetClass="entr" presetSubtype="1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linds(horizont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2"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81;p7"/>
          <p:cNvGrpSpPr>
            <a:grpSpLocks/>
          </p:cNvGrpSpPr>
          <p:nvPr/>
        </p:nvGrpSpPr>
        <p:grpSpPr bwMode="auto">
          <a:xfrm>
            <a:off x="1968500" y="0"/>
            <a:ext cx="8483600" cy="1112838"/>
            <a:chOff x="58031" y="1320052"/>
            <a:chExt cx="7837712" cy="596218"/>
          </a:xfrm>
        </p:grpSpPr>
        <p:sp>
          <p:nvSpPr>
            <p:cNvPr id="4" name="Google Shape;182;p7"/>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lIns="91425" tIns="91425" rIns="91425" bIns="91425" anchor="ctr"/>
            <a:lstStyle/>
            <a:p>
              <a:pPr fontAlgn="auto">
                <a:spcBef>
                  <a:spcPts val="0"/>
                </a:spcBef>
                <a:spcAft>
                  <a:spcPts val="0"/>
                </a:spcAft>
                <a:defRPr/>
              </a:pPr>
              <a:endParaRPr>
                <a:latin typeface="+mn-lt"/>
                <a:cs typeface="+mn-cs"/>
              </a:endParaRPr>
            </a:p>
          </p:txBody>
        </p:sp>
        <p:sp>
          <p:nvSpPr>
            <p:cNvPr id="5" name="Google Shape;183;p7"/>
            <p:cNvSpPr txBox="1"/>
            <p:nvPr/>
          </p:nvSpPr>
          <p:spPr>
            <a:xfrm>
              <a:off x="87364" y="1348970"/>
              <a:ext cx="7779046" cy="538382"/>
            </a:xfrm>
            <a:prstGeom prst="rect">
              <a:avLst/>
            </a:prstGeom>
            <a:noFill/>
            <a:ln>
              <a:noFill/>
            </a:ln>
            <a:effectLst>
              <a:outerShdw blurRad="107950" dist="12700" dir="5400000" algn="ctr">
                <a:srgbClr val="000000"/>
              </a:outerShdw>
            </a:effectLst>
          </p:spPr>
          <p:txBody>
            <a:bodyPr lIns="209675" tIns="0" rIns="209675" bIns="0" anchor="ctr"/>
            <a:lstStyle/>
            <a:p>
              <a:pPr algn="ctr">
                <a:lnSpc>
                  <a:spcPct val="90000"/>
                </a:lnSpc>
                <a:defRPr/>
              </a:pPr>
              <a:r>
                <a:rPr lang="en-US" sz="3400" b="1">
                  <a:solidFill>
                    <a:srgbClr val="FFFFFF"/>
                  </a:solidFill>
                  <a:latin typeface="Times New Roman" pitchFamily="18" charset="0"/>
                  <a:cs typeface="Times New Roman" pitchFamily="18" charset="0"/>
                  <a:sym typeface="Times New Roman" pitchFamily="18" charset="0"/>
                </a:rPr>
                <a:t>HẠN CHẾ VÀ HƯỚNG KHẮC PHỤC</a:t>
              </a:r>
            </a:p>
          </p:txBody>
        </p:sp>
      </p:grpSp>
      <p:pic>
        <p:nvPicPr>
          <p:cNvPr id="2050" name="Picture 2" descr="Hình ảnh Đồng Hồ Báo Thức Phẳng Tải Về Png PNG Miễn Phí Tải Về - Lov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3" y="1412875"/>
            <a:ext cx="467042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070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80">
                                          <p:stCondLst>
                                            <p:cond delay="0"/>
                                          </p:stCondLst>
                                        </p:cTn>
                                        <p:tgtEl>
                                          <p:spTgt spid="2050"/>
                                        </p:tgtEl>
                                      </p:cBhvr>
                                    </p:animEffect>
                                    <p:anim calcmode="lin" valueType="num">
                                      <p:cBhvr>
                                        <p:cTn id="13"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0"/>
                                        </p:tgtEl>
                                      </p:cBhvr>
                                      <p:to x="100000" y="60000"/>
                                    </p:animScale>
                                    <p:animScale>
                                      <p:cBhvr>
                                        <p:cTn id="19" dur="166" decel="50000">
                                          <p:stCondLst>
                                            <p:cond delay="676"/>
                                          </p:stCondLst>
                                        </p:cTn>
                                        <p:tgtEl>
                                          <p:spTgt spid="2050"/>
                                        </p:tgtEl>
                                      </p:cBhvr>
                                      <p:to x="100000" y="100000"/>
                                    </p:animScale>
                                    <p:animScale>
                                      <p:cBhvr>
                                        <p:cTn id="20" dur="26">
                                          <p:stCondLst>
                                            <p:cond delay="1312"/>
                                          </p:stCondLst>
                                        </p:cTn>
                                        <p:tgtEl>
                                          <p:spTgt spid="2050"/>
                                        </p:tgtEl>
                                      </p:cBhvr>
                                      <p:to x="100000" y="80000"/>
                                    </p:animScale>
                                    <p:animScale>
                                      <p:cBhvr>
                                        <p:cTn id="21" dur="166" decel="50000">
                                          <p:stCondLst>
                                            <p:cond delay="1338"/>
                                          </p:stCondLst>
                                        </p:cTn>
                                        <p:tgtEl>
                                          <p:spTgt spid="2050"/>
                                        </p:tgtEl>
                                      </p:cBhvr>
                                      <p:to x="100000" y="100000"/>
                                    </p:animScale>
                                    <p:animScale>
                                      <p:cBhvr>
                                        <p:cTn id="22" dur="26">
                                          <p:stCondLst>
                                            <p:cond delay="1642"/>
                                          </p:stCondLst>
                                        </p:cTn>
                                        <p:tgtEl>
                                          <p:spTgt spid="2050"/>
                                        </p:tgtEl>
                                      </p:cBhvr>
                                      <p:to x="100000" y="90000"/>
                                    </p:animScale>
                                    <p:animScale>
                                      <p:cBhvr>
                                        <p:cTn id="23" dur="166" decel="50000">
                                          <p:stCondLst>
                                            <p:cond delay="1668"/>
                                          </p:stCondLst>
                                        </p:cTn>
                                        <p:tgtEl>
                                          <p:spTgt spid="2050"/>
                                        </p:tgtEl>
                                      </p:cBhvr>
                                      <p:to x="100000" y="100000"/>
                                    </p:animScale>
                                    <p:animScale>
                                      <p:cBhvr>
                                        <p:cTn id="24" dur="26">
                                          <p:stCondLst>
                                            <p:cond delay="1808"/>
                                          </p:stCondLst>
                                        </p:cTn>
                                        <p:tgtEl>
                                          <p:spTgt spid="2050"/>
                                        </p:tgtEl>
                                      </p:cBhvr>
                                      <p:to x="100000" y="95000"/>
                                    </p:animScale>
                                    <p:animScale>
                                      <p:cBhvr>
                                        <p:cTn id="25"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84;p7"/>
          <p:cNvGrpSpPr>
            <a:grpSpLocks/>
          </p:cNvGrpSpPr>
          <p:nvPr/>
        </p:nvGrpSpPr>
        <p:grpSpPr bwMode="auto">
          <a:xfrm>
            <a:off x="2762344" y="167481"/>
            <a:ext cx="8788680" cy="1158875"/>
            <a:chOff x="58031" y="1320052"/>
            <a:chExt cx="7837712" cy="596218"/>
          </a:xfrm>
        </p:grpSpPr>
        <p:sp>
          <p:nvSpPr>
            <p:cNvPr id="6" name="Google Shape;185;p7"/>
            <p:cNvSpPr/>
            <p:nvPr/>
          </p:nvSpPr>
          <p:spPr>
            <a:xfrm>
              <a:off x="58031" y="1320052"/>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lIns="91425" tIns="91425" rIns="91425" bIns="91425" anchor="ctr"/>
            <a:lstStyle/>
            <a:p>
              <a:pPr fontAlgn="auto">
                <a:spcBef>
                  <a:spcPts val="0"/>
                </a:spcBef>
                <a:spcAft>
                  <a:spcPts val="0"/>
                </a:spcAft>
                <a:defRPr/>
              </a:pPr>
              <a:endParaRPr>
                <a:latin typeface="+mn-lt"/>
                <a:cs typeface="+mn-cs"/>
              </a:endParaRPr>
            </a:p>
          </p:txBody>
        </p:sp>
        <p:sp>
          <p:nvSpPr>
            <p:cNvPr id="7" name="Google Shape;186;p7"/>
            <p:cNvSpPr txBox="1"/>
            <p:nvPr/>
          </p:nvSpPr>
          <p:spPr>
            <a:xfrm>
              <a:off x="87033" y="1349455"/>
              <a:ext cx="7779709" cy="537413"/>
            </a:xfrm>
            <a:prstGeom prst="rect">
              <a:avLst/>
            </a:prstGeom>
            <a:noFill/>
            <a:ln>
              <a:noFill/>
            </a:ln>
            <a:effectLst>
              <a:outerShdw blurRad="107950" dist="12700" dir="5400000" algn="ctr">
                <a:srgbClr val="000000"/>
              </a:outerShdw>
            </a:effectLst>
          </p:spPr>
          <p:txBody>
            <a:bodyPr lIns="209675" tIns="0" rIns="209675" bIns="0" anchor="ctr"/>
            <a:lstStyle/>
            <a:p>
              <a:pPr algn="ctr">
                <a:lnSpc>
                  <a:spcPct val="90000"/>
                </a:lnSpc>
                <a:defRPr/>
              </a:pPr>
              <a:r>
                <a:rPr lang="en-US" sz="3400" b="1">
                  <a:solidFill>
                    <a:srgbClr val="FFFFFF"/>
                  </a:solidFill>
                  <a:latin typeface="Times New Roman" pitchFamily="18" charset="0"/>
                  <a:cs typeface="Times New Roman" pitchFamily="18" charset="0"/>
                  <a:sym typeface="Times New Roman" pitchFamily="18" charset="0"/>
                </a:rPr>
                <a:t>Khả năng nhân rộng biện pháp</a:t>
              </a:r>
            </a:p>
          </p:txBody>
        </p:sp>
      </p:grpSp>
      <p:pic>
        <p:nvPicPr>
          <p:cNvPr id="41987" name="Picture 8" descr="image087"/>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60638"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52282" y="2339788"/>
            <a:ext cx="10219763" cy="2062103"/>
          </a:xfrm>
          <a:prstGeom prst="rect">
            <a:avLst/>
          </a:prstGeom>
          <a:noFill/>
        </p:spPr>
        <p:txBody>
          <a:bodyPr wrap="square" rtlCol="0">
            <a:spAutoFit/>
          </a:bodyPr>
          <a:lstStyle/>
          <a:p>
            <a:pPr algn="just"/>
            <a:r>
              <a:rPr lang="en-US" sz="3200" b="1" dirty="0" err="1">
                <a:solidFill>
                  <a:srgbClr val="002060"/>
                </a:solidFill>
                <a:latin typeface="Arial" panose="020B0604020202020204" pitchFamily="34" charset="0"/>
                <a:cs typeface="Arial" panose="020B0604020202020204" pitchFamily="34" charset="0"/>
              </a:rPr>
              <a:t>Với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biện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pháp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này</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có</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thể</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áp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dụng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các</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lớp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khối</a:t>
            </a:r>
            <a:r>
              <a:rPr lang="en-US" sz="3200" b="1" dirty="0">
                <a:solidFill>
                  <a:srgbClr val="002060"/>
                </a:solidFill>
                <a:latin typeface="Arial" panose="020B0604020202020204" pitchFamily="34" charset="0"/>
                <a:cs typeface="Arial" panose="020B0604020202020204" pitchFamily="34" charset="0"/>
              </a:rPr>
              <a:t> 6,7 </a:t>
            </a:r>
            <a:r>
              <a:rPr lang="en-US" sz="3200" b="1" dirty="0" err="1">
                <a:solidFill>
                  <a:srgbClr val="002060"/>
                </a:solidFill>
                <a:latin typeface="Arial" panose="020B0604020202020204" pitchFamily="34" charset="0"/>
                <a:cs typeface="Arial" panose="020B0604020202020204" pitchFamily="34" charset="0"/>
              </a:rPr>
              <a:t>của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nhà</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trường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đồng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thời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giáo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viên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có</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thể</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lựa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chọn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các</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đơn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vị</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kiến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thức</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phù</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hợp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và</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nhân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rộng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hơn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nữa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biện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pháp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này</a:t>
            </a:r>
            <a:r>
              <a:rPr lang="en-US" sz="3200" b="1" dirty="0">
                <a:solidFill>
                  <a:srgbClr val="002060"/>
                </a:solidFill>
                <a:latin typeface="Arial" panose="020B0604020202020204" pitchFamily="34" charset="0"/>
                <a:cs typeface="Arial" panose="020B0604020202020204" pitchFamily="34" charset="0"/>
              </a:rPr>
              <a:t> ở </a:t>
            </a:r>
            <a:r>
              <a:rPr lang="en-US" sz="3200" b="1" dirty="0" err="1">
                <a:solidFill>
                  <a:srgbClr val="002060"/>
                </a:solidFill>
                <a:latin typeface="Arial" panose="020B0604020202020204" pitchFamily="34" charset="0"/>
                <a:cs typeface="Arial" panose="020B0604020202020204" pitchFamily="34" charset="0"/>
              </a:rPr>
              <a:t>các</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khối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lớp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khác</a:t>
            </a:r>
            <a:r>
              <a:rPr lang="en-US" sz="3200" b="1" dirty="0" smtClean="0">
                <a:solidFill>
                  <a:srgbClr val="002060"/>
                </a:solidFill>
                <a:latin typeface="Arial" panose="020B0604020202020204" pitchFamily="34" charset="0"/>
                <a:cs typeface="Arial" panose="020B0604020202020204" pitchFamily="34" charset="0"/>
              </a:rPr>
              <a:t>.</a:t>
            </a:r>
            <a:endParaRPr lang="en-US" sz="3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836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4678" y="1480086"/>
            <a:ext cx="9376559" cy="1325563"/>
          </a:xfrm>
        </p:spPr>
        <p:txBody>
          <a:bodyPr>
            <a:noAutofit/>
          </a:bodyPr>
          <a:lstStyle/>
          <a:p>
            <a:pPr algn="ctr"/>
            <a:r>
              <a:rPr lang="en-US" sz="80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Trân</a:t>
            </a:r>
            <a:r>
              <a:rPr lang="en-US" sz="8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80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trọng</a:t>
            </a:r>
            <a:r>
              <a:rPr lang="en-US" sz="8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80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cảm</a:t>
            </a:r>
            <a:r>
              <a:rPr lang="en-US" sz="8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80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ơn</a:t>
            </a:r>
            <a:r>
              <a:rPr lang="en-US" sz="8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80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quý</a:t>
            </a:r>
            <a:r>
              <a:rPr lang="en-US" sz="8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80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vị</a:t>
            </a:r>
            <a:r>
              <a:rPr lang="en-US" sz="8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80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đã</a:t>
            </a:r>
            <a:r>
              <a:rPr lang="en-US" sz="8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80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lắng</a:t>
            </a:r>
            <a:r>
              <a:rPr lang="en-US" sz="8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80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nghe</a:t>
            </a:r>
            <a:r>
              <a:rPr lang="en-US" sz="8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en-US"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76472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5693" y="0"/>
            <a:ext cx="472276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TÍNH CẤP THIẾT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 name="Picture 1"/>
          <p:cNvPicPr>
            <a:picLocks noChangeAspect="1"/>
          </p:cNvPicPr>
          <p:nvPr/>
        </p:nvPicPr>
        <p:blipFill>
          <a:blip r:embed="rId2"/>
          <a:stretch>
            <a:fillRect/>
          </a:stretch>
        </p:blipFill>
        <p:spPr>
          <a:xfrm>
            <a:off x="1249729" y="923330"/>
            <a:ext cx="9434696" cy="563431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3" name="AutoShape 9" descr="CTour - Ấn tượng Chu Văn An - [Góc chia sẻ] 💐Sinh học 💐 Có lẽ, nhiều bạn  nghĩ rằng Sinh học là một môn học thuộc khô khan, nhàm chán v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4407" y="0"/>
            <a:ext cx="1025152" cy="2857500"/>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0500"/>
            <a:ext cx="1025152" cy="2857500"/>
          </a:xfrm>
          <a:prstGeom prst="rect">
            <a:avLst/>
          </a:prstGeom>
        </p:spPr>
      </p:pic>
      <p:sp>
        <p:nvSpPr>
          <p:cNvPr id="9" name="Rectangle 8"/>
          <p:cNvSpPr/>
          <p:nvPr/>
        </p:nvSpPr>
        <p:spPr>
          <a:xfrm>
            <a:off x="2369128" y="0"/>
            <a:ext cx="6317671"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TÍNH CẤP THIẾT</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Picture 2"/>
          <p:cNvPicPr>
            <a:picLocks noChangeAspect="1"/>
          </p:cNvPicPr>
          <p:nvPr/>
        </p:nvPicPr>
        <p:blipFill>
          <a:blip r:embed="rId3"/>
          <a:stretch>
            <a:fillRect/>
          </a:stretch>
        </p:blipFill>
        <p:spPr>
          <a:xfrm>
            <a:off x="1750357" y="739367"/>
            <a:ext cx="8065995" cy="6118633"/>
          </a:xfrm>
          <a:prstGeom prst="rect">
            <a:avLst/>
          </a:prstGeom>
        </p:spPr>
      </p:pic>
      <p:sp>
        <p:nvSpPr>
          <p:cNvPr id="4" name="AutoShape 2" descr="blob:https://chat.zalo.me/19da13b6-6f9f-4c82-b901-009769ea7bb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blob:https://chat.zalo.me/19da13b6-6f9f-4c82-b901-009769ea7bb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6875" y="1444417"/>
            <a:ext cx="6317671"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TÍNH CẤP THIẾT</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AutoShape 4" descr="blob:https://chat.zalo.me/19da13b6-6f9f-4c82-b901-009769ea7bb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6294" y="3273555"/>
            <a:ext cx="4018831" cy="33035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11" y="621523"/>
            <a:ext cx="3562136" cy="54595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6113" y="782688"/>
            <a:ext cx="3598663" cy="434064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3009323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descr="Sách Giáo Khoa Sinh Học Lớp 9 | Tải Sách Miễn Phí"/>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2" name="AutoShape 4" descr="Sách Giáo Khoa Sinh Học Lớp 9 | Tải Sách Miễn Phí"/>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5" name="AutoShape 7" descr="DN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8" name="AutoShape 10" descr="Tiedosto:Difference DNA RNA-EN.svg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81" name="AutoShape 13" descr="CẤU TRÚC VÀ CHỨC NĂNG CỦA PROTEIN - Lộ trình du học cho sinh viên ngành Y -  Flat Worl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5620870" y="769441"/>
            <a:ext cx="6317671"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TÍNH CẤP THIẾT</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9441"/>
            <a:ext cx="6064624" cy="3900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stretch>
            <a:fillRect/>
          </a:stretch>
        </p:blipFill>
        <p:spPr>
          <a:xfrm>
            <a:off x="6225989" y="2165011"/>
            <a:ext cx="5611906" cy="3845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7" name="Rectangle 6"/>
          <p:cNvSpPr/>
          <p:nvPr/>
        </p:nvSpPr>
        <p:spPr>
          <a:xfrm>
            <a:off x="4450820" y="251844"/>
            <a:ext cx="308449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MỤC TIÊU</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Google Shape;126;p4"/>
          <p:cNvSpPr/>
          <p:nvPr/>
        </p:nvSpPr>
        <p:spPr>
          <a:xfrm>
            <a:off x="2408355" y="1714728"/>
            <a:ext cx="9013501" cy="1054243"/>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pPr lvl="0"/>
            <a:r>
              <a:rPr lang="en-US" sz="2800" b="1" dirty="0" err="1">
                <a:solidFill>
                  <a:schemeClr val="bg1"/>
                </a:solidFill>
                <a:latin typeface="Arial" panose="020B0604020202020204" pitchFamily="34" charset="0"/>
                <a:cs typeface="Arial" panose="020B0604020202020204" pitchFamily="34" charset="0"/>
              </a:rPr>
              <a:t>Thông</a:t>
            </a:r>
            <a:r>
              <a:rPr lang="en-US" sz="2800" b="1" dirty="0">
                <a:solidFill>
                  <a:schemeClr val="bg1"/>
                </a:solidFill>
                <a:latin typeface="Arial" panose="020B0604020202020204" pitchFamily="34" charset="0"/>
                <a:cs typeface="Arial" panose="020B0604020202020204" pitchFamily="34" charset="0"/>
              </a:rPr>
              <a:t> qua </a:t>
            </a:r>
            <a:r>
              <a:rPr lang="en-US" sz="2800" b="1" dirty="0" err="1">
                <a:solidFill>
                  <a:schemeClr val="bg1"/>
                </a:solidFill>
                <a:latin typeface="Arial" panose="020B0604020202020204" pitchFamily="34" charset="0"/>
                <a:cs typeface="Arial" panose="020B0604020202020204" pitchFamily="34" charset="0"/>
              </a:rPr>
              <a:t>việc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sinh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thực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nghiệm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thể</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kích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thích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hứng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endParaRPr sz="2800" b="1" dirty="0">
              <a:solidFill>
                <a:schemeClr val="bg1"/>
              </a:solidFill>
              <a:latin typeface="Arial" panose="020B0604020202020204" pitchFamily="34" charset="0"/>
              <a:cs typeface="Arial" panose="020B0604020202020204" pitchFamily="34" charset="0"/>
            </a:endParaRPr>
          </a:p>
        </p:txBody>
      </p:sp>
      <p:sp>
        <p:nvSpPr>
          <p:cNvPr id="9" name="Google Shape;134;p4"/>
          <p:cNvSpPr/>
          <p:nvPr/>
        </p:nvSpPr>
        <p:spPr>
          <a:xfrm>
            <a:off x="1702403" y="1979496"/>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126;p4"/>
          <p:cNvSpPr/>
          <p:nvPr/>
        </p:nvSpPr>
        <p:spPr>
          <a:xfrm>
            <a:off x="2472251" y="3122922"/>
            <a:ext cx="9054730" cy="1354949"/>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r>
              <a:rPr lang="en-US" sz="2800" b="1" dirty="0" err="1">
                <a:solidFill>
                  <a:schemeClr val="bg1"/>
                </a:solidFill>
                <a:latin typeface="Arial" panose="020B0604020202020204" pitchFamily="34" charset="0"/>
                <a:cs typeface="Arial" panose="020B0604020202020204" pitchFamily="34" charset="0"/>
              </a:rPr>
              <a:t>Giúp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nâng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cao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dụng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kiến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thức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sinh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từ</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đó</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góp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phần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nâng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cao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lượng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dạy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bộ</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môn</a:t>
            </a:r>
            <a:r>
              <a:rPr lang="en-US" sz="2800" b="1" dirty="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14" name="Google Shape;134;p4"/>
          <p:cNvSpPr/>
          <p:nvPr/>
        </p:nvSpPr>
        <p:spPr>
          <a:xfrm>
            <a:off x="1730118" y="3517350"/>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 name="Google Shape;125;p4"/>
          <p:cNvGrpSpPr/>
          <p:nvPr/>
        </p:nvGrpSpPr>
        <p:grpSpPr>
          <a:xfrm>
            <a:off x="2408355" y="4998248"/>
            <a:ext cx="9087398" cy="2310641"/>
            <a:chOff x="61196" y="1312217"/>
            <a:chExt cx="7926142" cy="1306763"/>
          </a:xfrm>
        </p:grpSpPr>
        <p:sp>
          <p:nvSpPr>
            <p:cNvPr id="16" name="Google Shape;126;p4"/>
            <p:cNvSpPr/>
            <p:nvPr/>
          </p:nvSpPr>
          <p:spPr>
            <a:xfrm>
              <a:off x="149626" y="1312217"/>
              <a:ext cx="7837712" cy="59621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107950" dist="12700" dir="5400000" algn="ctr">
                <a:srgbClr val="000000"/>
              </a:outerShdw>
            </a:effectLst>
          </p:spPr>
          <p:txBody>
            <a:bodyPr spcFirstLastPara="1" wrap="square" lIns="91425" tIns="91425" rIns="91425" bIns="91425" anchor="ctr" anchorCtr="0">
              <a:noAutofit/>
            </a:bodyPr>
            <a:lstStyle/>
            <a:p>
              <a:r>
                <a:rPr lang="en-US" sz="2800" b="1" dirty="0" err="1">
                  <a:solidFill>
                    <a:schemeClr val="bg1"/>
                  </a:solidFill>
                  <a:latin typeface="Arial" panose="020B0604020202020204" pitchFamily="34" charset="0"/>
                  <a:cs typeface="Arial" panose="020B0604020202020204" pitchFamily="34" charset="0"/>
                </a:rPr>
                <a:t>Tạo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ra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một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số</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sản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phẩm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phục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vụ</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đời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sinh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hoạt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đình</a:t>
              </a:r>
              <a:r>
                <a:rPr lang="en-US" sz="2800" b="1" dirty="0">
                  <a:solidFill>
                    <a:schemeClr val="bg1"/>
                  </a:solidFill>
                  <a:latin typeface="Arial" panose="020B0604020202020204" pitchFamily="34" charset="0"/>
                  <a:cs typeface="Arial" panose="020B0604020202020204" pitchFamily="34" charset="0"/>
                </a:rPr>
                <a:t>.</a:t>
              </a:r>
            </a:p>
          </p:txBody>
        </p:sp>
        <p:sp>
          <p:nvSpPr>
            <p:cNvPr id="17" name="Google Shape;127;p4"/>
            <p:cNvSpPr txBox="1"/>
            <p:nvPr/>
          </p:nvSpPr>
          <p:spPr>
            <a:xfrm>
              <a:off x="61196" y="2080972"/>
              <a:ext cx="7779502" cy="538008"/>
            </a:xfrm>
            <a:prstGeom prst="rect">
              <a:avLst/>
            </a:prstGeom>
            <a:noFill/>
            <a:ln>
              <a:noFill/>
            </a:ln>
            <a:effectLst>
              <a:outerShdw blurRad="107950" dist="12700" dir="5400000" algn="ctr">
                <a:srgbClr val="000000"/>
              </a:outerShdw>
            </a:effectLst>
          </p:spPr>
          <p:txBody>
            <a:bodyPr spcFirstLastPara="1" wrap="square" lIns="209675" tIns="0" rIns="209675" bIns="0" anchor="ctr" anchorCtr="0">
              <a:noAutofit/>
            </a:bodyPr>
            <a:lstStyle/>
            <a:p>
              <a:pPr marL="0" marR="0" lvl="0" indent="0" algn="l" rtl="0">
                <a:lnSpc>
                  <a:spcPct val="90000"/>
                </a:lnSpc>
                <a:spcBef>
                  <a:spcPts val="0"/>
                </a:spcBef>
                <a:spcAft>
                  <a:spcPts val="0"/>
                </a:spcAft>
                <a:buNone/>
              </a:pPr>
              <a:endParaRPr sz="3400" b="1">
                <a:solidFill>
                  <a:schemeClr val="lt1"/>
                </a:solidFill>
                <a:latin typeface="Times New Roman"/>
                <a:ea typeface="Times New Roman"/>
                <a:cs typeface="Times New Roman"/>
                <a:sym typeface="Times New Roman"/>
              </a:endParaRPr>
            </a:p>
          </p:txBody>
        </p:sp>
      </p:grpSp>
      <p:sp>
        <p:nvSpPr>
          <p:cNvPr id="18" name="Google Shape;134;p4"/>
          <p:cNvSpPr/>
          <p:nvPr/>
        </p:nvSpPr>
        <p:spPr>
          <a:xfrm>
            <a:off x="1785529" y="5138361"/>
            <a:ext cx="457200" cy="596218"/>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354137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3"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9" grpId="0" animBg="1"/>
      <p:bldP spid="12" grpId="0" animBg="1"/>
      <p:bldP spid="14"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07584C69-B5F5-4898-8091-5801476D8A0F}"/>
  <p:tag name="ISPRING_PROJECT_VERSION" val="9"/>
  <p:tag name="ISPRING_PROJECT_FOLDER_UPDATED" val="1"/>
  <p:tag name="FLASHSPRING_ZOOM_TAG" val="74"/>
  <p:tag name="ISPRING_FIRST_PUBLISH" val="1"/>
  <p:tag name="FLASHSPRING_PRESENTATION_REFERENCES" val=""/>
  <p:tag name="ISPRING_LMS_API_VERSION" val="SCORM 2004 (2nd edition)"/>
  <p:tag name="ISPRING_ULTRA_SCORM_COURCE_TITLE" val="LTVC Ôn tập MRVT nhân ái - đoàn kết"/>
  <p:tag name="ISPRING_ULTRA_SCORM_COURSE_ID" val="DA784B7D-EF31-4534-AA18-FF48249D2F03"/>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SCORM_RATE_SLIDES" val="0"/>
  <p:tag name="ISPRING_SCORM_PASSING_SCORE" val="70.000000"/>
  <p:tag name="ISPRING_CURRENT_PLAYER_ID" val="universal"/>
  <p:tag name="ISPRING_PRESENTATION_TITLE" val="LTVC Ôn tập MRVT nhân ái - đoàn kết"/>
  <p:tag name="ISPRING_PRESENTATION_INFO_2" val="&lt;?xml version=&quot;1.0&quot; encoding=&quot;UTF-8&quot; standalone=&quot;no&quot; ?&gt;&#10;&lt;presentation2&gt;&#10;&#10;  &lt;slides&gt;&#10;    &lt;slide id=&quot;{4377F7C8-9C2B-4718-81AB-C0968DAF3A26}&quot; pptId=&quot;256&quot;/&gt;&#10;    &lt;slide id=&quot;{A14A3BD4-21BD-4597-A3BD-8CEE14B4F3EE}&quot; pptId=&quot;258&quot;/&gt;&#10;    &lt;slide id=&quot;{BBD7349A-2D94-465D-9514-0CAE1EC59EDD}&quot; pptId=&quot;260&quot;/&gt;&#10;    &lt;slide id=&quot;{FE060611-6AE1-4EAC-AE0F-34DF33818F6A}&quot; pptId=&quot;261&quot;/&gt;&#10;    &lt;slide id=&quot;{84A0EFCC-CB80-458E-AF59-7EA2D59BEE30}&quot; pptId=&quot;262&quot;/&gt;&#10;    &lt;slide id=&quot;{23AB9714-1AF5-4BF5-A502-6ADD2687470E}&quot; pptId=&quot;263&quot;/&gt;&#10;    &lt;slide id=&quot;{A14AF6E8-31BB-489A-935D-4062B486DF5C}&quot; pptId=&quot;266&quot;/&gt;&#10;    &lt;slide id=&quot;{17710525-E1CE-48BC-BE76-CCFC769D791D}&quot; pptId=&quot;265&quot;/&gt;&#10;  &lt;/slides&gt;&#10;&#10;  &lt;narration&gt;&#10;    &lt;audioTracks&gt;&#10;      &lt;audioTrack muted=&quot;false&quot; name=&quot;nhac mo man &quot; resource=&quot;3550c543&quot; slideId=&quot;{4377F7C8-9C2B-4718-81AB-C0968DAF3A26}&quot; startTime=&quot;0&quot; stepIndex=&quot;0&quot; volume=&quot;1&quot;&gt;&#10;        &lt;audio channels=&quot;1&quot; format=&quot;fltp&quot; sampleRate=&quot;48000&quot;/&gt;&#10;      &lt;/audioTrack&gt;&#10;      &lt;audioTrack muted=&quot;false&quot; name=&quot;Mục Tiêu&quot; resource=&quot;b627ff1e&quot; slideId=&quot;{BBD7349A-2D94-465D-9514-0CAE1EC59EDD}&quot; startTime=&quot;0&quot; stepIndex=&quot;0&quot; volume=&quot;1&quot;&gt;&#10;        &lt;audio channels=&quot;1&quot; format=&quot;fltp&quot; sampleRate=&quot;44100&quot;/&gt;&#10;      &lt;/audioTrack&gt;&#10;      &lt;audioTrack muted=&quot;false&quot; name=&quot;nhac ket thuc&quot; resource=&quot;334d051c&quot; slideId=&quot;{17710525-E1CE-48BC-BE76-CCFC769D791D}&quot; startTime=&quot;0&quot; stepIndex=&quot;0&quot; volume=&quot;1&quot;&gt;&#10;        &lt;audio channels=&quot;1&quot; format=&quot;fltp&quot; sampleRate=&quot;48000&quot;/&gt;&#10;      &lt;/audioTrack&gt;&#10;      &lt;audioTrack muted=&quot;false&quot; name=&quot;Giới Thiệu&quot; resource=&quot;c8d039d3&quot; slideId=&quot;{FE060611-6AE1-4EAC-AE0F-34DF33818F6A}&quot; startTime=&quot;0&quot; stepIndex=&quot;0&quot; volume=&quot;1&quot;&gt;&#10;        &lt;audio channels=&quot;1&quot; format=&quot;fltp&quot; sampleRate=&quot;44100&quot;/&gt;&#10;      &lt;/audioTrack&gt;&#10;    &lt;/audioTracks&gt;&#10;    &lt;videoTracks&gt;&#10;      &lt;videoTrack muted=&quot;false&quot; name=&quot;rcv chuan&quot; resource=&quot;e4b1bc50&quot; slideId=&quot;{84A0EFCC-CB80-458E-AF59-7EA2D59BEE30}&quot; startTime=&quot;0&quot; stepIndex=&quot;0&quot; volume=&quot;1&quot;&gt;&#10;        &lt;video format=&quot;yuv420p&quot; frameRate=&quot;29.97002997003&quot; height=&quot;1080&quot; pixelAspectRatio=&quot;1&quot; width=&quot;1920&quot;/&gt;&#10;        &lt;audio channels=&quot;2&quot; format=&quot;fltp&quot; sampleRate=&quot;44100&quot;/&gt;&#10;      &lt;/videoTrack&gt;&#10;      &lt;videoTrack muted=&quot;false&quot; name=&quot;beauty-1582605319274&quot; resource=&quot;a2da77b5&quot; slideId=&quot;{A14A3BD4-21BD-4597-A3BD-8CEE14B4F3EE}&quot; startTime=&quot;0&quot; stepIndex=&quot;0&quot; volume=&quot;1&quot;&gt;&#10;        &lt;video format=&quot;yuv420p&quot; frameRate=&quot;24.25&quot; height=&quot;1280&quot; pixelAspectRatio=&quot;1&quot; width=&quot;720&quot;/&gt;&#10;        &lt;audio channels=&quot;2&quot; format=&quot;fltp&quot; sampleRate=&quot;48000&quot;/&gt;&#10;      &lt;/videoTrack&gt;&#10;      &lt;videoTrack muted=&quot;false&quot; name=&quot;beauty-1582604980687&quot; resource=&quot;d0821e40&quot; slideId=&quot;{A14AF6E8-31BB-489A-935D-4062B486DF5C}&quot; startTime=&quot;0&quot; stepIndex=&quot;0&quot; volume=&quot;1&quot;&gt;&#10;        &lt;video format=&quot;yuv420p&quot; frameRate=&quot;24.25&quot; height=&quot;1280&quot; pixelAspectRatio=&quot;1&quot; width=&quot;720&quot;/&gt;&#10;        &lt;audio channels=&quot;2&quot; format=&quot;fltp&quot; sampleRate=&quot;48000&quot;/&gt;&#10;      &lt;/videoTrack&gt;&#10;    &lt;/videoTracks&gt;&#10;  &lt;/narration&gt;&#10;&#10;&lt;/presentation2&gt;&#10;"/>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KdVpQUr/DKAoGAACuFQAAHQAAAHVuaXZlcnNhbC9jb21tb25fbWVzc2FnZXMubG5nxVhfa9tWFH8v9DvcCQobdG47aBgjcbiWb2wRWXKk6/zZGMJxjC1iS2ksh/pto4wxOujyNLYyZjfLtmQJtDQwJrHtQSHfQ/skO/dKdqwmjaSuYQ91fYPP7/z/nXPv7PzDbgftNLd7pm3NCfdydwXUtBr2hmm15oQaXXj/QwH1nLq1Ue/YVnNOsGwBzedv3pjt1K1Wv95qwvebNxCa7TZ7PTj28ux0fkbmxpxQLRiiWqliZc2Q1ZJqFKSSkJftlo2stj9EzvbZ88D7wWq9+8HMzMN792fem70TiadB0ytYli/FQxzw/t0UeArVVNkAUCIbClmlQp5KgftXFdHA+0nMJq/WqCwpRMhXmCySsyNUNbIs5JdqeA2k3aGUKF3TNKJQQ5elIjEk3VBUyoMkE0qKQr4QuCMLbbUDd89ED5td5Nj+0ELrgfcdRAsyiU53A+8RcszA/XsLOYG330jSWVQrWFIMjehUk0QqqYqQXzUt1Am8b83bgM1Unu76e0zNY7Tjn6C2GXhf9lHbf1nnVqz7QxO1QOceWOBs+4cWcthHF373uYUsfzjIJZuxosgqLhq4WjUqRNdxCSJ/+g1z54IOhoh2Au+piXbMjaZ9G2zZG4C/PC79wNuFHwXeAXxuQAzgP1PVuTlfsPD5x8jUt7ahN1ADYjkaJBqn4RVJKRlUVWXdIEpx/BchvwiRdpDT9t0GWOT+mRFKwzrRoEgD92DwBqIGbxkuzbzfd1ADYpANqCyVyjL8o8yQgu86LNsjqw2hc/f72bCqRIkw0sQCSp1o0Cq6vqJqUN4KJON4C3Xh00GbcDiAIrMD9/cG6kL99SCvUYGzirCg6k200Ycs8uKAwjsCq+F7YiQlRVSh00Q6pbxyldbNtn/Cu8t3rVYyOriFeStFnQwRgvo2KCekWBO3eQND+QzBdOfs+dmItZA/akTs97QBuk20DTxoMuO8J2bU6VPupuswGdcUsWwUqAJfCwTqpgodnOxOJAcc8brWDNwXYNB0J0LQjietF2u1RDMjBUZBXQX6gwbjoc8ipS4KeXUxi8Qa0dOIKHhZKmGeV+DmMWOeEzN46H2FGv5LSCin4e3+gDUk1DQn6yhvYV5z2bTpZKkG/SJh+ZIx0AgLhsO3mzZXf8Do/wVMUk4LrG0eW+1EpTCxRFJkDb1Ukz42FrAkk2K8fsOEhC7m0LJ/ND0jokbZYT7uOehBvx425yZw7yMeAsZTo3ER34omnVIkq7cuGV5Z7Y3NyyvaruMPuxcMC7wfr9EsxjRX2vQ/xEwXiYI1SX0reT7d5QfGmifMJ+8Jk75mw9MmnHlxHLPsWrIdsytTxq/PND0cswTWPDmk7cf1iKqa3brZSQ9RZrYUJCDlwP3VSi8nKQsgQ6N6MjNIKmokHBVjyK3ZcfQyZIBbvsqIuO0fdtMLL4PbILnM5luWLeMcYYUUdInC0KQ8qyvN9SRZThtJy8N0/fARcIE2EnaIVHvD1M0gNjSpRGUySeu6P7JzuZwIm4wdEsU7KYBrFTIOUzjpLnGW5bzLd/pY6UMW+4Nw+Q5TAn/9LfKrwX5uguQfcIABOf9fTIncjKlOXwQTRsi0CfJsxnj0bWRSJ1iDTU7EisjWv3Lg/TJIKQONyGIkU328PI7Hg3/EGgqWjAHa5Ol40E9xBYlgw2tykSxggI6iQhniJgt395/Pfk4J9KpxcOenaKkWuM8Q9b+uoEX2ClD5KBMaW3mBx8kE9ZMSBL8BV71PM+Mw1yYwIQvsnD5iV3e40CbCUVyIW1IqS0gs+9+nEYyeMcaiGR4zqAQ98fYeBsJVoM2L93Q3ZKlUdctbMKoVTCkWyxXoUp2VCuBbrf7AP7SygFSwtgi0zO+sQl4MRwt0dqab7zQgTw6kJaqPLKLTr0xALZ00bzbT8q8fsxAZ/oBmop7NkxVlIhEdwkKlqoGLRf4yF17M97fG+webnqhz8ZkuLa5YxgrMkCloC6oHxgZE/9kg0sIXFEgFu0nCdgR3feeNdGqETB7l2PsSf7ShjHFTkAuf/GPOBgoMz3ECZOOJX33jYJNTj7+szt6Zemj9F1BLAwQUAAIACAAKdVpQ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Ap1WlDIcjpjrwUAAMwaAAAnAAAAdW5pdmVyc2FsL2ZsYXNoX3B1Ymxpc2hpbmdfc2V0dGluZ3MueG1s5VlLb9tGEL77V2xZ5BjJdmzHMSgFsizFhPWKxTyMojBW1Frcilwy5NK2eiqQU5ECqY9tUdRumqKPBEjRXCoB7YFG/gf7SzpLyrJlyTaZWEnTHmSLuzPffDszOztLyTd3TQNtE8elFstIM6lpCRGmWU3KWhnpjlq8uighl2PWxIbFSEZiloRuZqdk22sY1NXrhHMQdRHAMHfJ5hlJ59xeSqd3dnZS1LUdMWsZHgd8N6VZZtp2iEsYJ07aNnAH/vGOTVypjxADAD6mxfpq2akphOQIqWw1PYMg2gTmjIpFYaNoYFeX0pFYA2vtlmN5rJm3DMtBTquRkT6cXZ4rLs4dyURQK9QkTPjEzcKgGOZLuNmkggU26vRTgnRCWzrQvT4noR3a5HpGujY9K2BAPD0KE4JHa8cCJm+BExjv45uE4ybmOHqMDHKyy92jgWio2WHYpJoKM0g4ICOtqJv1krJS2KxU1UJ9c1UtlyIOCZTUwn01gZKqqKVCEvm48LX1Qr1QUQvrm8tKNaFGfFLHOoVyTikl1LlXWK4ralJLlVw5qUpttVqJp5Ovlmu5ykYiaqsbtcJ6SamsbarVaklVasdakLxDuSenh5NThiS2PEcjg9yUue6ZDYapAfXgVMa6hENFMbDTIqpVpLBhtrDhEgl9YpPWbQ8blHeg8ExD4WkTYudcm2h8XeyQjMQdj0jHcBEgEINtM9h+8zcG2+/64tDS05H142WNZSkP6lFNt7j1ltnPTM8P6N+YO5/+GURlqIc2Zp2S1Xrr7OcXBuxnFxbOpz+OprxNm8SqYMcJS+Io/QvdN3tcfWeuXUThDGsy5hxrOpRqSIvQQ3L65NCRGBXOxxqn23AOkFNktzzDqHu2bTk8K3wXWj85OGBxBoy8ZbGhzSOeUcMymoOwEbNBmhVskhMHXL1NWREkZyS0BdvcgIBWbcJQHTM4VCmHIGsDANdruJzy8DAt9qVzDsUGAjw49Qkq10eCrunYcYf29SBA4iTTsh/d0inSdL/7ceTyaPRMadXBrIW2Dx8y1Ai6T1gsrcMvg94jDFaC3ufgB9jEcbQiU/dII47wfWIirvu/mHGEg+5PLI7cctA9YEjzf0emF/T2GOI06P5lIx70nmpgzuvAI9Rlx3/GdDH6K3wXpDUhDm71/4CHXWLejG/N1sGtFG2/ehH0nnD0wAO/+Qcaavj7FLVp0HtoCiPwERLfaKgN8XOC3rcwC/59TPsUmL/fSb2R2RGLIHiEfiVqDpTKSuH+FXS4B0JDzklu2fD3zRGTQe+7yzS4pvsvAYuDnx6m0F3/mchhoHC45z8B74WT784DuuXvM5HE+yKZXr14dSC4ithfFOt+AgLdzmvGfch2mG+m/1JM9h6H+JPOtZPWLjnoQzZF6J9P0lrSFDvcCx9O+XuiebYrSmUY70bQ+6pvZhQ4QYEM67ook+GyAdHrIC3oPrcjW/0cjXLo9fhq0TYIgXRihYZ+Fjx/QwyknvJwAY+YHgt+emb22tz8wvXFG0up9N+f/Xj1XKV+C14zMGVHPXj+zOtUPK1Tl6oLlM68WsXWS0rznGtWbM0xN5rYuqevXLEVRy5eF2iec/26QPOcS9iIbtFyTGhKSXMkE8bf4WOoK2K5ubyq3FXUjTEAYUqPdn9yWnSm4xvV8Nbwb+1T14Lunyq6fSfofo9U/4syWlNgpLyUpCj7z0STCOWig9ph5/bAgwqTAEHUuPAeEkenHPR+yKOS+BtH/NaqgvKr/tdxZG/fyW0AcndfidVIC0/VkBqXSXUtvksuD08d6q2PO5pYulF4Gv6BlUql8tDGWNG5+8F7cRzEKgKXfJJMrMK+H7XujS/lUbGcTK1TRaFqi/1gQjpOLIX/H6fSJAP1n3J79DR4bzz0onjwAnP41w8xY1JGTQiGAefi4CeT7PzctJwePzU1BWjDv0Blp/4BUEsDBBQAAgAIAAp1WlCrUBVUZwMAAJ8LAAAhAAAAdW5pdmVyc2FsL2ZsYXNoX3NraW5fc2V0dGluZ3MueG1sjVZRb+IwDH4evwJx75QxdmxSh8Q2Jk3HbdON23vauhCRJlWSsuPfnxMamkKBUk1q7O9LHPuzu1CtKe9uQCoq+ENv2Jt0rsK4kBK4XkCWM6KhGxEFr8lD7+XvfN4LLEIwIT9Ba8qXCg2lpUsRFYssJ3w7F0vRj0i8XkpR8KQ3+fFyY54wsNAD0mqbg2SUrxF3O7x7fH5pxjGq9KuGrJ+SGPoCA0fC7Ho2nA3bEHIJSoEJ5v55Opz+vMBhJALmThmNR3ejaStGdcyL/bUibaii2pLGw/HNeNRMwtQitp7XM2fkIi/y9mXIpVia2A8YY/NcYDBBElQDwp/vzXMBjsramkMu1FvDP30h91GhteD9WHCNou1zITPCkJPaXytOWeEWDKui6ojBIBoMLhPK/eN4cHtq/5wsoZ71YTRK706pALMHso5HESXp9TnV+MkkzUDFaIJxCJnYiGFgngpavnmdH5ocSsE+zAm1iWD0HDGYaFlAGLiV8aiV+H4vNLY7TFLCFLp9k4N84CU/SKHcFnWbQ/2Bb8oTD1IanP9LsCKDp12UHqxud+inp0dbNz+uvW0fmIRNafIiq4wO94b5PsJ5Rof7NEl/52x7BD70GIZroUdii3cm0VchcILvLjtuZV1m+7kZPMo7rzRYQCYSmFg9LGgGpjJhYG0miOAgipCTDV0SjV+R3wYTbW3oKgwOHDsNNUom1FQzOBaSDQy/Jn6cZumLrCyXr7JdA5aX2S26Gj8zD72MyDXIhRBM9bolBUcN7m6/bodwM81xSoB85anwCPbMRgYXGlQrpNhpvhWWaE3iVYahNIcdBtWVw6AxmWF53nGSeZFFIGdYGApOEXWbQa3ocsXwT39R+IakDj/hNDy9wq04oXuxeQZbYiAyXrkC7xbGnhVMUwYbcJ3rGcwlT1wnVKi9ZiFN9RxS7bd3abmktLLHKyXUe9+zH6G/MJpG+M5xflhqEil7lapt3aCsdvRGZzl6jAL9qWPXViT+huhsyBSWw8saKbT41ETqcrtqbS9KNjDlNLMdjmbv2AaPYTAh8jID1uVqcWR3h5uZv99IOXiDp5lgptdk2ESwnvrwWmCnTVIJ4A8ua+zsx+kv2EaCyORtD6jN1wa34eLN8HtjZyDOzizXYeCZbCn2Wcd3/Ld80un8B1BLAwQUAAIACAAKdVpQ7nGqYpgFAABdGgAAJgAAAHVuaXZlcnNhbC9odG1sX3B1Ymxpc2hpbmdfc2V0dGluZ3MueG1s3VlbT9xGFH7nV0xd5TG7QIAQ5CValiVY7C2sc0FVhcb2sJ5ijx17DGyfKuWpSqWUx7aqCk1T9ZJIqZqX7krtg1H+h/tLesZeliy7LHYCidIHLh6f851vzm3O7Mo392wL7RDPpw4rSFO5SQkRpjsGZa2CdEdduTovIZ9jZmDLYaQgMUdCNxcnZDfQLOqbTcI5iPoIYJi/4PKCZHLuLuTzu7u7Oeq7nnjrWAEHfD+nO3be9YhPGCde3rVwG/7wtkt8qYeQAgB+bIf11BYnJhCSE6SqYwQWQdQA5oyKTWFrlduWlE+kNKxvtzwnYEbJsRwPeS2tIH08vTSzMj9zLJMgLVObMOESfxEWxTJfwIZBBQlsNennBJmEtkxge31GQrvU4GZBujY5LWBAPD8ME4MnW8cCpuSADxjv4duEYwNznDwmBjnZ4/7xQrJktBm2qa7CGyT2X5CW1c1mRVkub9bqarm5uapWKwmHDEpq+b6aQUlV1Eo5i3xa+MZ6uVmuqeX1zSWlnlEjPakTnXK1qFQy6twrLzUVNaulWrGaVaWxWq+l0ynVq41ibSMTtdWNRnm9otTWNtV6vaIqjRMtSN6B3JPzg8kpQxI7gaeTfm7K3AxsjWFqQTs4lbE+4dBQLOy1iOqsUCiYLWz5REKfuaR1O8AW5W3oO5PQd7YJcYu+S3S+LiqkIHEvINIJXAIIxKBs+uU3e6NfftfnB7aeT6yfbGskS7nfjhqmw513zH5qcrZP/8bMePpnEJWhHbqYtStO652zn53rs5+emxtPfxRNeYcaxKlhz4tb4jD9c903fdJ9p66dR+EMazLmHOsmtGpIi9hDcv71pWMxKpyPdU534Bwgp8huBZbVDFzX8fii8F1s/fXFPoszYOQthw0Uj3hGmmMZ/bARWyNGDdtQwo0VJqEtqGsLIlh3CUNNzOAQpRyiqvc1/EDzOeXx4bnSky56FFsIDkg45QmqNoeirJvY8wcKuR8RcXTpi5/cMinSzbDzaeLjZPVMadXDrIV2jh4ypEWdJyyV1tHXUfcRBitR90vYOFRtGq3E1D2ipRG+T2zEzfA3O41w1PmFpZFbijqHDOnhn8gOou4+Q5xGnX9cxKPuUx3MBW14hEbshc+YKVZ/h/8FaV2Ig1vDv+Bhj9g301tzTXArRTuvXkTdJxw9CMBv4aGOtPCAom0adR/awgj8CInvdLQN8fOi7vfwFvz7mPYosPCgnXsrs0MWQfAY/UoyDSi15fL9K+hoH4QGnJPdshUe2EMmo+4PF2lwzQxfAhYHPz3MobvhM5HDQOFoP3wC3otfvj8PmE54wEQSH4hkevXi1aHgKmJ/Xqx7CQh0228Y9wHbcb7Z4Uvxsvs4xr/sXHvd2gUHfcCmCP3zy7SWNcWO9uOHU/6+1DzbE60yjrcWdb/pmRkGztAg474u2mS8bUAM2kiPOs/dxFYvR5McejO+elIGMZBJnNjQr4LnH4iB1FMeb+ARM1PBT05NX5uZnbs+f2Mhl//3i5+vjlXqzdwNC1N2PHSXzrw/pdM6dYs6R+nMu1Rqvaw0x9yrUmuOuMKk1j19x0qtOHTTOkdzzH3rHM0xt64h3RXHs2EKJcZQJoy+tKdQV8R2iyVVuauoGyMA4pQenv7kvBhFR0+m8TXh1GCqvb/JdC3q/K2i23eizo9IDb+qojUFVqoLWdpw+EyMhdAg2mg7ntUeBNBTMiCIrhZfNdLoVKPuTyVUEb/TiN9aVVBpNfw2jeztO8UNQO4cKKlGZ+GpBlLTMqmvpXfJxeGpA9P0yQyTSjcJjxYeOrlcrgSDi5OctB99EAdAqrK/4LPj0nrqh9HdRt676dj2ljTEy+luqmhN26ICbEjAS0vaD/jkeX+x+V95Onnqf/478IFv/4PIwW8xJmB98CuhxYn/AFBLAwQUAAIACAAKdVpQfdVmfbYBAAA8BgAAHwAAAHVuaXZlcnNhbC9odG1sX3NraW5fc2V0dGluZ3MuanONlE9PwjAYxu9+ClKvhsw5HXrDAImJBxO9GQ/d9m4sdH2btkzR+N1dN5F265D2Qh9+PO+f0vfrbNIskpLJ3eSr/dyen9xzq4HRtNzChauzEb0yOlGszOClrICVHEgPqfc//ZO/D4TPmPDWNNk9G1tl+RE03+SUKRsXHgvp0ZRHqz3au0f78AX+dCr7raqryGpzstUa+TRFroHrKUdZ0ZYh53m77AJ7MNYg/0FzmoJrGgRJEIyRB8c0Da5dxxQrQfnuEQucJjTdFBK3POvo1ZXZNr3eCZDNhW864Dqc3S9WNsBKpR80VP3Ay8tluAzHSSFBKfiNe7uYh/MbL8xoAszyjeJoFs2PoI7xql1H6LpUpd7TcRhfxZFNC1rAoEthEuWzHsYbr0E3B8E7TsOHtoqhDsHoDuTAqsk1yy8dEMVWnHCBQmJhOjJEY7O9KEOalbzouMWt2V7OJGtsx/4b7cSYJiiz/e1BYLbN9JoxJ84zw94zW3tebTU2XE6YDNr7uFUv6qNvLrATw6JHE8eGlJOK7s8Zc35tiqZyA/IFkTWjc0Ko1jRdV800aXJ/+yfL+q+cLtTZ9w9QSwMEFAACAAgAr3lUUDUVwZQzOgAAR1gAABcAAAB1bml2ZXJzYWwvdW5pdmVyc2FsLnBuZ+18d1TTWfsnKjOKDcWxICUgWEYpYwNCi5WoCKiACAg4L72EKmCAJBYUHZUIaqJSoqIgAUFKEhBIFHwNGCEChpIAgYGAlBAgkELaJjjjRF9nz9k9u2f3tzt/eJDv9z73fp7+PPdevteOOYKXLV6/WEVFZdnhQwdOqKioglRU5iMX/Sh/EtL66zz5j3kxJ8D7VIqatIflv6gG7nXYq6JSglwi/vUH+e9qkYfcY1RUltcp/s0jRzzzU1Fx6zp8YK/LOW92t09hWKcX4Bxp6MLQxB7d47qPrQ++W3BC99wL1tVrY6f27eVNb3lwhn/U+hcbx4H7JVn6i30TNdKf6ein3DfTSO5wPGD0cpnFzvD9S5cu2/A2fIGvPr1j+5v2FYRuQiNg4SEHhFOi18kIGfYkDZiYhXWe6WwB54VwcDIXWicpsY1fVDPqnxE+2wKQTA6uxcgkjU4g/t1tstnrVAVXmdUof8P2Q8RmJ/VapI/0HeDOtgXyx127G4D0s6vh4kEAHBe2SP4k0m0jp2IxiDhFRpwwk/+uUjGanlht1F7rskQxz/jLAV1T0aRpt+na+Qr62AYb75PGinEWa2vV5T96C9XkIlU5X7ZJrHja9GBCsY5F6B8vdX6CJw3uxMinsjhEI3Sw9lNtCcKPaE6ErahL0silgtRPV3y8+DH54xVswFh/70TOAzndMWC5+uSFteIm2KOFEzMntE4YYOnbNyjmz1W80bJLVLF6YueC8z0gkE98NCYI8HhkTGX6y6DKYMHklFt1dIG/Z+84tmkyoBOP1TFQIDqzvm/hC+SIdgQKUvDnaPdt4lNNC5swCuAVq5IBr2IVHJ232iuYdxr933kYvh6uYuT6JwgDsUrbSVrqyr6FKiq/3JxYcMrT1couGaCi8mpXrfoZiCt73Uq4fLXWRaDzuH+I5ogs3vQjQSVQiicTD2WP6tKrxauLq9PJTrbCtFIbdL6Sygyo1tz3g81gJg5KK/Dh6k08M1yX3zY05fLXog+jOT01Bb/0p4F7XH7UYRhuyceT/fNDyFcVyrpnJ9jLGc4DVUJFVj1AbVZJoy+yJq/LBP1UaRHIHfIocyJSM0h7A1/2jPdamTqqMjthJL/guK7r1ahVmjYn2EjK8b947C/1u0NOZPKl6CRPCl3jmYtoMFoJWsVS4VZ60kHI6pOFxvwl+akXvqJNYmW4RS9ouZ9jjZ/EEdDP/0JEFh6eiPSUP2+QMiYHdPXUfo1GrvS5nKj5xdBXwjNTkhcjbWeLQhEH2UuNP9XD7FCUqcYdaoc0fhtIz1Q1oLS/6XZVWm3cg7stpNhA1L37neFrO6s2GPjxgEYWWBfaSnvZiT82EI5VYpo/sCM9KefddjuoH6YzXhaLh57GOdxqpvudBdMCfDoj9qXdCG8g0CqSB8uV1F+hRXf7qBt6B3wxxct8e3ecMw0+8LZQq3iwQ6O+orh++JnSCvSW+05k4sg0FfViw4Va21/3XbwfogXktW3KMcOalclHTyrJ0cJGTUtj0/v1P29Pf6X3697YMMbAvQIIK/ruDY9O2iCeBYPwVwOnY0sx2LgbixTeGpwMyDPQmYRFLH2JV52vdtrjWJQOI7WGdHrwFJo9lt7ew6xLzihQgnNac1naykXkdazmcO+XbSw9NSBWYjixDgfEw5MXm7spydFiR4se2ttFZ7JTzmzTp7HNB57xOse10mHhoTFhmsLSJJvTTn/ZPZKBTltD0FHxQ1T2BS3RD+iMi2kbS/w42BHd6SjzqCAqASZwzEyjDqfA290+FhkbeGD760PDIRpSF0iqsUHUbHvtjLKkvQjNk04fXnDkEF4Ydw2T3Ddy9u+7f2PR4U+Ri9G10znOFfeVpw4NEJQMNtpHbOA3dcQluYo28Rc0TG6uOMxgSAPuMbT1Y8aVLKurCIK+fNpt/sUM+EE2PdqIVvI2NnUnx93upuFPDVvS3NHLsvZFnjVRpiBmeP+eNrNzx4ZHe3AS51uJN13IxEFzrGFhPa/t5dlc+sJ2ZyUR8vxV99OEuocXItrmeN2Nbb+VttVVhBuw3cxuua/6i8jbspV56+5XGhK17C227L179l1E/7aQwA4zjf51BidLqapgxsXNzOnSIiV2yWlNcTS1iB0hj2Rxd6q2PHKYoacKn29lXMxL3uCaWJSn5GhRfj/to6lRDyGrLN7llLIHizRXnsCRllUa5lpu+nbWmCPoy+9L2dla5MVaeC/e7xnebcoOdg7vtSY9IjqfzjwoNEON7B4szcZKwhg9XKxxu7IBnXOcLL2FY2UEY9vXkSuq8162vwPWMPMeK6PKovvr7/S7A55Zv3PrkxCQc2x+WkSCu4+SXfXT4/pbY0ZuDXmGYtvvZVSdZAd2mi1m3WPaxhQpaUbbzXKAEZ6UYMKc1ciLjGmHMKejb6zcMlSktNok68c81zxxpp1hmAh1l1FdOYo/bkYc9ocpRezUCMbV5JiXK4fw7etcRZr4H37RhDnjhmaVA9KVLtnjkXtDcE1XUVUAAwb6HW/nLchFM5RVv2uAuIqSCh3IOIHlxR8c90xvx7OzAVGefeCZRkv5mqnKHqyv/7rUt6fr31qYQel6BvH3uGF8LTKESYBS0+xPKE16NmzJkuji37CS/AZzwsCm51V2UKPuNv/NQHyILJ5VUxOqjDIVwv93vWQPlpenZ76k0d+YtnGjgZpt+GhBOKE7cgZvl3X6gTIGVlGXYBe5jONvbK9mE13ZAPFuKmNneI//vvFg/F4lfbSmU+ywjrM/y0fvff0IjZuOjmnuWvKEzgtT88T6YunRMUrSdKQUyXnSuB2SdV9uwWvaKws37kjfmGOSalP7ePaBJ3N6h3IIaXWO/WjAb3tGp96ieOBvojrAbTZP7WOxzVvlAstWBrvZwBilM3MP1t96o6l+y00IX0ez4dMtbdF2u2dj6f35qe3mNe+VtTH9pIzIJq4PRVgdrir0ZwTdTtMOHF8Q7cmkR+swiMOsj+EbEh2VhZcLQWcWxubbzb8QNvrS3LRx2SlkLLdlPyv60cjuzOgzMe1KMcrCYfiemw6vYtx/o5y/va9iTUM1u6vPVkpUt2keT0/Tv495xVqHfhMmesDAGo8q54aXeFjdu0cGJi228tAAYRsYHIjzCo/5xPPcks7edK8eHwjXOhp72KnnP+m8ikqcyDYG4PBod8qnwaedcLuzp+NFjPeLDmLTTNRCsfjCHCXDHz4y8WKs3Jwm2doi3YTGGdYfelhiHBnEYJpt8M/131LKkVjia1I6HWnZscrJCDI84ZbFT5733IGIG5DT+XXDiELDR/vtLhla1FuSF+1FRS8ForSdvet2/JRvAlWTq9NNWZ2oV49Gqpkudil+P5HXo+/6aQGbVFeohWpYFMKA7+k8HWDtjPJysPaaG/4/XzhQe011NQ3ehrJ3nG3eoHawLcHY3FXHdFS5VpnV0HbREcBuhnsnLNWEptk7yUfSSqgffHa80VY2Px+TbcDpHek3XnTItedMM3nUsBEIlGqiPxhG5vMaE5Qj+zJRqrSDP/g0/jhCrTE2ouKBHuuO3avMAiWziwdbil1TiN3V0yesZiqTAzBaRQHZWlk9yr4cb68lXAEt3EnyquoL8X1DZivBnlf4XLlIxyuRvaIrYVEJLfgvQxT1Mhs+ezsDDIC5VRbyUQQihDtwG/AzupH3fic1TBc64OBG9jAe2vHFX2IO95GdnWxwUOE2b3cTq4PAHtUltFLvi0i3mtndGYn88buUxJ37fiOQ+rMy2kl9fdGd66d0q/kwDikBpnZpyoMLfBvqw//QXjNezmZY8zoSl3vYtvRwkmwlYp6I5gmHB9/29TahhtYnVlADz61VNjAv0RVA2nJh6U7inV5fJps9Jeh3Suq+emeN40AUw8nu8jSkKAehXiq5ET3sE3gRHUQt4yS9ZfBsPIj2PEx71q0NjFNEZg512+hmQb3IzZg6m/Lj9jyskp/ZP/V9sDzIyCp/+Je820yUOWzzufZZe/dsSO5+b0hBbG5rcFN/QGeU00Rz2024++3Y0udniSLfUQKDSu1nwUuN2BoqftDBpw665u49dnbl7IFAq7efCBnkqp5WbW4RfzuDvSDFumkWltFTxBJqRxsxBnHUnzHg1fABC5FewM+jPLIHEN0MUPIAqYvlzHB17m26JRYGrpQUIzyzl8NBGr+WS0+gwEtW0c08LW6xNxXW285CcmEMu9FIAotht8bP0z1eEz4QhUdLAqCJxq5DxOcA4Fuz9EfsKjaIzivLkgoYiR34zmwCS5JItws2QuagJX41PGu2KNI/uH2Kl6DxrBwKxI9IClMLaq7AvU05Prjn3nSjBfeqninJ63qLflOpFNHNkE0QmqJ1+Tr9Z896riihztoPfzIBLy7X00PGVKst0JhfzupEyJcz9U/sDMcZMbxMKNWs0d/ee8aNo8kZZNiKVdAeKiVudjki0YmOR4vGma3JKu49KNcpOA6Co5qT72Iclqyyo3hmVA8Bm7TtZQmJ7sVsQjDHf6DmNynOH34xK4yEo3BZZiju+GMluzc9kle2eNkOU8qURVabP7jmeRl1llbqv/BlBMafAjlZrN93ZDBvFYZHiX0wso6gE88rGe3A4xq4cD/wDJw/erOn9cabIAoK1WePvw/hk++tMGDUU5unzEwZ77cPxE5zE2mhPu+mwqouu7lvZrAJnSnmaQ+fzVqPK2dm0xGr7pr3oVmss0db3ancT1bjokIfY8+4hyKeO75rcGq3H9Syw30zGb3nTKWjs47voCvZLXZc5MtoC4Am0UTdxfFZ/F2o12AjfreflruZR082gQKJ84K3kK540TeCoJmxsw8300fDqWWNkGKhiVK8mnx8tla0conDoL+77hBijGut0xFWQMr0x8ygUVnjZsWxVwpSI2XrS7utx5G+bmeOyUERM7AxTICn4Vn3uEGuNZfBHZGME2pGbRqJ2JlVSS7oHD/PYKbPpp+A42GJ5dU21EnDUw2jHXENJ2Tr4xrwnlfT2SYL7rJEGDKF+skEqwylTY1j9RaambbIHTU0XIHPiDKxIooKSeVjZwnQ5zsz/SkKKFMWjAhKKeZsByE2u6ybCMtojydmlI8ODeH8SJLqZFOKyHnaQOdxAknUe6Y9ke4dKpNCltg+CCsA5fI0x6qsH4E9s/dswgR7to367C9beqQUTscJoc873RJt2NwRRGCpbIRb8VeVVflmwjc/1swTbNG318gqFwK1fOOOihU1jQVJnpa7xz3cWazjhGJBSdU1V3jWZA0IQu1H1Oiu4eTA7vJQSGkxtqzb7u4Tr/IPZzrNRKEMCpX1dIukhMelj/bMZNtlE5o3MmxJQQyKJcSTfW82zbwKFQiSDGlCGyntP0lsM8ohmIN+nhKiAcetrZsH95fwEjilXwzH5Gdxh5slrlnmBNfNq3spZkrOBqAv7MFJj6aMmUJa8JzeiFa6Ha66k9B9ok2rJg/aZfevsW3Fz3Wo0QyREelaMhDCYPT045M0b7Cg89PgPV5KPYAvaPiGm4HKjggoYCGvjJr4IHKDwZa4mw+Ba9WgTb9+BCtF3Q6nKmsDHV6u1+AL6pbFxB4iJ5j+3GZf/0/+uw7tlinruIR09hVj4xIHWqoE6kR1/v90cymmdaKfVXyOdZeV1CuGWMkKlBJv+0bF/8ZV+xZGeiliaK/jiu89PLVN/MyIMT/eLTbVnIJXXgbmMnSuLMzzT0yNDnXq559+MZnl7P1JvEqRf+BCvW/2Ix8FYhjWiT4q85NqPl75ePULRVFriqB3CZyxaMXD2w9u0Y/RbsA+v5jWP++sN0fenKLieOGzhgHzLX74HPphi3p/+t81UIHpQxkVYjvDEmVQbeMRXDGXumCtCU5vtz7uEVZTtGJOGtr0FMGrJfAh4ocFgoT8Zfkrv8hJ8WZZjs15na+FcDw2TiXhn03O/9pEFk788W6GopxkWk/VZxRVj9CKOxW7stY/A3PjkoBt2jEzHhWJyq0gJnlRMaKuzr838l30+/m3uMeU+kpxtUSHY1R3uUqP7F2zaRyllLaHhn4yjep0S61JcDBAgqQHgJh+5RYOjj3WZ5Lv3WqiZltUpstVLlNBlF/6iuSvzIwFFmdtBpW3K+Gzeo/QES7Qkfy8d7Hhra1OiKmRU1jfGyFZRwBJ2qW6XGVWQTC9DwV0XefYG8dxXh4/AkRFZPZXEFCP9jjjbHJH1uWEMAouImFt/byvcLj+ssKV4YtN3Y7FN+J7DbA8bbBSe8d1/mHB8T/ItaouIp+19Vl8Jbet665i2dtdyetcGccnVtIS/obatzMc02uAGo2yVlJak9PqpQdovHty3oiNxNfg6dGo099/jRff6jWYhcT8zWsjq12CqyweUHn7YChv8Y+PQxKP0ra/jZXj5r2O+i7bk5uwsEjt705bfS0E8DfsRDymLyQr736LXV7vcYEg8y3fZvzPLHVD0QmxxGl/u6ABpWjVeSMCdfL7uqNP7V9wC87Qdvu+6iJiDqm0FJOjXL9LjGLzlu35e9Vg2bbzDuF0/4bdZ/S3W1Ty/ztWEeCmcgI39Leve/AqT0IoUX9nkvaucur+r6n9t3xQ+LYpA1DXjwQd1/V1YW+jyGep+3oWmF7kWtfi4AxblXxUzNdiBxh2HaSF0p/+oEfbkaq8hyKESrR0pS/39BXVl7gVBxvOO7T7G4/WTRyz8X8RuXago6D9Tbfyvp24qyo+gktvt3G5siTPiJzpW+y9Kt5eWSF3VvQZR8A8NXdkPtYu6O1PcvkndiuIxolkAOJf3E85nK3obhShegaSwSdyJKxSiGLXYaEOn8iOMVKcpkVrEpSVNWlYfo49qrsVXSOPz9WKc7NGis/ku8adVGtn/HWybiJ1UHGKZuK5n5fV/wy1W03Ljlw5/dHZSedslwhPLVGkBU3dnV+F5ew1YX4H6qLdLTmQ6X2WEgqrprMPbHfiRqp+dHXKjYp7q+EHUn0xvgHKu0Hku806FHsgvf4yz7rPjmSdNfv++g3d/FqkGQk3jGaXVTeUqu4CNpVDDKymKiRh3JjTsN4P9IGZaTZ9ak2AoWrI6Ft8s8FzGKn4FD5UNIoOzIqzpuCrvEFfHTNUoPaCjRakJauzoyy5wcza5HLKlK24vrq8gVre0G97rF68JuBAWyMVX40WugrSoNAeXiudxziccWN9MLd1fCbinOD1VDXqNK+V0FBSzjbGtfcAEvHtBKdbzaZUnmdFGhlK8mSYOQlKlI9xyOjlsNE7bujaAWhi5sMzmssNVYL6wLXXzn4SibwG7J6oqdKnwop9enidCw1rjEINtsxCOwNJWWsspiGzZx6x8yAFlzUloY2iW2ZsqCm7rJAZuFp3ZuolI/G2byhnvx+Jwi5J/Xo56OidzUaHzjWbcurO21oHteRzrATupB9WPq9jmkYgE++j/SnC4+wYRtQ04xOyCtPeJu+oSvy8cd6eJ3VEU6c0fh+A7sOUR4waXcIkH4Ktq1Xe/9P2ASU8Wt/ZnDKPkgqfvmCna1qHDDL4Zapi8Qp5+4/i5tADEUcdGG6J3rhhwl0MxbehOqQGX2jJg2e493gjvGMA4gM9TJ73Ey9PZKxyMF3GbkGLT3vDW1LmQbtM0oJn9xjoiKTE9fYMVKD3kh9Qs5GPMO0gJGMRCEXuMXnasNEIKLUeZ5KkNdeq4zvt6Kbgjhdf7X3r59i0/Fx88Zrt0vr6y0HUVqHTZmLsBNd63ju8ngHFc4jUSOkvbDVZ6P5OGqPWEO0tsw43ENeXSjtiThu/qZ8yu7gJxXG4DYWqi3z9vZQ3S/dbTg93mO6/8qnuvNm/9OfZWc4IK6vLc3AN1fX9xBxmbSocCthi5C8CXimHPDqy+liXnaC5FhM3BtWRlBBU8muKWImrgG/HfBnLvCsrlbdEnex2GS66CtERvAfgNI05T7uLzg/gce1uOqJPsTitRycpp5Qym7qJg12yESej9qWSdiLVdiw2RFeV2wdgzQqVjrUWoh96bT17BD2eWfb/wmbqP0T/Q0SKzrRzaBydpXP+0M0vqXjwg+2blGxYOHcMNm/RN3drKh0Bv18yFUAM9px3DNkXst91J0///0yX+tfAynDA73WKO0MyYhKC2ymi+kCl0K1UOFtyLTA7Ec6VESeyYb2X+UUJTvyZC06IOG4ZRyptLLaZ1slwQowSwmz5aGntIAUx6L/WlLO/Byl4owXoEQ+AEblJMguHuYUfjE7rayS46MB4t/cM3DatTqElWqV/6I+XjZnfyUIQe4pJI8Xelw/SEhuCv/TA8uiC3U/tg0++UhlYK0US0DpJcfYqJ2owmWs+bx48gl1lxl2jYDU2uXK4J+ySXHQSebftk7H8u636fzXNvZXE0/N3vlx4yIQRmU9phAkuAYyYPo6X/iybkkjW6ySTHObUYOlO6q/RBh9HJKxdX4I+34qPMWWODnKZYgf/wOw6m8nJPAr/Xv+qL0GLaFmRQIrJt6NdI+1CCKjShk2tbgjBQgpL9M7Bt4B/X3morWJoThN2FeKwtDdR1uM6kabyxAO+iCmOfvnl1KqkejI4/KxHbK9pI7dYsC1DhBCaoihFBpxQmW3M+s/DdtYhFRdKBuc2auQlyu8bKdnQwfsLKY8bEWMl/NM2VCoRloGB8LiYpCmDjHbi+KOFDEUB2WM9+6mqCM8kXIcwTplgSjgwIxKPZ+cTIbrJfCGUkLheGbKpp6ZeNx/UT2/GCBsLKHYam544wPH5PoQHTDsfcTMYMbIRgm4pYgbSA71ROqWkQnS+zmg0nDEYOwBjMwP/kOwgvhap6BxM3Xk9/BrZ69IgrrqansazacYhwQTWjTS49dandgj+8joKayevBim3tOGbTjHX7GhQJvgiEtIag5BSvXDuVuJDL1qcjJ8F8Yct7k7UEYiZmz4rH5IMUPvhsU9b7cU1uuXCFNUVnXa0OEb99RAt2pSmqMetanoj88iJ2C5+c4papdNbvL3dcjWDK31kc3gdbeqoRFp0EbUWxZrUF2VowpMjYECbz3YqT4N0ah5GOkATxzXY210aCCyP5S3TG++uip+xnndElw8h5O+7ESK8AeMUeM2mR2zMt2SL5Hka/+Nqn7IAweTdCFmoFZr882UA5lx/nQ+/qjFq7lZbsCIHwn6hU99HoG8MZGsKNSFZsAVX8eN4vZzSrrd4hRCK44YpQ9IWny1WbNGpH1XVVkxVBF/YB7AMy6CblXnnQvrsRFvpeOo7OWYdeJI0gzQ8CicATb7Iw8lm5iNty7XTW9OFEdBRhu7pH2+zmts6zc+fsmWSg7Lui2zfOMGn3N4tFxFR8/YuMaF/HOT/eqAtWCpYRRLjKkUpAArs5PJOH0ZP4YSBrfi1OorUr53yRZuqutBMe5+pndTWTcic52URKs12SO3oS83Hg7bHMFMEjXzJoU53plvV2NPuoF387kNXPwy69YFJ8N2In+BGfHegH4KwEi6m72cel6bGaP8h7sUgjzMfBllQ+kBUeSyd8MpowW947yWb6LD9G9CPpiEEzcuAnXzYVVNZiykqawYm6Ym3Pbt6hd9IhC19/g3NPjAjkDiIh2W8b9EXiahIRO+I0H5faoT4ykKfnIzEG9b3EAsAgulACjMmHPOFkbjbH3K7t5TbRIxOv95ncrvBjG5ecABPo+MTrx2gz3hkeC8BRTc4MPHd1/0GieozrAhpbmkZsVh6Il11zeScUwztrEUGiY7uaebdh7Z3+gB6jZAgBqeddA0D4/PRpKEu2z+UchkA7TGBBaOrDyxZQefWP7ul+hPEfQCqZdwyStqe21DtXxXURz4BOPWezn+ULRqXFY0VcthapL7XT7dI7qjov95HL9SB+2Fgn1pyR8dM6Q4uop/JJHZBYnF/K3PWmMUBEpzm6rydO8UV124sPRzUMjZ7pLML/ARH+XQT26ifWskZlFJlpzvdQS4XLyYvKQkIemHP8DFckU8fK+guHnjN+83MfOYNGWOCaK/0+qwT52WgDTnGO7b6Pm/+KcVikJiR4T1bC7edfJtCYcaGoz+L8U4dMm5Bi3THfUb0e5i5OXH6co3CIvPFXkNxnw3eESiuOMtHzLi9a7IcFU0sBJ2SEmMSv0Q5Hos0vVbxahaXQswRw4Z4XwpMdiViOrW0rGnWdmKYiiJxu5b/2WiUV06zeOKxKhJJnDUU94WA+tSU8IdArAn7vxznm8AqbZySxMNT/Gzhl3XjZTGYbVYjhZxVEUkV4ppA2z+bwIr8ub3afFMmM+lT58vwsf1fesUpKz4nwvbYx5uwL0XAA3h/pcj/v0gfK7ehpL4lPh1Jv6/CdCSN+QIYSdM5gB+aDjQNZzKA5IIY0pdrU430udPxWFwjU9LN7E6aKfD5u3FgaUrFiMW8If2hc7HjfOVKKmVuhzs+dWKBRfLcRd4YucT054BlyTEvn8vO49p9CyMXKSaLHFoEWs7Pd4KFcCupsKLTP+aNdQZiusWfkNJPg40RcO4ChIwjkzSm2E4/KoUdVLDeBYzXFx8aGguEDwa+82+/6+izm5S+vF9dNqHuc1l32BDO5MOYtGqscSZWNY4pZTOJQnyECN+ixRS8ja7Z+HnVzCOCyfF4UtXYrYPSvARmaqetLa8ECVkGitamwDYmNVSL37+U7KhYotHGircYcr5YbVttvyWdyTayf9Fe7DYn2vim/JviQ3lGWS9ulH4aChwge+QYa+QaDjxDPTXo8GlJl+B9GxLskiLXbpzoWB0+3Ve/pXfVH3SXAcPn/IOk0XDLCOM7hzI2cQ24ZdU2TNoFiix6c319/9nZFuIP2tCuFIDElm4JkTqkzgtvZYozENyRavrqHhY/FtMMmDtvaQLiJgwevZ5Kv6O6avgOLtWz9nr54c3G7NYSyqKb7ylXU8WF8+9sYrc2h8oY3ZaJFMlAIP625KkDE1o9vP0V5B0nFr65wL8GRv98/3roYy0yebHaqlloZUMQApCquqw5Ow928YpZQo5EPc6zx/5cMwo38djYc3wzRSRnDwIwB/5YARElry9xsvpDsh6CtD2/QisP2Z0oTzxbPvFYFtJ0tm028ZyfBKJTIe/FgbO9BrOSgam7Y5tzgHQe3SwiYWkkgy6xptc/PQJvb82V2RQt+oIGewm14tEPy9RWz65c27zvN551zi/42F76opthOQDaSgm8tKa8oTp5I0UE6xpY14tn8beTciivihuA7fPTzRKCtf4AdUKQduwRaezJ4ZTC7uRdWRXEBYRqJ7Bh4adLV71RG3vreXKAb6JBlMgnlXK5bC+PNLjgLat6wGQmQ93XBLeb+mh8Vp08uWt6lYgxw23bQ6me55qzA7NYW24krzd+c+pdKc+CETKPHA3qBCM6j1heer7/3KfthqqHX7SiZkZzHWTaAQ2cCHi8Z30JpUjlwGdTzvsJbig49eM8aM/CDWqas2cMKLMsd/zSDXhje71mO4QR/zZ0WCUXtu+W+OiedP8U3f28ZlQgaPg0fqZVk91+uVPjLSv+ZQPHB27KTXzppDLnhuOZzotBjsfnp3fwSL2iQ0EttalheYAfWkwv+b7j/AtwfiBqiTjhs/XIDdlhyR78D4DvuOX5/Z+1ABbM0973GW2teu+KL4T/6elty0EKL/KClI3smhfv2cTO7KdVMr+0VgHsif4lPoLawSH4+FCRNH6dhSmQEJPqNgQv/rPheoCrUz//f1U/GGAnmBwr86HLc4lPp/gjWN4CrZLxU8xlg5OAhePPMuuA6BjHoa6iJuFfZ5lyORAnLjM7q2VMcccgWEpDzg/cNBTXNDnSxfkSwMviBJMDToiz3A51iX3vUZZ2cZPE+0sMD00BgKZ7EK5x985zb8VUW/ITlSO6S9bG3moXJbnJuYl8pjx7jGcfmSnx6Xl3v8A2vslZOUhXNk70X/cRbwgcmSQDTEHfvF0Jf/FjH9k/XxlMrXqbnrjCSFmXdoLX8nYE/VQZ2CLQqUsT/aXf4ApdAT+NUoZmID6zrBZJOZElqlGSf+FeQZQ7VinL3Jy4tHsRyMT+H3D/gPvfBa7vRC0SAOeQepJ6r2G2oI0lApIkEogwBqZqO+HC8N/O0L4M1CPLAeGF7wNBhPiHE9tIvPxGhFhcg64Xi6sdO25J3LiEBlu6rYh89yhN7IUit0b4Vo69LIYu+5aPolXwJ/1SDFEwNihdQjIXxf1OiBUUWy3e8Np+NyLDdmLdzfnDl67DjJF5iOcU/1rkv2xVVPYc/EwoBoFmOEVw3ZZrzDYzg30eK9LIaptseZN5ANUf3VFDzW2yGea5AG6Kj2SEZlbmyDjp/Pw2xlhcPwWvQfDLQLKHMF1+H9gqO3d91AkdJ4YbwzubABV2ktaCZNdJ02dEtMTy3G9ZN68cIpeuIlHweInYOpy66pjhT/WLblsjrZ2qrB2r4FaNtqPTyFXhhhWHHt4WUiYM9I/Ov4l/HkKS8B7AtST9hxiFt8mdAby0oTTfyqZD92Cu3yisolFexhyA24H2PYYYIBnP0g+tSIulc+WVSxwQxHPPQ2RO6BuYz+KNC+u3IFlweql3rDWsShr1BJLYqGaFN8549I1V1MmLs1P4YAPgDsvHXtHpZsEMwujNtmEAgeJAf9lc+1t5KLpsehb/vDsazng7JZ+nLZgyCwFXLQ268i3vebrwXfcxehte79HNg9CKCJAsadRFJAu2fwcujrYl/enIOboZCpmDyLof4D1Y6vKNjf0q5yzHKLrzMDPXHf980JRh+FPQ6z1wfAT6Gou1obEotlTyngMYutea+xzjf5/OlVdI20trQlzsYq0lZjtwK7c0k5pOR99O2wpxzwB96zZXMpIBmtubU+a5LvpgxDjJRUOmLPbubWVmGCB3RgBDfBmW95l0HtKArxnMRhvsbcGzt6FEoSjybTLEvfYmHp6d54DPIKu5zLL5o43HvvWOTX0L453+iSL/gPsH3N+Ak9dSl7gzbRzhQtZQExT73QoO9b0KzlrYCjC2OvoKWg/0Vl5XXjqOd4suNgMic6PDh/6jJpwE2PI9M8iI35morM294e+AWTFVlkPoL3juyxdA/68sjMO3iQUNGPHhptMzlTH3/7aGNHH+WjcPv5Hap6+FrZ7wtY4uef9D/n8DeWRDH7kmkW/mBJI0RLuzbvGcbGZcgLKPX82RcgWgpqILm/bKUBxD3J27GBGYDc0NY9iv+9B2LSwnJD6Dvt2VshUman5pivj3Noowr+irXO8omOTFV3Nfb7lq7ahyAgfRSJ27CmctHAAX7bukONIYCaTxzLoNxfIyaCU8bK45Xa6vKENqxvwxKvoQb9HLlHf+accGSsg9MRtfH8rAfBio4STKaGJVI+NfGsRttnRx/dV01VWSKesICoP3AELOPpODC2ZwfEJR/By36K7niiKIPHWOp/lzjNFXhYNDHfLsNNgA1CKk1iNV1Sn+aiu9ZVdSivG3I/WRnh23HuoZ2E9Ze1xNU9mww/T1YXy36Wh7Q399qXUEI4KCnTAgdxJCyVnk5zBZRQ0R7mcPgA9IDh9rwbuyuS4uX9VUaqAdF/V1hGdHClg1qqpqWhoahh+Dfj24ZKtHlZnlBmQrvjFCA2UETvPTMn5YP2mYHESZvbVB/8DFayHuphANuNEQny0id8YvOfVgDbyc/8wj7revaoPRK4Dhj5szP8nrSL8a1R+MTx/65RZZ2Fl+/vFiNeyrx+pHSwtBuURJkb89ZBo8/3bc/SNMIqKLQwomZ8dBMS34doLNxq8kE1uLvEE/9MsH5GOLA20RfXsunoc/sTOF0Belbdr7JtrFzuTnYTA8bIkFSjSChrTWXr9hMczgI1clGZFqctVBKHLiu6/w7a9DrkkyDDtEJjaIVVe56qUL1dTp3PJgdNFAFIJ6qzz0AtjuqhHY5QCPue9GeSOe/umGqgYwu80M6XmopMsN73UZ0BlgdQUv4VkWTBiIxk3/3VAK/3gEhWvHsGc4/87PV84Ny5eBNPSetJI+2tm58IdPFd1WeayuovFkmiJ6qDdPbj9sPzhKLs5mbc0LzRFWSNFxTWhXMUG7ZCWFTRBBpxke4eaMkM81FEKHZut08Cu/ua2VHQ3/OmUt/CaZ7P0mB334JnVN/4+QnzIQn5tujp+7icQqVdwpuhuimZf3PS/bSAUgxNcUt4+4vZPOcoc+c3+iP/xb2eyo7Xcthjfa77u5Bv7GAFk9vFW7odTa5wrgPjrS0ONMrfKflc81IYp7q0krzvh5z0euCaiWLlOP6BER+T42pHhOj30t0hrBHtVNWJE6UKIyUP6V1bdXjm3sA8uqLwMo5OYUQKV5/W0n+MBruftQLJZ9ZW6QKwB3VJq+UFNTqC+2MP76XQpAssPR6SsldE8Y8DlBVHQfOPw8HTXTB4YPnkDjb7Q6K0fE05vF5yieTF7v1F1rTh2ya2wXuszPOzyVngJQO1oajjpI3P320K3WE9/Q9Cb9H4/iA70K+Z/xcZLwhijEf5u5ggMBtUjuprnBaZcUij9/H5vaZJsMGHL4y156/Vx0smCLQE0ZSqs0PLO0FK2AZ5or2dnt47FneXJBRyih25wz8mlsvyCqR8k+He1ozZ0pE/3Van/C6l+AkY4NMkmsxj8uBcgameXCKQy0s4ESNXgupgsoHYmdp0IYzZOxkGFwiStixlHi8DqOzXmelCsMK6Am+QgT2asikgQhicfZyNaPtmVJ8HZJVdVXi0cfE0y+IWN6xOMYyZXSD92rgdLq1JEZ+bz97bqzqVPM4Cawbf9IGUDYgJS+z5Il3l7Link/5A5rqvpaAssXg5pY6ndHpb5LVbpOW+6nkaiZmNGzSTujn9DXxDvbUkdiep5+u3SUyc9J3uCZWZXzwmjNkBnOzqHNmNgZqxf2OJ1x/PcIjq8uq8ImwFReJclrS32xHpYKRWNzytT7yNBVfzp/RWwo00L40nx3nHaktrC7EB4PBAkLC5gXvLDsSIIrhmvylZLlFhFZEMC0ADJ6hnLfpi5IBQuigMmAAzNAzolvdUcYMQvPrKY63NRZqI2c6I9eBLr6Hyg3iE81J9rOaGVwxD5MPJRPtj1uUixmc2BkWoKkGiGIACXhsmSDCDGmSFyDmOxBGwXayEVLBZ0r5pbJjIj8BUiQYKmuMI9DF1+XTQB8Ssdt2bzutydmEtNiZUOAc2OvebPM6+WNlhB3bzfSOJFditQOTK3CkHLv52g/GMuhx1OjXk3Ki2py52UAU7AsAzT7yQmiuB7hXZN54jtsFRpm1ZMms9QjpLOhstHnOtSnyYbugUBQFl1Vb/hqgKei3FBf7NLhY1tc3Q7FcImb19WLk1XZZTdUDVz1XhR0Exmn6Dw5urKb+JryBttSI3LWGUMuN6GUyZrNies8icewcx1IPQ+w3KgrIcyakCxNLIyPjQ14xltG3iCu0I63EQveEWS4ghcG4zIWqUJYh+A5mckDrA9x8V4s7+N3tOy7cfjQ4FCRLNbnnewFZye2/xaklJQUMDzG5xLZtGLoL7OPZGGzezbo712yMA7HwIWhIaS17gT11y2bIDHVwHEixNtNlHU0KJ2JOV4lPppRbdZHTphDhXcg8bPU77L5x9laqQfltjAeLUh70U9KGrbPkIkFC4vmqz8iz3zHjMjvlqtt9QBXebRRZE38LO+247FTjCE3WKrmhdsYoZFHUGlBd5F/VZio5lQRAxAI51Fm21HnDV+/fdZdBA3FNpGfip08pR3vZeVehDofdpXb8537cRxvnOPubkPB1RBmpJG8V8lfDXnXj11GjkLXIcWe0yLEUJWuNbX//Sgj8xLDAvEfkqo/XodklXNKd7sURyxzTSGky25GoE+Npcu6fVIdz+i4biapr0JhfFefHgshcMwSquCmRVrwXSJ8weDzfEtAhtjUUxr4HFOU6BWrgNJUj/dtcGlEzimRVf4Wx6IR+061LQW16EOcpWhpJUg29C6uakDbPq/YLSu+ckCfgvrVL8TNsxiDYIXyr14tlk6oE/06FddwEC97/nVgr7fbID+L4+1pKipCgV74ykq4HW6RYxM5sABGObXUJoITKCMauTIcz2CY9zt4VvdgMwz3d7yWcUtSoJo/Xdq/9UlnzJ0jqeZDjhl4SVP397y2sHBk4uQsZRm+QdZhalVQmDcywP+1diqm+uaEbzvn350pAFNxGk9xDaE4azKjgEwDIIQ5RpSiQY6grogeX+wRWFAcq7vDlUL4k/E7oCMpOpkX5lRyGQA0nR22lG0jLT0tGh7ZkVIEKVgwfJrHXfWv8nwMIN9VUj62jvCy3ZLo5v0MCKG3pYU787yMI+xEzNixUIs4QbNtGcRZZMT42EOVwtwdcyB5AW4yW3+fqtywYuY4kRRIoVZg8BKpEatrOC9DmlHm8h+xNxmwrcCy2p5td49WuslAJRqZAjO53pegscMITBuLoSJ7iuJE4TmaEu/T/GxAI5Gduho+jThgIusdZSHaZ3+W3XaXpJ1kVxHCSA7SjjEZuNCnLZuAuTvHrBkLJ6/wAa0irNxZS08KmheuzV/mmuE12xR0kZbJSSNDRhZ07Ld62hxy0jNeSBqBkXFZ/Wr7drga7H5g5s+kTQWUy7zIxCu+KQAh/xGsiM3fyAnNaK+9YObvnT0UmOHByIVU1eR1emtBm3NHyihEupkHjLodB2UzS/fDqaWNZk9hjJO2Q6xZAwmpmNLLyf1eNPAXJQOet3oYX1+T5GflwBz2t1FbQE/MWPHw5o36atWVxkkhzPR0strPU5o36WyPk3JR+EEBbeXMNOsm8ZryAcGs6MrAqZ0RH4uAdoJm2SRpFCnpMDOW1RfwukcZJuwHKPbsH/I4+ryORjJ3Q9zw3qmSrxCJnCB+V7HWcvyZssWOHkO7dJrNOLccg6d1Ws2ObDSwmTWbTG8GmFanHgXivWShzNyxKg9d0RiCUVLM6ugDRzCG1kJCOEO2HHtczQg/twWOKIhLEWfjJN279EhTtbPszHqXGqd21+8p3X4o9ieXJ6u6LHPunn2Fjov9rZKYtFxNdUp3KBCganjqWY/sPQd8LCzU3AO/a7bmqupaSKLx+Wva8XgmaoZ0CdozH+nFfhBGYPLoWG6JJKKVBmBZSc95Lqc0AoKF/YUjei6icWMGP84BAp0pO6GISK0yp5gnrent69mIH9Vd5QGSldsHZqq9/2hZmPKJcNzLxDl2l/rwHTutvS21d82mzkB1TRf0Hs1JDcyIq+HBeCR2R3v08j4w3RwGK8K325K2Hhv1zzpqvgzkcSpNwoMUFzDBuTx4l8t3ky/WEsCYTg/tWcJGvjNjr0d5ziEae0CfGgl8qnDUvPSmd7GXkIq0Et06kRP7+86blvcZ01nV2EtuclzLQPQo/PKYqsyn2Fh5c5Z7Nggsu87M9cpq/QNZ0FwtZEIoU3R5ko8pqyGJwrGpChtq+dISdNtiEN2lJnc0RKafFtxOKkt5Zjvq9W1l2HvSdcg3ww5R7S+cejmC9ZIL0HV0V1UuvnrWPZ/XXdDW2V6kP2mviJrh6+HlK5fd1/hJO9pkFwxcGnuOYBzBXT58h4fONAyrtzR+5eWdoCH5hDxufMPMlawrGidZ8nbrrIcnKS5cyjFCMD7l+TUYiSid7ADYx/8VnDElOnXZ0x545WjeGvgAP/fmpobyavD7WFfMzHdKHrnKHUTi1+uC23NDoP+JE2y5XbggFrjej/HpliLQyXX0+1uZlQSXGOqHtUw1PjN86eJ+y6ewPc4OtEp6blhEZVi+A4M+XiUb6Wg/GyRYSYtTNA++nfhghr2No6ggll/NsUvVb3WoQ5q9HHpp8BBF5+14jmt8Zjs0J0YNeCTRdrYZicJYff6OGtJGwvURfhyskhUDusTPEdNInw3c0kKPhYIEmrBD+qFAal7eIrVg0PrmEAfHOVDiJNQjc3nqkGxhJOD8QGC2KQOMi7BA7a5F7g5v6ph/J2xoYw7YuyNu5Hju2TCG2Cz6X+6JHnqM9hd4+Ihn6vNhq/cSs8cOblmf/l361AwSWsWRFiyfeWCiL36GN0+P3eGvRfFXeCf+Pv4yUxRCvjM8wky3uZQJc5mrBxb+UQnsuXgzWZs5w4sPtxVznSDZ0hkfxDWAqF5ehjEIkgg3SLLeLyezkClL+eMRCS9DLcLn8vxTme8vzqRCmwjQNhoxkWYp+sQsE6c9GHpucApXrAg1RwSTF1kOt9TZYtyrX5zhuQbrjS1OxamI7Oe3bIewGR/HubfY+GDoUUgnDV8lbM7dX4tk3ekH+slqkWtx+YtBKGfPwHaeHZ1k3Pk2ulORWvDCTjqeJ4mLH0YE7nA1n0e89rme/ePDhPIABR/tGYyoZkHc5pGLhoVMUU2BWXBGLBYyz1ResQRl3TzKkN56D/CVAKBVUjfsXLrMEK/s4nkaM81AcwUVj7ZQT+KCe/45f6yUyJJ8JE7CCzLPrCbfNk/H+4SlyzdwsTyJfyIb8al4xIUQ3jrSUHqpMzfjCiBlzEcw+dgsa59gpUicvZsBTxGt3GBVE9k0PeqWkx6Onc2Mz7e0VPncbsUJOLJOfoR0WF12vVjn9bnZNIAwrVFd/Eo9TNqrLlVpaomAsfjvYlgraMJ1wv3Fkr3ZPyOuspB1uSQiqPUT4ukc3LiEPmQdBPEkADsInrMlfTrggxx/gQJ/gCAtpkzdqaCpz7al8+aa3Ce6rn3ku2t5nXSwJcbfynGruCJmudjG6gmk+LL//aL5t9fyPHFVykKN/jjRfw/b3p7YbgoTj0Sj9udxhNmcTvFIsTSkMyo55liWacqzJnIAQ+Y942xpKKwr8iC5/VUMNhFRF45nYPGKCHJyGaiNt49cTHvkrvOagdqzuY99Q9YMWAnvOmrCeR8Yv5rI7GP++2uFbjDf0Whji2r1dYJHcdv4MOkRXdM8H8Flnw7xB3XJsc7gLwjQ5/qQVeKSdplTeK41VebIFpHc58xy51ywGPP1nEjLD/FR5IAndci1A+KQnKY2Iv/19vK0mHad1TGrapEZwUz67T1FHnC3r91jDULigIiP4YAkeQWISPp0mpMtCToDEjei66vh7+KPkYSNESZWNyOXY7kKXVl85nzpn6tf8QXOTPR3Ge7qCXzTtbQWqTX7dq0pDDiwA+X8uTbSOf85QXqK3RAihMAjczKvdYcgCNUaj+DHo7PsLBbShNFXmZIybgo7ACCf9tuu748/Cw/TF5/3iCVq/z7XCmeeduYdZ1cNWfSeSwag9wv2fsMUzd+0kkzeITjVw6/zN82sGkkCvlkFQCSMBKWEWYme8bpjtCOtldvWBX8UL9eTGiGxda1gxO/xAFUAtDozus7ZJ55S+VImIvlkm6bMKlrvwbnrmJXQVZ0BeC922e8WvRbfRcHklzlBiKNsjtjjSYnsTmxpOM5BZY8g6vDXzAG3iO8Bd4nMWLHyxmD4EWKCFAEfMwDN4E75Wj+FtOXjf1Cp/hTIlEhYij4+qY3GeWWCkQ1GbCX8u/sOtUzud8KxGD6lafmeuY+aDjyc6DcLfx+vxasRMtWlbwOLxiWTpgjxZuKaiI+tXBI/0Q3SYjbqwpiv4n1H9MFFZhsDL4qhPooRJt5e6zWUywAk8Coby/g/6L1qt4fM/e1H/d4+8pgWt/vK/ggp+hcDvkzQg5AiwhWxVObRJdcoFfH7Kjf0yyc3exeo8LjXzG1PS60ahfWBp2E8g6EJ/iZTy2nOeM9CnwmG3XmVrD8/1/pwwiCg+x7HrGtgEMERTMgjchtoluzmc4FBqTYqaJungqdI9M5GU51sW0e7RnPi0bKegYPhL5dlPrhUp/g87PmquR0nlczdip0klcg2xdaPyiv3uVuIKoFsf5D0qYg1f26kSSWZAp8UMpW+Q8t7Cprtj9ZXkHihu/r9M9bmzn3pdpmCehw7oHO/qBZ5lDQrQpwyU1V82TY0PaZ8eK8gbZhAnMWYgyRdbu/uKsY6ekXfHNBCWELMZKA7SyK7fm+hNSieHz7oeKBo35mL/w1QSwECAAAUAAIACADzVslM1qN+2kcDAADhCQAAFAAAAAAAAAABAAAAAAAAAAAAdW5pdmVyc2FsL3BsYXllci54bWxQSwECAAAUAAIACAAKdVpQUr/DKAoGAACuFQAAHQAAAAAAAAABAAAAAAB5AwAAdW5pdmVyc2FsL2NvbW1vbl9tZXNzYWdlcy5sbmdQSwECAAAUAAIACAAKdVpQFR5gG6MAAAB/AQAALgAAAAAAAAABAAAAAAC+CQAAdW5pdmVyc2FsL3BsYXliYWNrX2FuZF9uYXZpZ2F0aW9uX3NldHRpbmdzLnhtbFBLAQIAABQAAgAIAAp1WlDIcjpjrwUAAMwaAAAnAAAAAAAAAAEAAAAAAK0KAAB1bml2ZXJzYWwvZmxhc2hfcHVibGlzaGluZ19zZXR0aW5ncy54bWxQSwECAAAUAAIACAAKdVpQq1AVVGcDAACfCwAAIQAAAAAAAAABAAAAAAChEAAAdW5pdmVyc2FsL2ZsYXNoX3NraW5fc2V0dGluZ3MueG1sUEsBAgAAFAACAAgACnVaUO5xqmKYBQAAXRoAACYAAAAAAAAAAQAAAAAARxQAAHVuaXZlcnNhbC9odG1sX3B1Ymxpc2hpbmdfc2V0dGluZ3MueG1sUEsBAgAAFAACAAgACnVaUH3VZn22AQAAPAYAAB8AAAAAAAAAAQAAAAAAIxoAAHVuaXZlcnNhbC9odG1sX3NraW5fc2V0dGluZ3MuanNQSwECAAAUAAIACACveVRQNRXBlDM6AABHWAAAFwAAAAAAAAAAAAAAAAAWHAAAdW5pdmVyc2FsL3VuaXZlcnNhbC5wbmdQSwUGAAAAAAgACABzAgAAflYAAAAA"/>
  <p:tag name="ISPRING_SCREEN_RECS_UPDATED" val="C:\Users\USER\Desktop\SKKN 2020 Trang\pp bao cao SKKN\"/>
  <p:tag name="ISPRING_RESOURCE_FOLDER" val="C:\Users\USER\Desktop\SKKN 2020 Trang\pp bao cao SKKN\"/>
  <p:tag name="ISPRING_PRESENTATION_PATH" val="C:\Users\USER\Desktop\SKKN 2020 Trang\pp bao cao SKKN.pptx"/>
  <p:tag name="ISPRING_PRESENTER_PHOTO_0" val="png|iVBORw0KGgoAAAANSUhEUgAAAMUAAAFACAYAAAAMMrgvAAAAAXNSR0IArs4c6QAAAARnQU1BAACx&#10;jwv8YQUAAAAJcEhZcwAADsMAAA7DAcdvqGQAAP+lSURBVHhe3P13nFRltreNc86MOUuQoIhhRkcd&#10;s6OOYw4oICpBzBEVUFSUDAqSc845NHQ3TdM5VudQ1ZVD50DOGQwz57zPOe/3/a577121q7qa4Djn&#10;Ob/fH9fnvve9d4WuWtdea1XqVr///e9h8Dvy72fkd83W/u2f5nc6nP+O1ylwfiaM48z3/f8uF/zL&#10;uOAC4UJ9PE/k8hFEuw0zRgzI8xH5uBvr/3L43IbNf/c7db+i3d9/Ba0uuugiCBdedCF+f6HG786B&#10;f/8XEO12DP6dT/LviNy/C9T91e73P82F/yTRrvM35OKLLyaXNOcig4t53G/LhUQe49/z7ws+/tz+&#10;ndrW+Pd/mvDnPip8vgW5H7/Z8x1G9L+/1WWXXYZLyUWXXIILyQUmfn8GfvcriXZd54Lct4svvRSX&#10;XnoZLgty6f8O+PhpXB4FY9/5EH4dV1xxFS6//Iqzc5lG5OV/LZeSi3l/LuJjfQH/zt+HcZkO55dc&#10;yuf23Pj3KGvR+HeKLzF4MW9D7ocQ7T7+K2h11VVX48orr8IlV1yBi8lFOhdGcME58nudaPvOROTt&#10;XXj55Qq5T5dfeSWu5P286qqrcBXva3Su/L/EVbia960l5PH9Z7j66mtwbeu2uOaa1s25Wrg2yNXN&#10;uCbEVeFc1SLN78OVXL+CXHbl1biIf/OFVxD+3RcYUNoLuGbw+18NY4dyX0Au5nVewft9Jf+OaPfp&#10;/Ij2d7ZMq3Zt26J1mza4/JprcOm11+ASjsLFEVwUwYXXXEtkPHcir8OM+bbk9i+/lk8q71cb3r82&#10;bdqiraJNy7SORuvflDZRkNtp17ZdkLaRtNGJ3D5X2rZH+w7X47r2HXHddWY6aLQz0x7totH2ujDa&#10;ngth90GjDdevJVfxubicol5ybRtcdG1rXMTHQMHtC6NwQRQu5OXCkHiiAJdyfhVvszXvt9xemzYC&#10;b9uMui/hyH1Wx0fQ7O86B1pd3+l6dLz+elzVri0uM3FpkHa4JIKLFdfp45mQY0JcEpV26jYuZfBf&#10;zj/u6uvao22HjujI+9Wpo9CxZXhcdDo0p/0/T8f27YN00rme69fzfl7f8QaNThHo6510gsedK506&#10;o0uXW3HjjTfjxs436dyMzhw732DQBTcYXC/cGOR6M7yuM9FJwfsp8LbNyH1Rc+7rSDrw2HYcr6Ww&#10;l1PSS8klFFe4uH0nIqPGRdx3EQVW8PHStrmPz/VFDP6LyRXc15qPYwfez468brmN88G4X9HWtb/r&#10;HLheo9XNt9yCW279A9rfeCOu7NgBV17fCVeYuFzBP5xcFsGlZyD82BsiMNZ4vZ064SrS9gY+MV1u&#10;xk0334qbb+Z9ukm4mdyk0UVG2Q5xM9eF8HXT8QY3duEYgayZuDmCW/h43NKZowG3Q/u5T8E5993K&#10;+3rrTX/g7f4Bt94cHdmnkPn5cMtt+NMdd+O22+/CbX+8U+cO/FH4w5+C/MHg1ttN3IZbzdzyx2bc&#10;Ekm0+2Dcd3KzGe67iZe5gWP7LregNUW9kpJeRjkv5fxSPjaXqfEmXML5JVy/WPYx8C9j8F3JsQ1l&#10;78jrupF/583CzX9U13vzLTqR85YwjglD/ibeb/Pfdw60uvPOu/DnO/+M2zm2u/kmXCPcItyMq4Pc&#10;orhK58qo3BrGFVwTou2X9atuvpm3dTM6/IF3+k934g7eh7vuuAt3kru4HeKOs3O7wZ8Ud4ZxO+66&#10;7XbcGYGsGWhrt4XzR4HrQYy1cO7gvj/zft7NwP0zuUvHPA9H/s7m3KmjbYeOv/POe/HAA4/ivvse&#10;xr33PKTzoOKeux8I4+4/C/fr3Ie777oPf77r3jDuEnidGvc05w7BfH/DuVPnDsWftfFO4R7G0D24&#10;mWudbrsDrf9wO64hV+vI/FrShuJ2uO1O3EjJ/8Db+hPvzx28L3J5DeP6zgftsndG465o3Gsicvte&#10;tHrowb/gL8JfHsEd9z2AdrffhrZ33I62d/4Jbe4Q7kTrO/hH6lyrc00Yd5K7TONduJrrZq6hdNfc&#10;yf1/+hPa8bib/swH//4H8eBDD+MvDzyMhx74Cx66/yHyIOcyPqD4i2zraHNtXe27737FQwqukQdl&#10;fq+Omt+ncU8k94bxoI62fQ8eutuA20FC6w/efbc+cvueB/DIg4/gYfIXgwd0HuTfRx5Sf6PGX+7n&#10;463z0P0P40GuGZiPUzz4Vzz+xPP429+exWN/fZo8hccefRJ/fUR4Ao8+rPGIwV8ex8N/+RvHv3F8&#10;jPyVt2/iIRMPPsrbkPv5qJrL/X5I4FpLPMD79MCDvK/EGB/kuoKXfYDcz/ndPO5Ojn/ieIfMef1/&#10;JveQ+3nbD3B8UOA+7bJc5/gAkTFyfibkOOHBhzg+9GjL8DYe4GPwEG/fQNsnow4fr1ZPP/k0DJ58&#10;+jnc89e/ouM9f0aH++5BhwfuQ/v778d1DzygaCdwuy1HDWP+INpwbMPR2Kdta7SWy9x7L25gkP7p&#10;YT74jz+Fx598Bk898RSefvxJPKXz5N+IzDk+9bcnmvOY8HgznpTxr8Lf8KTisRCP/jXEIy3xaBhP&#10;PPIInnzYgGtBzOsmHnkMzzz+DP8W8oSOafspgfMQT4fxJNcMwvfL2nN4qVsvvPjia3jh+Zc1nu2O&#10;54VnuuE5xUuKZ4WnX8IzT79IuuKZp7ri6aee53MbyXO8X8/xfhk8q6PNn3y8ZZ7gfTJ4nMc+Iah1&#10;4Tk8zlFQ29z3OK/zCRNyGQN1WT42Qmg9/Jjz4YknBd7OGXkeT/IxMXgiyAtBWvV4qTu6C916kJfR&#10;rUdPPPb887j1kYdx46OPoPPfHkMn4bHH0FH429/QgaOGzA2MbX0fL9OeY/u/Poouj/0V9z/9DJ7p&#10;2o1PMG/jxR7o1pW3+eJL6PFiN3Tv+pIJbr9g3n4J3V54MUj350N0e76rorvwnEa3517AS889H+LZ&#10;59HtmeeCvCQj5X9JR+bdnn6W64T3UXjx6ac5Ps11g2cUsmYmtP4cevLveblrT/5NkbzMv5F07aHo&#10;Trp15WMQhqyF6M41jZ54kfR9/X307fsBer36NnkTr73yhkbPfuR1vPKyRk9FX/Ts0Qc9u/dGj+69&#10;8HK314J07/aqosdL5EXOOXZ/8RVFt2b0xEs6MjfzIu+b3C/z/pd4mZe66shcjuPfLXSV49X2K9r4&#10;ksxD+9UxXOv60itBXiQv6ajj1f4WUNdrHP8qj32VcdYSr4XxotBdH3Va9evbDxpv4HWhzxvo98Zb&#10;6N6rL/7CgPwjn/wuzzyNG597Fp2ff07nedzAgBNk3vk5rpl59hl0eepp3MH9j7/8Cl7p04/X/aa6&#10;7td7vx6kXy+DvorXe/XReK0P+r3GNZ3XX+sd4tVeIV4xz19T9H3lVfTtKbyiwdvv+zIDi/Tp8bKi&#10;r5nuOrKPo6JHD449uK4h82iE9r2MN3k/3+z1Jv+OtxRv6GM/tSbwcdV5PYK+r4XzOo836PPaW/jw&#10;o8H46KOv8P67A/DeO5/ivbc/Ubz7Vn+88+bH5CO8Td56Q/gQb/b7AG++/h7eeP1dvNFXeEfRT+hj&#10;ovc7fB7eDsH7a4x9z0AfuV8y9o5A7Qtf6937TSJjBH2a04u3LfTuE4F+mV4GXDNjPrYP/y4F/1YF&#10;H4NIevOx6WOmXzit+n/wMYSP39f4iHwo4wef8Mn4DL3efh+P9+6DP3V7CTd3exE3de+OLgygG18m&#10;PXuiC8ebyM0v98BNPbrjD9264T4G4Iuvv4m33/uI19cf/d/rj4/e/QgfClz78L0PFR+9a/CB4kOD&#10;dzQ+MuB9+Ojt9/Ch4t0Qbxm8gw/efFuHQUQ+oNgab+KDfm/gfeH1fooPBJ4IPuj7ejPeN9On7znS&#10;D5/wPn7yLh/Dd/vrfKJjbOu8w8fiHT6+Qfrzbw1H1oz199/5BF9+OQZfffUdPh84HIM+G0q+xaBP&#10;v8HAT4ZgwCdf4bP+wpf49OPB+PSjL/DJR5+j/4eDyEB8/IHwmeKj9weY4PZ7Gh8avPtpGB8E+UTx&#10;vmn7feG9T8/Ke6YxDN7+OaNf5l0DrjWDf58c+77wwQCdgXifj8N7EbwrIx+n9z/8HB/wsRLeN9Hq&#10;68+/gvCVMOhLxZeDZPtrxdeDv8Xgr77FBwO+wKsf9cdTDMAHGGB/JncxuP7c53Xcw8C4t08f/O1N&#10;pvb+n+LjL77GF4OHYPBAXtfAwfiKfKnm2rbBVwM0vuR1C4OFz2T8nOMgDP6UI/ny00FBvvhkgGKw&#10;0F/ji/6fkU81Pu6vwfsqfK74CIM+JB98qPicfPE+xyAfBMdBZt57/yy8p8aBFPnLjz/DkAF8/Abw&#10;sRvAx+2zIYqvPuPjGMZX/Jsi+TqCr/CFrPP4z3kdo0dNw9gxszBi2ESMGDoBI779AcO/HYdhQ77H&#10;0CFjMfTrMfhW+Go0vvlyFIYMHsHnjXwxHF99MYzP41A+p98SGYfyeQnni4F8joUB34TxBZHb/3yA&#10;AbcVQzBIGPjNOTMwjG8xkPfnvDEub1obxL9Hwb8xks/5tw/kYxDJAD42AwePVAwin+vjoC81Wo0Z&#10;PhrCaGHYKDUfqxjDbQOuj+Bxo8Zi5IgxGML9n3NtwLe8kqG80m9H4EvOh47g/pHfYeSw0XwCR/IJ&#10;HImRQUZh9LcRfCOMJCO4PQKjBM5HfjMcI4cMw6ghwzW+5lxnxNffKkYKlFXx5TcY8eUQjcFfaXzx&#10;pWL45+SLLzDs888xbJDG8IFfYASRcTgFHD5wkDYfyP2cBxkw8Mx8NkDj04EYwZPJd/L3DBmJMUPG&#10;YCyDVRg9hI+riVFkpAnZDsLA1hjFv48MGYXh3J4yeRGmTVuBiT/Mw8Rxc8kcTPx+FiZ8NwPjx05T&#10;jBszFd+PnoLvR03G2FGTMHbkRD5nEzB6xA98bscrRg0jQ8fxuSCUaoQJ2R757fdhjCDDv/nOBLdN&#10;a8M4PytDhXEYyvm3nBsMHca180UuZ7rscJ0RAv++4WTYiPGMQ875dwtD+RiEwcfl21EhhvGxiqTV&#10;5B8mw8yU8ZMxlcg4WRgnTMKkcRMVMp88fpJ23A9TMXXCVEzhOOWHKdw/mU8WjxP04xXfTyC8ju9C&#10;TFbw+hQTFJPG/qCYOHY8JowZj4lk0mhhnGIimTD6e/IdJoz6DhMVYzFh5Fj8QFk1RuGH4cJIDco5&#10;fuhwMgzjhG+HYfw3w/DDt1wbMpRzIqOJcVwbN+TbKHwT4utvMJ78wPn4rzhS6GljJ2DK6IlkMqYx&#10;SKcSmU82MWk0//4IJir42DGoNbS1CWQ8g3z+3HVYvCgWc2atxpyZqzB3xkrMnb4cc6YtxaypixUz&#10;pizE9MkLMW3SAkydOB9TJszhczKHz+lsTBo/i8+DMJPPjzADEwRKFc70MH4ghnRBTGvjOG+J77/n&#10;qJihjeNm4PsoyHok0Y6J3FaMn4nxPwizFOOCzMb4CbPxAxnHxyAMPi7fTwwxbtI8E3MxnrSaO3Mu&#10;QsxTzJsxN4y50+diDpk7fY4a53BU82k6al2YjdnTZinmTputMV3mMwn3Tw0xdyr3TeU+MmeKzuSZ&#10;itmTZ2D2pBmYI3CuRjJ74nTMIrMnTiVTMHuCxiwKOZNCz6SsGhMxkzLOHDcBs8iM78ZjxthxHImM&#10;ZOaY7zCDcs0YM5bjGCLjWEznXDFKH83bI0eHMZPrM7guTB/1PeZPnIH5k2aTOVgwca5iHh/kuWQO&#10;nwCDuSbm8JjZ3D+bl9FGwnVhFpnGJ3jlsnisW5uO5Uu2YPniWCxftBnLFm7C0gUxWDJ/PVmHRfPW&#10;YNGc1VhA5s9ahXkzVyjmzlyGOTOW8rlZQjhO4zhtsWL21EWYNUVYGJWZZMaUBVGZLkyliFGYyuud&#10;Ok1jGpk+ncicYyTTpy+OIPox04QZOsb2zCUmluosU0yftVwxIwK1PnsFps9pzgydVssWLUOI5Yrl&#10;C5eFsWyBwH3zl2FpiyxRLJm3WLFs3hKN+ZwL85ZGIPtlfTGWzl2kMYfMjs6S2QsVi2ctwJJZ87CE&#10;sgah0Iso5SJKuJhCLpo6I8hiGSdPw8JJIRZNmopFEydj4YRJHCdxnKjmwoIfJrbM+AlhLOTaQgq4&#10;8Adejplz+Yz5WDlnCVbMWoKVs5Ypls9aqljGNQ0+liaWct8Sri/huFjNl2Ipn2RB1ucxeGPWpyI+&#10;vhAbKcbGtWnYuDoFG1clY8PKbVi/YivWLk/AmuXxWL0sFiuXEiXOJrKRz+cGCrSez806LJ0nrA2y&#10;hCItnrtaZ1UzFs1ZhYVzVoaxSB8XzF2J+fNWRWXevNUh5q/BfIG3JfNI5i9YG0Hk/tAx8xaaMLYX&#10;mVlPNijmL96oWBDJErI0hqOOzHUW6rRat2o9wli5HhtWrOWDvc7EerIB65Zzf1TW8YlZE8Z6sm6Z&#10;mbWK9UsNeNzS1TqrsHbJKqwjaxevxNpFLcB9axat4Hw51i5cqlizYIliNeVaRbFWk1Vz5pMFOvMY&#10;nHOxnOKs0Fk5cw5WzeAZmFls5YyZWDF9BpFxJpZPm6FYEYXlU6eHsWLKdKzi+kqKt3zqTKyduwQb&#10;Fq3G+oWrsZFP2IaFfOwW8rEwsY7rayPhE7yWASCsUazGamHBaixnYG6Ny0Vamh0JcQVIiLVg66Zc&#10;koMtMVmI25CB2A3piF2fgk1rUxBDNqxOxvpVFGblVj6fCVi7gizfwudpC9Yy66xdFqdYQ4FWLxE2&#10;k00hFsdg9aIYyhWDFSZkexX3ryQrllK6Fli2XGA2U1BQgcLK3ECtnSdLV5hQ23FYulJj2SphC0lQ&#10;LF/dAmu2YsXaxBDcXrl2G+chWsVujEMYG2IRt36zCdmOI/GIXReHzetio7N2UxixzdisiFtDVnO+&#10;hsetiQmxeqMidhXHVRs0VkbAtU0r12EzRd1M6czELGMgUqqYJSvJcmwiMUuWYeOipVhPadYuWMxR&#10;Y8OCRdg4fyE2zFugWD93HplPFmAdJRLWC7PDWUe5wpmDDXPmknlYy+y1meJuWbER8ctjsGXZZsST&#10;OAaImc3LBP69QYy1TdjEs5SGzLXt9TzrpSeVwGIJIDXJirRtpUhNLEbK1mIkbSnEtvg8YkFiXA6F&#10;ycaWzWRTNuJjMilMGp/PNGxmptlMWUIkKzatSULM6m2IWZXIcWuQjQyqjZRpA8f1JmR74+pESrcV&#10;6xlMa1uCwXZW1m07b9YI6/VR2JAUZO3GZJJCUjVi0hTrYtLD2ZSO9ZszFOs2y3YaNujbBq22bUlG&#10;GPEkLimcWI3E2G0am7dh6+bECLaGsymhGYkxCdimI/NmbNyCxA3xiq0kgTI2gwImrNscDqVLWLMR&#10;Cas3YAuzXfyqtYhfuRZxK9cgbsVqBulqxC1bidilKxRxAqWJXbwccYuXIY6lY+yiJWQpA3uJxsLF&#10;YcQKFErYPH+RBuUy2MTtLUtWI3VtPJJXkzUJim2r48JIXM2/cY3GVp2ENfxbBe5P4GUTeIywdRVP&#10;RDzbZqdbUVzSgJwMN3Fw247MFBsyksuRkVRKaUopSzFlKUJKQiGSEwooDGVhhhFZtlKWhE1ZfA4I&#10;s0sChVFszEACM008M004aSSVUkWBARdLNpNN0WAgbmLwbYrJCMFAjGEAhpNxBnj5KMTEZmBjnAFL&#10;SY4x8Vk62UE2bcnRycXmhLxmxCZYgmxOyEWcrG3ND9IqLSkTZtK3kcSMMNK2pkeQhtQEDdk25mFs&#10;SUEyJTNIJWkU7sykIC2Oo0AJUymgkELpglCuZMVWRYpAoVI2MhCZ5bYxu21bH6PYum4jtq7diG1r&#10;N2DbqnXYSlHCYIZJVKzGVkpjJoHiJCxdHsZWnQRmIGHL0mWIN+B2IsvErA1bkUEyNyYp0jkPZxvS&#10;dFLXb1WkhJGI5PVJilSeFUUiS6YddvseFFoqUZDrQ16OB5YsJ3IpSA4FyUmvQE6aDdmpVmSlUJTk&#10;Ej6PRUijJGmJhXw+CpCyJV+RTFmSmF2ShTgLklmObYvN4cnOTDbJikpCnMYWEq+zhYFokBDPjBWf&#10;SyxBtmyxMPAk+MzkhRHPYFQkcp7Iy2zlZSOQ9TiDbbzcNh6/rUCxJalQEZ8UmgsJycWkJMjWlOIw&#10;EtVYim1pZUFaZadZYCYnlaTkhpGVkqPIFpI5T85GVlKIzKSssLmCcjUnIypZFE/ITsxEVgLninSS&#10;ikwiYwYl00hGBgVKpzhBKE46hUnflIhUCpK6KR5pJCUmjqJsQqqwTohBytoYnsE3KJJWr+dZXWMb&#10;s4uQrJPELJO0cnUYycw6ZratWIVEE0ks7SybkpCzOYWkamzifFMyspuRhKwYjWwTWTHJyOTZVsiO&#10;4UliXSKKKIDXewilRXUoKahCUZ6fgngpiBf5FCQ/x438LJdJFBslKackZXzeSpHJYMhIKkYGs4mQ&#10;zvIrncIIaVspDUkxk0iBopBMksg2nUQdWQtjWyEpwrakEIkMTjPbohDaz8uY1oP79SBWpAqlCnNA&#10;b0sPkUSSM2wRWJGcGSKF2yk86aRkOoK0smQW8EwUIi+DpOeHkZuhYUnPgyUtnJxUikMit4VcCmYg&#10;simpIsghuRRNsMhIsTSykEuRcpm9LBQnl+QwKykSRZg0RTbJ3EJxmGWyKEgmM0xWXCJHEpdAWeKR&#10;sSmOZ20hFhkkff0mpBGRxCCFGUVIJWkyrllH1oaRvtpgnSKFczPJLN3y4lKQF8/7HJfJeQbymebz&#10;49K4rZEnxKaqUfapObFQII005MamKywsGbI2JKMs243KyqOwlW2HtaQeZUU1KC2sREl+AMX5fiVJ&#10;UVASN/KyHcjnE21hEOSy9BJBclI1slPKgmQlizBa+ZUuYxBKEwYFImmcpypYpqWESGOQmklhoBqk&#10;CgzWFAZoijEGKdfg/ZMxNaNlUogKaJLEYE7K1LZTMiuCpGaR7HDScxzEibRsHW4Laj1XcCGTj5uQ&#10;odMqP7sIkRRkFYaRr1OQaVAQJJ+yCMZ2XkZeiyipopBHmcKgQPlBcpCXkk1hsmChKBaRhHMljJIl&#10;U0miCZOmyN3Ks3NCMuHZd8s2ZMcnIjt2K7LZ62Rv3oJMkYRZRATJ2LiZ5c5mJUo6S65MjkIGS6+M&#10;dRsU6QrZDidt7XqNNca4gYGfjKKtWShMyGyZLRk6mSjgKIggBUG4ppMbkwpbrgc11cfhqNgNu3UH&#10;5WiEtbgO5UqOamYPgRkkvxKFeT6VRQp5mQIKUpDt4nPnRB7PgBYGjiWjgqKILMwmJDuNJRfJZGBm&#10;BscyQmEUMjfB4M0g6SYyGLBm0imjkMHbM0g3yLJrZDcnQye0xuN10rhtkEpSZM5gT+ffKGTw783I&#10;5dxEhsWNTItHh4FvIouPUzbJ4gklpyCAbJKl06ogt5hnmBCFUSjOMShRFHFeRHk0ZB7aLsiiHC0S&#10;Es2gMIuXoWj5IhWzlFBoQsTIS8ulKJTDGHXyKUeekoWi6OSRfIqSl8gzM8lNEEEIy65skhNPSeIo&#10;R2wCsgRmkqzNccjaFMvSZTOzSSQUZEMMkVETyEAkSlsvcmxQYwYzjoU9TmliFkophlCSmI1iM1tJ&#10;QpZCpCgixRGUMNMYFDBz2Pnk1tWfgt2xDxXsLey2XbCXb0eFyFFKOUrqtNKKkpQUVaG4oFITxCKC&#10;+Pm8+lSZZWEQWXi2zGUmUWSx1GKAZjOrZDNgFZTGIDPThiyefbO4X8FjcyiYkM1yLUvg9WXyusLh&#10;2TeCLAZuGLlO4tDhPCd0TKYENNcyuC+EbLs0eKwIoAU4A5t/owS3kMnMqdADPLvAr8gpDBARoBK5&#10;RMYcPkZq5GNmplVhbgkD/8wYMkSiyRGOBHk0ogkhqH16BjLLEJQindkiPRcFzCgFnAtBKQxBmEny&#10;2OdIBhEp8kSKbSw/tlGKxFRmDtb2FCNbsscWZg8lhpY9MmO3aGIwewgqe8TEMpPoyHaEDEEoRbpI&#10;QdI3bFQZJjdmC8rYG5VtFbJIdhilpIRCCEoAUmpACYQyE0WUwsZUX9dwGg7XAdid+9h0M2PYmDEo&#10;hpVilJc2oJSZo6S4VolRXFSNImaOQpZXhXka+QygPMplYVDlUg4NzhnUOQoRhWsUJVd6Ewl8bqtg&#10;laDWyWEpJ2SbAlyCOByemSPIopRZOTxDK2Qt4jKyxn2CKmN4dpfAD6K29X1qv49CMPD5t2XlVSKL&#10;AS5jJv9uBTNoVmENsjkKOUUS/KSQgS/bBnyscoprNGRO/ikphPBscWYMCaJJotYjxFCZQxdBpMhn&#10;aZUv2SKNQhARwkJyKYVCyio9Y+RSilxKkUMphGyWVIKUVVnx7DsoRqb0HswaIkYmy6oMNufpFCGd&#10;pVWIWKQxYwjpFMFMBrOIZBIzWexdSljKiRTllKKcwW+mjOVTKcslMyVCfAaKWTqVKLhONCl4XTxL&#10;19WfhtN9AA7HXk2Kip2wWSlFeRPKKEYpxShhv1FMOYopRxGf3EL2HQU8WxbwzJmXRymIhQGayyDT&#10;Rg9yGIwS4NkS7JwrUXSyRQgJWB0tsAUJYgaqIAHL6wlD7ZMxRDDYmbVkjCxn5IyfyTO+gmf8DJY2&#10;GXm8LElX8LJqXSNdHUcJ8qooBGEJKWQKlEHIKqplkEuwhwJem9cil4+TQTYzrYKPm/DPSyHZQsYo&#10;EkRiBL/MI8VoWQojQ4SkMBAhziaFEoNkG2KIFMwWIkYmxcgQKdiQZ1CMDGaMdGaLdJGDpFGKNLMU&#10;YbIwq7DcEjINVAkWz7IolRlBpCAJGWGUUYCyLQx0nVJSolMcn6YQKZQYeqYoYe1fV8dM4T6oZQpV&#10;Ru2GrWIXyq07UVa+A6VswotLGkk9ivhEF/KJL+CZsIBnxnyWCHkiBjOHhWdWCwPKwsCSMZdkM1CF&#10;nAiyGLxZKlg1ZK62uU+hr8tZ+0xol9UDXsHb4/0xI2f5bHW255mf9zNTwWMNKHcm95vRZJBsoCGZ&#10;QaOWUtRSCga6vs/IGOo4iqPW+BgJIk+2yFFcjxyeXFoVWcpw3uSWoTCnVFGUS2SMEOBcCJeCZIoY&#10;hhT5QQrSQ+SnsZwykZcqfYYIQpJYRrEZVyWUkiODQgjpyKYYWRQjKzEFWRQjg2KkM1MYpLG/SKcY&#10;aSRVEY8UCpLCfkONJJXShMG1NCWRhmSazE1bkL8lRc8UREkQQTyFiEqaGlUZpZdWRbEUJaUUtbWn&#10;4PAdRoVkC5ZRFc4DsNn3wVqxF+W23SijHMUiRlmToqi0EQV8kgv4ZOczQPIZBPkMoDxFFSwMKhnz&#10;GCAWjqq+JrkMSoMcCVAVpHp5otCCVsjWRy2Aw8miiGoutb1cTkocBQOZZEcgAa7O8jJGxdjHMU8j&#10;Q8Z8BnWBRnZhPQO7QZFV2oRsPg65JI8ZNd+2HQUVO1Dk2I0S116Uuveh3MvHMXAINj6u9sBROCqP&#10;KShFOQP9PMktZwahGDpKjIiAL5SgZxaRUYjcL5il0MQwZwsRIi+KFEbG0MhL1V6tUq9YpTCDmKSQ&#10;rJFNKbIpRZYuRSalyGTGyKAYaVu2IT1epNiGtPitHBOQGrcFKSSZUggpJglEGDOyz4xklwyRIl6T&#10;okwyA8sic+CXR6EsjjKYKGUJJUhJJZmiKLmYmeIU3JXH4fAehMPDjMGsUUE5bM79KKccZRV8sm07&#10;UUI5SthvFLHfKKQY+UJJA/IoiGDh2dNCQYQ8yiLkcp4jZ08GnIghZ2wNBivPrgoJWFWvVyLDCHxd&#10;GtkOImd8OZaX0ep6Br2MvO7s4Fldypo6hZQvFpLLDGcpE3hfWQ7mM5AL+HcoZM6/q9C2C0X8O4uZ&#10;KUtIKf/2Up4cylwHUc7Hw+o9DFvgOOyVJ2DjY1VRdQIV1dyuOaFw1J6Ek4+jol4bXSxL3XU/BvGQ&#10;VsUWK34N4ZKUKQEKzAEvyJqOkkMFfrgIYUjDbZROSgKWTiYpIoUwsKRQCpIvsOE2XpFSUjBbCFki&#10;RmIapaAYIsXWZKQnJKmMkUkyKIiQRkkULKuMLJKhY84sQqqJNJIhL/uSvPhkVQ5Fk8DKQLcRGa1q&#10;W5OiPEIMDZZUIkVioZLCV8snkGcyl/8I5WDT7aEULmYLllRlzj0oZUlVzJKqmHIUWhlM7DeUFCSP&#10;ZYFgoRi5IodIwqBUsnDML9KkyVWBqu23MFBzeZlcXt7CQLXw+ixWOfM2MUiZjRis6nYYsEIRg7a4&#10;gveDfU8J71MJ71uJQ9sWyl37YaPQQoX3UDiSBf3CEXXWtlcSGRXaWgUDvsLPEwODXoNBLlSFcNWc&#10;Vjh1HDXMsGfBVfsjnLU/wVX3E0X5Ca1K8m1Q5J0bxXmaEFqW0KQoZKYw3uMo1BtvJYVCf+9D1hn0&#10;giZBZLOtvQolmUKOMfqK4LZaM63rGMIUUg4NC8lVFKi+g5KkyBuDWcgRlCTsMXTMfYdqyFWJpY2q&#10;MSfGy7pGsy5kEZFLoWcfaeLziJRPxUEJwrGxV7DFEga8lYFvY3kkWEl5bKoG1zUoDKUoTMhDPc9y&#10;1dv/gUDDz/DzbObltqfmJNzVJ+DiGdEhBI7BzqBSwSVB1izwDvFsyqDkXKiQjOM5RCT7yPYBWFlW&#10;2DzMPjpllE/KDKHMF8LKbRuvS66vjJcvV4Eut3lEnbGtvH5j1G6PZ/FIeB+FCh/vs6Duu8FR7jui&#10;wW1tPMaRZ36KoQgYchhQjGpmgOrTzAwaDjVK8BujNndQBMFJ3BRBCEpRml+BsgIHyvLtGnkVKC/Q&#10;5waybYZrcjkNTZRi9hpCiUBhhFJSLP0GM4U05SWWUg1KFBzNcK3UhLFeaoy8LpmX8rqCULwSgVKV&#10;UByhmNmlmKVXEZEm3WjMtZdysykKG/KUDDbm6cwobMg55spIVFO+LTUoiaBe1tXnZpQ4Ck0SkcJC&#10;efISUlWzXRaXqgW+ToUQm66TShlSSDJsmwXO1ZgMK+cG5THJKIzPRV31MdTu+A+K8XdUNf0DlU1/&#10;h7/xF/jrf4Gv/meFV2RhQ+5hRvHwyXdXizQ8e1IYZ9VxOCmNiOOQ+plBZycyOhhwgogkga6CnUEu&#10;lHMulOljuU8blVyUxkqRytnnyLFaFhAZQpSrbZGD8PqNuRHwZgkqVDYwIWtB5H7rWUJkIOYMEcwU&#10;FEILekoQBVlXMvCxEgEEkUHBx9BJWrnKA3CXV8JjPTtudayGq9wPR7kH9lI3KkrcsBe7FBVFTlgp&#10;jo3iVBBrgY0SlVO2cpTmURQT0dbCoGCCiKaNUaQgmhSEjbomRoGSojD4cq5JjDR5xUqTIi85IySF&#10;KWNkJzHoRQyTAGfCyB7qTUIKYSEFzBalcQxsBn4FsRMHg1zGCo4VDH7BEEHJsClJYdssGGvJbLaz&#10;Uc+grtvxn6jRpQg0Cn+nDJoUIoTI4GZD7hYhmEWUCMQhSBMpAig0Cex6UMoYhAErZ3w5kxtjMKhN&#10;Aa7koRQ2SlHBdZFBspGIEcoS+rGSDfTgV2d9HXXbDH6tNGJmMGGX/smcBSKzgkgRWToxS4gUqnzS&#10;M0Eksm7ODoYYznpKwSwstPJVVMPAb69RmNci0eTQBHGW+xSuMo6lXjhLPHAQe5ELDiJjRZED1kLK&#10;UcgMlG9Vwa5kUIGubRvBHyZEFFQWEglMqCzSTAxKkclMYXrDz5BCE0NKKjbkKWzIRQyOIocShEhZ&#10;JXKYy6qzIRkjR71JGC6FWQglBQO9goEu2PVRCSAyxGyDlVRwHiQmCfkxaahlANXv/C9K8Q+tjBIp&#10;GpgtGiKkUEJoUrhYWjmJSOFkkEmmUNkiKIcWkGHbuhyGNMESRqEFuDrDS6Az+AU5TsombZRySJBj&#10;TOgSRGKWooLiGjSTwoTIEN5PiAyaEFI6qb7CJEKYFJIR9P7BKJckQwhunVZeWxUMokkQiRznsfJ4&#10;EswilMRbFgjiLqEopT44iJ2SqEyisokTFcRGScoLKlRGKdcziRH4IkyZSYRIjKwRLXOIGMVKjEKU&#10;6mVUNCmMN/7ykikFM4ZIYWQNIUdh6jciBGgJVWIxWwSliNfKI0MGkcBhhqWRnUGvSSICUAhi1zG2&#10;CzakoIbB17ibUjBbGFJI6XQ2KZQYesYQIVwihlmCCCki0UqX0Jk9eJZnoBsCnRUebwS/mhPj+s9b&#10;CpUxKEVAE8NBKRx6HyE4ZGxBCimfgpnBEIJ4+PiZCZOiJaKJ0QxdFJ8aTSWXlaWW1c9yi6KUe9Xo&#10;LPWorCKiiCRKFJVRRBQbRbEqtPLKyCpRSi213lwMyRiluhzqpV1mDPXyrp45tGzBRlw14cwSJF/E&#10;oAx5UkqZeozzkUJBKXKVFMnMFNIfMMA3aTgMKIJgDnwlw4ZEjY0a6riNSShcm4Rq1z407P5vVFOK&#10;qu3/oUlBITQpfjqjFC4KoTCk0JHeQgLSacIshCClkASsClxTEAf7kX8S4/oqeH+aS6EHvi6EUSYF&#10;1zm361KIDIYQCkpgLqGkh3CQoAxSLlEAIzsoIfhYCuckhcGZxHDrRK4beIjbpsuij9LPuMoojIGR&#10;WdiXVBQ7tNJLZRM9q8iLAlKCiQwmOSSzlFEMwZBDpCijIKVGA54hmYOSGGKoz1MxizBjyGeoClhO&#10;FTBzCEbGUOWUni0iiSqE/hkrebWqIC4JpbHSIzDAY7YywBnknKtRbWtrdoON3N6QYEK2k+DckIzC&#10;1dtQad+Nhj3/TSH+k012uBT+hpalcLLJFiHcJimUGAw8480qsyzNgtZ0Vv8tCcql3wcZw6RQLw4w&#10;AygJwqUIykHCpDBkMElhYPQQBkZWECFU+cRewt34i+I3kUILeEMK2ReOT9Z5GU/w8tK31HBf6HhV&#10;kqlR+hU/8SmkV3Ewo0ivIqNq5AttlMGcRQwpQnKUU4yybIFisM8wKM4oQJFkDz1zyEu48tJtIbNG&#10;ESk09RrBRnzbr5AinpmCWcLKYLczyO0bzQEfjuyzb9gC+/p4hYNzjURKkYSiVVvhL29C4z8jBc+8&#10;rghUnyHzFqSQMstcav2WnJsURmY4RynM2eKfkkIve4wewRzs54ohhYxmccJhE++oRcBep/Dba9W6&#10;1tzLXBNFQ46X69KvX7KLwN7FKL/sJfJql/QnDtWj2JhFrHk2Ug4rSy1rDsWgFEKZZA0d1YhL1lA9&#10;BwWR9zhIEeUophxFKnNkaRi9hkELGcSQQnoKC8WQT+XmUYxiZgObBPoGBvr6uBbQRLCv43xdLBxr&#10;iYzcdq5LgHvDNhSvSECgpAHb9/6/qnz6tVJEJSKDmAWRMTKYpcSKPDbymHOCgW+muRR6H2SSIxKj&#10;nzAL8ZtIEQw4nciAPxfOSQo9+P1KCAPZrkHAUYdKZz1HoUEfKU8QOU5DyzxyP+X+ysvDklUIM4pL&#10;som86kVRKvIqYMulJDls3JUYWuaQskpKKnNZVUQ5iilGCTNHMcsqyRqFadnMIJoYhiSq/ziDFBYd&#10;yRjyXkUxM0DF2k0M9E1wriFq3AyHjpqLBETmLllbzeMVMo+He91WSrEVvqI67GSmqNnx/6AqqhSn&#10;4SHml2SNnsLNwArn7FIYGP1HtH1BGMRRA9+E9CBmziaFesXsbFJEESJSCu3daj4uEVIYfYSMbj6G&#10;nsa/R5ciWsC3RGTQG+WRKpHkZV2HwAzA4PdJJmBw+53haMFvwtmASlcjkbFeiRKSRcPPbUGuT12n&#10;Lou/gsJYefvllLOMGaWEjX2xwPKrwEVJmE0slCRXJGHvQUmknNLe19DKKnkpt4SllbyUW5zBrJGe&#10;o+QwKBAxTBlDNeYy1zOEEoJIpiggpTHsFRjgrlUxIbgtgS/IXLGK27JvZQycYWyCe00cSlfEw5Xr&#10;w/bd/4VqClHV9HdKITLIm3YUgk+6p+6UwlVLGWo1GZQQxBPkpCJMCgMG95mIKoNOtAb9jEjQN8OQ&#10;IJJoUkivob3i1EwIXQZDCDfx1DIzEJHBeBnWzcdOZQhBsgTF+JdK4aUUXkrhpRReSiGoIKYIPicF&#10;ISEpJDPoOBsRoBQBShGgFDJWOrhtOsZPcXwmzPsMKolkInX9lCVg4+1JiVgagLeEGUWySb5kExt7&#10;jzLKYJRVIodWVgXfFWczXsTsUSSllTTnIkYS+w2STyGEPGYLVTbpUsg8n5RIH7EiBu4VG+EKwmA3&#10;ISK4Vm6Ec/kGbgsbYedccHBbhCldHgd7lptS/B9UNf4HKtX7Ez/B1/AjfCyb5DNRodKJQV9DGYRm&#10;UmhimGWQ3iKaFJ6IbS34o2eNqIF/Jn4DKVxKCmYK/s2CZActK4QjMnijSCEiRBKUIlrAt0SkCGaC&#10;Utg5N7KEEsCQISSEsa7O+hLABhTBR2Q0pFCSUJZKHSVOUJ7QupkqouRQ0vB67AJLNGaUKiJjQMqw&#10;8gA8quxywylvNLIvKWcmKWUm0bKH8Zkq6TfyWF5ZUCJNeYo05CQ5C4VJWSjYRkG2aRlD+0hICsVI&#10;YvnE5nnpeniWMbiJU40UIAiFWE45lm+EQ+1fr8HLCC7OhZJFFCXNjl17/xvVlKKKZ7WAyKAL4WNQ&#10;+BggXhkVJ+BVAhzXRGBgCW5ua+UU1xmEggghozcgHIPXTyF03MTpCzXbUvb8Mz2Fatzl+AgZojfS&#10;sh0phcxDOCi4IUVQjggpRBQXHyfBWU9klG31kqyGm8hLsZI9hP8BKVpCJJEyiGd8hSZEVCmIBLoE&#10;vLFtEClEEF6niGHuYSqFCpZkOloWqUFVhayz55G/UTKmegPSC3ehU5VbpZklKouUSN9BOYpSLChI&#10;zkGxTlESSyuKYaEM2ZQhl1gSklAijfbitXAtWQenglIQ5xJKwNGMffF6sk7hlMsQx6I1al62cANs&#10;W4uwexeF4JkswN7BK+WS6h8kM3BO3BRDvbNLKZwUwFnNoOOoPkIt8JgKnlHVZ4D0IFKfE6rRgsdD&#10;pDfx1jPzCA3MPo0MmKaf4W3i7bJsk8zj9B+hDCKHjmwz4M8Ij3NzVKWWEqE54UEv25QyKIb2goGL&#10;a4LaV8N9LBUN3MQTgax56zXcxKPmJxW+Bp5ASICPZYB/rxrJOUkRTQID46MhqmTiGdgjJVNEqSQE&#10;BO4Lwv1a4IcQGUJCCCEpQpj3S88hGUETQcSpdmxXqHWKVmXnyEyhRLDyMjaONh5bsZ1zXp+1AVWy&#10;TfxW3ifur+a8mus1Nt4+t92llbAXeWErcKKMvUlZbgVFKUNRWhGb8gIKks8yygILs4X6VC2RDwYW&#10;bU5EGUsgKYWcLJU8KzbBt3wzvMRD3Cti4V0VB9/qLfCyqfas4PpKrq/iuCoWPo6B1XEIrIxHbWop&#10;Th0D9u7/f7B77/+DPfv/D/Yc+G+O/429e/8LB/b8Jw5SmkM7/4FDO/6Ogzt+wf7tf8c+BvIBnv0O&#10;MtgPUaCDPFPv9xzAPtde7HHswi5rE3YV12J3UTV253qxI7MC21PK0UAJ6+LyULsxA/VrktC0PAGB&#10;BbHwF1YyK0mgH2KQH+J4UM3DCITjNpB9PlmjRJWH4aw8RA42w1XFseoA2c9tEtjHy+zjdewhu4O4&#10;AruIjLK9iyXfLvgCO8PwVnKtajfZxezJeQ3nNXv4NxjshV+xm+xS/EZShHoHD4UQQiWThpLgLFI0&#10;J1IK2Q4/RmvGtVJJ+o8a+w7UO3agztuIRj4Y2/17sCOwFzt9e7HDtQs7PQwGH4OCT9A+Pjl7+WTt&#10;DRzEnsABHrMbu317cIDzg0LlAc73Yp93B2nCXrLH08CgasAhdwP28W/fxcyynU399kIXmrKL0ZCc&#10;jeotKQhsjEPVqnUIzF2EylnzUD1rARpnLsDOqbOwc/JM7Jg4AzsnzsQuNc7Abs53j5+K3d9Pxq7v&#10;J2HHyHFo/Ho4dnw9FE2DvkL9VyOwd+ZishS7py3B9smLsX3qcuyasgy7x83hsWNRP2gY6vp/g+r3&#10;ByPw9iC43xoE5xsD4Xv9I/hfeQOBF19D4KmXUPXIM6h++GnY//I0yh/4Gxz3PAjHn+9Dxe13wX7r&#10;7XB0uQ32zrei4vpb4Op4I3zXdYCvXTukX9UaHmay2rrDcPAE5HQ1weXZDqeHIx8bGZvD4/hYufjc&#10;mXF66kkdHDpOL5FRn7uC1MLtqSHVcLuZwd1+zgNwcXRxdHuqFB7i9TLL+zjq+EjAz34yCCuYKsaj&#10;QbWMrFKqmuDnGNBpQQqWQEFECp4dwpA1DUMKQV5lUs018csrQwrpGxjAnDeTwkww0CXwDULB3xJV&#10;pFpGkYO3U00xGt2UosCB6k2p2LMxBfvWbMW+5bHYu3gDDsxfhQNzl2L/3GXYN3s5ds9cjh0zlmDX&#10;zEXYPn4a6kZPQPWoH+Af/j18Q0bDN3gY/AO+RPWAz1H/2UDUffgxqt55D5VvvYPAm2/D/8Zb8L7+&#10;Btyv9kagR0/4n38Bjsceg+2B++G89x54/nw3HHfciYo77oDztj/A2aUTnDd2gIt4u7SHu3N7OK9v&#10;A/f1beHu1BY+jpXXX4fKjm0RuO5aVLW/FpXXXY3KNlei6uqrUHfttai/tjXHNqi9pg3qr2mNxmuu&#10;Qf1VV6D2ystRf/WVqCMyCk1kx9WXYSfZdc0V2HntFdjb+iocadMa+9q0xb62bXG47TU42PZqHGh3&#10;NY5cdw3hWof2pAOOdeyAEx3a4mSHa+DlfaieT8kZrPZyN+w2D5wVPjgd7MucviBuFwNXx6WPHhPa&#10;Oo8lHga34OZc8LiJxw+vIqBGj6y7WM663MSljW5B1jTkcl4P8fJyJvw+xqsZP+M7oOGvYuxWMkar&#10;GEtBmklhvAJllkIImIQQQtnDEKKSvYTgd1Qz6OW9B0MAkUECn8c5aSoJuLhOKjmvlFGnylWngjyE&#10;rMsxrPvdBjzOgPtreB3VjkpU2wMslfjAllKGcjbN46Yiqf3N8Ha+CW4+wU4+0Z7rWsPf9kr421wK&#10;T5uL4eboaH0l7K2vgKvNFfBdczn8DB7fNeTqS+G7SrgE/qsuRtVVF6HuygvReNUFaLj6QgbeBSYu&#10;ZHBeiIZrLkDTtRdge+sLsaPtxdjR5hLsasNgbHM5drW9DLvbXYo9112Cve0uUeOe9tzW2dv+Muzt&#10;cBn2dbhcsb+9Nu7reAX2d7oShzpdjaOU5zilUdxwHcfrcOyG9uQ6HCVHuH1U55iCAS100o45fEMH&#10;HOLxwmGuH7u+I6+DdOJlOrVTHKOYR2Wb+4+Qo9yv1ju25uN1BTPfPAR4BnaUO+CyORVOuwsuhxse&#10;p0dDgtSY/wq8vLwZWXM73ZSIt2dC5PC65HhejoJ4PCFCYjCmTUj2MLKI388YDjAmiT/AuNVp5bd6&#10;WEt72GAKXoWXc0Fbo302rhGfzQd/Be1Tc16OBLgtVPKMocFt7vdXEAapGZ+da3JWsfKBLLVTIrk+&#10;N+F1kYDdHYGL64JTzbU1OS5EVQUlsNpQVWYl5WyMc+DMTIP/66/gveZqHLvuChxigB5sd5FG+4tw&#10;mBxrdyEOX3ch9rW/OMjeDpcwEC/hMZdw38UmjG1elhzi5eV6zBwQOgoXB9nfkdfH9RC8nQ4G2m0J&#10;e3l7+yjG/g5mLuN1XMbr4Eg5Dne6igHamrRRHFO0JQxYcvQGQQtu2T6uaE8Y/Fw7wmA/osRpRyHa&#10;KNQa5TnMrHS4I9c6cU3fF6ItDnbi7RIfpfDPms2zbxXsZboUfG6aSXHOyGUMou0PoUnB2zQhWcND&#10;MRQqc4TweHg5hZZ5PBRE8Ak+nuRJgFlDZPBJ1ghUUghZC1CKkjIIPqG0nMhYolEmlMLLYPMy6LSx&#10;jJSqff7yUvi5HaI8OFeX437BZ+U2CdjKKE05XMWFcJcUsfEtR6Cc67KPVMp+W+kZCVSY4HaVrYQN&#10;cTGzQxGlKEKFJZNSJML39QB4r2Uw8Qy8XwUkBeigsb/9BRqyrQesCmCd/QzUAzIyiOWywgEG8sFz&#10;glKFoa3vV5JQFn1bRnW9Edcvc+N6DlGOQ5TicIcrcKTDlQxuSt7pWp7Zr+XZX8bWihMCAzhsW80p&#10;DgP/mBopkz6at80c4WUOMyMc7nit4hBvQ4QQjnDulww6eSoqfbWUgjJYXXDaCKVwUwoRIzqyPxyP&#10;M5LmYrjDYLDzuDAiRBBCMoTj9Ur24Mncx5NzEJ7gKYGghNBp5S8ughAoKUSgtJCCFMBfWkAptFGD&#10;60IZ52X5lIL7y2Sbl2UwaogkZooJr5dUWotDcF0CuUqC3FoShrYeDQl+A7k8BeBYaZWxSJeikFIU&#10;UIp0ODIT4PvqM7ivvYxn9Ut1IS7QxqAcxrb5TG6CgWne3q8H7dmJlEITQy4vmOUKCqcwX8fFvN8a&#10;h5kljrQgRYjWOEkpwtc0aSIlMG9HIvs1KTQO6UIIh3l9lXw8fZMmo9LPniJCCgl+FbgyRsIAdjmY&#10;VUw0l8IQQ0cvi0LIeujYc5HCEEHm4TKE8PtZ2ZiE0KQozWPA51EIDX+ZkB9OaSQiBQVhIErQa5Qg&#10;wOyhUFKEhAlQBiEY/FYGNzELodbDgr851cwO1UoSEUOjRklRyBKqAFXl+bBZ0uDIiJTCCG6tTNII&#10;BXxUJGj1s7vCFLAtIwJcGoEmhchgFsIglDHC1zUhLqEMl+MopTjW8SrF8Y5XM+CvoQQiQiTXhm2f&#10;UP2HUUqxrGKJFU0GM0dVT2FkjlA5JeVaFTOFZ8IkTQr2bpGZIvJMHyI8oM+GBLyURCJCS0i5ZBbA&#10;jCaDNN0hJCsIUh5FShBEF6SVv8zCwDfTXApNGEtQnIBaL2DwixRmMcxo63I21whJYQhg3jbWzkSN&#10;SFHBcklH5rUVxaQoKEWFLoWfUniuZfkRJoXU7kJzKaRkMs7mQc5bCpHgMhOyHe24cMzCHOrI+8z7&#10;IkJoUlxGKa6kCCKDJkQ0KU6p8exSqFEXoDlSasl+Xk4vu5QgUpqJFFdfCi+lqK5sYKPNs7+NpRGl&#10;cFEKCf7wxvjMpU+wFzgD0WQwiC5F+KtPRu/g80qJVKkI6AS3TTIEKitRSaJIcWYCaqQ45XqmCAb9&#10;WZByh2f5cLjGwDaoYtCbUZkhiCaBIUQIkUIyhpYt7JTCzfIpQCm8lOIwg8ooU/ZTCAMjEFvCEMO8&#10;ZgTxYfYbQliJpNZY/3dkH2OgSp9LVWAblznMoG+O7Jfe4TIc4XhUiXAZM8Pl5AoGqMiglUknGKRS&#10;KpmD/xS3T3NdOMVgFk5SCOGESQqZn1SjrGsYwR8pRWhNQ17xqrr6YvjG/4CaykbYKYVDpLBrfYNZ&#10;imYlDYkW2OeP3IYJeZUpLDOIDJHZwWiqDSG0rFDJxloEEBEEv4momSJQHgmzRRihLBFVgGhQgACD&#10;10ylnSKcgWpSY2eGUMjcvK2jy1HL66+lGK68dHh0KXwsnyTQjBLmfDDEiFw/RI4wkIVDDHINmWvB&#10;LeWOmWM6xmWaE36ZoyaOU4rjlELLECKEBLoEtowmKbj+o85pBrVgHKdlC23U1sIx9guRIpg5ecN1&#10;qLn6Eni/+w611U1KCGeFh0IwE/wKKc4nKwRx8/qDsB+gFH5pnoPZQWQQQTTCpZA38gRmjYBfCSGY&#10;ZQhJwaAXQsEfTYIIeEYOWEUINrcMxnOCgRst8M2IJGaq9cCvtZeh1qGjtqMhpVQR3HlpcOlS+P8J&#10;KULIq0Ba8GvZgCXNWQLbTCjItbO/yhwtXZYSHJXMoHOikyClk5RMIkDLUvxEEX7ivh+vv05xWucU&#10;g1kCWjjF8qm5FEYmCckRJgj3CSeUFJfCN/Z7XQoPewlNCq1v0KWQN9/cFCWKGGaa7Zczvo7PNA8h&#10;DbO8vBpCvbwqGUEJoZdKYY20qWySl10phZEhhKoqbpNABK2iBn0ElZTAjEjht3HOM3NUAUi1wGwQ&#10;IpoE7CsMHCyRmlGGGqdVUeu06cjcTLmSpYbH1xI3M4VTpPjyU5MUEtwXqbO8QfPgj47IIMErZY5k&#10;gyOdIoOaqGAPl8HAfOYX1LFhl5f7yHVKcJQSCIYUx01SaAKcQQoKIBhSBOVQMoSIJkU0tJdzyQ3t&#10;cZQcJzXyxuZoSlFDKSq8LJ0kSxh9AwOXUvhakOJMmPsCsxTmde1NuXApwvoHJYW8Y22C2371HoSO&#10;ZIpKgVIw+KMJoUshpZCGFvDSJ4Qjwd+MCgqhB7uUOUbNr+bm7eC6FuRhMKirXVZUucoV1QzwmjBE&#10;CIrgqjAh283Rji+DrzAbruytqP52ICpVTxF6BchoYI0zfzha0IfQ1kUGdTaX4CVHTchZX5vrQa/3&#10;AGFw3Yx2nOl6KMmhdpeoyx5RUlxJITROdLpKEWqgpZdgz0BO32CCQXyuUkQTw0xICskWbSnEdQqR&#10;ovbqy+EfORb1zBSqdLKzVHIwWCmDvKOsPmZhBCyD2K2gIMGgNhMe4Nqxch0hjDUPs4GC5ZAZLzNB&#10;EJGCIhgf4fAGqrWREsjo4+hXaCVSUIJqylFdHUaraPV/gGd5DZkTliUBSmAgQlTai3i2Z1aQYCeR&#10;WaAq7IxvCMHAD6JlAKHKVYYqBrTKCGHBbpahAnVuO5ExEjlWrqsMgeJceHO2oWn0V6i5Vl7WlAC/&#10;XCHNr5y9JbibS9Acowk2zvqSdVTzq4JbC+jgWf0cMWQxto9efyWOdpE3y3j911+BI9zWGusQJ6+X&#10;TCFocpyiCJHB3xJmKbQSyhCDckWUU0qGCLR3yjmnFHVXXYnA8DFoqm6Ai1JoQjBYVXbQgjsy0F1K&#10;iuYSROImLh3zXG1TgGZIhmAm8IoIOh5mAk+gJoi7shqeyoDCW8VjiJKCoyGFEqEmnOhSMAOENcRR&#10;qDJLwaBvLkEkISkMGSQLCJItqpkpapqJoMmhyaBR73FEIOtyjBxbjsoSC3yWZOz87hvUnkGKSIzA&#10;D4PHS42vncE5cts4+8sZX0ZzwBtn+OiYj2NZRE52uAI7ulyFH7/ohaabr+L1UbLrJTuIDNpLr1rp&#10;9K+QQkSQMszgXKS4HFXDR6GpppH9BMseJwNapFANbqiUMQie4WW//iE/Q4LQtoYEuUGYELIWlEEE&#10;CeFl02zGI2IwQxhoUnBNl8InUpiECGaJSCmi9QPGS6SGEM2yQJDIwC85A6H+QMkQJRNEYgR7y0Jo&#10;UtR7KhR1Hhuq5A3IvGTsmzACda0pRXspg8KlOGcMKWTUxTimAlzeRDt35E230Jlf5lcyCLmv3WWo&#10;f7A9/jNpJBqevhnHWl/EhvlqlkdmEcycvxQGRtPdMmeSQsqnDiyfLkPl0OHYXtsAu93JPkIyhZEF&#10;woVoiaAUxragB70aud2SFB4fb0vHTbx+XkcQXq+IwVLJQKTwVmn4qmvgJ0EhWsgS0aXQJTC/CtRc&#10;hhIGeUgGKVs0ZG7AbZZFCr00qmGg17jsDHjBCHwzoYygoQV6vZeB76UApMHrDEPtEym8IoYmRSAv&#10;BfsnjkR9G+khmmeKaEgt3wwKEewNiLZ9vlJcrWgmBef7rrkIO976M/5P+TDs/epv2Nn69/iZmSG6&#10;FKG+4n9WCukppNHuiLprmCm++QY7KYVTfVRDa65VoBsBHoWzSREK+hak0I/xMPhbQsRQc0MK9g+e&#10;aFIwO5xJCKFVtICvZFlkRkojM5oIOq5SBncZKQ9DJIjsDWoY5DUM9lodFfg82xsYgW9Qp1PvY/Dr&#10;NERQ76Mofl6PT66rAtWl+agqSMPeH4ZTCv3VHb30CQmgnfXDYABHw1zyqF5ABXUowE+qAG+O9qqR&#10;+VgNkUE41fEa7Gp/MY5NfwkHyj7EyXVvo+bWy3G6w1UM4GuCiCCnb2iNH29oQ9ppRAT8uaKJ0YG0&#10;18dwTnL9RGeRQV6W1aVQHx/vpKRooBS1Xw7Gnto6CuGGz+WBnw22zx0e+OdCUBpdiEgppK+QbQXL&#10;IndUAgpPQMomQRNCNde6DEqIqholRVCMmlodmVc3o5X5jG8mUoIgwawQIYKbEpgwzvzBjMAyp0an&#10;VvoAI+gZ2Aa13DYw9stcE8KlSeF3RSBrFCMgx/H6ywpQVUgpxg9DHTNFuBScS4McKYQQRQjBLIWG&#10;OdCvxKkohKQQmktxihxvx37i7rY4kfgBqnNfxcm8z9D08m040IYllIjAjGHwI7PDjyo7/HohDCT4&#10;T3fu2EwIQaQIZQkRQ76v0VFJIWP91ZRi8OeUQr527IbfRdSrTkaws3ZXhAsQDXNZ9Oul0DEJoUkR&#10;EkLmhhAGIoQ/SHWQylpNkhalMGNIEEJEkEwQIlT/G0SUQ2YRgoQygBlDEHUM581FMKNLwWxR72Mm&#10;KqcUkikipYiUIJIIGQx+rRQaV6kzvRk5+//IUujANRfiwBsP4FjxAPgzu+Jg6Qc4OullNLa7AD/f&#10;cC0lMPPbSXGawS9SRBPjJDnB4NfQ5sc7S5a4nqVVRzRecwVqBg3APmYKH6XwUQqfZAoV6Pr7BIqz&#10;i3EuUhhrZ5LCnCGiSWHOEucsRfOAj4YpI+hogS8yGEKYBIhGhBRa0EeXQjBLE10Gt0aA+w1YStX+&#10;hlIcY1AfZ3CfrxSn2USf5ihimEshgx959m9qeyFOTO+D3SXvoyrreTQVvIqfkz9B/Z3X4lT7qyiB&#10;lEwG4VL8xDP6T53DiQz+lpDgbzlTiAydwjCkOEW2X0spPvkYuxlYHocrJAUzhfZu8m8nhRJDX/vV&#10;UkTJEmeSQoSQ8YxShItgzgxGJghh9AnBfkEkUDC49X5B6wEkeJ1oZGDXt4R+nILbDZWeZjQGcaMx&#10;ILjQRDHqbUWozk/Fge+/RX3rSxjwbLAZ9L9KCvNLqao/kB4inFMCj1Xo21rwa2VSWIaQUogcv+5y&#10;1P25DU4nD0RdXm9UZ7+A2tyuOFX2KXb1vRMHr76Y2UJ7Y056CO1NOh4fXGOA6/3FT+wBfuosooSj&#10;jtFFMLZPUybJBqeCUsgYQpNCQ3qI4yIFZTh+ww3sNa7HjmuvRu0HH2NPZY3+Djal8LB8YiCbvwvt&#10;oRQqmA24P5JIIQwBokmhvQcRXQpVOklTbZbCKJ0ogBkRwl9tFkLgWpBzksIsgokoEkifYMacFcxn&#10;fSWFBPoZMI6rkzmDvp7BHw4zRJVXocQIeCiEG00spRrtJWgoysSh775Bw7VsZOUNMQb9eUvB4D7G&#10;M70mRag30ETQs0JHaZhDnBakD2B5pHoBmevI/KeO1+KX61tj3zUXYEffP+N40SBU5vRADYWoy30O&#10;B8v64fis7tjDDPdT+2txokNr0kaNxztQpg5X41h73o/2rTlei6PXaWL+1LmNJoY5cxhScDTWjLJJ&#10;ZQo1Xq/B4D/FvkGTQsqmDswQgmxrUhzrfAOlaI3adz7EgUAt1I8GqI9oiBTmLKFJERnw58KvkoKY&#10;hTijFGEyRHJWKeTVo8jsYIJSGE1zNCKb5XApJPCl9Gkug0G4FJoIzbKFWQoFswV7i0b2QDvKc3GY&#10;meKfkUK+5SbZQcsSLUih5lpgSil1iE2yIM3y3tYXYHebC7H9ugvQ0IF0ugCNnS5CQ/sLUd6uFQ7O&#10;7Il9Je8yQ7xMKV5CvaUrdhT2wKmUt1H10LXY8ccrsfOua7Dzz62x65622HVfO+x84DrseqQDdv+1&#10;I3b/rQv2P0+x7u2iXq79MZoUOmeXguWRkiKybJK5JsVxSrFTfkXkjXexP1ADl0uTQn00439MigBc&#10;6hUnkxTnkymiymBwRimayxDeQNuYCVqWQrKEGn8DKYzSSUmhSxANTRoeG2CJZi9FU0kWM8VvIYWI&#10;oJVNkVKcZvbQxKA07S/F4T+0xk8Du+PkqNdwbMhzOD78WZz47jmcmvYSTszuihOLuuHEkpdxYm53&#10;HFn6Ko7kvY/t+a+hIb8nS6huqM8nBd2wj2snkvrgdGI/nN72Bn5MeRM/pZEMkvkGfsp+E3+3fASU&#10;jMWPsz/E3ntu4P1nZoqQIhotSqFnizNJcYLsaU0per3OTFENF8snF6VwyUc4pIdggP6rpXBxLoRJ&#10;EfGGXZgUEWL8y6WILJcMKUQAtRYphZz5FRL4LUjBEqiBvYFZCqN8iiZDCGYKQXoKexnqijJwkFLU&#10;t74URyhFs56CAR2EQa5KJRHBjC5BJCKFaqCDUmjzg2zom7r+Gb9s/haonIbjrsE4WPE+DljfxH7r&#10;Gxzf4NgPByr6YT/ZXvQaGgteQUPBy6jNZ6Yo6obG4u5oKHwJO0t6Yk/pa2zCX8Oukl7cfhU7uNZU&#10;/DL2VryFn0sGY9/QZ1F361X829iIs9T5MYoEqiE3UMd0VESVgpwihhhaP6FJceLGzjjJTLFXpHi1&#10;L/b7q9hTMHDdFOP/b6Vo1kiTKIFvJizgz4KRIeoY9HUM+kjq2RNoZZJIQFgGyXsOShAlhAR9uAhN&#10;1b4wtsvI65fvXlSXZmOPfPap7WU4eMMVOMTAlZ+IOSICMODDMgIb4pYEOBMnjV6Cc2mqfySH2l6E&#10;2lsvxe5vH8fP+QPYI7yNxjwGet5LaGIm2F7QnSIw+AuFHhTgZdIDtQUvsQ/iPkrRyFHEaOIxOyjM&#10;9gLKwHFX4as4bf0YP2/9CDtf/RN2XHcJb7M9fmEf8Hf2AD9x1DCEMK+FE8oY4VKYMTLGiRs1KQT5&#10;8bR6SrHPp0vhMj4By8BlMBu01EifjWZS6J+MVWscz1kK8/sURBpskcJzVjE0WjWTweAsJVK04G8J&#10;kUJliQgZlBDBRlpG2ZYMYUjBeQtZIlKKHWQ75ZLvVlSVZWM3paihFAcoxUFDiggh/ikpSEgKecWJ&#10;De8NLGN4fQ1t/x1Vz3TC6XVv4Uf7p8wKrzCwNSkMDCnqC7ujJv9FXYoeaCrqQTG6ceTxRT3VcbtL&#10;+uCX8s9xYkEvBO6/CvvbXYJfbmyPn8kv7Bl+UdnAkOC3k0KyxkmZB6VoRyn6qPIpJIV8zONfJYW+&#10;Rv7XStG8TzgDPgnsEHX+5lJoMhiYpBAZKIVqnkUAYmSKSBkMlBSVXtQ55UfRNCkkU0SVgnMlg4Ep&#10;2M+VcCn0l1xvaI2fFddib7uL4P3jJbwfz+DH0oE4UP4mGlW26KFoYrA3UgihLpgpRAhmD5ZJMspx&#10;B+xv4h/5H2L3gPtR3eUi3v/L8R+d21KKtiyF2hAZ2VjrhEqnf04KAympTnQOSVH7Sm8c8JukUF8H&#10;DaiXZA2kfDKIDPwzESmFIYbsa1GKaI32byqFvBHnkc8q/RZSyDvMIcKliP4ya3MpXEoGg7NJscOQ&#10;guXTOUvBoI78/sK5EE0KeSnWeBf6587yq3qXw9f+31DZ/Wacjn8HJx3vq5JIyqEwKSIyxXaVLbrj&#10;YDkb6+S30dDzBmzvcIGS4O83SmagFJ3bcbsdA/c6Ik20xr9Siv1t26Hm5dewV37g2BGSQl59inyf&#10;IjLgz4VfJcX/SKaQzy6JGGFSyNymj1qv0VwEWRMBjOxwJilazhQNlEK9Oy0f3ZBtEaK6ZRmCspDt&#10;xCyFUT4dvv5KJYAEv4Ehxa8RQjA+wxQSIlwK4bTiGuxs93u4b7sIDWMfxaGSN1TQN4kEFKKBZVVN&#10;XldNCrKd7GRPccjxBnYsfBzeO+Tj75dRhg4sl3TYNCv0Ukka7dM6mgwtCdFJcbqzQaQEN/D+dubY&#10;mTKEOClSdL4R+5kpGntqmcLpZBCrT8hqb96ZX5Y9oxQS5HqgG5hlcPL6pHkPisG+wjguuhQk4l1t&#10;sxSGEGYpziZGVCk0AQRDCmNbI7oUFYpIGQzOJoU00/VVv14KGbdX+VDPv6GqLCsohTTa8m02swC/&#10;lRThQjQX46fr2+AX+f70DW2wu/Xv4OnaEaesH6CpxJCiG/uKbqjOe4G9Bedck/XtlOKAox8OL38B&#10;lZ3/jYHfFn+XgL+xI6VgYMtczwgihyaFdvaPLoPB9YrmMhiEpBARDFSm6NyFUlyHph6v4SClcKhf&#10;ENelOJ+eQg9+81qkFE73/2optMxgFkI4bymkcSZ1DHYlg5RPESWUSNFQJeu6EOcqhSKUKepd8p2K&#10;f70UzbOEGUOKtvj5+uvwH52uw552F+PQpK44ZH+PpZMEv1Y+1bOfqMp/AbUUwSihthd3x47invip&#10;uD/qn+uIY+2v1KRQAjC4jRJJSaFlCuPl1ugyGPxaKW7EyRu74NB1HeF/6nnsk996cnoohUf9eof6&#10;7JMuxNml0Msi/YtCQfR1EeJfJYWiRkOCP/wzUOcsRXTOSwq/XQV4fUCkELRXlKIjGUQT6FylCMLj&#10;hHq3/AJ5qHw6eMPl/9ek0D7Edx1+bt8ae29vjZPb+mN7WR820N00MVQ/0RV1RS+hlsh7FU3SVwiF&#10;PXHMPgAHvnmcZ+iL8A8lg5YVVHlkiBH2ytPZ+PVSnOhyE3uyznA98gT2l1bAK7/1JFIwcP2Uwn8W&#10;KYJBHgx2TwTaejQpIl+BaiYFOWcpdCT4DSnkGPmexRmlqGVg1QhRhBB+nRSSJfRMEUUI7eMb3GcI&#10;IfBY7RUoT3QRzKhM4UODvLlYnoPd3w+lFGywKYS8PxEphZnIgD8XWi6fBBGiNQOwDTNFOxxqcyl2&#10;d78Np0oHMfBf0YWQV6FexmHrO9iZzLHoDewufU2VU1JCNRW+gv1l7+On1e9gx02X4+83tFNZQZNA&#10;C/KfKYpGpxa4PgxDih+VAIImQDTC+gl5SVak6HA9vI88iYPlDviZKdy6FOeSKYJBHgx2XQbVP4RG&#10;p7s52j4i1yPXF1WKkBjqS0YiBomUwtiWDwYqKTg2kyL0sfAIOUg1BRF+OykkE4SXTWFSsO9o4GUa&#10;ddSclxMxJODVG3QtYPQUDSz3mqx52PX9MFS3lg/0/fNZIRLtladoMoTzU6fW+Af7iqY2v8f+77vi&#10;oO1j1Bb0ZMn0snrv4nTFRzg0rwdy77kE/jdvwenkt3G04h1VWjUV9WTD3Rd/zx+Mnc/ehOPXsYRi&#10;k91cimgyCDe0yE83GtwYlR/JaZ1TXShGF8kUXXC0fSd4H2bmsjoRcDJIKYX5q6XNpJBRpyUpnB43&#10;A//cCDbgvG6nCBImRvNXoRRKEGLKHGcj9DGPKGLU6FJUu8uDyJrWZxhNuPbqlCGFwmeS4zeQwiiN&#10;ziZFky7FdpsFO0ezfKIUJ/5FUmifhm0JZgryE4/5ucOVqLv1cvy4+UPsKHkTNfnMALa38UsxG+4h&#10;98Fz8+/VL45vv+5C+O+/FodndcdP1s+wv+QNNOX3xkn7lzgwsit2tb0U/9HlevwizXZUCSKJLoQg&#10;Qvyo0ASIRlAKcvLGmyjGTTjWoRM8Dz6KfaU2SsGg5ln8bFJIEP96KSIzhn5ZEUKuX0Q4ixSGDN5K&#10;ZghBxIiUw1jTifLZp+YYGSOYOZQYkjXMcpgyiVkQInJEe/UpDPX5J5ZMEVLIK1GSKZoojZIjihCC&#10;IUWTZAqWT7uGf4X6a+XTrVI6hZdP/yzRX45tzk+8zaOtL8L2Z2/Bj0Wfs5nuhWMVH+Ln5PdQ06cL&#10;vJ1a4cgNl7FcuZYBKP9N6BpUXX8xdr53F35JH4AT9oHYV/YhTsV/gvpbr1Ivwf79RpZCN0aTIJLo&#10;QgjnI4UmBqUgxzteD/99D+FQQTECbLDPmCl0wkQIIn0Dg94QQo0uOFwhmkuhZwniZJ8hyPXLbamX&#10;gJUUehlFSQyMH0LzSSkVIHpZJdlDk0CkYAnF0avm5kxxBuQ3mYxf8VO/5NdMiiivUJ2HFLXcV6s+&#10;H+UIChGSgms8Rr5IpMSIIoSgSUF4e9utFuwZ+Q2l0D7h+i+RIooEkfxC9l77Oxwc8hROOT/HifKP&#10;cWTScwjcfSl2drgAp27i9XRhA96ZUIpTN17HsqgN9ra5AFUPtcWxea/hF+tX+I/y4djd9RYcb381&#10;M0U0AaIRXQjh/DJFFy1T3Hgz//bO8N11Lw7k5CEgb+DJP2+kHJFSRP6YmQpkvYHWkCDXhFD9hFdb&#10;s1MyoUJgeWZjNrI5XcQJq8MBm8OpKNep4H47j3PwfjjcfjjY29h4PQqKV8HbFexcd/B+CU5fJRz+&#10;Kjg4VlCmCo7OQB3clXVw6bRSv84XhAEfRQqFLkNLREphzhRCLUuqWpZSgrzCpEb5+IdC5nq5ZEJr&#10;tqXplmwhTbeLYlCOqhDbqz0KtS3HsMQLSnGNBPE1qtFWHwZkMMs72Aa/ShIGuoxnlkJrtH9m6bb9&#10;D1fhP7cNwT8sg7Hno7tZJl2EEx2uYmDKu9FtcEqgCPKzNaf1d6l/5j75Hkf1jRdhxwf34b9LJuHY&#10;uL443O5y/CNq+SSNdHQBQnQO9gtnIjxDaEKcuJFCdrmFj9mN8Nx1N/ZlF6hXnJwMRlfUXwY0CxES&#10;wMDIBnYGu2yXWh0os/tR5ggoSp1VsLprYPXWoMxThXJvNcoEXy2sgUaU+RtRXtkER81OOGt2wVW7&#10;G+76PfA07IV7+354dhyAZ9ch+PccQWD3UVTtOY6afSdRd+A0Gg79jMbDv+j8zO2fsP3Ij9h5/Efs&#10;OHoajUdOoZX8sHEQBr/8fGW0Hy8QWSRjKEw9RggpsyiPh30HqfXIR0ZC1Hopjo94KY38wACDPlIc&#10;9dtNZniMgRKENFayx1BykKoQIow6hnJHk0L7R4qUwcSvyxza7zCFpJAPATbnJ0pxgn3A8VcfwenV&#10;X8P96HXYzb7hFzbeP6uvkIoU8tOVmhCaFIYYbZUYPzN77G53CXY8dgtODX8Lx/7UGf9gCdU8W5yb&#10;FJECGJKEZOlCGUJoUjBDUIjjXW5VUrgpxd6cAsivfTukpKEU2rfw5I285lKYs0JICCeF4JnfbkV8&#10;whakZOajwGZDblmeIqe8ANnleci25iLTmoXM8myOFmTZCpBVUYRMjpkVBcipyEeOPR+5jnxYnIWK&#10;PE+Jhq8MhZU2lFUzy1S7Ya1h9iCOemYMMw1eWGutKKkqRFFlAQoDhcwUuggiRIDBr6Qgkh2iiiG4&#10;OA9KoFHtlrXS4HYd99VTjjqZk1rOq5UYki2YKYIfBwkhPzyg/dqfTRtNUhhI4636jAgko6jPWzlL&#10;sYMP4F5K0SBSsE4/QgEEsxC/Rgrj+9YGIkXoxwXMiBTX4mTHq3Dq0TvQeHtb7GOG+PnG0H4J/JAU&#10;ITHUexvy8qt8AvbGDorTHdiAS3l1aye13bynOD8pfmbT/FOXLvhRR5NAsoOMNwU5JUKoLHGr4min&#10;myjFPZTCoj4EKCWLSKE+A9WCFJGZwpDCxnKo3FqKxYsXICktB2n5WxCfPBGpaVOQkToFWZnTkJo6&#10;AWmZk5CRMxnJmT8gOXsCkZFkjUcKSc4cR6mIbOvrydmc54xHWu4PSM/5AZm5E3gdEzjnmDuR2yYs&#10;E5Fu4XF53E8y8iajlddeBgNPBUfBVgof8dpKNKyRFMPD0VOubat5BM6yQthLC+Dg6CgrIsWw80Gw&#10;cbSVFikqSgo0igtgK8qHnfNK+ewSs5G8T6IySIQURsaIRKRSr3oxU4gU+0Z++5tK0dL7EsEgjwZ7&#10;hRMUQ767/RPnP7Kh/rGzXIaX5eVEAu13XGWuiaE+9aq/J6F91kmaa8oh71Gw55Dtn5uVUOcvhfCj&#10;zmklRkgKo7FWWUKX4liXP1CKmynFvZQih70Da/NfKYWdUlRQCivjZ8XyxUjOyEVGfgxyGMi56wYh&#10;Z9Y7KFn2KSwL30f6/LeRtrY/clKGICN5MNKTvkA6x8yUL9V2RvIXasxMIalfIjPta2RlDEFmxlfI&#10;yRyCXM7zBM7zhaxvUGCQ/Q3ySW4Wj8v+FjlZ3yI3Zxha5aTHQZERT7ZwvgXZafFE1vUxdTNyDVJi&#10;OcpaLO/oZmQnb9JI4R+VsilIVmoM0lM3IiMthmzknd3AcT3v+Bpkpq/iHV6F3MyVsHDMy1zD24lB&#10;alICpSlAFbOE/OiyfCgxUoqW5FAfI6EUdc4i7GTq3fXNYDRcLf/f4RolQLB0YnAb/YSSgoEtaD9L&#10;GeKUonlmaE6ECOeIJoXxi9+SJdoppKcw/wiBesPOxLlJ0ZnHMPjD6EKpNDQpbg5KoYkh2eEWcqsG&#10;RTjNsumkcNOtLKH+yMfrZgTuvA/72Gi7mSmc6nvaZy6fNIzmmuWL3k9USPlkLcOqVUuVFOkFjK3c&#10;8ShZ8SmKfuiNvDnvwL35a+QsexclqUNQnD8SebnDNCzDkW8ZgcK8kSjMH4XCgtEoLhiDosIxKCzm&#10;WDoGxRxLSsaS71FaOg7lpeMJx7LvyXcKq5p/jzLrOPY1P6BEsP2AVnkZo2gQrzh7NIqyR6IoZxSK&#10;s0dxLtu8Mc6LuVaSM5wMRSkpyyWWYSjLI7yDpULucB7/LY/9FiVq/3CU5w2HNV/DnjcUFbnfwF0w&#10;Aq6CYXDmDUFl4Qj4Ld/CWyC3PxdJCZtQlJetpKiSn9FRn7qNTjQp5MfQ6llX7izLx84vB1GKy9VZ&#10;PpgdDBFMhP9OawiRIroEkUiQm8qis6IdKz9VY/yOq/Gr3zJv6Wul8sE/9UFANT8HKVTgt8TN5BaT&#10;FDIXbiV/COMU105RilM3346TN/wB1Xc+gP1stNUbaC75pyvhQkSXwnj1KSSFYK0oV1KkZOYhvZAn&#10;Wcs4ODZ/hbIFH8CRNRqlFKGsaCTy84ciJ49ndBnzhxFttBRSlCLGb/FoFJSMQT6xlIxGHqXIV4yF&#10;pfQ7WMrHIb9sHAqF8u9RZNUoLP9ObRdQinwTrawZr8Ca0ZP0gDWrOyoye8Ce+TLs3LZldIc1/SVF&#10;RcaLsKV3hTXtBY7Pq9Gawe1M7ue+cs7LZb8cp65Dux5H5itwZrwMX9YrqMx4Fe4tL8O58RU41vZG&#10;YMNbqFjyMjzbPkBF3kymxc18EPJRSSGq5ec2z1MK+ZXABpchxefNpDALEf3Hi3+NFILWXJ9JAmm8&#10;Be2HzeQ3nDQJtGxxblKECEnxi7xvoaTQxPjlxs6EmYElUXQhhPORQuemP+Fk5z+i6o77cTCTPYWv&#10;Un0o8NdKUSEvs9o0KTJzi5BdwgrFwrP22oGwsmyyW0ZThm9gyfsKlnxS8DVyC4aGkVc0Avm6FPmU&#10;waCAQhSWjUFB2VjkUQglBbNEQfl4FDIbFFplHI8iG0eSz+ygIfPxaOVMfxYOYk9/TuHMeAbujKfg&#10;Ia7Mp+DMfBKezKfhzXqOvABP9ovw5JDcl+CxCN3gzn0RbktXePK6wpv/Is/83VFV2As7Ct5CY14/&#10;VJf0QmVRD9QV9UI1JXRseAH1iW/Ctfhl2Ga9CN/Wj1BRMBNpSZtRUVrChtzFpl37UtO5CKFQDTdH&#10;F8unaFJEleH8pNBKqhCaDKH9hgjSZGton38S5FUn9coT5/JDZ9qPmVGC66/D6U5suuXX/7gtP1z2&#10;sxnu/0W+i83x7/LmnUAx/n6DLkWXcCn+rkvxE4NdCJchVDqdixSnlRB/ZAlFKMWJG2+D77a7sD8p&#10;DVX697Tdxj9tYeCfjxQ2u51SlGHNmuVIpxRZZQlsesfBmjgEWXNfR7mURZSiIJ99AIXILxhCMShC&#10;4VDk6xQUDScjUVA8ilAGGUtY5TBDFLE8KmRpVFD2A8WYwEzxA6WYwMxAKUQOjkVWbtsmIM82kTJM&#10;RAHFEFr5Cp+Er/Bp+AufRaCgK/wFzyPAuWz7C58j3C7qqlH4IiqLu8Ff3B3eku7wcQyU9ICf+Lju&#10;K+qOamtPeMu646DrQ9jH3IOsr27FXsfb8JV0Jd1RWfYqasv7oLG0D3Zb3oF39cuozuyPsoJpSEmO&#10;h728DDU+F6rc8gqV9oaeBL0qjxj0gnrvQiGvOskbe9pLsvJybYO7GDtLNSnkt08l4I8xYI+xtzhO&#10;TnBbkyCS5lKEE74//Di976AEJztdi+MdBP3HyxTy+1Ha/AjXD5HDHa/leC0Otr8W+9u3NtEGBzq0&#10;JdfhYKf22N+xHQ5QmIMU5ADFEA4yUxwVGW5kqaS+XyGCaKXTL10oRRfJFOFCGJIIP6p+omUpRIbT&#10;FEE42eU2nLiJ3CxS3A7vH+7E/sQUVIsUeoMtfYUmA+dqPLsUWqYow9o1KyhDEXJtSUijFJmJnyM/&#10;/Rv2BwzwvG9Vtsgr/FaRW0AoQ27RUFiKhlEMZgoel1c0GoUl41BcQhEoRxH7iKJSBj/JL6UQ5ZNQ&#10;apuCklIZp6KofDKlmMhsMYliTGbGmMJR5hNRzLGVu+Bx1vlPwJP/FM/yz3B8hjW/hptiaDyv8BQx&#10;UyiYEYpfMkFJipkJ5GPR6T2xt/gtHNjWDzF/+TdUzXgGTfY34C3lZUp5bCnlKWUmKe2JpsJ+8Kzp&#10;Bm/SOygvnIG0tETY2XzVUAbpK+SlW/XVVHkPQr6ApHCb0H7lQ1DbPK7eU4IdpXmqpxApRIJjPGsf&#10;Y8AeFxjIJyIC+9cjMlG0GzTZjjAL7L2jC3Y8dAcaH/wT6h+6HfWP/Am1pPrh21Hz2F2oeeI+VD1J&#10;nrhXjZVPP4DAMw8G8T/zMAIvPAH/i8zOLz4JV9e/wtHtUbheeQzuVx+HpxfXez2L2uf+isO3dmG5&#10;1Qk/Ugx5h1reqf6ZUvxMKX658SZFSApDhFtYCmlIIx0SQrZvpQR/YFYgIoMhhC6FZAs3x/2xW3ky&#10;qqEUbvX5Jwl6+Vpq6FOvZ5dCZYsKK9atXYOcwlLkOVKQnDMW2elfw8KetIi9pzWfPSd7Aj+D3c/y&#10;x8lG2sXRxW0XJSjNpwyWsXBbZ/BEPR01BVNRY5uF0mIGfAmDnNhtM1FVPp9VzhTUlS/gyXw2HGWz&#10;UFI2BWXWafBa56CmfB6Zr/bXls2PLoWzRSkMRAoGs46PQniLX8Ex64fI7XEl/F/eDff4R1Ez5wUc&#10;dn4BN/cpGco0/Mwk1WWvoM7SB+VLnkFtLjNF4TRkZGyDk3WmfOyjWkonQwY1mmUwkO9aaB/x0LZd&#10;qHNHl+LobyJF5D92v5bXxSxEKSQTNXGs7vE4Sj/phaIBvVE8qC9yB/ZG1me9kfHpa8jkWubnfZDG&#10;tYzP+yLri37IJOlfvE76IU34/A0kDXwbiQPfROKAvkjidSQP5vhlbyR+8Sq2DnoVWwa8htw3uqLp&#10;T7fwPnRUQvzIskn4iULIexDNpdAkEMxSmMVQUlCIEwqTECYpvDffgYMxW9DoN6SQj2qYpFDj2aWQ&#10;l2VFivXr1iG7oBT5jgxKwUyRJi+PDoWVMjhTvkH6EFYxw3rB/k1PNMxhnHzzIgLDXkHBF4zTLUOx&#10;x7EE9QsGo/CdZ1D0wXNoWv4t6m0LmTEmo7x8Burz56Bw7LvIfL8r6qZ+jrIp/VFjmQWXfR78tvko&#10;m9ofzi/7MmbfhnfIuyjn86KkcCkx2DvkP83506hgOWUnzkLKQTQpnoO76Fm4ip6Dq5jZooR9BJHR&#10;W9QNdbZ+2BHzKkqeuQZFz7MkSHwDux3vs+x6jce9CidlcJa/QLrCVcbLUJLGsr6oSe2FQDYzRfFM&#10;ZKQnwaGkcDFbsDxqJoGbEpiRzz35tc8+VYsgbmaK0n+ZFMYbbMG1znKd16gfQjjU4Ur42l+Gkp6P&#10;Y8MHL2Ne32cxs9cTmNHnSUzr/QSm9PobppKZvR8nf8P0Xn/FDI4zej+F6b2fDsEsMP215zDzlWcw&#10;o+fTmPnqs5jV+3nM7tsVM3o9hZmv/Q3L3u+G7A97ooZZSX7/VXuPQXvDTXtDTssMBtrLr7dqryQ1&#10;Q0olKZvkJVgtS4RJcfPtimO33KHE8JKDG+LR4JOfznRpUuifeA2TQhdDk8EgPFNUVNiwYf06ZOWX&#10;oMBtwTZ5gy19CLLl1cvicexrWQoNfAHupx9C5UevYP+S4fD3Zwn+xP2o/vRl7LfMQ8Oib1DY7SHs&#10;mTQYuyd8gaIXH0T9ypFwORYz6BeifOSbvI7eOLBhGnyf94Or/yvYm7sADudCVFcsgZcnop1f9Mf+&#10;/h9iR//3UD3yc0qR9zjr/OfYC3RFrbUbKlnm1JS/hJqKHrxQD3jYY7gLpGR6EdX211Dr6IV6e180&#10;siSSsqjORssKX8Z2+7vwremNQ5sGYcfc3miI78NU1A/1Ja+rfdvtb2KHvR92Od7CLtubaCrvi4Yy&#10;XlcepcjtB1vRbGRmpsFaXooa9gjVSgpPUIYm+XyTUOMNoUthfCW1gVI0KCks2DE4JIXI8M9J0YY9&#10;Q+hd52DGUFKwbKIUBzpcATelyHnpEazv3xdTPnoXn330KT4ePBSffDkUn305DIO/GYWhw8dg2LDR&#10;GDZ0NIYPG4uRI38gE0KMmoTvx83C+B/mYOKk+Zg0eRHGke+mLMGUGUvw3acfY/LrLyChH3u9O27i&#10;7V+v3mwzpDhNAeQ9hx+ZCX5ioAtawEtppPUJob6BDfVN3KYERnN9ivOTXDtFIRSUQDhBKSRT+G66&#10;HYc2xLHHk5/OdLGfOJMUZiFCUmhv5DFbUAopn1Ky81HkL0Ri7mSkZbLRzh3GBpulUtkk7Ev8HiU9&#10;HsCe1WOw3bUaBzZPhO3p+3B0wxQcLV0H6ytPov77T7AnEIOjnk2o++Zd2N7thl3la9CQMAMl/Vit&#10;JM3D7vpEHEyYCfugXtiduxAV9kWosi2FfdgH+DE9BjunfIe6kV/iSEk8Wu3lWbxm8V+wY+YjqJr0&#10;ABpYzuyd/xR2T30U1TMexS7L62yge6I2+xVU8pi6H8hI7vviftR8djeqxj3BHuIT7Cv/BDvnvYri&#10;J9rC+tR12LugB444B6NuWx/kf9wFxa+1R2W/mxF4tTOc3TrANfx+7LUxk+S8Cl/u67AxU2RlZ6gH&#10;qo4yVIkU6uwviBAihiGCgR8NNYKPeFFfw0zhLUdTWTb2DP0S9W14Fmedf7SzxjGdk1w7rQK9NU53&#10;io7s0yQQAUIvn4bGduwl5J+vt8bh66/Gvg6Xw0Ux0l/8C5Z/0AuTvp+K/okO9EisxJtpDfgsexe+&#10;tOzFkPx9+LZgP0YUHMB35UcxxnYUI2yHMKx0P4YW7MY3lp34Oo9jwR4etxvf5u/GkLw9vOw+jM7j&#10;MROWYmzfntj6dne47roNR66/AfL96VOdBfnew808+2tl0cnON3PfLTjB8Rg5ekMXHO/UmU1/Z5Z7&#10;NyqOKjorDnfozMb/Bhxqz/E64UYcaN8lyMF2XVBx/R9xcPNWZnN5SdappDD+AbzbLEbwnWztTTsD&#10;lSW4rkZ7BdasWoWtKVkorSymFBMpxTeUYgTyCihD8Q+oixtJKR7CrjXfsY9Zh71J01Da7WEcWD8N&#10;u1dPhZu91864ycw6PPs7lqJ+02RYX34Cx2NnoXHqSDj7v4E9Rat4e8uwp3wZLCP6oTp7Dsunxewh&#10;liDruw+xt3AT6meMhePrj1FvjUGrU47+sHRrjbIurWC5+yL4v3gM9mc6ouT6Vsh/sT0OF34IL8uc&#10;/cm9UfTAv6PkrovguONS+O+7Ft7bLoH36Y74L+cP8E9+Agl/boVdAx9F3cs3IfX2Vjgc+z5Oxn2A&#10;nDtawd+Njead16DxyT/CcW9b2F6+HoesH8OX84qSwlo8AxnMFA67JkU1s4VIoWUCQ4yzSCHlk8/G&#10;PywbO4drUkjze5RndDOSKeRbcfLT+D92uCYqp7nvJJGPiRzneLxjaxwLow0Od7yaGeJK7Gl/Oba3&#10;uxSlbS5FateHsfazfhj7wwz02urA8ymN6J21B+9a9uPDvAP4tOAIhlh/Qv/MPXhiTg4enJSAv81I&#10;xisri/Dxtip8nr0Dg/P3YxAFGpizGwNy9+Kz3P34NPcghuTsx5AfVmDcm/2Q8FEfWO76I2rat8P2&#10;Th3Q1LEjGihIPbNFA5Gx+uabUXfbbai//U+ou+MOVN19J9z33gn/g/eg9uEHUENqH34QdY88hFpS&#10;9dhjqHr6adR07Qpf9xfhf7kHAj17Bqns0RNFfVglpKahWqRgkGv/KD5SChL55SHZJmYp7A5KsXoV&#10;4hPTUV5VgkTLBKSyfMrKGYHcwrEoZFNdlzAaHmaDfWMGYsfKsTgwbQg83Z7C8XUzsX3aCLh7vIDt&#10;KTPYPM9BSflcVKfOgf21Z3B87hjUDhsM9xcfM/jXwFqxkP3sPLi2/oBA6UJY2U/4rAtREvsde5D1&#10;qJk1HBVfvI0G6wa0qirohVNx78F9/yWof+Mu/L/l03FwbA+U3Xs5ftn2GRoK32LH3xtHkl+H+/k2&#10;+HnFp0qEnQP+ikPT+qLkxc44nfYtUh/8N6auR/FT9Tj8kvsVrI9cifK3/4TTMZ/C3v16/FfuFHge&#10;59nnh7dxeMEAlPfsgsPl/SnFy/AzG1kLmSmy0uB0WFFLKaSEUplCvjikZDiLFOpYN2opRZ09Fzsn&#10;jYajQ2s03tgW9Te1I9cFabipPQOHI8/69cwC9Tzr13dub+I6NHZhoN18PRpu6YzaP3ZBDan+440a&#10;t92Iqtu6oPLPt8J/7x94kuiMstuvR/LtNyD+lSewmo3y6Imz0DfBia4p9eibtRtv5+7D+wzugZYD&#10;6L28HPcOXoa7+89B91Hr8P7UBAyYm4pBi7Lw+fJ8DNhgx5cZjcwW+zE4bx++oEyDLAcxlNcxbOIK&#10;jH/7dSz78DVYBr4Pz9eD4BnKJ3/k13CNGwHv1PEIzJzELD8ZVXPYaC6ej4bli1C3ZjmqN6yFf/MG&#10;VMezzEiIVdSThq1xivrkrahPT0VtVgYqczMQsGSF4c1OR1VhLmo9TniVCMZ7EyKG0WiLEJIVjDJJ&#10;wyFfIjJ9kUgabZFiLcsnyRTWqlIlRYp8dil7BCyFY1BQOhbViSNR1ed5VHd7GrbXnoav57Ooev4p&#10;nFwzEzsmD4O3Z1fsTJ4Jd+lclt7zUJs+B57XX8KRmWNQ/e0gNtFsrMtWobxiPpv3Oah0r+TtLkax&#10;lcdb58DvWooa91oEZn+Diq/eQZNI4bB0xeGKAdj+yd0ouucS/FfWeBQzYP1fPIyfbUNQm9cb3mJm&#10;iq39eGO3AXnfwf1sOzR+ci9OJw1GxRv34eD4l2G5899wejPLobK3sdcxCNsHP4K8h6/Crimvwfnh&#10;3fjPwu9hfbgt9o5/FSfihiDn1VtxuEwyRQ9K0Q/2krnYxiempMCCOgZ7ld+JevWqkiFENCkkQ+iI&#10;FDymJlABX0Ue/Anr4Bg/AtWTxzA1Mg3PnIB6osbZk9Ewfwa2L5yNnYvmYOfiudi1dB526sh81/KF&#10;2LlqMbavXort65Zj14ZV2LFuhYnlaFi7HFUrFsC1kLXrtO+Q/f1XWNO/FxZ/8hZGjJ+F17e48UIy&#10;MwWzgkgxoPgInp2dgbs/mo63xqzH2PlZWLXFiU0pbmxMcWFjqhvrU/0YMi8Nr8/ahuE52zG88ADL&#10;pwMYTCmG5ezFiEkrMOGdvpj50auwJ21GA4OrkmWM18P63scADHjh5mMW8LpRyQCt8jHr+j2o9PsQ&#10;qAzAV1kJX0C+kaYhc7VGApwHfMRbycv6OQq8nDH3yb/xkn5BC3xDBkMOQwrjm3RhUigZtI+My/co&#10;5FOyFawKYmI2IiUjH9bqMkrxA1Kk0aYUeSpTfI/qraNQ8fJfcXjqEOzNmIfjMTPgeuV5HFo1Bbvm&#10;jIK753PYnTSbJ+75KGcmaOQx/jd74sC871E39is4P/8QdWWrUVaxCD7bEhQwM1QUzEM5e4oy21yU&#10;l89HwEMpFjBTfPMe6kpWs9HOfRF1pW/i2LJesN3279jz2l0ofuxyHNz6DnYVvYuavFdRTSkaYl9B&#10;/sC78F9Fw+F8ug12f/EXHE/+BN7hT2Hfx4/C/sjlOJbRH57Cntjh+ACHpr4IKyXb8d3z8E5+Cj/n&#10;DoH9oauw74eXcDBjIPK/+wtrvHcoRXf4LG/yj1qI2I1rkRAbgxo+qYYUSgyWRg01HlVGtSiFfkxd&#10;lYtiOFBX6UJTrR/b6/zYKdT7sINsl7GhEjsaq7CzsRq7yM7GyiA7dLY3VaGRNMjIY7Y31KCpvhqN&#10;ddwmTXXV6mVja2E2ynJSkZe8CVnrF2Dpl+9i8cdvYvTYqehDKZ5P3Y5eLJ8+yD+IV9eW48/9p+Gj&#10;cesxYU4SVqwtQnJmAJaiWkVuYQ1y8uqxJasOA2ZsxVcbbfiOUgxjL/F13iEMz96DUVNWYfI7r2PB&#10;52+gLGULKl0+eIn8bpLT74cjwJF4KYEEcIBrARGCcz9HP/f5KY5P8Ht5nIdoo2yrY3wcKYCfl/Gx&#10;P5DvThh4g7/TJG/UsWSiFJFv2AW/ZnpGKexwOO2Ii41FalYByqooRe4kpGUMR07OSFgKvkNByXjU&#10;JX+PslcfRc28r2Czsg9ImoXyPl3ZY0zE7pgpcHZ/Evs52iuWoKiMWXHrNHjefwUHNs3kiW8MnAPe&#10;wc7itSh2rEJt+WrkTfwM3qwFqGDGKKMYpSyhqjzrULuEZdrwj9iPrkErX+5L8Bf0xFHLR0xR18PV&#10;thV2fvInHLB+iMo81pJ53REo6KHkaMx/HSezP0HFE9dg9zcP42Dp5zhS+jVq374Tzr9eicOZH8In&#10;PyDseA/H5nSH/U//jiPLXsde1yAcTH4P3vsvw56JT2GPfyAaKt5DLcsyb458VERKtEVIjIvFJqZ4&#10;6SeUFJRAODcpQmiX4ahTx+0wZE3HfLxxGVmvrw1dXsNPAqit9FE6L0cGjr0c1nxNigL59PCmpVjy&#10;1QdY+lE/jBk1Cb0SvHgmbQdezdqLtzN24KERq9FvBIN6dhIWLszAlq0u5JVsh821H+WOPbDa9zDN&#10;70dO8S4sYun11bI8fJ+7GyPyJVscVlKMnLwKE9/ui4WDRIp4VLkZrG6erSVIGdjugBbcIoQEdSAQ&#10;MEFBKIWByGEI4lFyGIgkmlgeXof5R8s8prmWGaSpDgmhSSHl05mlkE/JutxOxMfFIT2nCOXVNmzN&#10;nkIpRiA7ZxSlGIeyook4lD4N7tefQe3cb1HjlEZ7Lpy9uuLAikk4UbwB7vdeRvWoj1QJVMMzfvXM&#10;L1HxWW/stTCbp8xH6YB+2LlxJvZVpmBn6iKUfP8Zqq3rUO5ehTI25lbbYjS5NqJp4XeoGfYZjllj&#10;NSm8eS9hZ/lb2DfiEbj+8O84tbo36kv6ojK/G4Xg/sIX4S6kPKWv4lj2B3A8cTV2jXgMO2wsk0jl&#10;u7fD/bercCynPwLFr2Gn6yP2G11hu+t32L++H9P7h5TiXbgfvBQ7Jj2O7ZUfwW/rhVprL/hzJVO8&#10;hYrC+cjNzoKzgj1FpVu9+hQphXAuUkQiAV5HgmvMIAaNpKkuoLKKINsaARPadgOlqKvyKzHqlBRl&#10;sFEKqyUN+SxlcmKWYumQD7G0PzPFSJHCh2fTd6NX5j68FuPFo18twbcTt2DBvAzErCuGJb8edu8h&#10;VPgOwu47AIf/EFyVx1Fo3YeY7GoMXpCKGcUHMKbwUDBTSPk0iZlikcoUuhTy85UMTg+D26sHu0jg&#10;95uFIFIiKWROMQQ5nqNXlyNSCiWGwW8mhXzfWqRwMVNsQlp2ASpqHZRiElJThyI/ZzQKCifBlTMJ&#10;thH9EHjpCbg/eFWdzSu/eQdVzz4Ox5svY1fSQuxeOxn5/Z5D7axvsWvRGBS9/SJ8LIXqHeuxo4LS&#10;zBqG0i95Ap4xEu4Rn6Jq5QSWk/Eoc65CqWs5/N61sG+aCOfwgaj/djBcE79BK7+FwU6qba9jz+Qn&#10;4WHDfSyRZ26VIV5CoOgluIsoRcEL6jNOR7LehePJq7Fn9NPYY/+apdJAVA24D+X3X4pTaZ+guuQN&#10;HPYMwt7hD8N+/wU4kvQhr7s/TqV+DNdfLkXjlCeVFAHrK6ijGJW5bLRz34KtaD4yMzNCrz5FyRQa&#10;kXNTsEcQCvAzs72u0iRFZQQmKaoDLOc0KRo4ihTW/EyU56Ygn+VT7qZlWDG0P5Z88jbGjpyC3ls8&#10;zBS70CdrH96kFM98uQgjJsRi+ZJcbGUv4fGfhKf6JKy+/bD5D8BeeRj++tMorNiLbSU78OnMLZiQ&#10;04TxpcfwlSUkhZRPmhRbglJ4pbxh4At+lRE0ESopgSAy+MPwc10jQFQ5RbSMES6FIYYhQ0tShN6P&#10;CBciXArtC0bygUD56Hkcy+W0HJHCjYSsichNHY2sjYNRXjwNLstkFE58F3Xf9Yd72DuonD6Igf0u&#10;Gkd8hIpv34EzdhKaHBtQuYJ9wuC34Rr8DmrmDmcJtBY22wqeYNkHlm6Af/kEOKYPg2fpOOywx/L+&#10;bITNvYbZYjVPJuvhTJ2Dmhj2l3ELEVg/jVIw+CVb1DnexfYJT8F576U4nfEhPPk91CdefZTCq0vh&#10;K2eTXDQQNmaFveNfxEHfUOxwDsDeWT2Q1aUVji/uiwOBoThaMADO569C7es34mTJYDRYP8f/yR8C&#10;918vx57ZPbCvejCzzmvqjb+qvNdYor0NW/Fc9T6F01GhMoV69SlMAAN3xPavl0EyRHAMQhGEMCko&#10;BJHySV4EMKQIOMuZ4bJQbklBYWos8mJXYOWwT7G4/1sYN2YapXDjybSd6Jd7AL0WF+L5AbMxjr3C&#10;3HnJGD1mBWYvTEGBbQ88tSfhqj6KIvsurI0rxJr4EmwtacKXi1PwwYo8TLSdxBBptEUK6SneoxQs&#10;n8opRbWbAe00pJDgpqwKkcOcHShCFRtq3m/BL+hCyBiSQoRoLoWXZVT0TEHklScSej/iLFJIpqAU&#10;DqeL5dMmlk8FsNd5mCkmo3jbGKTO+gAlWRNQUjIVzvLZZD485QvgLJ4Nd8lcnpwXwF+2kOLMQ17x&#10;fLgY/A3p89GYOBsN9o2wly5FsXUJSiqWo8K1DpXeOPg8cXBXJqDCvxkVnhhCMYjVvQEufywqq5NQ&#10;VbUNlVVb0aousy/qLK/hcPab2D3wfjj+dCEOLeqOptxXUVlAYVg2Cf5C+TdV/bB77svw3ncpAn3+&#10;gPotb6DJ9hF+LvwKRU9chbKnWuPnOGaLrx9E+p2tcGRNHxxyfoG9OR8j8M2D8N17Efw9b0Hjip7M&#10;Mh+h3v42Apa+8Oe/i4rSuci1ZMPJ5svIFJFSNFKIpho20GFiaNkiMuDPFVU6kYb6cAwxGki9Tp1I&#10;wd6iTn50jVS6rEoKW16qkiI/biWl+IyZ4i2M/34aXqMUj7GneIOlT+952eg3ZCEmz9mGiVM2YcOm&#10;MqyLLcfKzUUodu+Dq/YEcsubkFpQhVznbsTl12LUyhz0mb4Vk63HMTTvAIbm7MTwmZTiwzcwf2Bf&#10;VT7VyE9WihQMWiOAfSyJglkjmBkoRnWVEiASHyXXpDBdB6/PwM9m3cuMIJjFMKSIJoHxvoT595xE&#10;CLMUdocTcUqKfLjqfEjKmQlL3AgULvsKjrzpyC2egkz2FVlFk5BNsop19G1L0QzkFs1FacUy5M35&#10;HNmj34HHtgoF5YtQxMa7xLkCxa5VKHStRoFrDYrYUJd7N8HmjVWUezaTTSjxxqBERlJKWnmWvIhD&#10;tvdR/EVn5N17IewPXoHkxy5BQ1IPVJW+EpSiuuw17NrSG2kPXYqqx1sj/77LYBv+APY4+2O37QMc&#10;3dgX5c9ejaLbf4+yhy7B3qnPsmn5BNut72JPYm8UvXw1drzWhRmkA7zjH2WWGYDqojdQsbk76ksH&#10;MVPMU1K4XQ4lRc0ZpZAsEpIiWrCfKy1J0UApgjLo85aksBpSxK9qJsWjKdvRK3sfPltfgcHj1mLq&#10;7K1YtCQTc+enYOykDRg/azM2Zzjh3fET1ieX4evxSzBzdTqSixuxMqMKM7OaMKX4iGq2h1p2YOSc&#10;1ZSiH+Z+1gdFiZvPSwoNWfufkcKQoUUpOFdSZOfD3VCFbVmzYU2eiLy5g2CN+x7Ogjkoz5mK8oJp&#10;yC+aipziycgpIjISS5GIM5tZYTGsa8eieOYXcNqWI9+6UElR7KAUztU86aylHGsZ8BtQ7otluRrH&#10;cjWOc50ABQlshpVZxMqs0ao+7WVUFXZDTdJz2L2xBw5t6oOmuB6ozOsBdzHLJpZOmhjdUZPXF9u3&#10;9cPe1PewP/0D7MpmnVfUm+VVTzSyUT9geQf74/riYBqbdopSL18qKnoFjcWv40D5+zhY9gmOFH+C&#10;PaXvss94A1XZfWFb2Q11+QNhL5kPS14OPEyx6rNPSgoph0JiNBLJElqmkPV/TgjhvKVg+SSvPkmj&#10;LT+yYC+URluToiB+dZgUr8Z78XDKTnRL344R2yoxbVEGps1KwGJKsWRpJjbG27BhqxWJOazH604g&#10;s7QeKSW1yHbuQYH7EJKKdmItG+0ZJYcxPG8fhlOKMfPWYAozxez+vVhqbEatjyXR/6QUxJChRSlE&#10;CFOGOBcpPE21SMqdyxJ0DPKmD0Dh3C9RvmwYcmZ+ioL1w1CcMwV5lknIZ5+Rb4x5U2HJnwFL4WxU&#10;FC9irDI7sJwqKl1AFlKWZSi2rUaRjVmiglI4N7KPoATueEWpM5bNdiwzBOEoc6GVt/g5GvkUfCXP&#10;MzO8hMqSbvCUvghX4XM6L8BbIN+mk1eguK+kJ7ylr8JTRop78o5o36XwEF/ZK6hy9IHf9hq8PC5Q&#10;wiaa+CTj8HhvaU/1JaMaa2/SFzuKP4B/0xuotXwGe9kCTQq3kzW7lE/yjjbLIimNJPgFNt3Gm3jn&#10;2z+0xLlIEZSjmRTlEVJIpvgUSz95k1JMRc84L+5P3oUXWEJ9vsGGeStzMWFKDJKSfbBaD6C84iDy&#10;2DtsSXXAUXkEzqojcDey8a49BlfDj0gr3oGNxfsws+QARubtxihK8f2CGEz/9B3MoRQlzBS1vip4&#10;pdH+l0nB/ecqhV4yRcpgoN7FDkpRoeaqp5AfV9u5HQnZjIHMacjb+D3KEiYhd/0I9TGM0vRpSNv2&#10;PdJSvkNqylikJo9Fesr3SE//AZlZk5GRxTIrexpHHpcxBRnZ05FpmY3swoXILljCcTkyC5exFFuJ&#10;nJJ1ZAMs5ZuYUTYjj6OlPIZjDPJljbSSwHcXPMfG+jkGvjaXj4l7KIN8b0J9d6JQskXXIF5mEI/I&#10;Q3zyrTsV+D3ZPPdU8wDlkOCvItXlzBaCtQ8b6zdYKr3JzPA6dhS+jZr41+Fd0QtNhYPZHC1Ebl62&#10;yhTyHkBNQN6XYNCaXn7VkHXJHL+NFEHORQo22yJFHYOojkHkd5Rp5ZNIkbIZhfFrsJqZYuGHvTD2&#10;+4noEevFvVt34LGk7fh8WzWWbLZhBBvshHgHAv7TDMLTSEzzIjknAE/dKab1gyj27oer6RTKKUhi&#10;fh22OI5hWtF+jMrbS3Zj7IJNmP3Z+1j4SW8UJ8SgmplC/qOQvKmmvawqAS6cixQy53GC3qQbUmjI&#10;77SGSiaFiKHezdY/72R6+TWaCCEohLyL7bAr5GcwRYrYuFjEJ2UgsGcPNmWsxNbcJUjJW4G0gqVI&#10;LVyEdAZ1cv5SJDOoU4tXIa10NVJL1iCleC1SS9cjrWy9GtW8dCMyyuOQVZFIkpBlT0GOKwN53myS&#10;gzxfDooqC1FeW6qw1pWpsay6hCcinuDqbXCQVr48Ns4WgWd84rMw2OX71zkvwZvbTUe+k00ZLCHc&#10;lhfgymUWsbC0UpfhcfJGnH65AMuvSksPNtLdtTHvFVTn9YFny8twremGqo294F9CkRZ3R3XGR3CU&#10;LWKm+N8jhTTa5iY7mhQ+e2mYFAWUYsPIQZTiVYwaMxYvx/lwb2ITHkjcjt4pTZiZUYcfpsdh5dIs&#10;5GbVIj2rGgtWZmNVgg0rE6xYlWhFunUnMqzbkVbSgFhKsc5+FBMKRQqSuxtjKMWczz7A4k/6oGRL&#10;DKrkBwTkfYqgFLoYesC3LEVonyaFJkakFMYrTQa/VgoRQHt/wq6wypzExcUhZksS6g8cQyGvo8jj&#10;QoHXjXyfB/n8OwpJMfu3Umbp0poqBnENbA11sDbWoaKpAY7tjbAH2QHn7n2w79oPB3HtOQjf/qPw&#10;HzyGysMnUH3kBGqOnETd4VPkJGqJGrm/au9heLbvgatxF1rZ016CPb0bHBkvwanoBjtHwZHJdQXn&#10;WS9qZL4IZ1Y3uHNYMim6Uwgio5r3oBQssSwsoYiP+PNeQ1V+bwrSC3UFb6Em+03UZr2DHbkfo2rb&#10;66gpkO9oz6QUWWy0fwsptJdRQ0Q7JoIIKZrURzmqUC9ESGG8eSdS2Ao0KeQd7bz4tdj43Zcsn3pj&#10;zMgx6LbZiXu2bcdD23bi+bQ9+DyzCT+sKcAi9hZrVxVg0xY7FseWYfqGAgybn4BFSXZkeg4hzboD&#10;SaVN2MDyaS7LpwlFBzE6fz/GUoqxCzdjFjNFUAr1adVwKeQNPO9ZM8X/nBR2YmSIYKZwcnS6kJWV&#10;jeXLV2FD7Fasj91GkrE+Lg2rYtOwfFMqScEqsjImESs2JmLl+gSsWheH1etisXp9PEcT3F4pcL5i&#10;bSxWrInFSmEtj+f6mg1bsHbjVqzdlKhYt2kbScTqDfG8zhhexyasWrsRrax5A2HLG0Q+RwWR0aAi&#10;/wvYC76EPf8r8jW3hSGcD+U4EhUFo1BRNBK2olFkDBnLbeE7VJSMV9iKtdFROh7O0h/YUI9nqfQD&#10;tydxPgXukumwF82GrTQeBfkW9erT/45MoX3GqcEkhfE+hbz6ZEhhpRTluhS5W9Yi5oehlKIPvh82&#10;Gi9uqMDdFOKvyXvQLWM/3rHsw1eJXkxaasG29Bp8x6zRe+BkvDdmCd4duxQjlyRj5IKtSGW2SHfu&#10;w6qSnZhRuh/jiykFM8V3ObvxHaWYMSCUKbSPcEeTQiuHwoX4vyWF9lknaa4NKWRbfrzAVmFHYUEB&#10;MjLSkZ2ThZycHI657AtykZ5rQZalADl5hTxhkoIiFBQWo7igGCVExuJ8E9xXWlyEspISlJXyuSll&#10;ecS5YOW2rawM1nKuWcshP6+jYYXNxqa/ogJOee+E96tVRvJSZJKMpGVI38aGhGSTnG0rkJO0gnOO&#10;21ZxXI3sRI2sbeuQmbRBIzkGGUR+syktaRNSt21CWnIsMlPikJkqyC8OJiA7fQsyM7Ygi2NGmpCA&#10;jPRtyM5M4bHbkJedxXkmvG55SVZrZMOabB2t0f7tpWiQZjsMlk/1xNRb1OpSiLSCjz2FTX9JNp+N&#10;dm7CWmyaOBLLP30D44aOxgvrKUXiLjyeuhc9Mw/gjZy9GJSzEyPZdC9LcGPIhA346oe1GDc/CfPW&#10;F2FlohObs6uQad+NxNLtWFbIkqvsAH4o0TNFzi6MmbdRSbHwk74ojd+IGkohv6ghPYXWS2ijkiIY&#10;+DJG4/ylCH0QUJDvZ2tCnEkK6SfkXWxpsIOo/kLrKxxSWokwFETEEayC+ul9F5F+RLINr8fO4zkX&#10;7JwLDgPud8h1ysjbEJycC/ItQfn6rLyLbtzfEJrYDu6T+9sqJyUeiuR4ZCdv4bgFuUkM5G2xGklx&#10;ap8lZQtJQF7aNlhM5KYlIZ+BXZCdrijMSUdRTkYzSixZKM3PVpSwdyjNz2XJlIdyniXyM1iT87JO&#10;W5kSQvtohwR9+PsUwr9KivoIlBgqa4SkqKEUtTV+VEsmq/QoKSqK9Pcp0uKQl7gRMZRi9cC3MP7b&#10;Uei63s6eYheeTt2HV7L2Kyk+yd+LkVmNGLEsD5OX5WLKwgwspBAr4m2Iz6pBWdVp1Vesz/ZjvX0/&#10;Zlk1KUYVHMAYNtrfzd+AWQPexzxKUbx5HeoYvBKcPpGC82BPEZYlRADZDs8QBucrhXrVyZQhDJrL&#10;EELrKUKoAFdIsMvvQDkpgoNQBDVGx1ZhgseKJMb12Bn4dmcouDXk234aTkEJ4A3D4QmnVaWzGBol&#10;qCIyKhwl6tfF5Sf0hTofkblPfkY/EjvX5bdc5Sdp5F8CC07Uy+eXBPl9pkrtHzpK6aMFNgOeZ135&#10;uERTNWt4Bp32gTvP/1opatlThKTwqo952IuylRRF6fFKik2TR2H1gDcx8ZuR6LbOoaR4Kk2k2IfX&#10;KcV7lGI4g/zjBdl4c+hyzNlYjnTHQTbVDdicV49k624s21aOxLLtSK37BbNK9mICjx9bIOzB+IUx&#10;mMtMoaSI1aTw/P+sFJoQhhQaEuwtYRyjYb68IEJoUogExmiSwiSC+ad4nMRholWAApipdJaikjKI&#10;GGpb5i4Kov/0frXXRiqCVMlIKWr88o9ZtB8w0/4zkYOyhJD/WFTvF1ncQep4tpX3JKQUUSUThfif&#10;kML8KVmD85PCp6TwOShFcY4mRQal2LYesdNGKykmDRmOnusduCdpNx7P2Ifu2fvRL3sPPrPsxvcl&#10;h/D8sJV4f0Is1hbtRkbtL1hd1ITZ25wYsSQFy9KcKGn8CXlN/8Aq5xFMLd6PCZRiHKWYKFJ8+h7m&#10;UoqS+A18rEUK128kRQhDjH+VFEYARwb2uWITqfTrMHMmEcwYQigpvJTBRKvo/4CF6P+cpcYT8V+K&#10;vBTAawp4fW78lyLzfysyo/2omRkXZXCrr56KBBoypzDyqxwRMhj8VlLU1+nIPApnkqKGjbZI4acU&#10;juJc2PLTUZzJ0jKZUswYjZWUYuqQYXhtbRkeSNqJp9N249XUJnySWovR6bWYlb8b/eemYcSaYsxM&#10;r8bW+r9jVl4dRm0uwfK8WhTU/4jCupPIrz8Ny87/QAKlWWI9ghn5OzBp/lrMH/Q+Fnz2BorZU1RL&#10;oCopNBEMIbR+wgQzcoAZOWwtTAqtMTekMD4u/j8jRfOzfmjdTPh+swzC2bKDmbNIof17rioT2r/r&#10;kp/CD/2rrnAxQqVTpAwGkVLUUYS6KjOUQr5TzUxhZAdDirpqZpQalluUIAwlhDTbRiYJJ5oALWG8&#10;ky1zlS2UANGQZrtKjSKR+nKS3F8SYE8hmaKiQJciZQPiZ4/Fss/ewrSvv8YnqzLQZ2slPt1Wha8T&#10;XPiOjfQcNtLLSnZiedkejI21YWKyF4vte/H5piIM2VyMnF3/B9k1x5FXfwKZ1ceQVXsCBTv/gYz6&#10;n5FcdRLL1sVh7ufvYeFnb6IgLgY1EsAsn+SsLkHtYTYQNCmM7OBDQJfCjHxqNjxjVPKyvD7iFiF0&#10;McLkOIMUBucmRXhwB4M9Yv18iBQimhTSM9hV76DJEClEMykq9dGQIkwEM79SilrKEMKQghJESGFk&#10;CvVZJz0zmDG/JPtbSKGIKoTQshR+Z7gU+ZRiC6VYwkZ7xuABmLxyKxYW1mFN6XbMSq7AwgwPYp37&#10;MWptLl4ftxJjNpdiSqoPI7ba0W9RCr7idtb2/0B23QkkB/Yj0b8fadVHYWmQrHEK5Tv/ji1bUzF7&#10;0DtYRPEKYmP4+Jml4FyQM79JCD9L00A1xfhfJYUmgjmozTJEK43ORrgMZ5ciUgaDZlJUn0EG43/T&#10;yX8+/eel0MVgGRXsIziGfgkwuhDCuUthfCcicj0khUF0IQSTFLzcmaQoSN6AxHnjsWTQW5j39QCs&#10;i01DlmcftlgbMWtrCTaVNWJJlh9/fX80+s/YhIlbbZic4sHQeCveXZaBicwiaY2/IN69B5vsTUig&#10;FCmVR7TMUXsStqbT2LY1GTNZOs3/pJ/KFHVVDGJvSArVDxBzlmhZCuMYDfmehSGFgdFbGMjXU5UU&#10;Ov+MFOq/oZqC2pDCLMf5YJbCIFIK1VRHEcFA/mn9/2UpyHlKYfw3VKOkalkKyQK/oRSkkfMzZgpd&#10;iuWDeSb/5lPEbElFbuUhrM+vwqJUO7Yy2L+aH4fxG/Mwl8300rwqfBdfgt6TVuP1GesxOqEYG917&#10;KcQObHHtQqLvIJL8h5EROIzc6iOwNZ5A4pZEzBn0tiqfLDHreV8q4Y2QQmguhfDbSCEZ40xiRJPC&#10;+IJRmBQR/Hop5PqbCyGcrxRCqxoXJRAY9NUREkRilsJA/v1WnUggo5lIKXQxBGmyjYZbfnWjjhKo&#10;kkkXQpPC9FOZUdCEMJAew8tgFzHMnF0GM+qbd9GkMJDGnFKoUk8CzVkOZ0ku7JSiJIuZImU9EuaM&#10;xcrBb2Lxtx9hzaYEWGqOYkNhDdYUVmFTRSNW5vsZ6AcwL9WG9aV12OTYgdmZNqypqMc6RxO2Vh7A&#10;5oomJHn3IdG1D8neg0ivOoIsSlFcdwwJCdsw5/N3mI3eRsaa5TyxMHh1KcKbaAZ6sI+QsXlPEeBl&#10;BbMcUnaFoUsmL88GxTDkYCmlBGEpdaZySjDEMCSJHtyC7DtHIRj0dpZJCplHQZrv0DcCdUnk5VgG&#10;v0IyXwStaimEIooEkRhSRKPZP1eJJoUiXAqh+U/sR5ciXIRwGmtFipY4NymElnuLgPaqlC6F/B5V&#10;UIrCDJRSivyUddg69zus+KIfFgx5HyvXbUZR3XFssW3H+qJaxJTVYW2+F1sZ/MszK5Dm28PS6AAK&#10;tx9DRvU+JPl2IcXPtbrDlOAQkplZ0gOHkMHyKV2abvYZW7YmYRZ7lqUs0dJXLlZSyKtPmhRGfxAp&#10;xVmIyBhBuG68ImWWQonB4DH6jDOVUgahjBGSQgK2WaCfB+qf0DPQzdgZ9CFkO/T7Uw72XoYYxitP&#10;bpZLLvkbTISkYOkUFEDmwe3QejQZDCKlqPNTAOGcpQgX47ykqP0NpZCRWUFKJeHcpdiCIimf5n7P&#10;Rrsv5n35LmJjt6C8aj8K/PuQwbN/YqEXqaU+FHgbkVbmg7V2D4ord8BWtw+2+v2wcrTXH4C94RAK&#10;/buQ59mFoqqDKKg6gGwKk+OqQ1pSCuYOfAcLP3ldSSE9RUgKkSEkhQR7NAkqdYJrIoVBVCkohKDE&#10;0Aj76RvJGCKFCrroNJdCRgluIzNEZofwUkorpzQqHBSAqOPkOgS5DQa7w80SKIiIIVIIcv80cbV/&#10;HyAia/c9NGpyB6UQCYz+wkCTQ96r0KQwl03B8kmnuRQt9xdmIQykrDKLoaRgwP9PSyFspwyGGOcq&#10;RTl7ivLkjUieNwHzP+2LFcP7Y8OsSVg/fx5WzyVz5mDV7FlYM3smmYHlM6ZgmTBzGlbMmY3l3Ld8&#10;1kys5P5ls2Zg8fSpWDR9OpbMmIml02diydQZWDhlOlZMGI+Y0V9jGUuolGULVE8hb97Jjw2EXnHS&#10;AtosgqBEoERVNZWoJJH7VSllurwmhbwZKGgZw8gaIkXwOxa6GObPQclcoW83l8IJpzE3Aj+KGGZZ&#10;KhwciSGFuoxd/xyV06HksDk9GjxOQ/oX/XrktiiICCSj/KatjBW8n4KN28IZpQhCIaL3G1oWETki&#10;pZB3teV71urdbb9LIe9qq3e21bvZ8sadCzVstg3qgxnDlDkog6AkYXMb+alZ+dCg6ic4aoEvY3Qp&#10;1M/YBINf5gayrX1U3EAyRkO9vH9BpJcg6k0/kxSVrnK4SkWKTFgzt8KWFIP0BVOw6Iv3ETv+a2wa&#10;9xXWjhiI1cM/4zgI60d9Qbg9rD/WDP0Yq9h3bBjzJTZ+/y3Wjx2CtaO+xJqRn2PVsE+wSvYP7Y+V&#10;Q/pj7dCBWD/0C6z6eiBWfj2AfIqJ7/fFujkz2PjXqKA0PgCoof1IgVBZTQHUWEUZqrU1jkGqZa0a&#10;fqGqms12FbwcvZVCFTy8XsH4mU2vnxL6mZ18AZ5VWXoQ9Xo/z8qCg2dkGwPQSsoZlFYGr2BTeLnP&#10;y22u210ordCwOf1cY+Z0+hiUVbC6qlAuo7taUe6uhdVTi3JPDeeEYxnHMg/3eXicrwb2QAMclY1w&#10;Vu2Au2YXPLW7Fb66XfDX70Kgfrca/Y17UbXjAKq270dl0z5UcgwQ//aDCOw4TA6hVZWzDEKlPkYi&#10;H/tQ726bCL2xR2G4XcvRXErJv/qt8TpRJf+7jlT73Ar5OHiN34DbLKMMIaK9MiVv8Gmv9Ej2kP9p&#10;RzEqfdjOJ75Jp14+tUo55GPd9bUMZP2jIZJVFJREBb4uhoIBHw4lqK3lGKKhrppIc22CmaOOl6+R&#10;RptyVLorYC/Og60gGyWZSSjcFo+EhXMw+q3eGPdWL0x4+1X88EZ3jH+9K77v8xxG9HwC3778BCZ/&#10;8Bomv9sDE996CR/99U68/dAf8c5fbsPbD/4B7zx0Gz5+/B588uR9GPjUA/i662P4susT5EkM6fY0&#10;hr3yAiZ88gFGDxyI2A0xPLvXsg6ugttfrfAIgRoGdh181XUM9nr4axoUvtpGeGs0fIomrjXBU91I&#10;tsNTs4P7dnLUqd0Fdx1H4q7bwVHbVjDIFA174GGgeSWwdjKwdh5So2/3Ufh2HSfHENh9ApV7TqJ6&#10;zynU7D2Fqj0n4Gg8iLLq3Sj0NcG1/TDc24/Cyd7KuZ37tp+GffvP5Bc1VjRyu/EkKppOcX4StoYT&#10;Cmv9cZTXH1PYGknDUVQ0HGEpejRIBbFz3V5/GLbaQ7DWHEJ55QGUsT8rY1lb4t2LIs8eFDh3w2Lf&#10;iXzHbrTyV5TBjE+wl5vgulBRioBd4NxRDr/TRqzq8z9ynN9h1dZl22GDl+lMvjAkyLfpvExdXqYq&#10;A5/AlKVhnrvhFeQ4KQvUPicCHjsqPQ7iRhVTdRXPTpVEfvdUPvNTzTNgQ30ddmxvIPU6jVyrR1VV&#10;DffXorqmTlFFKrldyYASqqrqEeCZxkxlVQPXeaxOgHh5rASaj3MJNre3Cg6e4SoqnCgrtaHAUozc&#10;dAtSYrdiy6rViFu2HPHLlmHz4oXYtGQB1i2ah7WLFyEzcRuytiUiNT4Wa5Ysxrrly7B+5XLErF6J&#10;zWvXIiluC9ITk2BJzYAlPRs5GbnIzy1CcUEpyor5mHvrUdtwAK7ADpS7amFjj1LB4KrgaPXUo4y9&#10;RxB3A4qdDcivqEO+vQ65tlpkl1eTKmSVVSK7LIDMUj8ySvxILw0grdiHtCIf0klKgRtJJJnz+FwH&#10;YrPtiM2xY2OGFTFZnOe6OFZgPbfXpZdjTVoZViUXY1VSEVZsK8LybcVYnki2cntrIVYkFGEl58u2&#10;FGBhrAXzN2VjfkwW5q5Pxxwye10aZpIZazMwY10mpq/Jwqz1uSSb6+lcT+NaKmaskeO4zXHqqlRM&#10;XZmMKSuTMGVFEqatSiapQaauSlHIsbPWZRDe1lrC7dnC6lTMIjKfw/1z12eiVWleHsyUmCgWLBYU&#10;5uSgKCebYzYKiEW+CJLNJ0vgPDcnF3mWPGJRWHLzkGMpUF8QycrVxuy8IuTkFSMnn6PAeRaf6Mzs&#10;ImTlFHIsRLb8P2WLbMs617ieJZdRXzJhYFhyYeHt5FjykSvk5at5Du+npaAAhSWlKCqzI7+0QpFX&#10;6kBmgRWpucVIyQmRlFWIxPQ8kq+PBdiaVoStqToyT8tHfHIOtqQYWBCXlIfYbUTGJAv352ELiec8&#10;LikXcbKdUqiuIzEtj2MuEnjZ2KRsxCRlIZbXuTk1H2u2ZGBVXDpWx2cgJiUfG5PzsYHXuVFnfWIu&#10;1ibkYGVcNpZuysCSmAws3siRLI3JxBIG0KJ1qRzTsHQ9x3UpWEwWrdXGxbJGlq5P5piMRTxuAVm4&#10;kZfjdSzYkI6FMelYsFHW0rA4hvB2Fm5Kx3xuL9igHb+It7WQgTuPgTKXgTSXwTqXgTNvA7cNNjKo&#10;yWzOZ63P4Ei4PZOXm06mbcjC9PVZmMHrmM7LCtN4/6fz2Om8zFSOk9amkhRMJOPJd2uSMXLFVgxb&#10;loBvl8RjyOI4DFkSG+QbGZfG4Ztl8YqvuT14YQy+WrwZg8kgzgcu2BjkiyWbSSwGLtqMzxbFoP+C&#10;dfh4/hqyVpvPW4P3Zq/EO7OW4+2Zy9Bq1bJVWE1WLV9N1mDVCmGtGlevXEvWYZWCa2TlqnVYvmY9&#10;lq3dgGUyrtmAFWs3YuX6GJ1NWLVhE5avj+WTorFsQ5xOfDjr47F0XRyfVNm3Bcs2JvCJ57hpK5Zv&#10;TsTymK1YsSGB1xePtbzudes3YjWvf+X6zVihj6s2xmFVTDxWqlGuYwuW8nqWbtzK6+LI61geu43X&#10;tw3LeJ1LNyVyDG3LfNnmZB6TStI4T+XtM6A2p5AkLItN4mgck8bLpWElg3l5nARTEhZu+P8o++/o&#10;uI5r3ReFLZFE6ga6kTNABGZSpEiRkijmnCNAkACRCDCDOeeccw6imCSKFKmcLStbtre3w3bO3tve&#10;4Y537rknnzHu+2e+3zdXN0V7n3PHfX98o2rVqtXdIOesb341q2q9Sonx3cIowTmM7dKdd+wy/S7d&#10;foP+b3DvdTt5/T4GSH/1o104ffMNDO1VO/78Aztx7VX6vM4o9hptr9tRrvddvsdo98D2Xbpnu8/d&#10;sV3nX7bd1Hde5PryK7bt4h3bdO62beY/ffNFgWvKTRcA9bWnb9jSI5dsMVh4+JK1Hj5nCw6eteYD&#10;p63xwBlrPHjGGijr9pyw2h1HbO52sO2w1W4/ajVg1vZjNnnrUZuw8YiNXXfAxqzZb6NW7rGRK3fZ&#10;yBU7bVT7ThtB+dySrfbc0q02eMkWexYMXLbNnqDsuWijdW/bYD0WbrQereutS9MqK69fauXzl1lZ&#10;/TIrnbfUyuYvtxLqRdSL5i2xgrmLLR/k1C623LplllO31JFLn1yey2tYbnk88/Da0W45tAnZIEv1&#10;xhUxcK9BWGH5zassf8Fqy12w0nJbVloeZV7rakraW1fRvsrrCeeu3LQzl2/YKcqTV2/ZscvX7fDF&#10;a3bg3BXHoQvPg2uOPWeu2I7Tl23b6Uu29cwl23aGOtgKttC2+fRF23Tygm08ed42eHnxIdYcO2vL&#10;Dhy3ZfuP2dIY2g+etPZDp7xcefi0tR85bQsPHrfWQ8cCHDjKtXDEWvcdtIX7D1nbgcPWtj8G6q0H&#10;jljDnkNWt3Ofzduxl//QPTZ78w6buXGbzdy03TGD+owNW4MSTN+41aau32JT1m12TF2/1Sas3Wpj&#10;Vm60kcvX24hl62xk+3pAuXydX4+gfRilMHTpWnt28SobtHCV9WtbZX1aVzr6ta6wPo1LrG/TUuvX&#10;sMSeqF9kverarPvcBdatttnRtbrRus1utO41TdZ1doNVzqi3ztPmWvm0eVYKiqfOtSLKApAzudqy&#10;p8yxzInVluGYY+kTaix90hyLTJ5r4cm1lkqfFPokTaq2ThNnU9ZY0mSuudcJdKQudOCZjvSLo4OX&#10;tdZhKv1mzLNO0+sseUadpfJ7Umc1gEZLAclzmsECSwGpta0WmtNqabVtlj5XWAgWWVrdYkvH2CMY&#10;YwSjFdKb2h0ZGFlm2xrLArkL11geyAY5C9dZ7uL1D5G/eIOjYAnlovWWp/qyTVbUvuXfY8VWKxao&#10;CyUrtlnxygAlq7Y7SlftsNLVO6xszc4AXHcG5Wt2WefVOwH3uHZQ17XuCQkVk6Zb2cSpVjxxipVO&#10;nm4loHDiZCucMNkKxk+y/PETLX+cMMmyxk62jLFTLEoZGRMgqpLrMEijT9o4yrGTLDRmYoDRE8BE&#10;S6FMGjXekmNI5TrsfR/B+CmWwncnT57MfzT1yVMseRLXQPV4WwC1TeY/f7J14n4n2hKpJ6o+cdJf&#10;oaMwYaKjQwxq03MdJ1FOnmqJU2dZx6kzMZQZ1onycf5dHps4zcsOk2eAmY6OU2ZhUGCS6tXWAYN+&#10;bPo8ewzD6jB9LsaFIU7D0KbXWMfpc+zxaTX22NQa7mGAQPcT6Zc4Y64lOeZZ8sx5lgg6ct1J5cw6&#10;6wASZ9Vb0qz5ljh7viXVNFhydZOlOJotiTK5BsOdw7WjGbS44YbrFjlS5i2y1PrFFpq/xEKU4Yal&#10;j4C2BtqaljjScOT0Zgy7UVhi6ZTRJgy8Zdkj4F7Lcou2rKBsB5QLVlg6hp/OiJvOKCxEQYZAm5wh&#10;GwfIWbTO8hatxfDXWb4Mf+lGywMyfDf+ZZutZPkWK23faiWgWKWMHLiBu6GDldsDQ8bQOwsYePla&#10;DD1m7Ko/eu0GT73sb+/JUeQYj/QpX7M7cIrw1OkmpEydZsnCtGmWMp3r6TMsZcYMRo4Yps+08PRq&#10;UGMhytS/QcqMGkuZWcN/MOWsOV5/iBncf/Q6htTZtRZ6BOFqRr9qSq/XWlrN3ABz5ll67TyLzK2z&#10;iMpHkF5b54jU1j8CXf+v4f35PH1u8H2gps5SMDohdU6DhedhYDLCmvmOFGFOgFTq4Zp6C1Uzoqq9&#10;mj4yWgw42cGI+7AUuC/MjCF+/Tdw448hfi2kwCZCKuwSqm5xpIIUkIxzyFFSa5r53bTjGKm1Cyw0&#10;t9VS5y0Eiy2VUTyFMlQnxwDzl1IuxVmWWApMljof4BwhHCEM0nCW9HiJU6Q3L/sryAmihB0PQdiR&#10;EUMmrJmpEmQJ7hBr3SFyGf2dEZYAnCF/6SYrXL7ZodFfI34po38Zo34ZjlCG8csBAqf4G4f4qxE+&#10;buwYNKgQ1sXqXgaO8LVDxJ0h9nzMuZxB3DFwitD0WRj5LEvG6JNwhGSQ5PW/RsqMWZaO4UdnzLHo&#10;zNq/QgSkzZxroVkY94wAqfRLZaQUQtTVFqafEIqVabMwyBhUT5uNsYL0GLw+R0Y+H4dosCjw+iPI&#10;mNtoWXObLWteyyPQdRwtlsn9jNomRyaIYvjpGPjXwOAIZ9yoKFMIcTQiayT20dghpwmcIARScYpk&#10;dwhGczkFUP1rZ8DRQAhHEFJnBGXK/waPOoKcSs8KqXxmKp8dwjFC/KYwjpCq3+a/T5ADiyVArZgC&#10;hwEhnCIkpxCI0VUP4wiPIhX2SJ3PPRwgDDOkgXRYRCyR5iVM0SzH+BoRYnGFRF9jtWVSuhMQQma7&#10;MwTwMOmhQwTsEGeGr0OjGCvEUCqncMcIHEKh0UPIWWTMOISHQDGDdkdwJ9jzCGLXjzjHow5Q/rDc&#10;5ffj7KEyISynmDbTUqfBDDEkT5v+CHSt9pnuPOmM+umM8hEc4FGkxw07hrAcJOYAAdQ2798hbXbd&#10;Q6RjaBEML8JI7CXGmzEXQ57XZFl1GDvIrl/wV8iZvwDx1YboElq9zAHZjyCrvs0y6xY4supaLQNH&#10;ifK5X6OZOPmvEcbIQoQlKuMI4RwhHCZUzcgN5DzJlEJSrJTTxJEKwsTnaSA8E1CGgGL1FC//GskY&#10;vpCCIwiBM/A5IIXPTuX75BDuuH8VNokp+I0whGNeGxBTwALuHIscYVjDEXOKNMKqME6hUModAkSa&#10;YAMYItrc7mFSECoFzqEyA3b42iGCujODnEDOgGNkobWyFq62bMKluF7II2QqWCKn2GhFzg6b0QUw&#10;BPC6awNpBUrq7hjAnUQMEUOcLQIjVlgUD32+NmoPrXCCOGMIupZjVHBfKBfD6BmeDxwkeEafkRDG&#10;2MNTZ7hjuIPAFKmEUF9DoRRMIcehDM2czX9uDf/RGun/9wgTQoVwnofwtkeYQUxQjTM8gnR3BgA7&#10;ZNQ2xpyB0R5kg1wc4G+R1wAaVbZw3exO4o7w79AaA/X61odOEoccIyoWiSENhL1sJuRaEACxmUaY&#10;EtaILWYRqKfANMk4cDJlCuXXwIgV9sTw0KgfhkAa9cFslbTRJ8WB8+CA/j16DgR6QozF8zEnkFOk&#10;CrSF9bsQv2KIVA+f2gib2iwZJHGteir31R5HuG6hIw3HULik0h3DGWNJzEEIm2CNQGsItAm0u+aI&#10;hVhRkInT5LahI3AkOUg24VNe2zorQFPktaInKAsJn4qW4xhLN1ixHGQZJdeFXOcvke5YYyW0V+AM&#10;lSu2WxXosmqndV25A1BS7752j/Vcv49yt/Wgruvua/ZYt9W7rAfsoLaeoNe6vdaHfj0pe63fbz03&#10;8Ax1Pdtj/V7rSt+ulN31WXHQlhCSQ4AUkIS2SJoyzRIRtIlTEK1eTqNd92ZSVwlzIEqTp83GUdAK&#10;QPWkqX+NlGmz3IlScTQhBMOEcQ4xiBwmDd2QNlvO8TXSq9EJxPdRnELImDuf0KfBkV3XZDn1OIdA&#10;PY6c+kacoYGyAechnKprtCjOlAEycaRMQihHjGmy1M617v8VnDF4NoYITimmimB06RidEMEQ0zDM&#10;ODykAWKEVJxZWiMM44Vw+ACEPwjmFAehFUjR7A7hUogwSaXP9GD0+hwxSZj2EP3SKDP4jgwYIl3f&#10;RRkGaThLOr9DiOKwmXNhz7kMBPNawUIcfpFlwABRAW2QgfFmMsqrzMCAs2CATJCNNshZsNzyW1dY&#10;8eI1VrZ0vVUt32RdMchulD0ZtbszYndnFBe6Mbr3oOy1apv1IoyJoyfovnILJf0Z5burJP7vsX6P&#10;9d500J7YeMD6btxvT246gIFikBsw1o17rffGfdYH9NvMfdB/22Hrt+VgUN96yAZsOWT9N1GCpzYf&#10;toHg2e3H7dmtx2zojlM2ZPsJG7LtuA3ecpT6cRu+85SN3HXGhmwN6s/RNmTHSRtM/8H0e5p+z9D2&#10;NPWBm4/4Z/fZDPiNPTfs9/LJrUdswLajlpCukAhEZ8y2CMiYVR3DLDDbsmfXWE51jeXGkF8zxwrm&#10;zLVCxGocRYjb4rn1lHUx6LrOUUJ7MW3FxP9lGHEpBl4xv8UqGeGr/haNrdalsc26NS+0Hq1LrMcC&#10;0LrYelLvtXCZ9Qa92pZaz7Yl3ha0B+jdtth6ty6yXq26v8x6OJZb32VrwFrrs3il9Vq00p5Ystrr&#10;vRetsD5AZe+F7Tyz/G/Qbt0pu1F2ZdTrBroTJgjdCBG6Ejp0waC6UK9sXW5V9O3i/ZdbDz6/B9/V&#10;lXrX1nb6tFsFfcpblwXlgmWOSoyysm0lbSu45nn6deX7ulDvsZDfy72eQPUubXwXqNJ9+ndbxG9Z&#10;tNq6cU/oyj19XjnGXspvLSJ8yee3FfB8EWFMAb+7CNFbSJwfzMlrrr7d+3RZsdkqGakruF+FBqik&#10;f1fCnUquuy3DUdACXQh9ylpW0YbzoBGELoRFXRHMJYRQXXGYSkb9cn0ODlWOPihfvsWqCHfKl+FQ&#10;hCpVOFBnHEcow/HKcbpK2tTedxMjOeFLd9CFkEboSiij626rd+Nou6w3o3x3mKLPun3WC2bos45n&#10;Vu22vhtwvvUHbOC2Y9Zv40HrjwM9gaH333KEz+V6y2Eccr/1o94XJ9W9XmthDzGIsweMsWa3O0ff&#10;bUcsIad2ruXNxbjnYdSMtEXz5j+sF/s1Bl03z0rq5lppfZ2Vzq+zioYGq2xspGy0yvmgscm6NDdb&#10;l5YW69LUbF2bWzDyJqtgFC9nBK+gT/n8JiufR8lI3q2p1brhBF0JeboS+sTRrbnNui9YFJSgV8si&#10;64Ph9xYWYPSgV6xUm+71wUEEXffi2cBZlmG8AKfqidF3X4gRYYTdMBo30uYl/MbF/FZA2ZXrqsaF&#10;/B2LAjQsss6UxQ0LLZ/QKr+uzVEQQx4jcy5iNpcyh5E6ixHbQbiUBbPkUM+R+KeeycguZMS0UjSu&#10;mdBPGWgFh7MCrITATgcRrlWPwh5COn3SYaMonx8REP0RPlNIh9HCtCncSxfbzVsAWy6yzAaYQWEP&#10;YjoCa2TMX2pZtGUR+mQC3cvBIcQixYvXWQVM0JnQpgxn6NyOwTL6d8bQy2XEXFfCEGVyEIy125rA&#10;aCsx/iq182w3jLfrWkTvmu0epytur5JRK0whlBFrdJPw5Vn16cK9LvTvsg4n4Nm+sENPGKQ77NFt&#10;A88orPE6Rosh92Rk77v1KEYM42D0vTB+lU8w6j8BC/TeCKvsPEkdxtl+1Pph3E8y6j8BG/SDAZ6A&#10;qfptxTm47glz9dJnUnbT7xNwtC4Ku7ifkDx5qk/HJk2aZIkTBeUIptE2PdATqk+hD0ilX+pUSgnv&#10;KdMtTIjk07SERWnSGbOlIxDi1CXG07yda9gmwr30mXMoEeaESlHCi4yaeZY5p87LDMKlTIVLOGUW&#10;ZQ7Iw4nyQQEhUz7OlA/TOOpbrAhWKW5a6CigXkhZ2LwILLaiBUutQGhZDJZZIbFuoUqcosjR/hAF&#10;LfRrXur3C4iL8wgzcomns+oJRXCKTEFCHS2SgaCPokcyHNImtKFTMnSPNt0L7gf9M+cHz+tzsqlL&#10;z0SlX0BGvYxXZSvG3GwRtdMW0UQAsX2E/ul8TjpOqDITJ9Vn6buiIML3pvNspEFYaFF+s5BB3C+D&#10;z2wkVCJcypATxMpsYn3F+5kgQ2EUpXRBIWK4AAbJW7AaVlmPk6z3uL6YUb+EEV2xf2fCIvUrY3QP&#10;ys1WgDMVwiz5PFvOdbGmW5WLoNRMUiEMUwKTlMEUXSV4CauKcbBS+srhSnEyienOsIkMtAcxfQUC&#10;uFJimLILxlrJc11wpirKnjhWF+51Y4SvRGNohK+CQbrDElUwRm+cpCu6ohcjvvSBtIPQRw7AMyrd&#10;SeVwOJtK/2zuVcEkVThGd5wvIaOmBsOcg1EC6hmER1mERxFCpSjIqq0lZp1HKcy1bMpMwqL0avpg&#10;0GkeS8fm/5U7IFzKnKcpzzrqjG4Yc1j3VCdWj8fwiuslinNgDBfHGLprABwgk7YswqhMtfOfnkM9&#10;p6nNslXiALnU83CCOAqaFlk+yGO0z6F/pgQ1ZRbPZ2HIMtAsjCwbBshpXGy5MEMezpDbtMTbZPQy&#10;5AwZJMIzKkOEAdIYeSW2QxLMylswWqcwavssFCyQhs7wegyp8ZJRX7kL1cP085krfQ79NYsU5CbQ&#10;GPTRNG5cWMefS0ZDCEm0a0pYYlps4IhNAIRxJOVThHR+dzrsIIgZpCfEDunUhSiOEpU4Vilh7FOt&#10;aApEsRwjjzApTwk2nKIApyggRJLByqBLMOhiwqBKRv9S6jLgIu6V61phEtcVQCwgw5fRVmD8VWth&#10;ExigBxqiJ/f6MQJL3MooewJpjq5iCe4JPdESvdERPXAOMUM3DFtt3XTNKN8VI9YoLnHcazPO4U4S&#10;64chd8MxesMaCrV6u/ETYsEqQm9YpTf9xBoS2v6dfL+crjvtlYRScgiV3eifEJo2jRE/SN5p5ik8&#10;A+GtZJ1mnqZPZ6RHc8yezaivUiyg+myEokQzTKBkG8I5DBuEgMr0eOLNk2QC4rmWUID/1AzEaybG&#10;5jkD/kMlfnXtAlg5BxwjQ20Ydg5Gns9oX+gj/5IAPvqrbYkVox+EUmL30oXLrYSQqTjWJx/WCJxG&#10;JU6AI+Q7AmZQ6XUxBSyRD0vkE0rkYTg5Ygo5i/BwtF9MXdfCYr/OplQ9k3oWz6ieIaELy6jMRujm&#10;NBG28Jnqrz5ql9NFYs4XfeiECywdsezP8Xsz+B6H9+c30EeQkM4UYr/Ff5eAsUcVLgE5gK7jjqG2&#10;CI4QbYIhWla6Q2gJRjZOkYGu0CxRLk6RjVPktq31shC9ULgIKL+Ao5Qx8udzT3XdL8ZBtCRDWeji&#10;JYz+yxRmbYUVtrgzlcIuPosEw1TCLt0UbnG/sn2bdVuFw+A45bFp186gSszAKF++cqeP3GKLSpzK&#10;wzCMWIwhxyjn2WCE3+0OUbUGQ8YhKmCKHjhDJZpD2kDOJ8fohrH3EKj3gA3kTFWESd0IzfS5XWmv&#10;RE90caegHTZKyMDQs+fUEtOKLeY6UwQsMQcGmesQS2TDDjloDZUKd6IgolKMQOgj5shAYMtJ5AQR&#10;nEAIZnJi+QYZu5JpMWRrJBdD4BxiipyYI2QTKggy5EK0QBHishiUgM5ohIolK61skertVoZIdvj1&#10;CncMhVAFIB+nyOdz8mGHPAw8V8DI48iBHbKBl4yyWfNgi1rCGBBBM6RhqGHKh3mKeFmjkvteajq1&#10;yadFNZ2apmcxbrGCP6dss+5rhonS2x+59zXoI4bQ7BN1/y7/7pagHu+neuyefp+Qzu+O4ChyAM89&#10;qC4dIXZAR6TPV6kZKDQEYjkqp1B4hdjORJgr5FEopMRbLvU8QiIxRiHiuliMAcQURThBOaK4kHsV&#10;lGKJSrECZXeMNC6QqzDcKgzcGQSD64Yh9mbUD6ZLA4HbnXb1kZF2Y9TupTifUbo7hisdoVhfo7jC&#10;HDGD2nrBJF3Vl2sxSk/vDxugJ7qtJUxCWPdwZoBxKHsgwHtw3/th9D1hjF6wRRW/oTtt0hFd+b5K&#10;RLuYooLf1J0+CZplisxUjkLLOWCAGegEyjS0gXSAnCPC6B/F2KM1gDbXB7SLEdJ9KlV5hmBKNUOZ&#10;5tiUqsOzzrFsNEjHQZRFdodBL2gKNWs+jDE/cJIgXMJoFRYhqIsx8hIZ/+IViMAViMEVVr40KCuW&#10;rbSKpSutkutKXev+ouXWuW2ZlYk1YIwSmKMzTFKOQ6mtBNYppSyTkyG6i9EYhTBEISNrAXpCpZDH&#10;CK+RXvCRHmR7W7wdRtH1I/10nSddAnJ1DTNka1RnpM9mVJdWUVuAgGn8PkatMkesI1agniUW4FpM&#10;ELAGpeqPIIvvyBSrONAS/H5ft8Q9sUUGhp+OU0RghWhjO9foCNgis3klfVcw4ktot8MGyiOscg2S&#10;q/wCIVUO93IUWqmkvRSHUJ9iQq0KWKK7kl04TRVMUa5ZKFigC/UKHKgU5ugMY5QvRUu0I6qXb7Pe&#10;GGLXFbAF7V2Ve6CtClQuQ6xT9iLs6Qm60Ee5iQoYpYszioQ9zuOOB2NQdlU/GEW5ia4wRM91ONLq&#10;PWgGnIOy60pYBfTAUQTdF3S/7yYch7ZeCrfW4yTrcB7YprccCKbQbFVCds1sy6mtQSsw0kvsEvJk&#10;YvwZGLyzRBzSFBLFtGcQGolVoiBCX4nnQCzDJnUNllvfBKs0wioNjhwMP3d+k7cHbY3eJmTTz+8r&#10;5xCD+hU0LsCoF7mBV2DoQvmiZVwvxaCFJQEIn9RWsXCZVS1pt0r6VckxeNYFOgiEejPCvcnFex4s&#10;lYewzSUcySPUyWOEzQcq8zA+IVshkGuMr+HaAxaIMjprluffQe2M4spnKIeQQSlEGfkzKTMZ3XWd&#10;jlaIwApqj8IeGbMYHGbOt8yZ/HvMJpSspi9lxiwYlnuZMETmnAUAVhW4Vh/vp+u5DCT85lyQj7Pm&#10;4xgqCzDqXAFj9iXSsERB6xorJFzS9KzuFSxcjUjehCFuti4Kc2CArmiFnoQzvTD83mt2WC9CoH5o&#10;gx6rt1sfQprndhyzkQfOWj+M9ClG7EHE9k8zeg/eftQGcN2P66e2HbVBjNzPbj1qT2867PmFp6kr&#10;5zAIDaD8wjMY6ODN9MMgn6Gv7vVl5O6NcfYCSrxpGlZTqppGfWrrEXuSZwfwWf02HvYp1yd5/qlt&#10;x63vhkPcP279lYOgrS/f+STf8dT2E9af/v2pq++T3H9Sz1L2o4+mczWFO0jTubDHAL4rITJzukXR&#10;EJlohUzYIRO9kImGyFL4BLJwglwMPw/k4gwFyksgvIViYV6dldU3WHlDs1U0tlh58wKrXLDQKluE&#10;RVbZvNA6Y+Blut/UCtqsFFYoIVwqJ+4v534lI3oVI3plDF0w8m5ohB6ESX2Wr7EnVqy13stWgzUP&#10;r/ut2mBPApV9V2+0Pqs3WO+V663PynXWVyX9egtLV1tPPqfnklVeF3otWuXz/F0Wrbbui9daV2Lr&#10;bhiK0FVYuMa6gEoMxkG/ioWrHpYVjKblbSutcyvM9LdYACOBYkbuEhioBNYoBcE1Th3rp+cr+A1V&#10;fH4XPrOKZ6oIZSqJ8StbGAR4VtB1BSjj2Tg6g0r6V9BPfav4PF1XKh9CWQ70G/qt30VYuQbGXYkT&#10;4Aj8bSXoghLKYlCkfAZ/U+nSdYzsiGv+LTovXU+dMEkzRMolgDKYpArH6bxkneciutDWDSdSbqLH&#10;ajQCTtNn7U5Ht5WwxfLNOBkjPejOSC/0EDQFi2NpWrcrYVd36QicUOi1njAK4V2q79MyEL6zZOlG&#10;ft86nxZWeyXPaiZM4r8INipbjoaBocpXIvqpS09Il1TyuWUwjbdzXxMCJdI8XGtWq0zsBhvpczpz&#10;r2gJfzPfUbJU09FbLCGrptpya+dg9DVWWFtrpfXzMOB6K2tstJKGRgxYeYYmzztUNTZbF4y7sr7O&#10;KupqrXvTfOvaWGeV8+uty4IF1mPRYuu+cJF1bW3jutWqWlpxihbrPF85jSarbFpgVc2tfH6TFcMG&#10;pTiLUIazdG5us4rWxY7KNpxkIY6xZLl1W7zcusIQ3Ze2x7DCerWvsidWrQXrwAYcYSPlJusD+oHe&#10;SzFsz0kombbCuik3gTbRdXclwRDYpYQkxWiMIkbXQlihENZ4CK7z0Rg5c9ssl9Amj3ruPDQI1zm1&#10;rd728FqjtEqFQNyLahRHV2TUBCO49Ek6bRFGdEEzVroWgsw41yANzRHxe0HmXJpGzJPBZ6geaJQY&#10;4n1iiKpvrL+mfuOhWxHOrk0z2jyTQ8iU17LamaJk8XorRhcoqZcvB8fAy5ZvtDzqhRh+ASjE+Asw&#10;kiKcQfUKjL9YDoPRyJCkKTyPsWobYhsnwNi6wiJVMIumayWeJZar0BrKV3RVnbJCmoN+nXEK1Ttj&#10;6Jqq1UxUBU5TjFOVr91hJfwm5TTKPa/BZ+J4FTh5ySpKntf6Jy/5DC3/ji8WVKn1S9pvUUKoVcxn&#10;F1OWyBnQL+WwmxYg6nn11XqoQv72Mv6+Uj5b350Qnj7d0mGLyKyZjszZsywLjZHpEHvMttxZNZZP&#10;iBRgjuWiMXKqcSaQA8NkcZ2H8xTgNNmI8VyFUPMaMCxCJ4R5EH4h0uuUg6jzPvnoiDwYIx+o9HrD&#10;Aj6jzYrEJq1LCJcYLXGKSvREFdqhCs3QbTkjP0zQY8U664VD9GjfYD1XyCG2Wu9VW3COLTDE+oAJ&#10;Fq70TLGyxpWxkb6K9jKcowjHKHw4C4UOwJCEXE3Zel35jRWOIkbawhZAWcBonqfYm/hdZT4xuaDr&#10;HJ6R1sjEIBXzq3TQFsXRIgq/MFrNJmn2KYIDRiSSCckccoBYXTNRDtrCGHsIhAnRwrQF4jret82F&#10;dhr91BaV/pCmcKGtZR1oBxxCjpG7QFnuNYRShFALtSYJUY3jFOEk0hW+Zkl7IGKCOwd20XqkXBik&#10;iJE6l/6accqBbQqXbvK6Fvn5NSO32jSLJfieCbSG9kkUg2BU3u4jtxxCCwW1SFCbidS3SPkMDFlr&#10;oIr5rgJGb/V1sc/IXkA/5T70O7RwUM9o2blW4Wr1rVbhFtIvZ7EWHW6xPD4vH02Tv3QL94J6gT6P&#10;Plq1q0WJWZpN02/W9+seekjL1hOihEoRDNtzFBh5JmUWUKY7R7NOhEs5tWgF9ILq2WiHbGkLoCSb&#10;tIAMO58RP7ehxbJggEyJZ3RDLrF8tnRDrE15CwnrDBxGuQzNOGXXtaAjtJiPUU512ny1K4K7uGWJ&#10;zyZplqkEQ5ZIrlhM6LN8nXVfgUPACt1XbLSuOEHFYsKQpYRCoBLDV4iikKUIAy+KTbtqKlYzUMpN&#10;eGJOiTAM1adENaJjbIFxylAXYbSaDtX0LAaP4WvdkKY502hXTiANtkinn0pBK1NDPBss2w6gRXq+&#10;UG8uo71yC5Ru5IzsWtSnmaU06vFZLv0GzWDFZ558pklt/EY5hBwjcIivncmndnEGISLg2MpJSEhL&#10;HEswK8GWjwMoSacwQYk2JedUKnRQiFIo48BoZDBugDJmRn0ZqXatlRCiaNWqchWaKpUBBatOd3py&#10;TaGJ7okhNHWquvIZuq/pVU19Bm2M5Hy+Rnbtk/ARm/4Kezp7PVgRW0EoVCrRre/ie5WjkONoRaue&#10;L/XPEUPs9N9cpv6rtNJ1d2y3nZ4XywTLzfVd+k45gNgkYJVdvpPPd+zxHfo73CnS0RRRHCMOTdFK&#10;eOcyoudhvDlz68F8nIPRXk4iEY0zyNiDUV4GjUBWHedQuwRzntiA0V/OkqukG/U8SiXsgnqbJ96C&#10;5JumTwMUoDVK0BXlMEQlGqAKLdGlfa2XPQmV+q7bar1Wb4ItNuAQOALtXZet5VoMAkvAHl2WEf/i&#10;KNIApTBGMWFT8SJi67Z24muul6y2YhysCAcqpI/WCBWoxJm0SC6fETO3dSWGREzOCKm4s0DTlRhW&#10;PjpA4jWLmF8GJ4fJ1tZLzfjAHplogCiO5PmCBmWY4zNIyl/AFPWx2SQQ5DgouR/kOnQvBvWT4Kce&#10;N/ooDq1rPec5DN3XZ6q/PoeBIKrZKH6bRn7NImmdk+9DVjjF3yUHkbPo79M9dxD9fZqFYhTVyO/5&#10;CBhFpXIXYgTlJ1RqpPVl4IzOGsU1yhczOqvMV2iGM6ku9pBjabQvxXjlaEoSKvnnO/Fo1yjvG43o&#10;J8MX2xQv38Z3KAeyje/Z7M8WLNroGqFgMczRvh0n0P4KOYP2Wmwn1AucopjP8O2phHkBxAB8PnXt&#10;4dDSc32ftq6qXX2zGQzyGRS0E1AOnZDlOYoYS4CsmjnOEmKLgCXmww713JtHW52XmXPqGe0Z9YEY&#10;QAaeE2OJrHoxgaZhcSK0SBb3fdWqZ6tbvHx4LWZoaMOJtOQhuFY9VyEU4VMRortECToYQoyhJF0X&#10;BHNXHKVcuQm1cU95Ce2pyAd5GF4c+RhQHsbiSyw8AadEHCEMZUYjhoUzavlEBmwig9Io+7VxBatL&#10;NT2ZjZE/TI6JKeqXwBSEKEqUcR2tl4HyPEjTvgWxAywRMAkjuodJ2s8chENpaA+VUdhGYVRabMQX&#10;YwR5joC9PDQSS+heXYD40g9nCp51x4n97iwcIhvhnU04mEOYp2Xc+RLaOLUcQksyJGDl4O4EOHkh&#10;kA6oIrZX0s1DHAxdOQiJV2kDhT4axSVWXajSppFdYlZ1PVO5evfXDBFjCY3wErdljNblGKzyAMG+&#10;CIwbI/YNRjyv7abxpJyYofPaPbSJfZSs0wJBtACf0XXjAYwaNhHjgPK1e9Ek2kTEc/Sr4FosUsao&#10;H2cFQfpCzKC6dIi+txytIycVg+QqJOO+GEO/IcEz1nIKRHYGDiIn0axTtpZ3oAXkGFk1X5dZhE9Z&#10;1DMJrTKUzENE54CsunogR5CT0FaPpkCUa2m3lnvnwCJazqGwyJd2eAl74ADOGBi2chO5sER+CyK4&#10;bZmVL1lJWBSgi9ignbCpfY3rCqGK++WLVlgZI7/QmVG/PA5YohwNoTYl/gpxqEIEt4PrApBPSJaH&#10;5giYAcAmKsUauQsULmFcGFk+da061Zx9NiOuEmCZygiDPJwmj7g9T2whphAzzA8gPZGF0zgD4ERa&#10;qCdjD1ggyEfIYVwLyNBj95TTUJ5CS07UxzVI3Lmoy9HcwXjOl6VQekiF80ecNXgOp1a4JybT1GuO&#10;tAWOnSWdAbQo0BcH8jsLcZpi2CC3ib99ASzSBGs2w4YN/BtRz64ndG2DMRr5OxHrec0wKv3iyAcl&#10;jOQli2GPVlgVBsmFYbV8JF/7KRj1xSpysvyFSgqiBfQ91MVMYh1lziswUDGTRnC1iX3EDJ5Nh2EU&#10;KuXoGRgolzKfe3nKusc0hFggYC5+i0oxAaygzy7mvmar5Hz6bDl9Mb9DDizmkE7Rb9RylYRILN8Q&#10;FWNQKg8RJOuCxJ0n6wipMnEcQcvKM4HEdaZDfehPGBawzRwcJ5jODZ7RNY6m3Ea1MuRoEUKyrLkA&#10;xsmeM9/yFIqJkZTT8LwFoRjMoRxDIY6UR70Ih1FOopDwK095B6A+OfNwNmL1HGXF5yoPov0FAXKI&#10;v4UsEGwmaoXJtMFISyZUxvMPATwfEe/LiOzQMyBHxorBKxxyjQHyGnEEjD1rHswCQ2TCIBr9xRrZ&#10;WpVKqWRcBkasMkvAePV74sjW53upzDqDAsijnk8ZRwHMVYBjFUofwQbFGHwxBl1I+KV7+Spx3jyc&#10;Nx+GKMSpS2GIckRyBYxQvlRYZ2WL19C+2suyJWuthDCqnJBC+YmeGEkv0Acm6M0o/QTox4j95Pp9&#10;1pc4+wlG5p6M6v0YSZ/gut8G2qmrHLjloA3aesgG7zhmAyl7r9/jq1KfpP2JzfutHxhA+5ObD1gv&#10;RmgtE++1YY/13XLA+m6l37ZgX0PfrUesF6UvDoQVtLbJ1zApg72BZ7Yc9vVKnvEGynYLPbivJSDq&#10;o7VNPYA+r4+eWUefNVp/tdehdvXR+ihtOlJmXFpFpaZzn9xyxBJyJaIZ9XNggELCnqK6hofQdTFl&#10;54YmK5vfYKX18ym1VLzZoWlWoVz3hUZNszZaZ8rOTc2UzVbe3GKVC1qtoqXNyhaAVi27aHWj7rJw&#10;ifVYtNS60Fa1YKH1XLzcei1pp1xmPZcst55LV/Cfs9b6rt5gT67VDNN664W26LUiwBMrN4CNsTKA&#10;pmT7r9lCifbwqdqN1nP1Fuu6kv98RHkXdEhVDMF10Obt7TKetRiTWAjhjuaoFAjZXJ9gaMWMuqVo&#10;j84YVpH2K3BdGJuR0sxUkI3W+qtgxkrrqTS7VSC24X4RxlsCioj7i2kXdC2U0keQ4bvxNxM20q4+&#10;RY5YOyJaKOC75BD5OEYu7Tn0yaW/9kkU8jklsF4J31kiJ4FJi2DJItjRVwTTL/jt0lxB7qKMspyR&#10;unMMlYyoFaCMsEul+ih7XUK/zsThZegHPdsZx6tcvtG6rdpm3QjDlI/oQTjSi1ClJ6FZb8q+OEM/&#10;LQkndlcSsGrVVuu2VnsmtmOM26xy5VZKQrTYiF5CeNUZZtC6KrVp2YlCLy1BcRagTeFPAaVmjcQQ&#10;CuM682wFoZbCPuUjtCZLGkbsIxYSQ0jjKLyT9tEMl2ayFMbps7XbL0H7JfJhiFwYogDnKIAx8gVG&#10;e5UFjPJFaIwiygLaChj5C2lXm5J3JTxfIFFOW86cOV7mEnoJfh2vgyyttp2rxYEKv+r5T22yfBxP&#10;jlmE/ihBlxSDItpVFiPU1VbW3GblaIzS5oVW2kQdrVGBEO++dBWGv8F64yhCnxXr7AmEd4+FK3DU&#10;hdZ5vnIiC62wSUYTTLfmUY8jB82Rw/0cdMVf1zVit8FEhHdiCZDNaJ6DLtD6qCgs5NtUaUsTiPsV&#10;vgSaQbNYxP811OcI6tsSaw+gGaVgL3jsc2LtET7LoTAKhpCI1uxYPHTyWSZ9v9iHECkIw2AoyiiO&#10;kSERLj2Ew+TiIPkYfj4OIofUBIIn60CxAEsUS1NQKklXAVuUEnaULsXYKb0NA+6CUVcSn1dg8MUY&#10;T7Dkm/BDM1aqKx732SnicUb/but3Wx+YoTcO8ATMMGjXcRu0UxnlgzZwhzLN+60v93tu3McIreXk&#10;21zTVErX4Ey+OBAmkrFWxTSIdIxmvboymksbSBfE91ZroaAOJ1B7JZ/XFRbQvoi4vlEfPweKZ6Qp&#10;xDTSG8pPeK5DeQtEdyn9pG209yNBhpupRYEYfDaG75nsh6ER4RDIIlzKnlVjObT5Tjz6CQqLcjFy&#10;zVJl4xzZ8+YRBtQTBgTInU9oBMPkNQTI9bKRsIPwp1H7qlsRyYsYPRcH+yHQEoULqFMWUQpap9R5&#10;IQJ7+RrrvmI9FB6g7+pN9tTGHTZgw3brv26bDVi/3Z7asMMGxTBg7VbrD0P0iU3ZigE6L2WkExOo&#10;vkRx8EpGvWBGSgsPAzCKM5rmM5p67kHOpFHYcxdabk4cLmOV4coYY/VgFijQDC6WXUgH9wLBLDGt&#10;/ROx/g49E9MLjxh+4GBBW9A/yGnoXnwlroS564jYs+l6Tp+Fs8hBtCZLjuGQc8AY2n2npR55YjCf&#10;lVrtOYx8Rnst8lM9h3s5Wg5CWwEjp+L5eHzuCwWVX1AuIjZDlU+bBH0RIZr2WshhtDJWm4+0ErYb&#10;xiYH0a46QWuluss4MUT1UbzvGWocUc/rM4ukEaQh6KvZKDGBjsqR8eYwyufrt9Df8xvUXYPIOcUO&#10;OFFw2AFOTLtmoNS3iGvlRZxt9BwawvMTfEeu7vNb8vlsZcUT0mbMRENUE+/PcT2RMZvYf1Zs4d+s&#10;ALrOqsbgNfPkdXSBloNroxC6QIm5DF0jwMUCGYz8GVpNq8RdTHxnE4YpeafSNUUd4jw2tau8hKZi&#10;tdQ7Lra9fKRepDVQy4Lp2e6wQx+cQui3bgtOQbhEvS+hksIlhVD91mhPMfSucAFDD0ZLiewVjJLa&#10;mrkK0Y2h+GiqUIKYHEfII0TRgr4cjN8X+8khHkKiWYmxwBk0parSjVNGGYPqwTWMIRbgfjy5Fhj8&#10;1wbt1xi9PxvrF3eYuNNoCldaxoFjes7Ef1+ADBjQod8mcQ87aPZJEwNa21RI2KfMtWacnA00NYnx&#10;KryIhyvaBxEsf9gGGJ01QmvkRB9o5O6KYSvnoPBDjqJ8gQxMeQXNXHWnXx80gphCO+qq6KvtpD15&#10;TnuxnTk27XPH6EVdK2a78YxvImL09hW16If46B6fMYpnqgsxbmWlC2jXqK66stXKWquP2nQ6h/ZK&#10;aKasiroYRiyi5z03wrM64UOOoPyEnEyMoXblNTRtq+cStKDPF/ep9NFfCwIx7tlaFYuBAyXrBC0I&#10;zHZxrNxFMyEQQOhmaX9EjbLVEskSvU0upJWfCBhBSbmmoPTcRQtYEOQ1KLUHQlOuPrWqFbIwiC/9&#10;hkHytDeCUKl4UTsj/Gpi0nXuFMpT9Fm72fpv2GrPbd9jI3YftCE79tozW3bZs9v2Iv52E9Pyn0w4&#10;VQIrFGMYcgTNIpUgMou4znNnaMcJ5BCaSWr3UVXtEq0Ob9c1sXozrKHNSbRrGlfO4aOzQOiiuoxb&#10;ibZ4qelU1R/uotO1jD8Wdrmz8Jz6Kmutc5v0jJJ7StbpnqZ30xHxWtGqPIjvpuP75Rgq3TF5Xr8j&#10;WD6Oc9BPyTvlKrJwENWVW1FeQnkKJfHEEHmM+IULteRjgzOHz/4wgmovhJZ0aPTWfmqFOAqZ1Kbs&#10;t07j0OhejkFpq6ocQWuTfO2Slmi4biDk4TntpeiKAfbEIKtcO+xwTRCM8oEe0F4NOaMfnSkm8HKT&#10;5YjFuFZeo0i5BNo08mu2SfV8oBFfpZhCn6HZL9/bAcQayp3oe5QT0XRtoCG2+mcWLue7uFYpNpJT&#10;JsgZIrBEGLaIQ9tK0wmnwtXaRBQsE1cfwTcQwRZ+6kZNPf20d1j7jsUU1GsacJAGGIM6DPJwCTkO&#10;9XUJi3AvU0yh6dpYZtsz3EAbjuRomsLVfgvtoMug1A48bSrSvonKxSutK8zRU4sFEeByDi0K7K4w&#10;C6fpBmNU4UAV7fxj4gy+1FtxtgyEum/SYST2WSGMyDcLeWiikTkYoR3qB7xdocn8rw0+vvziITDk&#10;ODxbrXrsnl9TuhPQLocIwh4dM4NB6zv8NyDUfdRX1lzOA2soFwJLaLOQ9klEYAOxgthBoZKc03Ms&#10;OIg7TRNMomlYBgDtrtM+CZ3hquNlPFG3bIMzhaYrZZyaKpWw9WlPsQft2j8hLVG5BhG8eqt1X7fT&#10;hbFQsWoLI7uAQyCSXRPICWJlJX3KKbVnuxvoCXuIIfqgJ3zPBW0auRX3KzQrw3AVQmlvhWfMY6O6&#10;+gRZc+J9DDy4hhnEGjJ4fp/YxHMSGLM+TzpEjiFtoGvlSsQM/hyogpU0/arn9B1iGTmEzp0toBS7&#10;JKTNno0hB3mKSC2hEuGPLwkH6ThMFHEcRUgH7RLIMug6LzO19RR2cAOv1Y46hUMYLwjOZRIzqP4I&#10;3AF0hpOuCZsavs5q69qTd5S6lkAWe2hPhW82oizzvITWRK20bhi81kA9zGTjEN0IrzwDznUl4ruc&#10;esmi1S4uxQqaKdKMUC6OIY2gPdm+7wGDiu+J8NCJe/FdbS5oge9wA779UyM9LBmM+sESDiXXNLq7&#10;8VPG646Yg3g4hebQ+VES1xLbWThaSRMOP2ue5Y2dYpmjJ1repJlWyf0KnLHMZ5mCRF86dTmKlnvo&#10;eyP6DQh//yzafWlJ3VJ+C4xB/2Brqv4GmAWG0d+WCZtkeThGvUHMiNOgJzLrl9EOG1F6voK2IhxK&#10;s2cl/PtpRkuhZzHOptW0WlUbMDD6A6eTo4lFtKhQG5dKPFxjVNZI3bbGhbuSh+qTq2y5tAnspHVY&#10;KrUPI0c5EOkbtRPji8nESPHdgNoqq3OkChfCVLBbMX20Q1Cl0Hk5WmIxDOZZcHQOhu8aw2ey0Awr&#10;d/CbggWLRfTT7JSvzaKfGESOlCBmSJ05E3aIrYFCUAvaZBRGYIs1wqrPmO3QBiPfZESf9NhGJOUf&#10;MqQ3lPH27Hcs8w0UhmXMIjyLQZpF97O1Gw+WyahGkxCOZdeiMbRVdQ5lLUzh14Rj/KfnYgCZXCsP&#10;oXxEHo6Vj+MUoTdKtT4KxykjtCluWGjFhF8ltBXRpmx3xcJgqbaWUpcSBpWiGQoYYXMxbt/sg/Fn&#10;q8QZXFjLQbgnBBuBGLkxTInrh5t+CIWC7apiEjFLq5ca3ZVV1uYfsY1GcDlRvK52Tddqc5GcMpe2&#10;Cpy9YuYcS+vawzpkZNvjyWHrEMq0Tpn5ll7ezbJ69ONeXysZM826NC6yEj5POQut5SomlNPfXsDg&#10;Uczfpynf4lYGgFYMCSPqjMGWY5yVGHAXjFPnOXUHOtupAoMuJ3yoxOC6MkL2YqTsyojajRG4OwbT&#10;DSPpAfpLE6yChddst55adMko/8S6XdZ/014bgEZ4Er3wJAyg3ITObepNW/cN2ua5G52xG+2gI2qC&#10;ECoIn7b5sTU6/6kH1z2kMXi2GyO0jpvRcnPNUAU79vZ47sBnk7ivxJpfc0/bS3sq17BxP2HaTs89&#10;+CEFm7ULT5+918s+/psO+s4+9VEuRLvwBN3vtnavf57yHtqm6qd5KGmnwwikJ/IRxiWI4FLCmhKE&#10;cFE9oCxFDJcR5gid0QQV6IQKdEFVc5tVarq0SXso2qxr22Lr0kLZstBLB/e7qo37WkretW2Rlc1v&#10;sgLYpap1iXVbtNyKMfJSxHQV2kGoJERyIK67Skss4HMXUoch+hAyPcHo33vJKuuLXuivPRUwRn9C&#10;pv6wQx/a+qxcb921b4J+/Wjvu+Jr9Fu50Xq2b/AFhMVa76Q5fGkO1XEazeFr26uf+uGGB0MB7coL&#10;tEegNxSKSYTL2BXKyBkUfsXZRrNDCrnkdEF2ug3W5D4jvcoCRm2d31Q+ZrIlRrOt0+OdLNIpyTKT&#10;Uy0zHLFQUoqlJKVaUqcU69AhyR5PjVrhgCHWnQGiiM+Tw3pCsW4B4afYNmA+OVweLJDP5xcoR6Lf&#10;DfIJqwrFlMpNUKpdq3qVkXedhfNoh50y87mNQam+nRXLt/BvxEjvz6JJSumrHIXYQsvTNZOlJena&#10;+yDdopWuCtvyeEb6RUyhvRya9hVjFNNPbWKXApigGAbQ+yJKcU6/5r5W82qGK0efy0iu1btiDm8D&#10;WokrvZHH56iuzLj0kHIb+QwKmjwQEygs0ymF+gwd/698RFarlsZv9VJrq5Q1V5Y7m37KjidEYYOM&#10;2QE7aBo2m5E9B6jUBiMhBybIYYRXez4hVAHi20Fd19lojUIl9poJl5Tf0DSt5y54RvkL2oIsd01Q&#10;6pp72TCLxLugTHeuxHkMvuZK7fRRXQsSJfLzYYpiWKKEsKsUVlA9jiIHRoN4L10Ai+BY2o5aymgc&#10;34oqaMGhr7Piee0FV+ZamW7t184gFMnQBAKlTyKIpUBWnfotDmaWCFMcGH1cW2hFazzfEF/tKqdQ&#10;eKXZJC3HUGZbBw8odMpVODNkgiUkRSwxJWSR1JDldOhkBR06WmFiovXOzbNpTz9jTxYXW8Zjj1lh&#10;ZpYlhTKs6LnRVgZD+DZUHNBDOpjPt6Z6nVKMxP14XX21JkpLVnJxxHwGgHzCIJ37pGMqSxHGOsJG&#10;x+RralXaw4+28XBEQluHlm0nJNmKjtAqWeJ7Sq1m1f5thR9lGJtmqxT7axGekmoSvgpLgr3cMMWG&#10;/T7L5OuqeF66QFOmWkpeStmd0dzXW6kPzKCZoTj0WQ/1A/dUxuvBCljtzYCRGPGVxBO7SB9UwUJ+&#10;iLJyGdIdsIUWFGrdlFbRar1UMIUrXaJzq3ZbgqZZs2X8HuYEyzaECPWHoVKsDGao5mHEmoad71Ox&#10;wQLBQF9onVOmFgmCYDGglojrmv461rKBNpCtfRdaF6UVs1pVi76Q9siEkYSH+7VVYuCOWFshoVEh&#10;RiFoRC/VOib+0zWaF2H80h9l2qO9eLmVLWP0WbaKGPJrlPk17aAEXVICYxQtEmNoiYRibo32jMAY&#10;mhJ5WmaeS8iVL+HKCKrRVGuZFEY5U1D6zBLGHzgMegOHiC/plvN4wg24UzC6a/l64dRq+2Ykz1JS&#10;0iw9NdnSvpFgz+bl24YJE+3UglZ7e99+e3f/QTvU1GgDC/KsW0625aZFLTmn2Ipm1Vsa4Zo0i0/d&#10;oiN8BkygPUCQ0NOqWl9O7nWcht8sVsvgb/AjNQm5MhnpcxjB02EarfDVWbEZ6AkddKBjb7IodRZs&#10;LjpDo7FG6/i+CY3ayiko5leZRakRXKeRa7+CRmeN8NIPEsDSAxqVdaqI3luhPlotKyaQQ2XSrtE/&#10;WEUL41DX/fhBzb6fQ7+BMhMW0SxVllhFTEEfOZRW98rZgjzGpiD3gZPq90psa+1UkTQHbFGEExZw&#10;rc/V52vFbYKc4WHCTmubKKNyCGmGv0GwHgrxDXPoQDMhXTNRs+dZBJ0Qh2aZNBsVzEjFgAPpWP3g&#10;aP3g8ILgHCjtMtN1cPKH8PXhBjo3db6loTvSYtc6CNlHc0Zxr1PG1zFlYiS+jkliv7HNp3R1LI7K&#10;R+HTvCqJx3NxJoU7PpsTB0YUn3XynAHGFiTQFmHwGLeMj+96uOknVk+XEwBnDLVrJ948PmMObTUw&#10;yRyJ7CYrJwQNV1RaYqdOFk3uZOGEBJvar5e9sn2T/eTCafvt9av206sX7IeXztnfXTpvhxc02RNZ&#10;GVYYDllKcppF+g9FN+GkQOusMmGdKGGTDh7wAwgIm4ID0ZTD0LQt4F6uJhkIa5S7UD8tg9fMlL8z&#10;QsalcEfTnc4YgaEUE9LIqGWwwZZOJceo6xoEhqqDkjf5dKZmhnQImsIZTaVq5sf78nmK4XV2lD5L&#10;iTKN9DJSlVqwV4leULJO+QLNCMXLeK5CbOQL/tTGb/DD1vgs/U7NYgnKeWjGSuwhxvLfRLvYQH+H&#10;2EDOoFW1xRLdAv30d4lJtEo3IRMjjxBCPTzSBjZQmzRG4AA6Zl/OgFCOOUNUkNHDEjrNQ1O0Wk7u&#10;oN0PJ9B0q0ogVsnEqDX1qndG6DA0TbVqpknnPmm2SSeM630TUcKkTO3HQLNoelb3NJOlNi05V5ij&#10;s5yyeNYNn3AoFwPXKtg81SWkW5V7UDYXQaqVsLBLvgQp9+UImsXSuVFq0zE6WgKiWRnphPgMk2ey&#10;uSfGcFGNgxQQbsQ1gzsO/YLRWdOnwcyQkme+4aiWsApnyJ6/DIeAReYSatGmjU2l02dap1DI0lM6&#10;WOibCTZrYB/74Pgu+8GFI/bzK8ftFy+cs5+DX9y8bL+4ddW+OHPCWoc9Z0WpSRZODVtKSTcrmdXE&#10;b1hq/tYivk/fqaXrcob4IWies+C+lrvLKfxwZUr1ifJsMNXLPZxIzqFRWudAeY6Daz9VkBFf7ZrJ&#10;EWuIUfw9FDiUXtelEV/skKV9GozUWkEsxhCDaPTXqK1ntdtPuQNnG2J33VOfTBhJO/qyKOUYGVrN&#10;y3Umn6kMup7PpfTPp9Q0s3/3Yj6f7xdD6P0YYgzVtVLW2QknVSktEeRexEYBgzircC0UwxS6F2TV&#10;NT2NpogfZ6PQyJ1BjuBh0tyHiLOCO4NmlICzBKWOttEJ4mrL0KyT2IHSM9yxvg+fkSNh+Okx+FE4&#10;lNp7oaNxAjbRqYN8NqX6iDnCfF4qbCQGibNHwCyBo0RiiNY1A2J5RmmFK5o2FXQcpY6njOCAUeAr&#10;Xwl5tM/C91pISzDCey7CWUF1ZZUVBkkrwGb+OWKLR5ggxhBii2D6tdVSYAchGWZIxSlSa+jrSzbE&#10;MjqlcKFlPjvUHuvY0VI6fdOqstPtrQNb7CcXj9gvrhy13904bb+5cdF+izP88eWb9qd7t+0Pd27b&#10;peVLrTxEmJWK+CaEyh87Cwdb5m8o0t6OR08IlDO4IzhLaH+FMuDBcnHfFBWDEnm6pz0X2mEncZyD&#10;MwgSzNqgJMOUUclYlMvQwQF+eEC7tMSG4D4G6X0YjX2LqgwUg1epkV/PBgk1TYtuCqZHY4yhPjJG&#10;ZwpGan+G/mIf3ZfBBss9uF4h1tGyD55RSZvYQ8bteQjq0h1iFzGFmCoY/YP3XARMsT1gMJzDd+9J&#10;2/D5+i79Lk3ZJsT1gmsGCW45AawRwTkEZwdnicCwZew+/aowSCyhds98B9OsvgGppj42fSq2iEHL&#10;OXz0D3bseYYbnaB92drS6n3or2P3s1xboDmcQZTTaPU1UGIZ7cGQtpDuEB5eSzhrf4aWhjRqaYhG&#10;TY3mggR1MPoLfjYT8bNmgfzMWEZ5TblqhasL4kecIn52rE4K9CUeYgQcQFohnotwoS3wnPIEemmi&#10;3j/nm43EGDiJQi/lEfIJ/ZIqulmnjp0s8bEEqxk20N7cucZeX9tmH21fbr+7fsp+ePaI/ficylP2&#10;xbFD9vfnTqMx9liXcKolE3IlR/MsY/A4HH8xjocz1MIItfob+TeCAUI4or5XThjiu/3ljWIqfk/w&#10;8kaFf3JwmA0H0l5u5Q2U2/C8hrcrJBOLKIuu2TaYxM+OCjLl0h5KEPr5Utp12ISj4QgRnS3FqO/n&#10;TNGmMotnIziw1ldF58s5V8T6wUZiBr472rDc8xDqrxMLxT5iqSxYIAv2yYKRgk1TmpEKHDeTZ6VV&#10;srTHQ+wkJsDgVcqpxGxyhICNAtbRd+Sij9Rfjqv72uOha32WWC0hDUcInCJ2CLL0g0ocwx1G659g&#10;AmcGzafHIAeRnvBDk2Ol1kKprjI6S3WciTJ9Bp81M2jPRB9k1xAizYZVuJdF6RDLiGGoR4GXM3E2&#10;ninAGUoJOzL5PM1YKe8Rf4OSf6d/b5D/cOCUcky9+MVPJgQ+dQmCfQzNQKdtEI7FZpji5zlJlyh/&#10;oBknrYaNn/nkuQoZkvZyK/kmKDuNI/jxmjiMQqgQhu9vEcUAZYTaV6El5nopSwZGV1I93xJzCmGJ&#10;jpaNnji5otV+dOmw/eDkdvvWtsX25YH19utrZ+3HZ4/ZR7u32neOHbCfXrlo3z17xib372cdvvlN&#10;S0xJt8wnn7XOLRgoTJFb326FTWiDBkJGjFmHLuRS9+XrGFUxBqTDFeIHMWha1adoKbVaVov/ypXV&#10;1mgubbAcUOq4Sy3e00FoZYzkSpZp3ZQfB8NILfiyDvop/PCEGEwg1vCQZXFsyyrPKOmm2SlfNwXE&#10;DhqhxQKuU9ArOvFD1zrOUiO3dIieVX8d268j/rV0RL9Pv02/qQINoOXiWrNVwSjfa9MBb9OIrwSe&#10;ThlR6fu/6eNnyVLXEnG9GEanGSr3odBOZ+Eq55GgzT+CTt3Irq3z0k/gIITSzruC+kbLVZwPW+Qz&#10;ihcwigcHijVaDuFO/rygrbC+2csSTYc2LrDOzQv9XKdSRu+yhjarJK6vQAuUMOpm1zRaKSN5Z+4X&#10;oRuKGenLWxZZ5wWLPSehehX3uqAVynVWFJ/ZTUff6BgcPq9761Lrtajdemn1rJaR068LTNK1bZmf&#10;H1XF/QpK5TWqaK9a2G5dFuk9EDp3aZmVxaZmlRnXFtciJf6Uo9BiQAw8OIFcxqU941rFq1wF2gQ9&#10;kS1W0SwSrKKkn5J8qntij5E1PTYC60ADbTzSAWVCWjUhGCFV8cTZlpKeaeHHH7OBpUX27RMH7KXF&#10;dbZ3zNN2pW6ifXvHKvvTi1fsR2cO29nqybZv7DB7Y+1K+/2dF23XghZLRJQndkyyjO69PW+ko3Qy&#10;amBHnCN7Lr8DhsjB+eQcuThkNkyQw++TQ+toUF1n0lcso01TmkHTLj2dDOjvrABacCiH8rwF19ph&#10;KKbIlV4gts8FfuQmfaLc0y47jcIacbM1quOIUc1eATGC6xLqCrWkOTSS61xbPSM20Qit3Xs6VTCH&#10;UiO42EX9lOkWi6mM5z2y+E7toffVvDifdIryGzkwhk4WzOVZnZ5exO8pkYPyfAE6Ru/Q1qmGxVyX&#10;8lv02gE5fKB5lIHXzsE1mn2aY1mwQRajbsbMGkZjQqiZs8EsXzKuWako7REdlEbfzPjUrffTbNUc&#10;h+7ps4J27c7DqRi1s2bOBbX+HTkPR3npE43q0iFiFW1zlSPGQjNG/iyN9LovbSHNQulTv7SJVbRv&#10;PA8ndR2jZ3jWRT56I1tZcZApRqpRSIf+gKGijNIZgtoJ9TJiCJaqBKf6RXSiN89Is0Roj78XT28T&#10;imDYUZ9FanHG0JlOGbCLzpRVPcy9EAgTrmiaNAPGyNCM02w+cxafN7vR8kdOtJRQxMLf/IaN6dbF&#10;fnDmuP3oyB77as8G+2THSvvO/s32p9tX7JeXT9krS5rt9SUL7MtdW+2Pt2/YiSVoBpwi3AGBXtTZ&#10;ynSoBMyWNW8J34WzEhYJ2Rh8DoYfAOOH+XJiDpJFGBOt15ZUjJLwQ+ulFCJpbVTw1qNAjPvMlgQ5&#10;db3/TttwA6GNwVL61CuG5e/HRmBLCCvGV7u/LlhhD/dU+mEIGJtCG4lqXctRfEEghijW0FIPje6+&#10;dZW2QEOgUWAany5VP8X+sIWeE6PonrSEPjdgqY0BG3HPV/sy+isvIhaLX2s5exUsowy7VvKKQXzl&#10;L/f1rD4nIQ9DE2SwuarDFnqJSz5Q8k3XOs1DWe+8efNhhCDTXYBB5mKASrTlwSRikzz6Bc/XE/Jg&#10;ABiVygJEcJH0Q0xHaEtpcN5TcM5TvrQAjOErbKUN6F+gURqGCd5hR+gj7aGZKPpqH0Y+z2lv96PX&#10;/n4KWEbLHgrjuYsWZXcX03cRn6eDDPg+UMC14EvW+Z74Acxx8a0ZqbwFwQyWDjvQsZg6fFmbjLSd&#10;VeGW9jVoNsoXFMIgcgp3CMXkGKccQo4U1ttPpyoUxAmfGmLJyWmW/vjjNrprFbrhpP3z1XP2L8+f&#10;sj9ePmo/PbXffn/9vP3jrcv2pytn7U+Xzthfrl+y/8/9O3askf8TnCKz0+PoihzrrIGH8C9CaBae&#10;zfeANJWzmnFinLcax0XsZxDGZeCkmh6OuCjXzJNW22LwMnpGXp0PFT+dXKUWFkqwR5t1dD/OghF7&#10;7M/ILh2g2F9MoXa9PF7MoLhd7KADnMOEbxH6Cu4olDJiMUdcJ8hR4rNUmn3SieUq48zie+GBNIYc&#10;Tc6nmSOvyyG5Jwd7OONFuwS76nIUMZA0hNZPiQ10rRfP6CU1fswPdd3XUT++WjjWN6EAR8glNMqJ&#10;jbwyejmFMtLaSJSrRYAutBVOyVGU7AMa6WcreQeoa5T3DDWhmGfCVRdTxEZ1ZaOdCYBP50qjAJ95&#10;wnn0dh+9HVVQXiJe6r1xmn3SalyVeh+G3kWne0G7+lJyreP+XUcw2kfnNFESXghzFLrE2oBKP8c1&#10;1qY3AoVhEDFEGgyj/EeQ+2iDLVpoC95FkU6/+DvnImII1xXaUBSwRRpOIFEtge2iVk4CO+g9d8kg&#10;Wt1gKVW9LJwUdqcQU/z03En7t6tn7S+XjtkPdq+zX53ca/8KU/zp+XP2w/3b7Q/njts/37xi/3r3&#10;pp1tbbDOnb7hTtExKWTFYyaa3rTkDoC49t1+IIIjRAijMhROiS1gCS3d0OI/MURGAyM/RqcpWhm/&#10;wh8tupORuwFj1BLROibHD0UDSqTJKH0qlXBFBilD0xStMwYGHhezMuJM9aNd06u+FENGh8EqsafZ&#10;KhmzGEL1uNjV7JRGe2kR7yOGkB6RoXPt+YmV22LLxIOZK8+K4wCeO4EhtCpWR+I4g4hZ9Jk877kS&#10;rrX03bXJamXW1S+WmeezxRhylIR8DFTLN/IwWmkCvTlI20N97zYOIN0gFgjeIqRT/+Y/ZIE8jC8P&#10;A8qlzNU17TonSjrD62qLtet+rkrYQrNNDmJivdFUK2tzlXeIQfmLYCm5GEJZbxhDJchl1A7ePwHQ&#10;KGIPP95GjMOor30YYgfpA9/T7HUtmtOhw1oXBFuIFWCDeJnbsJDPBmpTH/o+PDVcojvmHDrUwBki&#10;zhYCbKHpXxfgEt4+GmspRxsOEYRNKdPr3DEU1oW69LS0pBTPT1QPGmA/I3z63fED9pP9W+zLLcvt&#10;Z/s2229P7LefE1J9f/sG+3LzWvsljvELnOSTs0dtaJdinv2GJXZKtuz+g9B8Cyx1ZqOlzuK7xBhy&#10;DhhCpa7T3FkADBau5XfhJJH6ZbCAVtIqT6HE3gofZdNpFwPo2H5nDe65kWPsGqFl+BqVNeqrj+L+&#10;ODMIcpg0PYMDZMRGeD0jR9PnyjHkcD76y4m4FivIsVTKiD1Lru+Rc8Ioci6FZvHPUu7BXziDc/ln&#10;UOpzFGJJe0i061ohlkoxin6XcijB1PIm00YrnYqovId0jpxV93RMqK4T8jB6jexyiCIZHWzhx9gw&#10;4gfnPuk/Uw4SOEm2RDmOlKvRn9HZ2QJkzIoxh2aYYhBLaFWsNEPADHrBS62FZgSv/tKslthC739z&#10;ZuCZ+Du11RZvD/PZYe6l6x6fGX/Ptu49CrX5i+OpqwxYQyykPAi6QtpC95Xn0DVaIciSNyFEdeQn&#10;jldPjK4ZJwxd+Qi9WyJ4H4WYgLBEa5xA8A4LHMGv1a5ZKTHEIjfIkBxCb0GdPtdC0+ZSr7f8WfMs&#10;BS0QTUq2ToRBDSOH2i8Jj368d7t9Z+tq+/7WVfbl0mb7/upl9tM92+0v50/b99ETn8EYv7h92V49&#10;ssueqiiy0GPfsFBKqqVWdLVCBiA/4RxHVGZb+RCFcBnalKQpVVhCy8T9BJJGxDMGKeOREyhU8WM1&#10;adNsjwzTRS2Q8FQYIoMJRmPlChi1Y6P4o9CI7XVGeX+JPBA7KIGWqyNu1M5nFS2Vpvh68Z5Pi8qo&#10;KfWM1irpO9RP2161FkuLC3WEpl4tLJ0hVtDnBb9H+QmtodriGW/di89waW+G9IF2Bup1YlrL5e/Z&#10;kKaAJcpWwCK6B2solyGHFPsog+8ZbaEYh9BCOl98J5YAhfObrLQZI/GZKEInaQbgs1CM/PkYk1gi&#10;B8NythDEImgC1xqxul9T9+NrBO7pSBs/qga94AapKVPlIfjM4KgaTZditHyPH56ma7VLd8QYRVC2&#10;23UICLRFoBFck8QQZMWDe75vQ1qkiX7NWsUqdoA9HDCE2ANNkoOW0OFpaTCEEnbODmIK2CCT0Mhf&#10;8ELdBTfOE1UdHaGlHWGcSK8EDs+os9BUBoKpcyydesG0OZaSXWgZycmW3OGb1q8437575igh0yF7&#10;vWWevdcy1353aIf9fO8O+/vd2+y9pYvswZJW+8GFE/ab127ZpH493ZkyUzoESbzcQivyKfR5DBoN&#10;/lIYf1e3HFKOSfimqWAhJPZAjCsfIE2Rhhj3rLfnJtAQhFch7qs9rDwGTJLhLCK9ofOjiPHpo34q&#10;g4w4oI8+M6o2GCRN93G2MM+LEcQouo4qZGuBjRD6Ypp0/Q7qafRTHzGXVrP6+zOAnFW5CL3aWMtW&#10;gvf1BTpE/eXI+l45srOUmENss2STh4Yq5djaa6EBQDv7NIOllbw6WFpn64opNIsmHSFtk0e7/r4E&#10;Gb8LaG0TZdSR4ast7gBxB3kIsQesoTNltW87rhs0W6QcgeuGGEu4llA717rnyT7lNcQOMEawfAQW&#10;mKk8h/IgyjvEmIW6ZqnEGqkz5mBg3IcxxB5pjLgh+uteWKVyITF20dtHtfNPM0z+JlJnB+0MjLEH&#10;iM9GSZcE78qGTaQtYvpCM03SF8FbR/Xy9+B0cNcigk79RkC7johDJ4drVgrnkIGGYYjwNP4GOcTU&#10;Ghyj2gpAalaBRXGKNAw79RsJdqgJR7hyxn52cIf9YGO7/d3aZfarfTvte9s22w8O7rPvnT5m//Di&#10;Nbu9m3j88ccs/FgCzz9maclJ1imSZcVTZzHgoHH4frFVVDNeOG00pikyNDWM4TtkRBiMoA1GuRiT&#10;lnLnYyA6mj845mad6dgaP76Gkbqc0VhH2mgKMzi+X0vu1/i0pg5QK6G/TjHX8aJuiFy7gAaK5Z1t&#10;GNm1ENCPqqGUblA+Q0u7JYw1O6RNQ1UrGeVhiUKcQzmTsmXaPbnF38tdwWivWaXg+JtNnleIH4Mj&#10;ptJIL2j9VDD7tN37KHeh4zbjb1bSy+m1Jbbz8o1+UolOJymDUbRKVzsF/Sh+Lf6TsYsJxBjxsMnD&#10;JIz/YRglxBxDDqMTPDQr9bWWCCDtIR0hbZJHXczjTEGp6VI5hIS2GEO6QtOppY1aCq6jbVr8BSu+&#10;9NtzHOgEjLZsvvZtLCZUgFFgJW0w0sgvpiimX4nyHYz8QZ1+jPDaYFTWttwPadbScV1r81HFwnar&#10;aFvheZJ8NEQx90p0SmBToEFKNVtVD3ugJeKaQ/P8OqwsOI5TM1hiH81UabpzcZARB/FrOU4aThzF&#10;idOn11rqJL2rfK7l4xxJ2QUWSUyyME6R8niC9c2K2kf7ttnPTu+3X5/ZZ/+we6P9aPN6+4cjB+33&#10;L920v3/hefvihas2qk8Pz1GkdUqw9KTHLYxTdEiLWN74qfxbMsLP0qwTmgKkz0ZDUEZmt/JvjXPM&#10;YeQHUU3HzhdTwBCaHaNUmKXsth/kRpumd0s1aio3IccB2RrFNWtEHyUjc3EuCXc/EE79NDulvIg0&#10;BowgreKMwDPp1BWm6Xu12lZCX+ug3DHFCDqBEKhfEQ6Tq3aezdb38bk6eUTOm6Vr+mfzHfo7xBTS&#10;RspNiGXEImIkiX99tpwvPpMlyEnjp63re3RioljDX2aDyNfzOlZUrJKgkVnGq1fyygnkGA/1wyOI&#10;O45yEl87iGaU5ByEQwh1IUfTtMTrOcBzDXy+5yLkDEDsoIWEyjiLJYJst/pwzYifRt0z2rov9piu&#10;/AffTd8gx6EMdsAKriMErhVCCPrMOBM4e7jOCDSF9EUUJvD3UFeLPRjRZ2sVbsAWaWgi1x/UPS+h&#10;MAgtoISd3lAkjSDhHEcIBkmlFMJ61wT9U2bWWTLskDq5xkJTCJem4AiTZ9NWY9mET4l5RZbcSUbd&#10;wdKTv2lRDL2xT1f7/uHt9tOze+wPV4/bP9+6bH++/6L95MZV+/jsKTu5eqVFHv+mJSHOUzuJJTrA&#10;NMnWIZxmGSPG8fcSulWLoVosGdGdMoPfNVPshfDXFDHGrmSdtplGHYRGlBkKf6inc08sorBJBqd3&#10;Vyg5prYcGb1mqGSsXLvByjgxUoUkCnO0zENLQGRQES3jUN9YCOTtGLZyIp6AA8qgqwwOeqbNsQot&#10;oE1GaBolEHnGk25yFC0ABJoRk3j2mS/YQbNmCoGyFwSsJJ3imkPMQSmWUps0i9hK8JW+sIu/rhj9&#10;4G+BhVl0WIP0hfokaOT2aVIlyHzDUSxBR6mEXQZG7Ik5nMXvUYpdNE0bHH0TD5k0FSunigHj8lM+&#10;MEgxQxDOYKT+fRga9/IY6TXyZ6NFlGxTn3hoJAPWMgxtQ/U6hh5nCX1u/I2qqgfLNoSg7qtr+Wxt&#10;adVp5lpRqzeuaoWtFv8FS84JOUAa9aiWemgZCbpG0EyUtIKmWnXIgIzfxXVs5ikusMOELIKHTh5G&#10;EdPDEKk4QhiHCE2qsRQQOEit5c5AaBeXWWLHxyzEaB9K/KblMfLPLM62s9NH2XcPrLefnNxhPzq1&#10;x753cr+9s2ezvXN0r22cX2tJOE8yzKJFhOEkOQVMEQ5ZdNhoBoomS5neYMkz5KByCBxDmI2TglTl&#10;LuZo4kBrpBYFgDnCukZfqJTOSNaULk6idUo+ylOPHyqtkVzwmStpEu5JM4RwrBCMEdJzPBPmWeUs&#10;0mKfoRkslWFCuUCnBCGcPlPH8MSXuWu1rjLWuq8DrCN8rr5fjBOC0ZQ/Ub5Enx2WM+OIaZTSBPou&#10;d0QcTcI9ngtxrUGbnEhQXbpFjiWn9XeAu2PFcx0BYyTExW9wfE3AClkYfJwdHg2bgusgpApmqAKH&#10;iM80uVNQl6aQgQezQsFskkbtkLSDRm9GZM8w08dHfNrEEEJ4pmagglkoOUfIdUXQR58X5Cr4bBwr&#10;rOd0HUP8WjNVKoOZKByN/mGQSlsqvzekZ73kWvfFEmIHlbCG3iakWadkDEwzT/G3mqotBVbQe68l&#10;aB9lCtUlrlOnySlgiImwg5Z0xBgjFefIIpQKd+thHXCKJJwiKSnBijom2MahT9mZGSPt6vyJ9vba&#10;Jnt3fau9tXGJvb93g/34pau2e3GzdZRT4EChRJgiKTHQFKGQZY0cZ9mEPxFNu8IUWkqihF2mmEF6&#10;QixQp6X2hDEYdLbCGAxVmkKsIAPSdKlmhCSUNX0q6Dqer9C7thV+KKvtBsao7gk42qIYZVSCGEPz&#10;RXjqByRcBU3ZxpN38VHeNyG18J2LNfOk8CbIiSirniOG4jMzaIvQJ7ONkIzvUoIwg/uZGHI6117n&#10;2Rw+Q0vHffoVgy9DH4ghfGaLNk3FxnMjYoH4ierSMtr+qqN6fLWumESaR0wR3wcRHIIW22CkpeSU&#10;cWaIw/UFziC9EdQDp4g7Q3wJhphCh6QFx9wImjYkRIld613ZmkV6yAYO6uoHs4RxBIU76qMD04IX&#10;uWi2KZhh8jqlMt1aGZsNe3xdhyHQJcqAf/3GVUBdezh09H8mzBHlc/1F9zCFDjl2/QCLBEdkwgYK&#10;SRCszhiwRZwh0jA6ZwodU4PDiCl07fdxHIVOKWIJOYIcQrNPOEoS7JFGqJg5ZJh9o1Mn65TYwZKT&#10;vmFlGPqWUc/YKysb7eXlc+0NnOLDHe323ZO77Oc3ztnv3rhrF7aut9RvfsNCnb5ByNUJp0jCKVKs&#10;Q2rYoiPH+9SxWCIEO4TFFDBHaCYsJoZ4NFcRg6aOpSk005SGo4QV92OsYgiNoHKSIAdBvQnn8eUf&#10;MlzlJNrdYNMYtfXW1TCjvF4/7A5FfJ+JPtCoLSfQ6OuMQT8xjNYo6bM1yvuoL8OPfb7yInIQz6Rz&#10;nY6TpDXCCLHvSuf70xSm4RxhPiNCeJWubDz39f3KReg3yKgfTULqN0SViKRNv8uz2zBCDo7kr0mW&#10;Q+FA+tvEMuqfoGnR4BRvJdjqfSZKyAVq07Ss6nqHdvDyFs1KBfd9P3UsUecvdXkE2h+Rjubw3XbU&#10;5RARrvUWI71CWEYfzzX4LJK0grQH8NW3ymHAWBGcULmNNOkR6mrTy+xDYgON+GIPmMTZCGfUng21&#10;iwXECCG+P6zn9Du4DjLhtNNX2XLXEWKHWdzX7Jau0Rlhvc9a05yx0meUHkEq7SnoDbFEfPYplesk&#10;sYQcgnApdTK/cypsN7nWGSN1ymzLnTDJMioq7ZuM/CmPJVgW5dpRA+3NTW32rd0r7bPDm+0H5w7Y&#10;P1w7Zb968Yr97vW7du/gXisLJVvqY98gbEqxCM6QkZpundIyLWPCNAv7DJmmgRXKNfN3ypG1NCVY&#10;nKjchZaISww7CDuCXXmaYo0tB8doFN7IWBTeKJ/h9QU4SAvsIrZQXN/KPY3SGKPqGWISsYUMlv4y&#10;RI32YhIZnNoliqUttMzC9YeMVhuVFgas4xuaPLMuQUxfPjuT+4L6aalJPEuetwRG4/sy6ScmyVmk&#10;38JvotRnFSzbwOdqSQisBMv4hiWe08YknwmDMXy2Cw2hnIQYUS+XiedRxCwJfgQ+xuorZQmPtFI2&#10;K1Zmywl01KVWzWoVLdfehoPk0q532+VpWcjfQFlrjcIPN/8o3nd2CPZVqAyOzNSybR0SQH9YIwu2&#10;0P5vLfKTSNceC+kEaYT8JuUKNGUK2xDmZMXifx02ELwsvhUnhlH0mbT7K3ypS0tk6DtxfGXI4y+O&#10;cZZw6JRDOT7PgiBXwu/Vb+J7dLhbusR4zPEcOI9f40xhEHKxTug1g/BpylxLmTrPkimTJ4ktcOjJ&#10;ODROEp4w1TKGDbEh48fYktqZ1i8/w6Y/UWUvrltg39q7wr5/erf98PJx+8XNC/ZrHOL3r9y0X969&#10;ZcsnjrNiNERWYifr8PhjhF8dcarH7PGMbMucOpPvgNln4Mw4aGQmA9LsYMpYS0x8PZQy3fF8hZae&#10;4DDBHg/tDWnzfSGCzqbKILYPtuSiM8R+/Nv6UT1yJEZz7cbzJSAYsWe9pTdi+Q7lEqQNPO/BPW1s&#10;iuCEqmvzk96mpHr8PRnxN0BlU1eisYD7Ol1E97X5SSGe7suBtTI2Td+Pk4Qb0RxyFJwhWDWLQ8kJ&#10;cUi9iMZ3FwLt9VD+RHpETKeJAK3w9VW99JeWcCdWmAfLSLArl+JOIX2gmSThoa6IwZ2E0t9dUYPI&#10;ViildpxD79YOrgMN4s/QJicL8hNCXGcwCsMC2vugGSLfiac2TVuiIzQDpdkm7bHIoBQyfeQmLJOD&#10;wCwKy3yac4b2d+jzMAAQ5Xs0eyVn0sxVmn+evruBcA5gtDk8l0u/PIxc9czpfD6iOJPPyqKewzNC&#10;bgzZfwW0lEr6/xX4jiwYIxtjzAH5hC650/n3wgEiE2ZZaNw0WEIv7q+2yNRZVjF3jk1c3GgHNqy0&#10;tw5ut+Mt0+3Vne32vXO7YYc99g/Pn7TfvHTNfnf3pv3u3k37w6sv2o9vXrX7e3fYvQN77PyhfdZj&#10;+CAbuaTRRi5tsW6zplrVwharaIbp9f8wo8YKceZinLsIgy7E6AthiVJ0REnjCtOxN4UYVxFGUoIR&#10;FDHSFjTrDVErrWrpen/JTeWStdZl2XrrtmKTVS5dx73V1pkwowwDKic00cvj9UrgUkbUEuJ7Hcmv&#10;vReqa4+DchhljOYVxOeV9FOeQ89Ucd1bexcYpbst32o9KHsSywvdGKG7Mlrrfg9i/q70VVv3ZVvo&#10;u8Wf7YpW0GI+HdHphzev3ObnVPVasd268Vnd+ZzufH+fdXusgt9UEfte/838jjJlv4FOStfJJGU8&#10;U6l1TzyjUi+x7x47lypBoY8vva6eQ1hUZwWEPkWERoWUxTrzaX5w3lMZo7/OghJ09pOD9s7E6joD&#10;qpJSqBAYjbsycneZ32ZdiOeFrsT23RqpN7VaGaN+WdNCq2haYpVNi2NYwue0WTn9KhvbwEKroqxC&#10;J/TQPonmRdZlgfZU8Fxjq2XNrLFiQruuOieqZYmVt+h1w0sBn9O82Kr4fB0e1pXPfmJhu/Vta7ee&#10;tHfh87ry2QH0+/idfG/wna1Wzm/Vb6gQYJZK/R7KChinHIN7FBWwUfncFutM+FI2p9lKYJZcHCBr&#10;8jTrvXipVZ86ZaOPHLQnd221wTu32HM719ic3avs5YtH7fPTB+y9vWvty1M77WcvnLBfXD9lv7x1&#10;yX7z8nUY4kX746sv2e9fe8l+/vIN+8Xd2/ZP779jb7/7wGov7rfmt27a0PP7bOmrt23G1dP29PFd&#10;1nLvtg3Ztg3mmGU5sKn2rOhl9sEL7bWhSkm9YPZMyT0/MtRX+S41vVtDG45U6oyo+JthczUC40C5&#10;XPspJtT9zU0KV3CuXB/puU84pJFaRpdPXbkFP9wZBxEb6B3eSgbKQIsQ4WWEMKWI4s6LMVicQclC&#10;f0cGjuWvCFAdlCOC48nDIJmo92Bs4bn11hUn0Of4/ojYZymR2G3V9uCMKRxJjqy2YoVGKnlOv1Gv&#10;GdA5utpW6+fi0q7jRDUlrBWzCUXaIgpT6A1FeleEv9+acEMoEXCa4hhUjx+MVkxZSHhTCNMUUz6K&#10;EsKRQgSzFhtqFW4+n1+A4xWhCwoptfgwCwaQUM9hdFcOQvXMmQhRRjtBRp/lJSMgwlvZ8zjjRDWL&#10;xT1lxbVaVyO/chnBrj2xBKGKsuDSIjybPq2a8GW2pU0jrldWecosMAMQemBEIZAiTAPTZ1PO9rY0&#10;nglN5j4IT51t4Vj9YduUavrw2bGsdYj4vsPwkdZt9XLrd2i7zb3zgk194bx127vRJlw/ayVbF9oT&#10;e5ba0pM77LM3X7Z/uHMNhzhvv7t10X5344L94fZV+8OdG/bHV27bnx68ZL/FGX77yl370/vv2pfv&#10;vWn77123KVeO2rh7V6wAh5p995oNvHjYesEyNfdvWDX9i1avssf47VrR6+/kRu9EfF1WcLqItqVq&#10;h6C0ho7S9PfyEfooJNIbVTMw4mAxICIXZ/BQhDIe8+v4G51qHg+f1CaNIKGqM6P8UGcQgYHiekCz&#10;VzocQQcd+DJxNIagKVDNVkkA6xnXK7BVRis6BvaS0HbtwT2FPOqn9VVabKi1VX6EDmUUh9SxN9Ix&#10;0grSMNr6qryIv04Mh5Ge0YyT9or78nLux19XrM+SRsmNvR45IQcj0gag+AaiLBkgIUU2hqUD0DIx&#10;rrSYAUYFLSPnmWALKCJ4Om0Yo07r8D3cQFlsbfgJEndB0i44zIBwR2GVhzqAuj7Hp1GBDkIItrzW&#10;EMvz+YI+l1FZIlnTt5pu9TaFU7S7FpiLtmDEzvRlGBgD98I4XhplFOfVETp6RkvUpWH0W3ypib7P&#10;8zMB9Hf6EaC0yQnSGfXlHKnUQzhWSIYv4Fzhafp3meP/BgoB5YTJE6ZY94WtNvr4fnv69H577vRB&#10;m/T8aet5ZJv1PLvHOp/aYhVnt1nB5jZrZHR/G+P/9YO79s8v3bD/4/Y1+z9u3bB/felF+6f7d+zP&#10;D+7Zn996w37x0Qd2/7U71nx+v5VvXWLDb5zhc/Za8YmdNvzOFet2cq9NeOmyDaZ89uxRG3bpPIa2&#10;0DrOmOdroEKEdJpx0j7tJPSEH6iApvB1Tj4DBXAQ6YKQNAaaIA1nCcMiabTpBHO1aZYo2G2nGZ12&#10;P+g5KqOlTTM7Wrkqo5fTaFbIZ47UTzNL8ZkknlWeQYJccb5motwpmjQFKyDeEd/pC3BCnEHrqKJ8&#10;tnSBDF7fo+Xr+q4sjFzOkIGzRCizGPklqH1amHsSztIKwYJFta31Z7VEPgXYTWMAANHpSURBVL5v&#10;Qgk+tet0c00vF8EUeThGQj6Glouh5aAHBLFGPO+gTUSqR3Ea3xGHocspZNTKMyiul0MIWqekAw60&#10;p1sGFqxtCiBjC2aQghyCr1uSQ8WQCpJpC9FHSKV/sgySz1TfVP6DQw5dz7EU7ivn4c8T76cR26sM&#10;gRT6JGOgKfTTDFUKn5dEPYlnVHr7dDEGoz2M4KwxeQYjP8wxaRr1qV6mTJxOOd1SJgszEM0zLGUS&#10;TAJCk8UgwbMaFFJBh/HTTHtQZpw+YpNP7LfhR3bawH2brfGlqzb1xlkbfP24FexZbsMuHrAJl45a&#10;n+0rrPH8IduB87z3wkX7y2v37V8evGq/u/+a/eq99+zH77xtn773lq0/c8jG7F9vLQ+et4mEWL3P&#10;H7RnYJchYMDNc/bE5WM2A5ape/68TT5zwha+et8G7z+IU/C3SktpGQpCWfvJtX88jOErOeaHDWBs&#10;fsw/TqGMckQiGwMODkMLSp+Oxbg1YutIf83w+OwTBq6ZIgnUYEl3sKpWBwzE8wwafdP1PbRFYCDt&#10;xJPhKqkmgRuIXU2H4ix8nmaytHdDs0pZYiX141mxkPIgOvxML4OPwgAy/EzasjFwOUYOI34O9UL0&#10;Sr7WYOEcgvZg+GpdOQehl4600fvAldPQy2G0JF4Ho4lxCnAYzV4lZPGPF8UAozMQgzP0Hu3AqBWy&#10;ZPi9GkZM2mESLdHQcThu6G7YQcItDQN1pxAj+MgbYwccTOzhpUZ6nzlSLiJYmKfEmkb84Lib+e4w&#10;qTwr1tBslHbmBZnsJspG2EAbhmLLNEB8gV6Wlk4LxPXaTqoNSZpZirOJPkvf6RuZ+A4f3fnb/OU0&#10;/PY0dw4E8TScY+o0wqIZHnKlYfRyljQcSMyRSsiUOilwiHSYIh0HlENGZjdbMqFW9/Yl1n9Lu809&#10;f9RqTuyz6ZeP2tgz+23azbM26Ng2W/ruizb80EZb9sYtG3/lsA2AOSac32uz9q+zC3eet8tXz9v+&#10;E4et/fBuW3DhsFXDJstvX7axV45Y92Nbbd6bL1nRnvVWDcPMIrxKO7DRMo9ssZE44Zo7t2zY7u02&#10;48pFm//6qxjzAuuE2K9cvAa9sNySZ9VbCuGUjuFJhjn8xBFYI0SZCjyUwjnEDGHgDAEevhZZDqIR&#10;X7NLGG1EYZVYwMOpYN2R5vll4MpfCGKEdJxGo73yGWIDTac6e8QcT6dzqK7+Cos0usuRlGfQZyrc&#10;8pkjHCLaoinZzV5mt62HTWACDDyTEClX06kYud6tnU8fnQJYsHRLcJwNUKikc2LVpgPQ5DjxUwIL&#10;KfNp1xJ59U3IZfQX8hHWfnBBrRb5aatpgws2QYk85Ss0VetGL0MXc8AWfnIGRuwJO9ocYhdKZw7v&#10;y3Mxh4ivWdLyD9XFGL5+iT7xfIVPe+Js6dTTNbMkR6huCKZC+c8Va4gZwhikrgNoNW3AKCk4cgqO&#10;LnbS6lqFOo7pKoN8gdhBuiJZrAAj6DqJ8Cd50lScAK0xfqqFxRYTplry2EmWMo5746Za0thpADYZ&#10;z/M4h1bDhqagk/ibpxzZZ0N2r7dJR3fagPVLrf++DfbMmb3W9zAGzWg+7/wRG3gQcQhjPH15n3Xb&#10;t9aa712zQfvW2ZNbl1rbtVO2gD6tL12wXofW2aw7523ZS8/b5Csn7ckzB+yZ04ft2SunrMexffbU&#10;hZM2Fo1RcXinzbp+2cafPmb9Tx20QeeP2YBzJ6xg5WpL0TTwLIWSTUBLPRZ4uOSHp2lRoJJ3vlx8&#10;kYtlXyqu0RkG8eNsGiSuMVBBI72gvEWrwiDpDOkOQigZLyGQpkPlPAp1lATTKK+EmpzD8xXSH7CH&#10;2EfCXGdL6ZRCaRRnF75bbCOnCHIeekb9g/ApGyfQ+7czWtAmCzfAFIRJMEem9nVj2Lky9OXbcACY&#10;YZEOTdZpIMHqWU2/yuB1oHLxih0w0TpYRa/8wnlwjDy98hin8Ix2OuwgaN2Tzn3ybDYxfaZCJkbR&#10;YDQl1sYxpDuCuhbpwSbSDGIUgboLYeqPHiQQOAn33XGkJ6Q1dI+6wjM5h0ZvOZGHQwq5+AxGea2C&#10;jWqUZ7TXvgo/TECfwTNa1yT2EON4XYyjMA7IIcOESVlKEoqh/PfptwncF7PhOBLeaWIExLeg1axh&#10;HCaKpkodj0PgGCGcQpBTpOIUKYRJwb3pFsJpwjBMEgK736oV1nTtgk06sddGHteLzNuscs1im4QR&#10;9zmywybeOGdjGf2fO7PHZr5y0Z44s9OeunTEnj6OSL52xuouHLVncaQRx3bZcwjxp87vtP6nd9i0&#10;Oxdt0Om9NvXmZZv24gvW/dQ+G3ztrA2/eMra3nnNniOM6nxsr2XvZLTcs8GeuHTcJty+bkNPnLJO&#10;CvGmEU4KM+qto/In2qVX3WIpnreAJWYFZUbdEgtpUWGNttESUvl5UvEzpRR+Ic5hDL3rQichhua1&#10;ojXELIvcEbRWSU6jNy5pvVN8n4SXOFWkQZlsnAmDl0PGD2ZT7sLPlxJTYPwBc+BsEvKUWg6iUiGc&#10;2EKJtkiTkn7rnC2yYpAT5FAWY+A53MtpJRxarCSdlnLgFDhRIQ4lpyjBKdQ3CLVgGO7ncF8OIQ0C&#10;U8y1HC3hwNBVz2N015tS8zD6PIwrH6gtB4fIVR/a46eSZ0tfiBUUbtFPcCd6FDJy4vkIzqSQ5WsE&#10;u+/ClEKIEC0dQ1WYolhfOsRnkbhOc9EbM+AYwpphUV3P616sv7RMBIfQ6tuwPgfGUHiUrv6EQ1EZ&#10;vT5v8kxLQyekT/wakQkzLGPiLItg8NFx0yyTtkxYJDpxGu0BIhO4njQzAOwShWlyZs+yXuuW2qAD&#10;m2zEgc026/xhq1rdamP2brVtbz+wUThK+bYVNvzSIXv65HYbefWgVR3ZaE+c3mfVL1+3CWcP24wj&#10;e6z65EEbemo/YdZdm/XCSXsG5+h5dIuNvXPJhsAS0+/esNIj223+Ow9s/r3bNvT0URt85YxVnTts&#10;WTvWWenuzTbw/AmbcvuGLX7/fcucFyyiLPAl79q+iyEinvMxQMHPhvJ8xSqrwBgqCH8qGKkrGEUr&#10;ue6sEZhRWUfF+NmzQGfRFmK4uW0Kl1ZifDzv05rBYQBaYKeVrcqIFxHnlxCnayWq3qyqVana66Dj&#10;Z+JH8pfTplLLuLUvQ8f1662tJfRXm+93WMZnaCqVkVyQY5S177BihTyM9qXt2juxgz5breuaPXxm&#10;7JpSfToTLqmP+spJynCKIpxHp44Xr9DJ5bvdUXT6eZlO8yjEMEtxhhLi/lKMvJwwqjMhlGNOnZWB&#10;cmL+oKy3irpGP1qliH75tAd7J5qCs5/qgrOfVAYneai92a8L61sc2jOhM6J0HlRn5QaaF1lF00Lf&#10;L+H5AdqKlf/gfiV9e8xvtW48XwFbVM5rsQqhTrmQBVbV0OZleey6kr5BfqHF2zrzXOd5yiE0WBnh&#10;W2c0TDllOWzVGfYSynDuMpy9DEcqw5HKYIlSlThYCWUxIVcRThdHIdf5hGJ5U2ssl3+73NloibYG&#10;m3r+gHXZtthGHUY7vHzNytsbrPfaNnt283KbQji18p079uzBjdb84KrVvnrVup/cZuNuXbRFb7xi&#10;k58/YzOunrE1b75qAxj1n0SHPHVoqy1++2WbAlOUHd5sDe/dtwkvXLAhPDP02nmb+OI1q75/x2a8&#10;8qJ13rfFeh3cabNfuMzn37Oex3j+1DErXbgY/TMTllR4qSU1aCy0l96NkT5bKwha0VsLXBNl17ah&#10;2dosB+QSXmXDDJlzdSoJ4rteK2OpM6LHM9V6S5IYI5NR3F9MyWcqP+HZapwtA4ZQP397ksIg6rli&#10;hlifuIPpTUeqe66D+3IG9Q/OddJKVq1VwoHop7qcT2fRFhIiabrVt8LivFr+reXjOiZHp4JoE5O/&#10;8466DF0sIcZQSKUjNVXKERSOyTEKFGYRgkmIJxTN4T9/Lg6gracYe+f6Jn+pSlksQad6KW3lDS3e&#10;ppe6FCs3gYMoR6G92oLyDXmENfkKe6gr95CLAQq6jvdTH68TBuVjpAU1jZ5nyOM/TlniTAwxnVAm&#10;E22Qob0U02ExDDWdUCdEexh2UCmoLYNSI3/Ey2qua5wNIojiNEb6sEDYE0YHhNEDqWMQ0tTTR0+2&#10;NBAeC8bE6iBl9BQLAdVTR04E4y1l5DjKACmjJgA0BkgeO9EeGzHciubNsAkwwNhzu6zvzhXWay+C&#10;c3G1PbVlmfXbstTGnN1tzxzbbN33r7QBRzfawKObbcTN09bz1F7ruX+bzUZkDzq6x+a/eMOeOX7I&#10;pj24YU+fO2AjrhyHCY5a5cV9loNA73Vstw198YpVwiY9r562gVfO2gREd86mFfbkkd02+Og+G3Hu&#10;OE60wxa8/7aN2LnHOo2ZxL9ZrSVPn+drs6TD5AhK5GlRY7imGcPXQkrCpLloDqBjQX2Jh5xiHsK6&#10;Tks8lgVLLzByQQJcDuKHMGPkWgIiQ9bRnRLtvpwDow5yHFpuQV8vFVoh4Cnj503Fl2XovudCeDYQ&#10;38sJc1a7sHc9ohIHSpPT4UQS41qRq9KFOaFYcAiB9lrgTDjM1ytmtVdcq2A3ETZtIfzSCya3eggm&#10;faJwTCGUQrGE1MnExwjOEKFFOmGGwpLQNKBSsy7U0xkRPQwBCoM0W5VB30xClkxGVGkPD2VioY7i&#10;bIVHGYy+it0j3Iti7JrRivCs+ipuj+AE2pkWF8EhkMTvSFRyTPdwFM1YactpMveScYIUypRYGZaz&#10;qF8cfFYan5WGY0gjBEk2fo+0AmFRaBIx9iQca7JAO21pEwmjKNNV536Y++mUaRNmWhj9EEZLhMdN&#10;thDO48CBQmNwHMrUcTjIuFE2ePMKG7p3lXVbWWczL+yz6Wf32LBdq6xrW7VNObffeu9ZaTPunbMe&#10;JzZan9PbbMyVw/bUcXTGrUs2/PxxG3H1lA29cdb64CDt775pvRn5+14+ZJ1PbLP533pgXU/vtooz&#10;u63l/des78n9NuWVWzbqhUs27Pbz1hVm6Xf2oHXfstomXT5tzyDUB9y+YMOuX7Fx5y9YEv+HiVNq&#10;rNPUuZY0XdPWDWguRDdl8jQ5itZvNeEYbRaag9YAqbCJ3s+nNVLSE9qHoTVMYoqHQj0GMUh87VIe&#10;QjnbWYL+iHcxxaNvdPWkH9fByyxxNNrzMXJ3LvXh+UJCpWCR4dczV1ohqzxEcPBacJpH/Dob9tBp&#10;H76c3e8HSTktBFRiTv38qB2cxN93oVCNEE3vtyiESSTOc3EinViiKd2cxS60ickVe8uAPSbHuAgn&#10;FJ8Hu+IwVvrovtqkE4Jl5kHs/nBaU8au2B6D9+yvPlPPCXKoR+rKKssJ4sYcwpBTaEuE6pNxqBSe&#10;T+V+CKOXo+heEgbu7Ri8Zn2URNNCuGSMWMu0w1ynwApCErF/MiJYAjgZJMEUyRh4CnogBb0QiOVp&#10;FpLRi0EwcpWpzhQYu0BbKoafMnqSpY6a6GUyZdLwcZY4bAwYTftoSx75nNWeOWQ1GPEEdMKS6yet&#10;9vROe2ZNi/VeNMeG7F9nZdsWYfgHrWzfChtwbo/NuXvVnj57wCbcuGhLP37HuhzZ6qK7/9HdsMwW&#10;q7lzDV1wwfJ2rbDyI5vtWWeVPTb6wjGb9+pLhF1XrOW9N63fpVM2/JXr1g9mGLRzgzWhOfof2m7d&#10;ju+1/tcvWZ+jR2CCOhyCAWV6PQ7RyP9jM/+/zYRMLV6qTatrtd9Cx+DI0FNhDj+3CkHsG5CADlyW&#10;8eqMXDmCZqzcQQiz3FkoxSR6T4bfBzL+h0lAhV88rzZ/PYDqlHIW3ZdhpyL2dby+Ni5pOXiqHBEH&#10;0CYmLRsP0aachMoIzJCO80TbcB6cLa2FkI6+ET5HyTwl/jKop+NUGTiEPkPXUU37YvwRSuU40vkc&#10;3U/jWvs09HxCylSMcFqAVDEEgldCN156kgtDFntoYVscceZ4FHKKOMIzeAak6rMo/WBmnE2flar7&#10;CHRNv2oxYCojv6Dv9HwBfXwmCqdw51EuBAcNlmjw/fRNEyuIZWKlHFhTrQqrArbSTBKfBYJ8A38f&#10;ojmEuPZZIxxH4joNR4lQqi5mUF1tKWIEhV0glRAkpGnZ0TDDCEKo4WMsVRgxAlYZZU9sXGIjFD6d&#10;3WVjiP8H7mi3qgXV1mPuNGu5fto6r2/xsGnA+d028fkTtuyNl238C2escNsqG3AJUX5ki028ec6W&#10;vnPfnj6y00YSHk2/fNJmXjlFOHTInr1xyspP7LTmd+9bG8K92/lD9gTM0u36Wet55QThRDWid75l&#10;Lp5vk84et0XvvY1AP2iLPvjIsmDaRAaOpCnzLHlqPf/O2gjVwP+BmGK+pcygnD6fUAkDj+UskmAS&#10;z18on1Gt1xsHh7vpdEHd12Fvfpo50GHSmpVSXYYup4lDmXHlNcJiDu55rgPoWgzibCGDJrTS/gqF&#10;RRrhNSUrNkjT9leMNm7gEYVKjOrpLTADZZTrDPqHF6y0tNaVbtAZhEmZjPqRJsIrlTq4jb4RPYMT&#10;ZCmngdjWZ2QQKkVxiEzao/SN8lkZME2CpmA1JRvBcB/dWKT6Q2MnZErnvkKiwCl0rRkljfaEU84q&#10;X88uiS30jBxAa4rkEM42iNpUDD+ZNp3QkYrRyxnEBFo6IaNOhhFk+KlTuccIp3ZnBe6l6J6SZ6o7&#10;+C3cC6m/rifh3DJoTaEq5+AlbDE+KJMIhRIJgZIw8qQxjPoCuiB5HAY/fgqh0GSvJ2L8FU06NKHO&#10;kuUI9OmEnuiIIyQOHWUpIDR8lHUY+JR1aZ1nT+9abcOPItR2LLG+p7aiH7ZY72UNNmRJs9Vi5G23&#10;z9moE9utbPdy9MQ2m3juiI0k5Km9e82eQzuMeREDRzNU7VhpCx/ctNnXzljFjlU2CwE+96UrVoGj&#10;VRKW5XB/8PnDNu7Fyzbk+jkb8MI5q/n2W9Z1zVJ7dsMam3L6iD13aI/1OrDbxr9022bevO3bdzuN&#10;FwPPdUcIzdBGpCYvU4FvRhJTMEpHtWUUiDG0VkoHGoSlPRjtfT+GplhxHk/y+T0tO0eQE/poabje&#10;Z+HsoHvA2QCof4hQTM6jrLiYwe/pGbSCLwGJJQaVx0jVNlSN+jH4cg+cQ+wggw83avRfx+iOM/Cd&#10;7hTUxRBRtEImxh7RJil0QnozzoAjpGnzE6UcSU6iz9B1hP4ZYgycI4P2NDFF+nRG0SmMnDCGMtcR&#10;kOYZXdppk9bQyBuVUSskAnIMrQtyh6FdcAeSrni0LRZyOdPgSGINhVDB8g+N/pQwRZr0gUIoD4vE&#10;EnWuJ6QrtM5K/eQEMnz1dYaIswjPSZ9IR6TjHGk4jmek+bukkTQVG54MC+hvnDQN/QBDwBjhibCA&#10;EnWTCaMmEiqBMAjhTEI2g0IEveV6AsdIxiHiLJFC+JQ2YrSFRg61fusW2vyrx23cvg02/NQO67l3&#10;pZVsarWSphk2dFWbjdi+0kYe3GBP7mq3geiJ3E1tNugcOuDYNsKoK/bcyZ3Wc2e7jXvhmHU9sM6m&#10;3DpjU6+fsfIDG2zAiV2Wt7LFniXUmopz9D29z56+dtKmIcxr37hrvc4dta5nEN0bV+B8B23qySPW&#10;b+9Wm3n7BRt68Yz1OXTAum/YbInjZgT7O6bWwRhziQpU8m/KdfLkefzb1vkMVCqsIQdJmx0D+kKn&#10;HmqvhS8glFMQNsWNPq4ptNdCJyMqfIrvr4gbvjtMLKSSQNehBC7SxRqUEtrBllflMZaZNij53gbC&#10;JLGEwiolAlXqDFlpAi33UPLNS0b3uNbIw6g9Obd8G86ma615Wu8vZ1F/Zbyz1YcyE2fQtTLheWrX&#10;+ijqWdIUSsSJJQQ/sABDljCWIHaRjOFpqUdcMCs0kmgWPLknnRFjijTueWglXRHDw/VFYgeFNdwX&#10;tMBOYZD6aPlESHoB402WHsBok4B0wcM1SRhwyLPP0gz0EyMQ7iQR1iSNm2iJjPqJYyb4yJ9EmTiW&#10;Ou0pIIl6p9EYNPfC9AuNGm+hMePQEWPRD6MtZdRI1wdCaNQYC9NXZRpl+qgJFhk+1qKwQ3TwSIsM&#10;Hg5GWOjpwZY1cbQN3b7Cph7YZJP2brAtd67apGPbrc8xRqJpQ618+igbe3ij9d+5xJ7e3W5zrkh7&#10;HLYeB1fbk6e3Wtn2RfbsiS22/MXz1nbrnD0FW+RvXGiDLhywyoObbOLlE7bm7i2YaKM1375mtS8+&#10;b2XHt1nvcwfRGjtswNXTNhztUdg4y57EMfoc3GwjYZKWl657GNX2+ms2+MhRHJ/wCpGdN3O+ZYMI&#10;9QwQnao9Itpj0mKFGH8BoVE+KMTYi+oWWiEMoUOi9ZpjhxYGigEUFsUcQgyiF2Rq1klLyXVkjg6Y&#10;9mNz6Kd7Et56mYygI3EeHq0TcxRP3nFPbTrORmGasuvheUoW8jzOmN2I4zS0W44WFHqWHbGtA9Yc&#10;K/jcVZbL6O9Q6FS/HOG/is/ld0msU8pRojynl7boiNAcQigtRlRiUdB2Wq2zSsjEKDMwTk1tZmCY&#10;2Yy6WiGbjdFnY+Q5wOsC7b54kBg/3pZD/1xG/hzCJUEJPiX7HDiZSi0dz/dS7fRVH+5peresTlPB&#10;jZaPeM9mdM+dVW2ltXVWOnc+aPT7neerrLdSoBxJGe2daxs8b1LC5xXMnA2qHToxr5zv6jKn3rqC&#10;bioRm12q51kXfkclZTmOX6F+PFc+c5aVTZ9uJVOnOUrRVqWwZAnMUkK9CGcuIvQqHT/ZymCNUpyq&#10;BOQMGW6z9+6wulP7bMnzp+xpdIVCpae2IggXzrQuC2vsiTmTbPj6Nmu9ctgm7N9gI3euttkI5vyV&#10;82w2zFBz9Yjlr2+yIcc223BCpCnHd1nT2SM2cP8mG3R2v/XeusrqL522ss3LrXzXWht27ZRVHd1u&#10;dW++bMPOHbP2D98hXNplPdfK+Gqs89bl9sTZ3Vayd609idhe9Obr1v/gQf8/K5pSYwXuGPWWRWia&#10;O6OO/7s6K5jdYEVzNPW+kH/fNv4vWilhunkLrIi6chfaX6EpW70QP6pQSk4hw6cM8hAYKGUho7ly&#10;DfG8hZxEbQXcL2a019lR2huhWSodwKaZJzGHnimEMYq4p5fGaK9GIeGMtsXqhD+9Z9sPR2Pkr4QF&#10;yhnZK5ZvtQrKMkb2ssWbrDMMUc5IX0l7Fx2EtmSTdWnf5vsvlCAs9BWym/wgNr3kpQDH8M8AOlxN&#10;B7PpJZVKDibkM8LnY9QlMjBQhNFoz0MxKMOgymrUpn0Qc60I49J9oRgDK5oz18tCDDx3BgY9YyYj&#10;0kz+4WdZAcb9KApn1zhUz6NvvjBrttfzMM7sqTMsE0PUJpm8mJNlwiiec1DmGebwEsEspGKoYQw1&#10;bcx4i8AAERghHYYQMgh3skZjuCCLeubI8RYl9BHSQXjEWAsRAiUx+icNG23JmkmiLXk4rEF7cuxe&#10;8lDuPTfSkp8eYqkDn7XUp56xlAFPW9KTA61j3/42aOUS6034NGLfRnsagx8Aa3RZ1WJDCaXypgy3&#10;sjHP2KxDm23U9nYbiUYoaZ5p3de2WMXmNqta22yDaO8Bg4RX1lqXfSts6JHN1njxmHVZv9B6799o&#10;82GePhuXWf/DW62SMKzq0BYr2rPW+sIUhbDCU2cP25ybV6xzXbVN2b/bJhNOZW1ZajPuX7chF07Y&#10;iEvnbMHb71jvpavs8aFjCZdqLJEQVWFqMuyhGT5BU+Ca+ha0KtknQGZrKf98n67VFlblL/TyyyTC&#10;quD1ZQjxmNCWqNbiQm1Ddf3AtWawFEZpxsoPXtPsFRB76KzbdOmXeYRYsELwnj5YQfdhFmcg/ywx&#10;hRgjWNquo3UUWmn5iI7M1CELfhQPfeJHd4pd1B7WZ9MusZ5Gn1SeTYcVUigjOJteFRCmv2a1At2i&#10;Ze46iGGZJYQnTCaWnkw8Ps0ijJRpk4mzJ00BUzE+MGUqNIsxUj5spx5HRM8BPZ8+FcMF6p8xDeAg&#10;gq7V7qA9ygis9kwEfqbCNnSMHMDjf+kGGEvhmtZRRaUrps+zDEa1DEa56PS5lHNd0GuGKV2zS4RY&#10;Kh3UM3CaKKFXBk6USZuWY0RiTuVAK0QF/Wb+pnT9Tfrb+HcII7TTYIQ0/l3Sx0/CwQDhU+awkZY5&#10;NI5RlvbMc9Z31WLrv2+dPbd7ra1+cMOqLx62Z3astqHbVtnQpY0WHdDNnlpaZ0+smG+TYIrpR7YT&#10;Cq20bttwpp3Lrd/WJdaIhphwcZ9137/Kira02pO7V9mEa8esaPsyG3xmLyP9Jhuwe53NuiYxvtkG&#10;XjtO6LXfhj1/2p44uc+mXjxlGaOGEf7Mth4wSxhmmnHhtK16/x179vI5m3T1mo3Yud868HeEpN9m&#10;1fvCyRQd+jxLOaD5XNeZXjEQqdXLZzBuP2E9eN2Zlpx7eNNAmORvhdXZszLWYIpWYY5Geu3K06iv&#10;9U/SChFCLdU9gYex+b5oMQTMkYPR6jRBHbCmQ88EHYimcKYQDaCD0oJDE1b7ZiCtlPUjcxjdpRuU&#10;iPNknLLajPC5CGvXEAs3BIsGadN+a93L5vOyYBitqM2hvzSFlp9nLYKJYKVs6pmwiGamctS+REvH&#10;9cYiB6P17GrLqSZcoszkOsLIrzcaZVDqvtoyuc5kdHdjx7ijKgl7IrTFEaWfEIm1p+szYAiH7nkf&#10;1edw/2sBL70gPZGCIQdTwBLeynnUxGahAv2RSr8UzShpunTsFJ8+1bRpqnIKIAzSuU73bDXGAGOk&#10;og1cSwBlqZNHjQNjLUkYOcY6DR/l6Dh0hHXC8FVPBEkwRdIzwywJtkgeFCCVese+/aysodoGIJLH&#10;HCX8wTkGwRRP7lhhZW1zbOgixGyPYssdN8jmnECAL621vhsWWn8Ed7RtmvXa2GpD9q+3Zw+ut367&#10;V9iwMztt4J4VtuHdl2wC/btsZ8Rc22S9aC/duNgG7EGnrFtgpQfW25QXzlnzK7ds8Gn0yYpFhHOj&#10;rd+SBYjMeht54bANO7Tbirevtd6XT9uE27etrLHNOvLvpON3kqfVWhKDTCJ6InGiprE1JV5nwakl&#10;wSFqOqFE51tpk1LSrEZL1kkh1c2mc3L91BAtKNQGJspwTas7h9hBI34ILaENTcma1vWDD5Zasg5K&#10;YNTX6K3RPtjgRJ1rHZIWUua8HmagLX4sphYSKk+hw9V00JpyF6noAE2thijDaI10dEAaCHMd4nPT&#10;aFPfKJ+ha03LhtEQYTGE+jfzLKUWFKbRHsVx0umraVtN0aZRV98EsURoAoY0idERpghNnuLQqC+o&#10;LX0ao+x0RlhGeSEdZ9Dyas1SCZrtCcEGAWjHGcL0eQjNBMVX48IMDneIr6FZK03XhjSVi8OENftD&#10;yOZH3QBN56bRlsaz6ThKmtgAOCvgJBmM/Fn8DoVgGZRZOFkGzqV6pu5PmGpZOJKgeoQyQpkBo+i+&#10;WCECOygMCyPMw4RkmnVKw4EiIyZYdCSgTBuKAB88zELPPWt92xfYTPTCk3tXWo9tS20yeqHh6il7&#10;jpBnSCuM1q/KMgf3slFrW23EpsU2bMdKG3dqp3VePd9qLx6yaSd22bCDG23o7jU24fQu66btqruW&#10;22AMf+Hlk1Z9/oiNOLXX2u5cs9mXTlgF/Qp3rrR+RxHZR3bZtNvPW8+GefZYbo5N2LLOnoYpnt62&#10;2ibxXL9LR6z0xH7rdeBAsGFqSjXsUGspOIQSeUnT6n32SSd/pHKd5id/BGdFaadehLBIR24qdFJ2&#10;Wger6exYlQ4MOYvQxwVykwwU5tBMUxN96Ce20PSrlofLGbQ3QvDzpDS7pOlVMUXrGlhBR2WKKVZa&#10;PqO+BK82LgVLyFfz2YRKSrpJjzCi+4Yj2rX/QsLY312h57mvTUzKVitJp37RBbTBFpqezYJJIjiG&#10;GEN1sYamb3WdgwbxGSjKBDd6OQCG76M+rCAHEENkEvMH7BC8A0/31McZAEQx4jg0BZrG6O7OIqeR&#10;M2ialzJKezpQTiSY6RKLxKZuCZN8GTeGrmUlmnVyppCTiD2oJ2P4ynT7rBSGrDyD9jjEl2CkYsCa&#10;ZUoZPwEE95RviM9EiRVS0AyphEGpmlalnhRD8shxlGOsY4wp4mzRccgI6/AceGaodRj4HBhiiZSd&#10;nhoMnrHE/v1tAOHTkJM7LWNNg/Uj1m9lZG69dMr6LW2y7LGD0R5dLHf0QAx3mvVbUGPzju22ZzYt&#10;sYH7Vlv/nWgIjH84mHdmvy26dcEqtiy2yoNrrd+xrbYIRxh0bIfl0b/5xWuM/jttwPHd9hSh08gr&#10;J63rLkTnmmVWMXmyJXetQptNsCfWLbax9Om2c5V1wfmmvv2KTbt10zrw9yfCFJ3Gz7DECbOs4/jZ&#10;9tiYmdZh7Ex7fPQM6zRRU+Y4ybR51mlKrXWarLVSevtSgyWClFk6GRGHwVm09NyP5Iy1JVHXNlch&#10;FZbQO8QTYYlEnaxYt9AZIkkHPhPre5yPgYs5dBRmEiwToi1V+gJWSOVah7OF6oKRPxnnU5Y7if6q&#10;67hMJfhSxRoxJPM56bTp6H/pgRT1wZnUX/kNMUQIVkjmM1NhldT57ZaBo4ScZXTA2kqvC7qn6wTF&#10;zmGYwtlCUFyNlhDirCHHCaMfVE+FUUKx6dFHEWakDk1Wvxh7aI4fxBlFuRB3CBwjHSdTaOS5DeAZ&#10;dCAn8SlbHMjXX9EWTOUGdV86Ih3ByB6ZOA3NwCjPd2TweyITp8AYjPz8hqi3i0VwbuoZ/L7IhCkB&#10;W/CcloNnxu6JMdLHy7lghnEwwXgEO/UIzhSFKSKjx1v6yLGWhgOlEWaFcaBUBHny4CHWr32xPX10&#10;m28Wmnb2kM0/f8xGH9hmY3YyUg0fZOHBfS38TB/rXT/Vxm0jtFpBOLSiwYYc32K5G5qs994V1n//&#10;GhuAIww9vNlGntmHVjhqPU9ut2eodzmw0bpe2G8RxHy/oztt6JVT1vf0ARsGazyHqB6wf4fljBhm&#10;T8yeaSWzpljnxmrrt26J9TmwwYqObLDup/fawBOH+HcTc9YwONXC9LX8H9Xy/1hDuDrHknCApKli&#10;ZJgCfSHGUI7CX0Izp80Tecp2ix00pRoVO2DA8WlVrXXKbn5kNSzIbFnu+yD8jauM3ukYplhBDCFt&#10;oKUbGtk10osRtHNPpwf6bJM0Am3eH+YQQ/jZsDCA+uqEQG0dVYY7vj9b7OBvTuK7BD/EQDpkIewg&#10;TcJnii3ECNqYpP0TassVM3ip7at69ZjWRunYzFl6C+psNAPCFxbIJu7X9UPtADtkOoJr1xYSyBh1&#10;BoYbiGb1Y/THATLUDgLxLPB5cgaFUGIToDBLyT/HtFjST0aP8YttUrmvHXB+aIA7VMA62haq5Fsq&#10;xqqVq2kwRgSmULiTOnocugJ4jgHtQNjzUEOgG1IxbK1yVRLOZ5wofZYJKEudhrFnjBlvnRDQqYRH&#10;KTBE8qDnLHnAs5bc/xlHUgyd+g2yx/r0s8n7dtmUU/vtCWWa9220/muX2qiju20KoU3XyWMs5Ymu&#10;ltiviw1srrahG5fYaARz3fnD1m/vKhtzea/1Xd9iU67ss4HHN9r0K4dsxtXj1ufYNut5fq8Nv3zU&#10;6l65YVmES5NfuWajcYTBN85b/0snbdCpQzbh+XPWd9dmCw151rpPmWh9l7XyWw5a48XTNv74Hpxn&#10;j424ft6eO3HYEoeNhCH5NxozBf00yTqNmGyJI9Fio6fBsFovpv/HuYSkykVppyJAc4SnzyfcUhK1&#10;AYeRszD6iyWm65VlOqZT4RYOVN3kS9OztYiwugENwnN6xweMoSM6U7XOSrpCrzzDybR0RC+QUZZb&#10;0HKScA3X0ifSE9Ie0hq6j0Om6D7PqvTMuLSGlqXwGf4sfb2PPksbpmCNFJ2rC8ukzgXzYBT0ihgo&#10;uRb9AnNIfwTsBePULobhAqh/QsoEDGcCIhSEYwjRFp4YYw/NTDEKp4tBNIrqWuxCmKLZmuAeI60z&#10;DixCu64jmtFRCeNkwBI+g4XBK5yKULoD4QgZGLryIdIAmbRnCThOLg5VgIYomDXH8lWiNQopi3Cw&#10;HBwjF2cpoF8Bo2AO35VHCJgPCvj8YtjoURTi7EW0F/HZJTxfxmeV8vmdqZfDTkK3WbXWe06dlcAo&#10;pXx+MSK+AIFeOGqiFSPci0dNshKBesHwcVYEgwxes9z6rGqxvuiFIYc22YZ37trcG+esbDnh05ih&#10;1nnsMEsf1Me6zRxr/WGJbkvrbDYj/hObFln91WO24vZ5RvuVVrm/3YZe3GPPHt5iTx3cbEXHNln3&#10;M7tt9M3zlk14Nf72RZt65bT1unTMl4xXv3YXHbPF+iCmI6OfszGUT+zbYE+d2me1z5+3uhsX7Dmc&#10;b9bLN2ziiWOWB5uWzqqzwtn1ljdznuVg9DkwRsEMtWkbQJN1nttilfULrWJ+m3UW6tusdP4iyyME&#10;0galPER0AUwhZGOMuRhUESN4MaN+aesKK2xcbGUqW2AM5TzaVnK9ykpAcYv6qL7SKpas98PVKpbq&#10;zKb1VrZIZz4F77XWJiPlJLRfomzp12dI5fN8Gff94DVQtWyTH6qmjVDltJdTFsMM5TyvTVLdl2+x&#10;Ktq6rwjyFPF8hkrlM5TL0HlTQqXaYArlNQTlOhJK58y10rnKNdRY8ZxarxfVzPEcRNG8OiueV29F&#10;tXWAdlCs+px5VlBTa/mzMViec1RTBwUC9wpBvCzks5S40269HMRzXk2d5VbrM/RZ9VZAe7byErBQ&#10;NiylGbB8fkMerOWfST34Ptrpk4OD5eIM2XK4CRMtipbIxImzCO2yJ00Bk4M64Z5K3Y+MHWdRmMQx&#10;eizCebQjfcRIMNpCQxlNYYjI8JGEPqMtDT2RClukaMYJLZE0cDCaAqApkgbAHE89bU+iKaad2Wut&#10;V0/YsxjvgMMbbPSVI9b76HZE90HLfqa/Pdar0grGDLY5cgYcY9rh7VZzEbbYssymwgxVu1bY2KtH&#10;rGz3Cht9+bDt+PAN63tsu0V3tttzt8/hHHttPA6xFEfofeGIdT132Hru2WLTYIyCZv7NF8yxEbBM&#10;D8Kv6fev42CbbPjzJ2wUgv9ZxPrgg/usw+ARljJqsnUaPdk64tQdcW4H9ccF6oljp6LDplnimKlA&#10;a8SEqeiPmdaJMKsjuiNx8lzqYCK6AyRN0tRu8ObXZEoxgw53ToJdgnVWMEhNmyWJabgnDZKm3IYE&#10;vbbDui6Jz3gFOkUzUKk8o73jPvLHZrL0nF7JrFAuKr0AqyjE0+fobbBazOiTA7CZ3iWuE9j1gpm0&#10;eW2mtVtanhJkzZdaPmJfmW7lSLQhKgI7aN+IrwZGyyR0Ik7uCBIJO5IIHxIxGpVC8jgwNmhLxKi8&#10;9Dr3uad6JwwscQzwkmf9HuIWQxQkfpO17wAG0VINh/SGRHhMbyh08r0bXKdMmWbJjPgpIBl9kALL&#10;qAzq6BeuXbtIJ0zUDBJGrxwDLCZEYDfNJAUI2qQVQvyOOMR4D8G9VEpfEsIzYe6n8TekILiTCTuS&#10;QPKwUYhzJfj4d0KAJw3BgYYNt+e2rrEeq5usGoNfcOMs4nmVjUI0Dz67z2a9eMEGbFxmHbqXWZ95&#10;M60HBjzv6B7bcfuaTd272fpuX2F9caR+e9bY8tuXrOX5M37QwVB0wGwt9Hv+rA2/ftr6nDvgh6rV&#10;X79s/U4esKVvPyBs22EzNq22vZfO2Lrzx63x8gkbTdi27sO37BkcZyzfvez9123QxaPWefNa/r/4&#10;d5mqyYwAWkSZNqUGLajpbeWGCF+natnOPPO8UBwz6yxd50bpZHWMTsf6+5uMBIxLyBEQtP6ySemK&#10;puXenofRZQMl0lIwUt/XPbfN1zn5xiPPcSz1ZR6CntWL7/PRFjmIXSXzQkrYNSG6lRtBt2htlJ5V&#10;7kMLD5UL0YyX9nNr5a0fy0O7jt7RiSTSNWnNyywdjSNEFyhBp8OadYzOCvRIu0X1WbCdZquCRYia&#10;kiWsEHzmiJAiDd2guN9njTBMT3BhiPEpWs1S/S3is1UZ0h3SI4zwQRmHdAohEsziL39h9Ncq3PiR&#10;/nofhvIVWlkrke3H6BDayFFScBqdu+SQvuB3pfJ7Uify3YjpNBfJmoHC6cYByhBGoBkpQXW/Rjin&#10;EPIkoS2SBbSGZp8StfIVrdFpxDjrgPF3HDrcOj43zDoNHmqdnh1qHZ4ZYo8NetYeH/isdQSPDXja&#10;Ep8eYo8/NQihvdCe2rMag2SUPr7dhmxaaitvnbdqRvrJe1ba7vtXbWZ7sw2YOspGtDdZ3/b5NnLz&#10;cpu0a7214wg1GPDw8/stc1W9Tb102Ja/dtvKYZseR7day4Nb1g8HefqFk5a9rd1GvHDWhhGa9d3U&#10;bnM3rbTjB3bYD+7ctp/du28f3b9vTQd32Bi0xGicaxhOMuLScZtw/SIhzAL7JkwhNngMPA5bPAa+&#10;ibZ4fMzkAFwnTZjua8o6wQ6JY6dRTrOO6I0OCPIOU2EGRv9ENEYijJCkUosJp9ajLeZb8qwG64hI&#10;76TRXlO81JNm0IdraYLHuU6kXdASc5VJjOhiAAf1VFhAL5jRpqbwHOU60BBzWy1pTot1pL9mrJJw&#10;TM1aaZZL9RTKTjyXHCtT69AWOJ4cIrGW+4SDyXW6XkIJ8zQq17HYwjhGkvriqMpqJ6JJkmASzWSl&#10;4IwJPmWJUE1mpHRQD5hA7TAFo3+Kj/SMpoyi/w7qxz2fldJsFaN2iLpWpfqoLoeSwMaYvY7j+DWs&#10;4FO7OEG6ZqlAqtgABtC0q9gkWXUg0Z0EVKYIaJkQLKGlH8pg++pXPjueN5EYD8tZ+JwwGsEdZowc&#10;g79vFMzgiTwYAc0QRjOkESqkEzJo8V8aDhOGHdKGjrAITpJGWJWOMI/iPJk4UQbCPFtLRrhX1TDX&#10;Rp7abVWb26xo6WybdmyjVW9ZZKcvHLIvH9y0H7/2kv3o7bt2/vguG1492p5aVm3DDqy0CWd22LB9&#10;62zEoS02mufHvHDMBhzYYO1vvGTdD220MS9ftFKYZODFg7bg3nWbf+28jcPQZxM6NW5Zba9eu2A6&#10;X/ZPd+/Yn+8/sL+89Zb93Qdv2YrTB234SVjq7g3rcXCn9dmxBRaczL9ZsKwjGXbQezKSEdSJiOuO&#10;DCpJ6LnHJ870XY06Jiht+lz+fxDZ03RckE5kbAySdppiBf4+Dkq9OF8vndQbnVLnEBphhKnatw30&#10;kpsw1wp5NGOViuFrFW06xqttq1rGoQy4whndV+mvC6BdC/4EMUUaRusnFypcUrgD6/gyckqdGOKn&#10;hiCmtTw9pKUhGL3Oq9JxOSFYJL4c3XMnsIKOywmWp6+0zDbNWMVmtwintAQkHQGuMiEyTXmKqRad&#10;Pt1nmpSp9qUajP5psECas8MMDDjIX/zv4DkMsYXnN2AGMQIiWYyg/Rm+GhcG0H4NT97hDBm6pv5w&#10;WbeMfNIMnFNLudUWQMs45DRCSA6hEIkyzaeR+U+nnoS2SOI6GciB3dFjzq7QsBPGnjgqCA09m60l&#10;4IRDKbQnDQfDuDcE1nhupCUOGmzJzzyHnkA/wA6BlqAcACg7gQ79B1rG6JE2/NguG7hvrc3DqHft&#10;WWcf37xgv7x91f7p5mX7x9uX7Z9evGx/fP22XYM9ZjVPt3Fb2+zZHUts/LGtNvHYTtv/9n2be+Go&#10;9YENBp/caU+f22dTnj9l+z58x0Ye22tNL5y3Lfdu2lNrWu34+VP2vZdu2W/v3bF/fOVl+5c3X7N/&#10;fvMN+8cH9+0Pr75i33r1rk3ev9W6HtwOs1y0isWLLAFt9PiYadZhzHTrMHqqdRgFuO44dro9xkDw&#10;DVjicRihE46jbasdxs9CL+AoE2bjNOgGnEPZ7Y7KgvsxOXMfQmyg9g4IdjFFIiN9J9q07TWRtkTN&#10;XIkR0BQ6VicZiDnEFNqsJHZQcjAZLSH94IezqeReMnBGwQE78lwiGiKZET0VBwnhMMpxpNA3UdoE&#10;R0zEMVPRD3JOJRIT9fm0J+GYIZwrWWuxxBiUchjlPJI15YyzJaMnUuqXWRKaIol6QofxGMz48dZp&#10;nLTCOOv4UDdQfxRoiE4wQyJQGYfahUSM8iEmYqAYaiIG2wkD7YhhdhQDYbBq06FjSZTJjGI6f7VT&#10;7H4nWKvTaAx5zCRL0hbQsRg8o7yQSj0VZ9HsVgq/LxUNE5KRjxprHRDMHUePcT2TAkIYvqZp04CW&#10;iPt0LUhBOyWhDeQIwXTtOAsROnlCbyTfB5JGwH5DRlkqDJEyZJilDhluKbBGEiGVkEw9hRArPIJQ&#10;66mnrHzhfBu3b5Pt2rnBPj550H509qj9EhH8e8KYfyTc+SfwJxzld/dv2F30xtSGKTZn63JrvHTI&#10;KtY028j9m6365H5ru37Ohh/ZRshz0p45tNUaL5yyMYd3o0em26qVrfbCyb32q9fu2x/vvmL/+tob&#10;9m9vvG7//Ppr9qcHr9iv77xoP7j+gn37xdtWvWG1DTp9yEZfvWCJ/LuGJmk6uxYGrSUMrrWIvy9j&#10;DqyuHIWy3Bi4WEQHydVoaQchEXVdJ82krvduEIZoz3Y6oUhqLUao0MT3clNqGlZ6AYP0ZR2M7Fo2&#10;rn0YMniJYj9fCoNWgk35BC3rUD85hgxVJ4P4gkEMVUvRxSS+yJD7OuZTS0d01Ke/Aw8hrAPblPQL&#10;E+6IITT6p/Dd2uknR9DuPoVS0hkKtdKdQaRBlnk/XWu7a8hZhr58tr+3j+/XVtcEjbJKsvmCvsna&#10;dENYopIwSAm7cCxxp9JZ43+rK77OhgtpQEdQpvK5KYRFKoNjKXUyn5YdPJLsUygFc4T4HUkS5DiK&#10;9k9rH3VqbEdcUMpBNN+uEzbGev5B65c64RSaMJCDJMsBKENAuYmk4aNdLCf6mqYAyTJ4rZBFMKcM&#10;1cpYoHIo/cUWzw63pGeHWNLTYoWnLQkkPjnQkTxgEHjaUvo/bY/17G0VNTOsAeG7oK7aPsYhvnvq&#10;gP2AEOan5w/Zb6+esD9i7H/EKX5765Ifrf8BI399Q7VNXNFiw/ett4qNC234oc22BM1Qc3KPPbtp&#10;iW25cto2Hj1ge04ft1tHDtgrrfX2Ts0U+6eLZ+0/vveR/cvrb9u/4Bi/v/uy/cML1+yr8xftOzdv&#10;2/NnztqI+nnWe3W79Vq72hIGD2HAYDAaNQXdxAA1XPkJMIKBiPLxUegLlcNgVlhEBzgka686eiJF&#10;M1HjZjKozfZTQJTlTsSpxB6P41BCB107YzSgOdAW0gyESp2UGYcppD30whjpkCD7HWTFVVdmXM8p&#10;Iy42Cc2CUaY3EK61WDpOpBkpaRVplBQ+U0wTrsbRZimpCANM132eUT/ud4TFxDxaxatQrRNhn5wu&#10;kftiILGOHxcqiD1wzGQ5q9iGe6k4YSf14ZmEjoyGScNHIkBH8Q+mhXAjrOMIAcE5cgSMoRF4jHUa&#10;pT4B1E9IHo3BjdJzGBhGGV9gl6yZKKCZqSTNamHIDoUuiF4ZdwiWCHIak30WSWuNUmXwsJJG9XT6&#10;pKMB0pVVpl3Lw6M4R5T2KO1RRvrISBjBZ4VGWYjvSoUl0ujny8kZJaN8fhriOuyMMMYdJcy1knTZ&#10;IIPvESL8/ghME+X5DL4rSr8snkmHJdL49wk/N8SisEQmyB42wrKGj7Io9yKI8eiQIdZrxlTrN2a4&#10;tS9tsk8x7q+I7b97fLf98Mw++/mVY/abG2fsD7cv2u9vXbY/3bttv3r9np3btcUOnTxk09cutMVH&#10;d9ri7evspZdu2Bt3btn3MfbfvvGm/fHNd+1fv/Wh/ad3XrNf791ovz2yx/7L2+/YP7/6hv3qpZfs&#10;765dtc+fv2yfv3zXTh89bs8w6OTy/xflb9JUtrSa8kC502qtcFa9FTD656MZhLzptZY5VdPe9dYZ&#10;A+rJyNqTeLwH6E0sXsVI34XRtZz2EpDHCJtNWzalzovKhCUyYI0sjClb2W2MK4PQKJPROYPROotn&#10;/b3bIIfn87nO4dlC7heqzjMOnlHuIxdDzsFYM5XAw3CVYVdSMIWwTBpGr0XOmbvE8uqXW2FDu2Uh&#10;yDXLlY1x5/J5GfO4z2/P0m/VjBal1mrpt+XwGzL5fM2G6TcpK69XHmcQKmWKvXg+E90R7C5cagm5&#10;UyZb0cwZVjJ7tpVQls6aYWWzZwZl9Sz+ceZY17paq6ytsYo51V4K5TWzHZ3pU1E7x0pq5loR2kGl&#10;UBy7FgrREQ7V+c9SPReRXTS7xsrmzLHOc+ZaLsyRB9sIpTW1Vsw9tZdR76xrtElZ9VwrgFGEIiX3&#10;YJgsGE25iEwtZUeEZ8JEmegTLf1QGcH5HDiTwik5TSb1bDkHjiUDSpeRgwgOFiHc8uw29ySwUxlt&#10;kwbBFE8NtBQYI3XQM5by9DPOHqkDBlvIcxjSGrBIjwqbMW20fXzllP3dOVjj6A77/sld9uPzB+23&#10;L5yyP966YH+8cdl+98Il+8srL9kPr1+z986ftPfPnrSfEPr84/1X7V8evGH/+uY79m9vvWv/Av7y&#10;5tv2H959z/7txZv2y/3b7M83XrDfvfrA/u6lm/bR8xftLqJ7JYI6fdAg60BYJ/3UkcGioxhitPQU&#10;oSjQObgBCF21YhYmUCY7ZZJWHs+x4OgfHGnKXNh7Luw9DzavRWxrBS2jPo6lU0GExGmPAgaBGZLo&#10;79tbp9RZcDjCfEKz+RZiRE+DEULojBAGLqRST9HI/gi09iqDET9F96jrvi9e5LN9+YlyGDBDGmwT&#10;VbYaxxELpTuzNFtEEwDxSQBGfC1X0SvOovRR/3RnmgCe88DJdDiDXnMmltCslUqFWwkhRsg09ERk&#10;wgRLB9GJKjEIEFGJ5hBUfwg0SCTWHkD9GKEVwzICh4HWD8kAw+iEMCOw2nQvxH9aCIP0EMhnuGAQ&#10;tUkr8Ixmw3z/NCFUmmfEEd3oFM1wiW00M6atpsn0j8+YpUpgY+h++AD6Q4cNJIFEjCMJ49Z0qw4d&#10;6DgC9qKuRYAusKknwQipQOuaAtaAcRReIVDTCLHCg2GLZ2GLZ4biEM9ZSHh6CCV4eriFnqXvYJjy&#10;mRHUn7H07p1tyDNP2A20wleXj9r3T+21H6EHfnZ2fxBO3bhov7pw0r7cttE+WL7EPt+8wX57mfCK&#10;Uf8vMMS/vva6/YXQ6C9vvG1/xjmEf4Yx/uOrr9mdGZPt2yeO2pWLp+3wib12/vJxW7JznQ1fQbgA&#10;U34T3fUY/wYdx09Hp03n30gLAGf4tcpkhUfCJJxh8mw3/DRNsUpQ4wAqkx1zvUyiTJxJKDQLzMQx&#10;qiWm66gH14k4S7JefyBDJ9SJv1/vUagthJFqRioFaCbKX8EsKGxxaElIbLlIjc6gavVEnBJ6On5H&#10;IVWYUEelknJhHc3DZ/vSdV3zGXr+UeiFmP5STPoI/lsEhU84g0Kr4DQS6jCYtEYy1xLiCWlQbhid&#10;EFZ8T5nKiJuCIaagK1Ko630NXve2GKQT0AspU7nveYxgZM7AiKMgi1E/S9StthjUruUhvjwbaJlI&#10;CmUKDpCkaUPuJ/MfGpy8MRXRLWPXIsRpiHHEOUav0CtZU8hARi/j14xSYixsS8UBhBTdx+mCe8HM&#10;Uwe0hdARFvDZJuUnqMtZkildTMMKKc8NxcCfs04Dn2H0BwNgBs0+9Q/qPgNFvUPfgfb4k0+DZ6yT&#10;Z7gHO3ukPz3QOpUX2Pj6yXb+7B575fA2+975I/aTi4ftJxcO26+eP2e/uHjKvty+0T5b227/4eZV&#10;++MLF9AgiPNbL9i/vv6q/RnH+CcY4s/vvG//JHzwoX377Gk7377QNu7bak+ubLbhe1db9dm91nT9&#10;lD23ZTW6YKQ9NnySfWPERPuGyuET7ZvoBeEbaIZvDptg36Q9AH24fmyE/p1nWsdRONEonGf0TOsQ&#10;x6iZ9hhtj4+fZR0m11jHKdIQMIUYA/gMFNeCtIZW13qbhHtsdqoT9URG/iQ5DcJc4jyFkVxrn6Q/&#10;HBiuNIPv0cABXG/E7iVRD4D+0L3ZGLQ7CCIf6CgerchNxgkeft7D5/SMdAd1tfk99dUKXjRG7FnN&#10;bikXImjGSvmPhKSJjKYTMJxx6AbpB0ZvZXdVdsKwNBvVkdHZQZugGSXNJKkUNFo7CwCtNpUDuBNI&#10;Mwj0lROE6Osrcqmr9BP2aAvJSQiDNKeuY2d82bfqwGemMPKOfHaSGEY5BpxBm4gihAEh+qbKuTRL&#10;hUOkSW+49sD5GDm9BGoX0ukXofTVrzFEcZxMmEI5iWR0QmjwMEunTENspxIahbUdFaTDGGnPDCOM&#10;Gmwpcg6couMTAy2p30BLRXiHcI7QU4NwoidsQHudDVxWbTUr5tt6xPPZvesIkw7YT54/az87f8J+&#10;eGS3/ePlU/Yv18/bd3att5+dOWI/OnPUfnvzuv3jvfv2Z3TDX97+wP780af2/r17Nrx2mk3es9o3&#10;JQ27dtz6n99rXY5usSdO77axF447k3YYwv/hiMkY+QyMGkMfDUNg9HHIATqNjWGcWKPGMhTaTNLs&#10;FGGKoIWAMaTDIlEYIDI7eKWyygyMKDpH0Pv0FgDpC+kMdASlllh4XTkJIJ2RoZJ4XWGLZqa01CI6&#10;F+0Rg+qaVUolxk+ao2XlS33aNZFnPakGtOkoWr/MovOWoheW+gYlbVaKv5UpjvhCQS0S9APbNOsV&#10;q6drtonnPLfB52tGSyeg+2Ft6BEtdddsVkLqiKGWMnyIJQ4jdh5OiICA9hMuXDwjrEePCgQ1pcS2&#10;xLfQCTHeKV6XII8hSZAoB8kCz6UACXI903H4cMQ8sS+CMEmgTUgZORrRPM7CwxDEw8ZayhCeG6Il&#10;2nyGdr9RJj07wpJjSHlmuKUSsiQR3nQklEl8epj3SaWv2lP9PiDESX6Kv60/sX8MKWiBVAw7BAOk&#10;Yexhnk8b8JwjHCsj9InCCA4cIB2Dj1BGngI8F+n/rGX0Hwyes4wnKUEun5P/9HNWOGaEPbej3UYe&#10;WmszdLr4ktkI6ibbunWFbW1vtK/OHrHfnD9mPzq6y95bu8h+dHyPfbVnE2HUWfv5uTP2+xdu2r/d&#10;f9P++fV37ZNbd6x67XIbeXKnFe2iJCQbhz7pe36/jXn1mpUf227jr1+wPsuWWRjWyxoDS4+rsexx&#10;iOjxtZY/Hr02tsZyx9XSXmsZY+YwUAjVDBAzGWCmWRQ2iOAkuk4bO+MhIuOC63RKvz9uNqFtLdED&#10;+gBEpjVZ1kwcYhZOMAOhO73VsqYS708hxp/K6D+Z0XoC4dnEegZRwq7x8wjlBEKv8bQ9go6T5tvj&#10;kxvs8YmU4LGJdfaNCfMC6BnuJ3E/aVIc860Tn63P6kT/ZL4reUqTJU7iOylTpxMWTYORqCdPoU2/&#10;BSTybCLPBiWfM5ln0UKuhxzzLGHdhcu2+txFW0Op+oYLV2z9pedt45VrtvHqC7aJ/6DNN27Zpus3&#10;bSP19c+/YGuvPG9rgMp4/X917bgsXLVNl67Zjgsv2M5LN2zP1Vu2+9qLtgvsfCGGay/Znufv2t6r&#10;92zv8/ds/7V7dvD6Azt441G8+hD7b75qe8G+26/a0btv2ZkH79v5Nz6yi29/bBfeCnBeeOPbdvrB&#10;B3bylffs5P337NQr79vZ+x/ahVfp+/rHduWtz8AXdvn1T+3Sa1/jee698PpHdj2Gy69+YBf4jqtv&#10;fmRXXv+Wnbvztl28965d5nMvUap+6dX37PoHH9vhBw9szO611nN1gw3ducK6rq6zXu1zbfaGxVZT&#10;P80+OYVToCsetC+wt9cssi/3brRfnD5gPzsOkxw5YH/h3/r3V67b35++YNcPH7FRm9ut59FN1u3U&#10;Tht545z1ObPPSo5ts75XjtsTF4/Yom+/bXUXztuFL//Ornz5E7v2nV/ZzS9/bbe//A1Q+Wt76Tu/&#10;tdtfCb+xm9/9tb3w3Z/bZfpe+vzHdlH47Efgh3bx069xAZz75Ad27uO/c5wFpz75ezv52Y/tzJc/&#10;s/Pf+aVd/OLXdvWzX9qVz35ql8GFT//Bzn/2Ezv76Y95Vs//0E599Pd2+N2v7Mi737HD73xlh97+&#10;yg6+9Qi4PvDGd2zva1/Yrlc+sx33PgWf2fa7cXzO9ee268GXtjuOV7+0Pa8F2MezB2Kfc0ifDw68&#10;9R3b/6bufWF7Xwcqwa5XP7ed9/mOGHY9+Mz2PPiU7xY+8zLh5fc/tbsffhaA+qsffGYP3v3Y3vzw&#10;C3v/0+/ZvXe+bffe+9heee8Tu//B5/bqh59TfgY+/f8Lr77/ub32Ls+/zfWbH9v9tz6xV/4Kn9q9&#10;t7+wu+98aff4B4zjLv+Qcdx7j+t3KHXv/e/ym79nL7/PPcdX/Mav7AF49f3vOR7QR+U9nrmrz36I&#10;r+zlt79H+TXu8A975/UvH+Lum5+DT+3lNz6xl3EQlff4jS+/+Ym9iEPdfuWDGN63F3Gy2698aDdw&#10;mhtvfssO3r1nY3evt9EHNljN6T3WSLhTRRj1bOtcu3v1vH1+8Yy9uWujvb5+mb28aL79/OR++3h9&#10;u32+abX913sv2a9OnbIfHTpsf3/4mH3neQaTy2es68F1VnZsqxXtXG91bz+wwVfPWOfje62H1k8R&#10;PjVevGC3vvx7e/nLf7C7X/7SXv3iV/ba58IvHa9z/SZO8cZ3f2OvYcyvfUUb9Te+Rxt48/u/tbd/&#10;8Pt/h3dU/n2At1T/4Z/tnZ/8q739k3+z9372H+yjn/9f9unP/7N99ov/Yp/+8r/YZ7+i/PV/tU9+&#10;A379X+zjX/5n+5i2T37z3+xToPKTX/83+5g+j+KT3/x3+/R3/wP8T8fHv/kf9m3v9995nhJ8m8/5&#10;Nt8Rhz5Hn/nZ7/67ffH7/27f+dP/tB/8y/9tf/cv/1/7u38W/m/77j/+T2+P48s//k/74g9f48vf&#10;/w/7/Nf/F7/7/4zhP1rCi688sFvEsLdeuW+37963sxcv2T3K0ydO2+H9h+2t19/i+oG9/PJ9x12v&#10;f339/xZ3Xn6Nz38DvG4v3nvDXnrlzb/BW3b3tXft3hvvgw9xnG+Bj/4ab31kr8TKB+98Ym/gxG/h&#10;zO9960v78OPv2ief/8C+/O4/2He//3PHV9//mePzL3/MvR/aJ1/80D794kf27U9/YO9+9F3He9/+&#10;rr39re/YG+99Zq/H4PX3P7PXGAheZYDQIPG64xN7DSZ69Z0AD/Qb+a2vvB5Av/3+ux/azqtX7dmV&#10;i2zumUM2YttqG7R1pfXducpGrGyxS9fOWmNrja1bXm93uffJ3i320da19tG6FfaHc6fsxwf32Q/2&#10;7LIfHzpkfzp/yX568qzdvnjeBm1fZRNfOGszX7xhw44dtinPX7bB9NdLWtpev2dzDuy34zfu2I3X&#10;3rdb/BvdgTXvwpIOmE7lK+8y4H3wpT348Dv26re+ste//X17EyZ4iI9/YG84/s6h6zcfrcMS737+&#10;U/vgy1/Zt773B3v3y9/bG5/+wd76/B/tbeGzP9k7lO98+U/2FnjzO3+2N8CbXwX42/obXv6T41X6&#10;3+XZlz/7o73MZ778Cfj2b+3eRzjzl7+1d776nb39nd/8Fd6CCd+CBd/G2d/j97z3vT/au8L3BX4f&#10;bW99gdMzOAhvfv5re+2TX9iDj38Ofubl6x//1N765Ef29sc/tHdht3dhuYSXX3ze7oCXX3oBXLMb&#10;1y7Yzecv2OHdW23d0lY7f/yg3blx1e6/dB3ccLwi8J8j3H/pJtfCrb/CvRdv/hXuvnTbXr7zUoCX&#10;X8LRXrZ79+4ClS/bK+Au7Xfu3P4aXL/8yl1wz+6Al+/fs7v3X3Hc4dmX9Cztr96/b689uO/lq5Sv&#10;vfZqgFdVvmb37z+wV3D+e8BLhKs++6WXX7Rb/Pbbd256eYvyJuVN/q4b/Oabt1WP3XvxFtfg1i17&#10;4cYNu3bjul29Dl54wfE89WvXn7crGOuBS+es9ewxG7puubUwohevarHSzUvRX31t/NoGq9++1OYv&#10;n2cn9q23M+iMl/Zvtu8cwRl27rBP16+zf76KM2D4//L8VfvZvoP2ixfv2Jpzx23Iqf026vJpm/TC&#10;Zeu+Ry+GfNV6Hztg49AibZfO2rFLF+367dt2DbzA73zef+cNe+HmTbsm3Lppz4OrKvlbrt16kb53&#10;/h9x9dZtu3rzll3mcy7zN1+jrs+8Qhh9kXD3Oz/+N/vOz/6jfRfG+O4vwC//k331i/9kX/78P9oX&#10;QOXnMIrq/2v8n15+CtN89Iv/Zh/+7L/ahz/9z/bJz/6TffKT/4Cz/drOEUZfuvWKXX1JuG9XXnzl&#10;IS7fvufl1Tv3/f7zL961q7cBpepXbr5sl2/e8fLqrdj1jZdj5R3+hpt2SX/L1Wt2+twF27B5qyV8&#10;+clb9uXHbwOVb9n3v3jfPnjjjt28fMJuXz1lL10/a5+8/8C+++k79h36ffXJ25T0/XYAv/7kHfvy&#10;k3f/Cl88io+DMmh/h2sh1g78mU/f49579vnHlDF8/skH9vln37IvvvjYPv/8244vhC+C+ueUX4Kv&#10;uP/Vlx/bd7/8JIZvO76K4dNPPrTPPuczvvjU8cVnHzs+/4x7n75vn3wGPv2A+gf28cfv24ffets+&#10;/OAt+/B9EC/B+++9aR+A99593d59+zV7kzDmjbfv2+tv4Yyv37U33wBv3bPFezfbU+sW2dBda232&#10;uQNWvqHNqjYutB4LptuIrS029fBqG7G+wfrUjbZRbdPs2eohdnTrcvvp6eP200MH7LOtG+xPl8/b&#10;d/fssB8fPmh/f/K0nbx+xboe2mQDLx21agao0m3rrMeJA9bj/HEr3LHWWl+8Slj5ln3r29+yd7/1&#10;vr3/kfCuvf9t4T3He996x94HXn4kvEv9/xkf8DnvffgOf+cDe/3NV+y111+2+w9u2a3bl+wKjPja&#10;e1/AIj+21779Y7v//+vtL9/kutJtX1Ddzz737F1Vu/auKrvMlmWhxWjJliVbtmVmZlu2mDOlZGZO&#10;SSmmZGZmZhDaBef0vf10f+37T4w7xpxrRkam0i7XufvpD+OZi9eKiPGb7/vOtSKiW7qD6p4f2Qtb&#10;1Xqtm55L6rVrB/53pnz/X1T2/x+o6P07avp+Qn3/T2jonmQm04DyWnZmjIiVdVR91UzVWVVR1XXV&#10;RjX1NahtqEEdO466pjq29ahtZNtUj/rmBqPahlpU1Vawky1DZU0ZO758ZLPemzcx3AmjoQ6MDbZh&#10;ku3EQCtGZXhBQE1w+dRoB6ZG/NVupeWjnZgc7cKEJ/9pf02OWU2NdXOfbkyOcDml7Se5bHK0h/N+&#10;Gu3FxFg/1w2xtZocHzSamrC6MTlEDePmlDRiZJfZ5dIU101MjjClosaHMTo6hJHhQQI1gCFCNESg&#10;bNuHAUI2MNBNYLrR10NIutvQ46mbJrFqQReN0tFJULqaaJomNLfWobWtAU1tdTiUGoEPs6PwSlYE&#10;VoZ+j7WR+7AjKQAvR+zDiwmHsCjgE6w4+RVeiWXEOBuJhd/uxPbdb+FSWgTuXDyD5oAjuJGagKHY&#10;CNw6l43K0CA0MCq+lBGNhSqwz6Vj65UzeOHKeXzIKPZBWR5eYn1xtaURg+Pj6OFr6xsZogbQN0qp&#10;pXpH+meoZ/iX1Uv18Vhdfd1oZqfQpNenzqCxGlXViphXUVBaRjC6WG91sDbrYq3GVK2ZKds/I6ai&#10;5S2DKGU9WdIyxJb1bQtrTLY1rUyRO/qoLrR0dTDl7UR7b7dRGzuAGeKyjr4eo87+Xk/9Rl1+bfeA&#10;2j5vW+3bYdTY3ozGjmbMu0njWfXgFtvb431UP+5QdycG8CPNdWeqH7cnuYztnak+3OG05p1uUTcn&#10;B+fQkE+3pKlf1o2JIUzJ8GOeZHwe54a/4Tk9Qze4/CZ1Y5Sy7Y0bYzM0xf0kgTExOYqJiVGMjXpw&#10;jBKO0X6qj+r1aWSELQFR9HDq62tnJGlDL3vdHvbA3Yxy3Yw0/UPdGCDEgyN96GR0i7mShWdP7sIH&#10;Z6LwWmognos/iJeSjuHRr1/B9vAfcKL4NFYd/gzvZIbhg4wQbDj6GRZ89RKe//YNtLLnH89MxlBc&#10;JPrDTqI/MxHpkQGoYk+WUF2K7WmxWE8oFqfE4L3yIrxTlIvX8i/ilXMZuMwPdujOLYzdvoVxSq3V&#10;zbl16x9I29y8gaGJMQLShx5G595+mrOFvW6tUtdik3peL8zHFaaOF3Mv4cL1Czh/9fw/rYt515FX&#10;Vo4C1raFTHfL6hpZM/aitXcYHb0jhHSc1zBCyEcxMDaOAcI/W/1U3zhrS6p/YsLTlNEgNTQxiaHx&#10;SXYcbDk/PElNTWBkSvM8PjuSnqFBzLtLMzr9eGOYUjviadgsv8PWStPSiN+yYdymbtGM/rp9c+we&#10;3fmlZTIzTTs5wZ7dk40AIzyezM725sxzGHHfm1x+wyfNT8zQFPcVFJM6vjnHmAFjfHwUo2PDGCGA&#10;w4xI0sj4gNEop8cIywijyOBgFwb6Oz0wGD08OHqY7vUOMDXjNgOEaIRQNzIV3HH0a6xhevR6RhC+&#10;vJaMRcc/xcbovXiAUKwM/BwvJh7G8rDv8dsf3jKR5IOEQOw9m4BtwbsRkxSOttPpqI8IQQehqMtK&#10;wOeJgeZ/tp9jBNpfU4JXSq5g03mCdyYLi7ISseZqNt7Nv4CsploMEIrxu3eou5j48UejcU8Td/3E&#10;+cmffvoZ2fUTPMbIjZs01AQG+H4Njg+hn3C0MGo0NjMtYcSoYfpSxXTFpjFMQ+pKUVFbco/K51hm&#10;VFOMytpS1PLam9pbGBHYY3cyGvQx1Z28iaGp2zTvbV6HdBOjN2/9rEaoIW4zrVsYvsn9b97B8K07&#10;GJE0TY3cvItRzlvdxujtu1zO7Xmeebdp8p+VgGBvfJeGukPd9nSHZrzDHniGnLl/Tre4za1xP9l9&#10;7lI63i0B4KU7PvHcAsInmn6uY9/isW4ajd8DhHSDx5empqwmqYlJgkFNKnIogjC1GieI0hg//HGC&#10;Ms7UY5xgjNLwQ6xtBgiEoFD9odpD0/2EYpBGGWSqMcZrudxYjLcTjuHjS/HYGn8ITxz+CBtTj2Fx&#10;yNd4NfEYtsbtx5rYPdiReBwvZ4RiacRuPJN0HBtjDuH3u97B9hN7cCn3IgKPHUTBqTScPZeJd84k&#10;YWl2NJ66mIxH4wLxSFo4NuWk42hHO166dhFbLp3Gc6eSEV9VgoG7NM4dfci3LQg//uSTg8OIYExD&#10;QIA8Tf5FMN3B2F0eg9FCvaugGJqUxpl69KCFqWML08imjhaTctS3NaGhjamH0g8B48R6TOmIphtY&#10;izX6xHSzoxXNnW08Dmsfpj1dfUx1ehVpB9DRz05q4gYhoNFpUmNqmnuI05KZ9mRNP3OZkbetnb8z&#10;c90sDaolHE7z7txkbz9bflFA+pGGuuuZXyaeWzMNP9u4BgLfeorLBIKDTK3m/WVSJsLgosTtWVC4&#10;cwkKnwjBrVuT07o96cEx7qVS03BINqWaCYU0ITCYWk14cKiQHyIA/R4IfUwjBMcgU6ch5udD3Gbq&#10;7hRSC87juYBv8cGpSLwQdRAHC07jjdMRBOMoFvzwFhYd/Riv5IRje9QhfHslHavjDuFJRo1nGQ3e&#10;pumfjDyIlYknsTU5Am9lxOMbpkaPRAbicU4/S/N/XHAdH1aXYGESa4uzWXibKdX7nH8t7zxiqovR&#10;puumocfu3LG9vQFiJhxGguEvf6HU/ogpT5oWJOYYSr28XnjsltqbTKGYi/cqr2curnyc0629zPV7&#10;Os20mee0kbdcdUBbN/N2IxbuXdqOAPQPoGtIKcswjzuIbk+9I0xtdd4b6sUZrXxSb3932sDq3f00&#10;e94tc8u1z6Dbl5q9rdPcUFB3fe0IfqKhBIUD4EeacbbuUjNM7ycZWhD4LzPbezD8nGx0kNEFAY8x&#10;Gyx/3Z7AXeoOIRAI90KhiHEvFEqnfGB4GmcxPkGNm+LegcFUijWGIoakQtxECQOF6pEB3Lg1gZzS&#10;a9h9LgnvpoXglaQT2BZxAM/FHcGOzBAsOPAh1oTuwlunwvEcC+/Fgd/guaxQEyUCS6/g3aw4LIsP&#10;xP8W+D0WZ8XjT4RhfnoM7suMwfyMBOw8nY2vr13HR8zhl6fE4eHkKCw5m84UKgELk8MQWVmILl63&#10;0p8xgiApEkzJ/L6ooGkrLbfr/oIbf/2r0ZTEZYJGME3pGEyjpgjSKFOSfubd/Srah1iME5AuRo6O&#10;fha4/SxuOS11D/TR3LaglXqo3hkasCAMSyOmVjD5/LA0yLRpnDURoxUNOnaHr8PT6G2K7cg/IWd0&#10;M+3m71hp2ejdnzAySz8LxY/GyBaKHwnFjzTkXDCYdYKG0zKl07RZ1RImY1i7zG6jfWhyGv820ySr&#10;aSAMMAaGn4k0s+Q7L3X79tTPQDHO+oJgzILDplOz4GB9IE2y59Vol0bBlEYNDxICgcGiU6NUGrka&#10;JjQjBOgGz51ReB7vxR7B9xcS8SpBeIjp0xJGghdYVL+eGYENwT9gf1EOtkUdxtvZUXgjNQTrCM2j&#10;QbuwVj98lhGLfSyet55Jw/uFufi6shxPZafgmUs5+Ky6Av96fD8BiMZXFSX4sqoCX1dX4oPyYrxY&#10;eBGZHbVoY8E/9be/YoymHpexKWf8GeIyfxBu/u1v98is57ZTOoYHxQgL0uHxEdYXwxhkPaZRrZmj&#10;VhrlGmJBzHWjI+j3NOBpcMRqYHSMdRiLZrVU/5iKaG7LY6rAH2ek8wdC8jf7/7r4Omh8n378y8x5&#10;ykBhjH9r1Ke7BEJGlzHNtN86qzH8RCP+RBNIP1LOlHPqzhzLBAjPayBkimbqFwLiahRFJBNdKAOc&#10;HwA/L0WVcR8Ut2+pveGLEj4o/IC4BwY/KYqo4HdQjDEijAy7aNFNKJhSjRAIGkRGmeTrjMnPwjPB&#10;X+HdU6HYkRGINQkHsTrhCB4M+Ap/3vcR1rOuWBS8Cy+di8EGwnOs+hrTpaN4PPk4Ho05ircuZeGj&#10;K6dxX9ghbD2bgc+L8rAqLR7rruXgDyy0VxWcw9JTiXinJBdrMhPxfnkhXs27hqcvZuFw/hlU9zbi&#10;5v/4m4FhzFds3xslJMHiwLDyA4JgaZm2UzvC9Gl4inm+aouJMdYZEk09Poo+vnapV5BQMnj/mF3n&#10;k+ZnLRs0IhRGo2Y/jQZNMnWbYF00QYNO3P0LU7m/Un/h69FrslJh7GBx0cPf5GNzmN0sN8djh+HE&#10;7dy022aez+heZDBG9Ywp2QjhD8Qo06l/Eoo5RRP7QWGka/A7t0nVBIUXieYGYZZ47Nte+nQvFBaI&#10;OSPDHJqSCMUUI8bYaB+hsDcJfVAwfRgaHTJADFFjdycQVyAovsbGhANYywjx1qkIrIjch3UpJ/DA&#10;Dx/iqfC9eODk19iQFYwnovZgc0oAHjnxNV65noFlCUFYmxHF5Uew+EwMHs6Kxn+GHsYWFtULzyTj&#10;91lRWHP9NNcl4OG4IMzPisGDWbFcl26Gab+8mISK3nrcIBRTNLPqCjcKNRcUTnNBMfUXt8zKwKU0&#10;isecNEO+7M29Yd1hvs/DfJ/Vjty8wXrgF8TtfK03PeZrp7zj3jJQTN7VgIBM+zdKYEybeYw9/i9B&#10;4eZnwyGg/I8z4Xdct808RQknB4WrHWykuDdtUo3xfwcKmdekROZ8VvYaZkLh5NKzewCYQ7eZ17vU&#10;aSYULLSnpqOEwPhHcAgKDRNrJGxc6ROBkEZYRwwP6Yafhm/Zu7FIFxSjd8YQez4B+8/HY3vqSbzC&#10;lOlNpkSLglkjRB7Au9nxeCbiCF5iGrU54hBeu5iIJQTmy8IcbIo/gWcvpJj/oPi6iunThVT8LvY4&#10;o8BF7DiTieeLrmBL3jn8LvwQllxkOsVa4pPqIszPjMWWy+ewk+nV3uvZKO+txY3/KRPbmuCXIoXV&#10;T37m948UBMMPipte5LjJfW5oH0+TP9rRKsHnJHh+UR5g09K8jnGHMBA6tVyuETILhdNMQwuMcUnT&#10;noyxCYKpI7xpZ3bpHihMpLCjcW7ZHDWFhcIBMScU1F9ovv9KKKzmgkJR7J+E4p5IMYkbPMYvjj7N&#10;IR8UrHdMTSEoTLToYRrFVIqp06gfFIMTfci4loEvsyKwnGZ/jCnTAqZMH55PYtp0Ak8c+ALrTu5l&#10;TXEB72ezqI7cj8cj9+Kl84lYQQCWpIbh/uST2HolA5vPp+CB+JP4sqwQL+ZkY935TLxRfA0bshPw&#10;QOJJPBQfhHVnU8yvkL9XXoLtWWlIaC1HflsZpv6Hg8LKAvFzUFBMo2xkmIbCRAsPCFeQ+9cmikSu&#10;3pDJp431S/LAMdtPQyQp1TORzUBhYdGyaQPPhsO/tVJq5Mw/DcRMzQ2FzqNrsscjFEqbbO3g5FtG&#10;k82QimPqJz8g/MEwujP58+J6Y24CoZt102mTpEhloXAw+uSdfy4I7hHPcZutgYMR4hbBMJHCQMGa&#10;gtFCEcJFiwkNwWrExg8G3buQpqgb2pbLxkYZFVRTaKRJxTWhGGZBaSIF8+Fh5tgDo71IuJSCF6L2&#10;47m0IPxQeg6bQ/fh+ZQgrE8OwubYQHyQkwD9tdfLF5KwIPwAnsuJx5+OfYM3c1IQWF2CR+ID8fvk&#10;QGy+loXF6RFYFh+CT4tzGQ3O4LH0WHzVUIVnWXfMO7kbCy8ks75Iwo6Ca+Zm3jf52ShhpLj1d9YC&#10;5gP3h+GX4XD1hT8UBggPCt+2foAIDEEhk7tj2G39zzUtN6JlphUt/MC1YFkYJs06zhvJqFr3a+QX&#10;MWh2pU5jXO4vfyCk6UjhwPiRUHgRQfcFzLQMRXPaEZ+ZhnM9vcw9Gwqf7tL81F8IwWxpvc6l85hR&#10;JhXYN7w75rOh8FpFpl8NBKWbhGbEitO3jGzUuElIBIZ/oS0oBIQZgvUDwq230t1vpkajLKhH+o2G&#10;CIRJnTRSQhhGJ8YxNjWJ3sEunEgLwQdZYdiSeBzPJBzH89FHsOLE91jJ5Y8f/grPxR3D2qiDWEXz&#10;Lw7ej90Fl/D++XQ8lxiGd3PSsPVUPJYmEqCcRKw5HYvPSq/iu4JcrMtIxKOpMVjKovuF89l4+eIp&#10;LM2Kw7tl+TjS1YnFyVF4/Ww0KoeacetvNKZnNp+ZKXNvgpo277Q0PxsKB4aD48Zfp+sPRRa3r1tm&#10;l888tgVnet4C4t9aOTB+DpZfp2nTu4gxbXinmVBYzdyGNYU1n4XDGvD/b1BoGFZQzI4UlIP1n4ZC&#10;r4fnMVAwqpk06g7TKG9odhoKmd3evTaPfnCZiyD/CIrhYYqpk4AYn5zA2OQ4JpmmtXTUI4BR4bOc&#10;KDvMGvAl3k4Px3tMjx6I2od/+fY1PH70U3xzPYsAJOOli2l4IuAHvJEZj7dOJ2ON/no4MxpB3U1Y&#10;dyqW9UIoHo05jg0Z8diak4l9vZ1YSjiWxUfgu4oiPJYYgkVZrFNOZ+PjvKsIL7uMyp46PyhsD+7k&#10;DCtDG1P7mddEAJp6NhSz5TM/5fadDYXvmNS9UPycLLBO/xwU2sbJGt1FDBsdZm87FxTT280zppOR&#10;/Aw4GwqZzLX/1VDMlT5Ny4LhD4W9Nm7nt2yGvBRP7W2eTyNR01DYusLUFpQBwYsMvtSKgPhDYdIq&#10;wjNi0icLxcgIpwmJoBibZKTQ4yJM09p7mnGQqc9L8YfxzukYfHE9EysCvsWioF3YmB2O15NDsD5k&#10;D55JD8GquON4JGQfVmaEYX1MAE7Wl2IJi+in0sLwVEoYHo49hhfyTuGRqCPYcDEDG89mYGfRNSw5&#10;k4KnCNRv9n+JZaks2M9lYi0L8Z0XTyO6/BpK2qpwS+acAwpn3Nm9tCQzz64p5tJMACwY/svscr/j&#10;enLzv15zQXHbk5u30jYzt502/iiXjf541yelZNPAzZQ7ng8K/0hxS4b1g8Lpn4Xirz/e+AdQ2Ges&#10;fh4KT37XYu5u/9KNPAOFvc7bd6Qpn/zvV9wrC8o0EJrW81FMsTwoRgnDqOCQxoYYJZg2TYwyfWJt&#10;wmO3dDVgf3oQNkXtxadXUvEl64enD36BtzLsr4t/zB5/8f7PsSohAGtSgvHFtTP4Mu+cuYu9MjkY&#10;TzNd2nY1A9tOJ+LFM0l4Q9+/rizE6qRIbL12FovSYvBYVqwpsD/Pv4Tt8ZE43FSLF3Iv4Mn0SHxG&#10;CAu66nGb5p0rUhjRsM5EbpmLIP8sFD8ndzwTiTTtf/5fLWdWfyg0QuWgmF7+j6GY1mwo7P7etLd+&#10;nowqk97iB++ihQFEyz2jOZM5aZu/sPWHwRnfFNSEQnDo0YifPBh+oll/vE3TG/P765ciBQGgMW/T&#10;tLcJrHSH6dBMeTA4+UEh6bEPB4VSqbmBmJaJDoJhatxonFFgbIyFtuoHFtZjjBB6zkn1xOQNvkZu&#10;O6r0izVLVVMpPgz7AWuj95iRpzUsqF+LP4EvaPT5kQewIGgPlgftw1cll1lP7MMb+sHls6nYlByK&#10;R0L3Y012FJYknMS3xVfxHiPD/LgA7MzPYZoUjGevZOOTmhKsOJOIpbFB+ODCKSwMOojnc3Pw9KVM&#10;fNJcgvfPJqCguxE3/k4o5jSak0tTHAwzTe0AuPX3v88AQpq97Vya9DTBGmSCx5fuvYafl65p2rjT&#10;5p9LY+z9JTPvbat5GxmmawtTX/z0V67zpv3kHolxMpHCRQvzyIabl8E8OYP9yJ5X8ofByRcNPCgk&#10;7WuW05g/snd3z1NNQ/DPQMFen5oNhT8A/nIjXnf9IsU/hsJGiplQMBoYKEYIOYtySo91jDOCTN5g&#10;PcFtRzRKxeMXVuXizYAv8GZ2KF7NicayiL3YEHcYaxKOMc2Jx6ITu/Ho0W+wRH8bzNrhvuPfYgGn&#10;3yEY31XmYmNWNLZdSMGzadF45mwS/iP6EOZnhGNRTjwWZMVgGQvrB6MD8HHhFWxOicbCtHDzxOzq&#10;KxlYx8L8vex4XG2uxiRrCpO2qJf2kzOdf6TQ8tmmdgD8r0JhQFDrQWGixSyZa3HtDFkQ/hkoBICB&#10;Q/N37hhj28ggANxwrIVhLihGuZ/d3h7LB4XkDO6gkMw6LfMk0xvze9s6+UPhb0qXapm06b8Qiru3&#10;pzzNAYSg1LnZ/nNQWE1R/lDoXoSBQnDoy0karTLbTDBScD2jyQSP3dTTgPdDv8fmyL346Ho6NiUe&#10;x+MnvsFTicewnenTJ5eysCB8P1ZnR+LNM8l4hz384sQTTI+CsJoR4s9Bu7H5VByONlVifjT3OZ+K&#10;nZkJ2HQhHYsvpuLJS2m4j6nWa9fPYkVyOJYmh+E1/QNq7jmsYaF+oDwf2RWFGGaKIYNZc03rXgNa&#10;ucLbmdoB8Gug8N/PyUWK2XL3PZxmACKZ6ZlQ+KdJBgCmUCMyPtvpiMD13G/49h1zd3uuhwbdTbzZ&#10;UOjexjDPIY3o2NTPQmF0c+byX5KDYrY5TfrE1MI8/DcDCtUw/nfS7bJ/HopZ5xQMBODHOzeM7lIG&#10;Cm5nhmb5mtw9i5/TbCh0L0JgOChURwgIu82EV2hPor6jFp9G7MOrGSFYG34A66KPYFnoPqxTMZ0R&#10;haUhB/DbfR9hMZfvTI3Ce9dOY3nSSSyOPIy3zqXhveLzeDQpEAuYcm2+mIatrCu+qcjDk5lRWHgh&#10;FZsLzmMJI8Z/D9iFhVy2IjEU7xZdwbLsRGy+loPP8y4iq7oYo3+565nLXz8PhZMzqwPg1t//xwwg&#10;JH9TS8boAsOJ83MBIc2GwuzPfXzX8CugcMZ1MEhjP/2IQT1uoidraf7ZQDg5KNzIlI0S/lDY488J&#10;hWoKf8P/GrnoMSOquGma0N4YtBBMwzDdWiDuhcJIxbUnm9IJAMEwE4hpKCwQTne8KGGhmP7y0Uxp&#10;nSKJivEJkxo5KASBwFAdMaqI4QFj1lMjgoKAVjSW49X9n+JV9vxvZsfi5agTeCk6GCsTQ7Az7yy2&#10;0ciLg37AG0yHtqWE4XHWFS+dS8b2pFCcKMvFG0x/VnCb34YdwIoLSbg//hgeSgnCfyacwPy0KOy8&#10;dArPZMbhGUKwPDkCDwbuZwoVhdXXc7Al9yzev5qNGEaNwds37ZApDTBDNJzVNAj+ckadhuDv5jiz&#10;NdvseiTEaYqavf4fyRzXixg+GHid4zS76gSTGhkAbC9vpGlKEOgx8AE9wStz0/xG3vQQ1w0SlsHb&#10;d830MPd1j4jrOGqHGHm0zdDt20a++xSzwfivko7pG23y+0af0/Rd7Z8BQvJBwW28kafZMDj9GigU&#10;Ke4FQqNTUwRCYExOQ0FpdGl4dAhD3h1sFd8OCldTjPM4Va3V+DB4D15NCTH/Z/di8FEcvHoOy5JC&#10;8HrBBdYZSXjy6Fd4+0IynksKw4s5yXgjKxHrmTrND92LLZkR+OhcFr4rycOzF9Pxbsl5vF96GUsy&#10;ovE8gTjcUIUXMxLwVVkBlkWexCf5V/B2wRU8c/08dpZcxQe5p3E8OwEDeh1//bt5XELfh9DwrB2i&#10;/eegkMnnMvFsCQR/zbXNbLkC3Gk6SngyUMj0Lte3Pb1Jg7xUyJnbGFwA0PiDgsBfXNZ/67aR5oe0&#10;nRcZ3DYDBELrBwiE5Luj/V8Nxo/szW3rB4WDwYPDB4QRo4WJFHNEDB8UlO5YCwzvXsSvhUKPk5u6&#10;gtFFd7dvefo1UAwzQuhpWMlBoeWS7lOMEJpxHqu8tQofBe8lFMFYwZRo0Ykf8CiL6T/EHMEC5v+P&#10;HP4Oy2OOYkHEQbx15RSWhQXgaE0ZthCgx5NO4IHYQ/i4+DLevpKDPwTvxxvs+d9hFFjBAnvt+Qws&#10;zYjFVtYlfz55EL8P2IO16fHYejEbS5l6bSF0bxGK8CvZGLp1w6QlE/zA/cFwd7TnFE2p3tqB4TSX&#10;oWfLB8PfOC/NsY2TKb79RqV84jXY6DAtpUUGCL4G29re3clEBk9uepAakNGd4W/dsfKihQPBH4g+&#10;AtHrJwOF5KDwh8NptuF/jcy+7JF1bAvECG5NDbKl/KFgLXH7pgfLHF80cjI/WuBpOo0SFLPBsPXG&#10;bCju3LW1hXtYcGY6NTcUzvgOCMFh6gtBIDAoE0W4bILnLGqqwOvHvsEHTI+ez4xk8RyI+ce+xVuF&#10;F8w349ZEn8Ty2EBzQ259UgSWRAVhVXQQ1oYcwQssph9lLbL+ShoeCjuMZemRpr74I1OpZwjQIkaV&#10;/y32OB6LCsTb+ZfwGNOm/wcheyI1GitZmyxkWvVewVmcYITpmhjGzb/SqATByT6Gbcf0XY7ucndB&#10;4YpeKwvEXKnSXPq1EUIwjP+FcDoQ/KTl+mKUT74IoTzfgjG7RhAErtd3KZPmZxifIPRM3fBFigHO&#10;CwQrRZE76L15Gz03b/k0z3xfgb2x/3Csz9S++dmaAwInbx/B5W9w+71r+1M209+0szI/ccN1s6Ew&#10;+0mMIvrpGv16h2n9oNBj3TPTKb8inEAYeUDMCYWJFhYKB4QPCppekcCkTn5QTIOh1Irrx0fNHe3S&#10;9hq8w8L6h8IcbE8JxX/u+RDL2eO/WXge97MueC/3PJ4I2I0XLqXhpVPJ2HntLJYmhGB/SS7Wx7H2&#10;uJqKRxllvq0pxhZGhT9FHca286l47nQqtl3NwbrTySyuw/Aaj/PfAvdg/akkvHLlHJ5n6rQ1/zy+&#10;qLiGvVmxaBnpM+mPooR94pTmp1S0mnzdb9qlKr5oQeP+XO3wc/q1UEgWAk3P3F7Lfw4KB8bPQqFp&#10;LdM8W38o+mR0DwqbJgkERRDB8aOZ7rl5h7JgdLM2mfcXwqDHwP8q0VQ/+d+H4DI7PTZLfttQ/vc0&#10;fGkOzXyTPZbvRwgmZPzp+VuT/sA4aGZK+98gMHp020Ixfo/cqJT/6JSD4g7lYDDivD8QLpVyUWJ2&#10;pBAQMr5Jn1hPODA0EiUwxiYEhb6eOYapO7dwtbYI70boexPRTInC8BijxDYW0c9ezcCjmeFYFnwY&#10;ayKP493Cc6wvkvFw9BE8GHOMtUQsFkccw2NxAfhz8kk8l5NiHuH4M0HaU1eGZ9LjsCo1Ct/VlOAP&#10;x3/AsjMJ+H3YQaxkXbItKxkvMHI8nX8OG3jegzxu6+iAMfUoTTAtFqw0jO87CN73ECQLB0GhGdVj&#10;T/qlNzKslvsb+B9pgoaX8f01xaLdgqDWyYJhIwXPQ/0cFKopfg4Kf/kDIbm0SVD00/h9BMDohicB&#10;wfYeKAwQHhT+d6p99x7+CSgcGDfGB40m2GtNjvbPAYWThUfrZ8ou+zkobjK6SbPBmAGFPxDUPUBw&#10;ezsMOx0hpClvuNVCwZrBDwr7ZOwowRj1g4LHuHsblyry8Pyhz/HhmThsigvE8oDvseLEHqxJj8CW&#10;cyn44HQKXmNP/mjIXmw6G4v7Q3fjlWtZeOTkHrzDuuCr4iv4t5A9jBBHsfJcMv5ISFbFh+LzgstY&#10;fTYZizNjcH/IATyeSsAI0lMxQfgw/7J5bPwRHnfjpWR8fzoetf2dxmhDt255um1/94jm0Nc4VZQK&#10;EPedBAeFzCczmhtvHhRGhOQf1Qr+EgT27jGPz3biL38zX/rxB0PLZkpQCAhFDO37vwbFjEjBc7pU&#10;yUBB9QkMD4heTz03bqNrikBM3fSgoImnoZjE3wiBm1cEsVFkjOs8cXr2Ix4OCvfYtvlpGhmaUIwO&#10;dhtNjQ2YZQJh2vg2ZboXFCut11dBp5ha2W/Ajd6jm1MWjFte68CQbnsAmCJ7rijhQTFFAPyl34Ny&#10;zzSpdSNPav1TKEEh6cv8k7dvIr+uBNv2fYz3WVN8nHsKK499j/eY67+fdxbLsmPx+4NfYCWL7A2p&#10;wXgsci+ejNyPL/Jy8BrTqdWMGK8yVVp3KgZLkkOx5kIKFmZE4HOmRfuKrmClnntKisRLJZex9Ewi&#10;HogPwcaMJHyeew1bTqVh5cUMrDsTi08YoWr7u8xQpoAYvHnTaMZPwshQnrFGGTEsID+Z7Yf1e1Hs&#10;qZWuyJgyqhkaNRGEBp+jSJ4BhFlvQZjW343Rp6PDXFD8zUYLbud7HMOAMa1fBQXlHymcDBx8D/q9&#10;KNE7xaJaLee7Od0xfgNdkxRTrXn6aqk/GL5UaoYsDE5zQeEDgvm/8nwZ2kULJy1zZv8l3QMFNScU&#10;U67VeRU9vKjBa7atHwSzZAvse6GYYI1gofDAoPlNlDBQ6BGPn4cir6YILx/7minTSSwN24/H93+O&#10;F9LC8VR6GFacTcTDh7/hsi/wQd4pvM6CeuvFBPzx+DdMnyLxFlOsxcmB2HouEUe66/FUVhQeZKG+&#10;IPyQeZz8xYun8HFRAR46cch8I++x9Cj898M/YFVMBD6tLMarhRexnVDsyklASXsTTWYjhYNCP/jl&#10;fvPIgEGZ30HickUPfdnGbi8w7Ji97/EHAUIw5hw1mlOzoXCyYMj8bls70mTTp7EfbXQxN+AIqUzv&#10;ZIZeCfD/LSgMGIwYjAy9kzcJBjV5C+1jUwTiloGik5p3a2wQt2k6RYi/eZHib+xVzbQnRRAjDwrz&#10;/WwaT0CoqLYpk01pbtGoNydspPhHmguauWR+Y5bRYsrAwuPTtO771ua7EALGpFO6/8Co4YHhHy1m&#10;AkEAmI5ZIHQctRM8jqBgAc0aYZQaGVOUGMbg8JDR0OgIodCNPK6jLDgaklVNQShYU7x0/Gu8nB6K&#10;V84mYC3ToudPReOh2KN4Jfccdp3OxOoDX2NF3FEsphZFHsYr51KxJSEU35dexf0R+7AgMwyrmR7N&#10;jw3As/mn8LuwfXjqXALWMOJ8lH8da+IisYpp1M6LmXgmOxlrshI4H4tt2XHYX3YJXxPCs4REeX2f&#10;CkymA/03bmGAMmBQ7sfALCi3bVolE3qgqPXdKDM9toyr1MZGjJkAzCULhev174VDsttaKCwYgsEN&#10;t85leH9I3Pq5AJhLPigkvm6pa3wSHSOT6JpgPTF1x6RQBoq7NJakaHGH5jI/kcn2Ng14x4jzzO+1&#10;/C8uUtBUijC+USaay+X6eizDGFdmnmX6uaS0StL0bBj8ZaEQIASOUNw0Rh71fWNO0+6xcEUAex9i&#10;ZlSYER24rfaxYNnoIOn3Zcdk/FEBMWpAGCAQA0OKFjOhcBFDEhRXawqx7ru3sIM9/Lb0cPzrxy/j&#10;lfRIHGypwtKEMLySGof5+z7Bc6cisTotGPtLruLbS2cIxzGsiD+Bddxn25UMrE4MxcqMKDx3IRWf&#10;l+fiKUaKNUyxVqTG4uOSQhblgXjrXCa2E4pHWLi/dD0Hu6sLcaz4Mr7PiEZua70xTO/EFPr4Ifez&#10;R5wLCifT83pQaNr/ATonC8W9mgmDk5cCeXJwzNSsYxkgbIT4pSgwW3MCwNc0Y94fCK5z6ub708W0&#10;qZtQdE8qlbpLKFhTKD36ib3m1LB+eXwAd2mwGyyMFUFu0ay3x5n3U1Mj/fiRYJhinPsIIkUMO/Qq&#10;k3piT6tIcYP7+BvdHwQnfyCc7LZWbj/zS+SCQsfiOcb0JZ8hFu+ctl8htV8jNd+c84Fh4XAQzJaB&#10;gbJQqSUQqiH0fJMPCqVO+vEuGy1GxhwM90Khm3f57TXYEfQ9Xs1mbx5+EGsCf8DGkP145/oZPJ4S&#10;hocYGR5lJNmeFYknGAG2c9nOU/HYSiOvjDyK9YlBWB5xFHvK8wlOEpYnheMTFtn38Vjbrp3C7poK&#10;LAkPxJNJofi30ANYyH2XZcTiQ0aox6KOYwejxe7TSbjaVINhpj094xaKAQ8KIw8Mfxk4CISJEDSl&#10;f4/tZNIaUwRbmZ7da++VNb6Dwkj7O3GbGUAwAqmGcEBI5vGMX6EZhp9D/UqX+BrVanjWTHvzXROM&#10;FKMTBELDtnZkqofRYt7/ZFr0Iw040deFW8P9GGhrxG0CMN7XiUkWbDeH9PP8FhBFFJtG2VrDgEHz&#10;3VZeLxBoqhs0yI3xYZp92vT/SP5Q+Mut80FhwGCvTOlnLY00bYxtzW0jhmd+Dwx/GKTpCMF9uL+i&#10;g4CwUUJfPWXtICBmQyEQCIaihRWB0MgUpWef0suuYQUL7Q3hB1hXBGNH1DEcrcnDsyyyt1xgT58S&#10;ioeiWGtEH8CalCD88ehXeIyF97tn03Cg9BqeZm2hbbfHhOCli1n4c+hhLE4JxyJ9zyI7Gu8UXcP8&#10;qABGjAg8GReMhxJC8FBMIJadjsfSs0lmaPdrFuRXGqsxQrMpUkiKFEZeKuUPhCDxjxo/B8W0rLFV&#10;qLt5/0cv7tEc6ywYalVAu7rFixAenHM+sjGH5gLBXw4CAdHH125aSvcuJNUVvpEogiFA5v2/+GH+&#10;RHNJhRdz8N7O59FSUYzWqmL0Ndegu6EKf2WEuK0vDDGi/O2OA4IRRikUe+Y77LFtrk+z8TjmT1YY&#10;dSa4z/iI/lmo1zc0K2l6guDJ9Jq35rcAaN4BMQMKRgnJ/lQ/I4PE85kfQzay8zK7pi0A937LTvWD&#10;+b4EITD1gweFufdgYKD52Q4RBAHhD4WBhBFkkK00RCikAW4/enMK2XUlWH/sOzybeIJ1QiAWHvkS&#10;2zPD8czVNKzTz9wwQvz26CdYnHYCL9L8H1zOxiqmV2uZHi0MOYA/BXyLHWcSEdFYg2WxQdh2Pg0b&#10;WG+s5bInL6SYIdll6dFYEheCL0sLGUmi8dSZFOwkjC/mncNLWTHYkx2Pyw3VxjDdYxO+FMpJcAgG&#10;/5TKAWEAoRkdFD44ZhnbQOGZV/NuJMuYfda2PnnLtJ2ddxIYdhsXJRwcupYZcPhPe/MmFZoNA5eZ&#10;yMDX18uOwMDgpx6+D6onuifZafB96DXbWXVPsKZwUPxII3/61qtYvfAxNJblob2mGL1NVehvrcFf&#10;2UPfHRcUw/jrHaVNLLYFBMG4S1Bu04hKmxQhBIT9GfshjNL8+u1V/XiYDwzC4JNuMsn8HhhjQz0Y&#10;GdA/GzE18lIos16w6JhjBErLaGTzA8iEQSCMcZ2+N22iBdcNDfZ6I1KzodB3sAWErR2cxijT43tD&#10;rxaImVCoruhXbUEYnPQbqfr90x6NTN26gYzqYmw+uQ9bE07gq+JzWBu0B/cd+gyrLyfhyexw6McL&#10;fn/kE8wP34ct6RF46UwSViaH4VFu/3ZeDt7OP4OF8QF45nQCNjIVeoHF9Z6qIqw+xaL9cha2XD+N&#10;R+IC8bvQQ1iYEo3/DDmK/wg5hnWsLdZnxOF7Ftpf8njnmGZ1EYaO4TH08UPuGh036qURTOSQOWgM&#10;TQsMA4TX+kCgnNldVJixToYlRFqv45n1Xtrkg4jyT4l80v5sBaSbd+t0XNfq/sqQZ3T19v7G992D&#10;cFCopVwk0PYCQsaXXGToZEehWkJg+C+3UcMum/c/WYj+//7f/xPRQQFY+OjDCD+2H/0tNUbDnQ0Y&#10;7W4yQNymIe9MDhIIFuV63siDwTyXpJ5ZKcQojUtzKudXq/+iGxEUg12c9sBQpJglRZNxQUIAjLzl&#10;Lopo2QQjyYRaAjApINgKBhMVCKhaEzEIhgGA5hcYNlpYCSDznWuBYGqHaY1QvwRF/9Ag+qh+TXvq&#10;owSEfi17hJEiofgaVu77AttSg7Eq+hCeiT6Kt04nYuPpOLxfftn86Nkjhz/H+2cS2KtHY2nkIey8&#10;lIFNKRH4MjfH9PQL04Lwm4i9eOZSKp4Mo/ljCUH0YSzNiMH2i9lYzgJ8c1YsXr12Fo9EncTLl87i&#10;o/xr2HkmHV9fycIHcScRefkce0oWkqOEgHWFS6EMBDSLixb+EhDOkL4en2ad0es7o3sGNuJyHVMm&#10;n7Ef5Y6l47pjO7n1s+W2lXRNBliZneAZMDTvgaFo4NIjJ5smMTqYCHDTZ36pc3wC7aNjhMJGidlQ&#10;OM37P/8//zuK+SYe37sLrdXlmNDfVzVVsraowSALx+HOerZ1GBYchEL/cGRGqphS3aI579xgMcvU&#10;4yYNNamffWFd4qAY5/Q4wVAEkPTreu43WSV9h1vSDxdL5tf3vHVqBYsiigGH+2lbC4aFQ/+BNyYx&#10;eowRCEWOcVdbeKmU/cUOW4y7SDIbCJM6/RwUigo0fd/gwBxQ2L+D6uG6wckJZFaVYMvhb7GT9cKi&#10;0D1YdORr1hTFWJIUgudZUzzHAnlZMIvvqEN4IT0Uz2eE4wMW1OtZJzx44jssTTiGN1gbfMyi+iVC&#10;8WJOIt7ktGqKl3PP4mBDJR44+CXe4vJtadF4MCEYG3JS8eqlHASwuP7qbCreJxQZ5YUWijF++B4U&#10;Uo8iBU0iw/gKb5nNm3dwOMPOAIKSwWf36tJsqMz23r5mW6916wWQ29f/OP7S8XRcATdww7Ym/fGL&#10;BNMpkVIkmyb50ia+JpnetQJCKZOg6Bhj5BQYXsRwMPgiRUZ8FJIiQvB3pkJ/Y497Y6gLt0e7GRl6&#10;cGdcRXYPbtKgt8f6CAXTKKZQ5k9caDZTT7BXvkk4JoZpVEUHgqBfvXBQjHlQjDoojPktBM7oFopp&#10;IPynbRRxILHV9kaMSIxM+j2mUYJhRMMLijEPAPdrHKZ+8EaXdA/CB4PRsAHil9InRQnzHwuKFn5Q&#10;9A4PmmXdAwSGb3JM3mXsDDmMTzKi8XJiMDaFHcZT4Ufx57gAPMLa4k9Hv8G6qKN4LOAbbD8XhyWh&#10;e7Gn8rr5YbS1pyPxcOQ+vJ97Gm8UnmeKtA+vMXp8kHcey9OjsIqwbDyfis0XkvAv+97HA9z3cRbf&#10;/xp5xIxCrWGU2RJ9BK/FBiA47xK6dMOO5lBd0SMYlENz2oxGcbmBwGs1OuUfMfyNakxNyeAmNZLh&#10;jcltvq97HNrHHwpBoG1c1HBQmG10bG9fTZuaQQB4kvl178TAIPN712hSvn8gWzT7zStSeEZ3UAiI&#10;Tj8ojEw0cSIUeSyu/8fdG2YoVkOvxvhTLLxv2vsSkn5l3IJg72NIPxIKgaHvQSj3N7UEDToiKNgq&#10;WljZPzvRf8eNDPVNa5hwcJn5wWLz26xW9nda1dpI4g+KjjWm33SVCIU5D43sviZqagQaf2yS07xG&#10;NyI1rrvOGjmamLBSDcHooKJ6UH8SQoNL/iCYmsGZn5Ggi1B0Ul2cVnToHhpAx2Af2gd60dE3gPax&#10;MYTkXsT2Iz/gnbDj+DwjHu+cSsSzTHverLiOh1JC8NKVTKwK2m++U/FI6G6sSwvF45H78UTwbuxk&#10;Ib4i6QTWnYrGfZHH8MTpJDyUEGZSpHUX07EgJxaPMGI8EHEI8yMOYm1KKJYy7XqchfiqnBRCEYuD&#10;FZewI+YIXk8OR9sdGd1GAQHbxw/fFdqKFFo3ODUtAwaN5MztD4WWGRj8en/X2xtzz9reGt/C5C8H&#10;na0TpmsC9fq+eoBG7mereUU19eT+Rv9n5Ksb1PL1CwrJAML3xIDBSNo9qWiiVOsW1zN9+j/+dsfe&#10;pGPqIbmbdsb4BGE2DE6Cwv0PnnJ+/QWWem7zQ2E076gMzGlFBQPEHFCMqObwA2KGFGG4jY0iLlJ4&#10;QPhBMc4efphG1V8Aj9HA5ocFCOj0yJRGlsZR29TM3p4FMad1p1pQKDIYKIY1ujQLCk73KW2izF/M&#10;elB09Pex7UMH1dLXg6bebrT0cpr7BFw/j9dDj+L4hdPYFnIIjx/+GjuvZOCF66do8EA8xwL60f1f&#10;YltGJF7j8o05MXgi+Ti+qbqG1aw/1p6JwuNsv8tjjZBzBv8ZE4wFCZFYnhWPzSzCV7D4fjD0IHac&#10;S8EL2fF46NgefNtYhefPZ+GJcEaJzDA8zxTsHaZXzXdpfhrCQEATCAqlUALCRQsHhP4bbtCDQr21&#10;v8mNwbnMZ+5fAcXPyQBB6RwmzRG0BMLVAt1TLse/aQyrolitTD3XKNLPyRTYfK2KCoLCScdxMPhE&#10;KLomBI3AIBRs591iL+/uXMvsMvpsAO4Rt9U+Akg32DQyZAEYsD88LMMrEgzRvN60hWCmTKplJNPb&#10;af9tTWTwlwHByaZOihRD7LVHmfboL4AlwanawdQRTKGU818vLkNrN4/LSGHvMRAA7WvA8Bty9aAQ&#10;DEqNbHqk/2ezMBggOK0I0dzXi6aeHrQSCn0AuzITsTX4EF6KCsTO1DAsZl1xX9gerLyagsdYQK9n&#10;SrUjMwaro45hy+lY/DvriD9HHcSypJN4gqnPI3FHcH/sUbx9IQcrYyPxUHw4vmuowcrESDzNeuFI&#10;dwsWxnBbnuPFM6lYmhSOpxklXrt6Bq9ezsCSk7uwPe0kPjyXjNqpcfTwQ+9T6sTaok+1haY9OPoF&#10;g3puAmH+XFFg0FCzI4X/vIw9VwRwZvffz3+9A0hyUBgDKzJ4YChC2Lye5uey3hu2l7f6lVBwPwOV&#10;zK9UaZSpkhcVbJo0rWkwlFpRY1NoH5lA28g45tnnlPR9hlHzuIbv2240/x0vGtwDhCIKYbo5Pogb&#10;BEI36gSFUid/KKYBUArlP2/l6g8DlICYtd6mX9Np2Iw6wkn/JOTBoJtuqhHMjybzGgcHWeAzVeoZ&#10;HERpbSPa+wgACy1r/CEW0CyQvUjhHyUkU0j7RYoOAtDRL1kw2jnd0qdo0Ye2nn60Dgwi4vpFrNz7&#10;JbYw/VkfdgBv6Y9YEgOxUD/Nfz4Bb1/OwrORgezhd2FBchAWJpzAN8VXsCb0MF5j7/95+RX8a9AP&#10;eDAuGJuv5uBPUSewKIIgndWoUzye57aPxJzAjpx0vH4qHQu5/kHuu/1cGj68egov6IZhJtM0pmol&#10;fD/7+aEPCITRCSPVFqa+MFDc/NVQ/FI0MNtQJjXyW29AmLWd2dYPChndmV2m7ZFhaWIDM80tWASJ&#10;gcXb7h/BMV1D2Pph2vwEww+KaTAYUUYVlSwUrUNjmKcRHNUDGua09wD0d72EROP8BEWPUuiOtb80&#10;BKv7CCqwzb0JmlNFtUuZJAPIYK/5bzi1kr/hLRDT20uzwTDb+DQzQrioII2YKEEgPOnX/Mxdae4z&#10;RNN308i1re1o6x9Av3fzTRAMCgxGGT3XpHsQfdy2n4BIBghGiX4u09/Ztvf2UIoS9p/726m2Xv35&#10;eY/5p89W7nP4dBreoFE/ZFG8NvowHvjhAxysL8ZLuWfwUGIQfrv/czwZ8D2eTQnDZhbGKxKC8DrN&#10;/sGZdKw8cRAvpMdgE4vqx1igr72cicXJEfj46gV8V5THYjse96VF4fexJ/BHbvtURBB2ZKTi9Ytn&#10;sT4nFY8xfXo1KxobYw9jQ8wxlLCzGOAH38Nap0f3KGgQpVG9lJYPsVfVf00rbdL/R48wndHf7qpw&#10;lpyJZ8t/9MlJdYZAk9n1KPooC+lpcRuzr+BSEc0UTT8QwHPpDrspohm1epm26OlVQdtPY9d396K6&#10;vZPbM4ooevhBIeOb2kMFuQDzIksv0y87gqSUS1BopGmMxleRrVRKj3TMhMOlVB1M1dqGx9AyNGKh&#10;sP8XbXt7jf9rmR7J1k0yycDhxHmBYGWnHRT+BtfQrIw92K+/wtL/xAkMC8gYzeq2M2C488vs3n7S&#10;jONR5jdcPTBMdNCokQeFDwwC4T/cOqSenuaVqbtp8j7B4EuTCMMge1QtN2mSHWEyo0xO3N9BIfN3&#10;ECz98bmRAUXqZdgdxq7kGGwN2IutscewNID1BAvpZzNp8phAbGKaszwmAEtZWG9lj/56ThI2ct39&#10;J/dgPYvl7/IvY3HYEaY/0QhorMCKM6w/4k9gTVIItrF+eP5sJj5mrbE2JR6LYsKwPCEaa+JjsJ1R&#10;ZM2pFKzOjsGGxABsTDyOTYknkD/YZ6KBRpx0466PxuijMaQBmmeIJvLp5k3zn3YjNKr5i15/EGhq&#10;HxAeBLMjgAPDJ8JgfqnPSMdT9FEkoYlvWyj039amrhEc+m7DBHt65vR9LHg10tQ+PILy5mauFzha&#10;5iKEiy52qFUSDH032Eqclvl7phgFxgXFKDonCIYHRY+pW26a1EoyRTiPoXSrbWSUUAxjnjEhUx2Z&#10;zv5vtP4md/oZI2kaAoqmmzFP+aCQ2alxiSnTmIztaVTiByVYNFw7wZ5sQuejTKTy4DQAcH8THQjM&#10;dMHuQaH1jFIyv4kGAsSDQj+PP6g6xkQLAmOWj5j0qJ/LBrjMPqLBaDE8asBQLeGgUO3RzQigaQeH&#10;NA0FWwcE1eaDogfNPO/hc1nYErgXa0L2YsmRr/DBhRRsyIrEsrRwvF90GZ9fPoUHd3+AJ0/swvKI&#10;Q1gZcxyvXsrEpvgwfMuI8CQjhH4xcElKMB5ODca6iyn4fwZ+gyfTQ/BMViz2Fufho2vnsSY5Eg8H&#10;HcST4QFYkRKFD2qKsJY1zBPHv8SO7DB8dCkDJYS9Vx+2b0h2Gop+AjITDEULDwz2vvp+xTDhUIFt&#10;0icnATAbkFnz5ofGZkChb/wxCt1mukaZSMFzKKq4YWAXLQSHrrVzZIww08Q0tX7krJ9m7+d1Cgx/&#10;9XoRQUD0af1NbaPen69Zy6kuQiE4eviatb2gaefxJf96ww3XCox5g/3dGOjrMj2zPxQODPMlnlkQ&#10;zJaDwsAwCwq1btkEtzEw0NjaZ4q9vJHO5UHhIHDRQsBaQBwUMj3BIBTTEUI38RgZON3f12MjhidF&#10;in7WFKaIVuTgmzSov6plmBxkb2TqB6ZPFgqmRtxf6ZaGYY2YXhkoerrRyqK6nTWEPxRt3N5AQeB/&#10;OJuONQG78faZePP7sQ/u/wyfXDuDfa01eCDyKLYwvXn80Bd4MycRz0QHYFfeOXzE1GlF6DGsjSEE&#10;6dF49mIq1iWHYSNN/taZZLx/5RRWnIrEmtMx5pcDV2RG4onUINwfth9fludicXQgNpxKxItnk/Ei&#10;65fVIbvMD7HVsJbq0oeu3nAWFEY0iYNCQFgwbhEIiWkQTSsAZkBB+UcJJ38opHuhYKp2m+kVTeu+&#10;HnsPFJRSqk5eb11nD5r4/vYJXG5voXBgTGvAJweOHlvRzUkLhKZ7+Tp79Hp9kLDO0E1NX9pki3En&#10;wTFPOb9Jb9jOhsL04jS9HvKzYuQw8l/2y1CMGSgotqNMnQSG7nxbKKZlHuWg2W0qx30FA/e3stHM&#10;998QRqorPPMLDIn5/wALYLdcoAyrTmBhbB7y47T+4lf1RP+g6gk7FKtIYQDQ0CuB+Fkoum2qZMBQ&#10;yqRlBEKwNHPbL9lrrz++C0+F7MYDJ77Firhj2B4fipdPZ+AJGv73J3fhPvb88098j6fiA/Bo8F48&#10;zRriDcL0cmocViaG4qnIAIRUlOClhAhsSw7HV1fO4P6g3dhyOQ2vll3Bf0Qdwh9iDuHfg/ZgdVwI&#10;Hmfh/VDsSfPjzBqSXRO1F4uDdyOzptKYrEuPRntQ2LrCStFikKYbZA4+TFOpnQaDUAgIFeB+YChy&#10;WAAUHTStGsJFCls/zEydrEbv2EhhvxZ7i8exYKjQ1/0SY2qeX7LTTI9kal2fSZ9mwjANxSQGJW43&#10;wOjQT5ltOS8YJAHSq8gxoVRJ0YLrFEEJhG7idegON0HU8K/TPDdKpFzfQCGDqufVsr5uY/AJmkua&#10;ZO9jpWk/eGhSC4UFQyD4A2GnbdSwUUKRQaNW9oFAPeNkHxCU7NO0enhwXGmdOYZf5KBUdI/R4IoM&#10;gkHGV1EtmcjhV1eYtIrrFU3sdoSC0UNpkwrsAQKh1jzGQQmIThpdrdIpgaHo0drVibbuLsLQTShY&#10;YHuRo5VwtEiE7uj5TOwI3odn2ZM/FLgLS1gvBFQX4fm0RPMoxpsX07E0IRAPh+7HypRQ8yPKD3B6&#10;x+kkfFemv/CKwqbUaLwSFYHnU2Lwm2O7sJi1whMZ4djGlOid0utYmB6B5dlRWKgfUIsNwhu5F/Hc&#10;5TN4MPwg5h/8BMuDv8NaFtsXOptpHEIxpmKbvSQ/bEGhwttBMUDjyVAuYqjoFhiCYkQ/AaN5r0c3&#10;9ypYBxgzG6n3F0BKt6zuhcGT1rMd0TGMlKZZOHymV09ueniaWzCY66G83n9OKLj9wBRfy+QYXwtr&#10;JUFBw+tYvYRA6ZcFQaNumtdo1LRUb6iGaGXWYB7/oJRW+aBQijINBQ3HZcP9emZJzxsRCoLg4Jig&#10;6fTskQpj7WNBsAZW63p4B4qbFxAufZIcGA4KCwLhpNzzUgYm7xjTYKgYFygWhBnyIogPCsLg0iwD&#10;iCKFgcKLEkyt+ml8I6VQjDTdjAQCQ1FDYAgKAWFEGEzaJHn3KFSANzIafZ8ag9ejjuLl5BA8eex7&#10;bKOBt6ZHYiNhWMf0ZgPn//sPH+CxkIOMApH49Po5Ft+BWJIYhAcI0+8DvsfzmQkIKCrE6tgQbM1O&#10;wlNsV51OwPzYE9h0LgObc1Lxrwe/xB+5/fKsODxzJhWbTidj+zmClZeNlce+xJbYI8gd6KIZVGh7&#10;UDBa9NMIvR4UZiSKkAgOB4VNpaZo2NuUrSlciqOoIUMPc53t6e2PHNioMjcUY1rO7e08o4kHhUnX&#10;FJnYOigUFZQuCQhJhrdQKCLMrcEpQsAiWkAMelAMEgC9Jps2EQq+VrW9pvWA4LzUSbWzvlQdIQkI&#10;jVYZKIY0IqTe3gPC5v40q2feSZpLEUJA2P9o0A0yWwyrcJ5p2OnhV60fZuuGZN32ek7KplAWCH8Y&#10;7oVC0vw0bIJilAaW7oGCkUAwjBNi/2ghUGyUGGAxbu9NmAf9mDL16dklDwrBYdIoRgPJ3M1m29HT&#10;xWjRgRZFDANGN1rYtqjO6OlFHde/F3EcTwfswqJ9n2BDcjDWssj+Y+huLMyOxoLEEKzJjGL69B0W&#10;s6DexlRrReRxPJMdh1UJIfiyIhcvXszAwvBj2JaRgGWE5qNLZ7E/PxfrsxKw4UI6duZfxg6mU3/Q&#10;Q4fZBCEjiUV8NFZkxWBpHM/N1OrZSMJy+EukVZeawrhnlFCMyig0m9IJA4SFwdzHoImkLtZXw8zr&#10;ZUKZfphRQVK+rzRJI1NDk1pue3j19AJhXKLx/TXB7aVxT4LCDvnqmIRMaZLOK/M7g6tINkAoCtje&#10;3l2bk033/CQICMUQgfDXgPcaBYI6gR5GADPP6W5PpgAnEJ1c18bXroghmULb5O4yK3tqjQqpx56i&#10;WY04fYOQTDEyCIwJFqvjzMcFjz8M/sZ3MoBwG7PeLee09nFplCKA/cKRhUIA/BooTPpEo0uzoRAA&#10;Y4pqfLP0iIegcDWG1s2GwkgwUAYMRQ5O93i1hYWih1AQBEaK5o52A4WKa5M+UR3dFoqdNPnTLIDX&#10;Md9fEROAVXEn8XHuWTydGYvdrVWsLRLx4NFv8WxGNF5kcbya6c/zp1OwkfXDm+fSsSMnGU8mBeP3&#10;QfuwjusfDj+KZUnh+G/Be3BfXCBeuJqDhdFBeDzsCKGKZR2SgG2MHtsLzuKh6EN45Nhn2Mj06etT&#10;cbjS2sh0gfkzI4XuZgsAB4XaAQOEcvFpwyl1UrRwo1A2Kig6WCiGzSMhrvaw9ccY9XNQ6I/iJUUM&#10;G32Yfgk8RQBP/boGnlswuALZtAZaK38wJLtMr4GvhZ/vAHt8B4faPhrewS/ZezWjBo7ZUHQQgpaB&#10;ITRTLawzm/sHMc88vcoiW61yeJfy+KKESXdUNzBlEhA00Th7XJvSKBLI8Iw2TB90L8IV7f6ATEOh&#10;Z5rcuWR+pVz2y0dqRwe6McZ9BYL7vSgrt8zCpvO5+sBqGggHgGAQGO5Gnh4FsemTrSds+uTqCrvM&#10;1RWCxEQPqkepFI3fSRAkA4eKbaZM7YoSLL47OwkG35tPUiKxmYbenXcWK4MO4pWseBysKsT8hJNY&#10;nBWF1dGBWM1o8mjAbiyODiAccfjk6nkCFIx/2/8Fnow6hjfOZeJVauuZZGxiFHj+ahYeST2JVxhF&#10;visrwKq0ODwUdQL/cvBbgpOAVVmxWJYRg/VnE7Ax/TieOv4ZvrucjktthILpkbtpZ+9u00g0ySCn&#10;pSEaTLLThILGHGIvbe5byMhKf2huyUBAWLTOwmOlIn1UcChysJVM9DCykUIRxUYKm4aZ56wMFILS&#10;gmlqCg8CY2Qa1l63t8y0qh/0ekZ9QPTw8+/VZ8rPup/LjbQ9j2cKbB7LQMDj+auTHbzURhBa+gcI&#10;hlUzP+95+qabJPNZo6ouEBjqyT3RUOM0ipVbxijgmd3AwFx8iDXIUH+3lblhN0uDXdxe5+oyJnfm&#10;vxcCu2yEkAz3dxqNDEh+xxWQvA71/P5QmEhhwPBagcA3rk/XZmoQRYnpmsLJFduuvnBQ9OoOdjcj&#10;A9Mmqa2ry9QQHZSBhVGiu6sXDYwcX6TH4mlCsTFwL55mL//SqXgsjz9JU4fh35MC8WcWzpvZ0z90&#10;dBfuD9yNJ0MP4rPrOVjDbdbmJGJ+xFF8dO0cXr6YyShxGIGNVXj30ik8kRSEzRmxeOfqBaZSjCax&#10;ofjd8b14iNssTQnD1gtZ2HgqFo+e/BzLgr/C0qPfILYkjwa+xbRoFN0ymOoHSgAMqKXhHBCaNtK8&#10;em2aSjWDS5EEh4PBwOHBYKPFTRMtBIVaC4gHBFtN6xjD+lMVA8UtQsA6QiB4hjcmpnlda1IeSumP&#10;5rtHaH6+hl5GBBXVvYShn9MDBKCPn3EvO27zDUh+rlqnKKKCXXWFgOjk/gYCtuq82rldO1Oldn7m&#10;ejynhZ9xCzMCqZnZwbwRGY4akxFpunENzVIT7MUnaTQrpjnsoccJgG25nj27Ma2Bqpui6fpo+j4Z&#10;Wcs98/okQ3disK/DmNzf/JI1voVTrVmm7XvbeVy7jwVYX29VxHFpm5em+WmMb5KV6h6CQ4AEhGk5&#10;79InA4MXLVyUcDD0Ddpaw0LBeoJpU0t7G1vCwRpC6lCUoHp6+1HDGuN1pkMbQw/g6wsZeJ0mXhx9&#10;DC+yp3+1/Ar+EHMU31YX4vEfvsDG+BATNdaxCJ8fsg+rIo5gBwvxJ5hyLWft8efgvVicHo7lSRFY&#10;mRKNtefSsCA7HivPZ2FpMuuT8AC8f/0S1usXx3MSzK+SL2ZN8fjRT7CMKdSu3GxcaGswzxC1Dw6j&#10;g69PRutXbs10QTIQeBFC0wLFRBKaVRIcw0qlaPoRAmAA4rbD7OE1P1ujlIXDguBqDU0LLlNUe0Co&#10;vvG/w+6kqGYKYgJgoJghRQ6BQfPT+L3MAPSEgnuMXxFD813qAAmMA0sdgsxvgRgxQLQxRW6n1JoI&#10;ISg8NVPzRvtoUGqsn0ZkOyEwKJneATFJQCYURWjYCRrStARDMMms1rQeDJ58EUMSEDx+X08r+nva&#10;zD76mqrSIlc/yPDO+Dqe1NfZgv7uVgxwHx8cvEaB6KBTpHJP46o2cjWMWguFgOjHANO7ARpdcAxS&#10;vrSJPYYzv4ruXm6nQlvzanuYKnUxZepitOggHAYERQmC0NXDlvO9fQMobm/FDub6K2noZ6KPY1PM&#10;CTwWdRjrzsTjmbzTuC/xJLbQ5JuY+qxiCvXe9bMsksPMP6D+QFiWEaalWRFYSjC+zbvIAjwe/xF2&#10;FPOjQ7A2PQGL0mJxX9gJPHf9PO47uZ/rk7Ag9iT+qGHdyGOsRxLxespJPHX4Y+xMPOFBMYE29oTt&#10;en2KFoShV2Jh2U/DDHK9iRyEQVGkb9Sac8jUF0ylCIAgGKKJbdql7Scw4gODrYZtBQul5YJjlABM&#10;i4U5l9k0SQX2TZ5Do2E2IhjzCgICa6dHaGwangbu9Zb5tmEv38vI0M3o303zu6eWNURuvuvCz7Wd&#10;893cTvt383V28ljthEVgmFYw8LPVe9La108RCrYtTJuUOpn0ST9lM9YrdZh2UlHASfk+WwOFB8Mk&#10;l00JGGqIRu3rbEZvRyPbJvR3NWOgqwWDNL8xL485QhjMtDF5k1nvYDLpkKDqJwS9ND4B0LYCQDDo&#10;2P0Cg+rrsPsOEhDtP8BtBnh8wWHBIAQEwMDCY2hdP7fRs1f9jGCDXG7AkBgRrGj8vh4avpPm7yYE&#10;vWa+l29yH1vdHe/huq6uNnR2taOjs8NIz1J1M13qZnEtWPr6h5DX1IDnWUesCN2HJ07swnqCseNy&#10;Gv570G4su5KJR9Ki8Ob5TLxxOhl/PvAVC+bjeIjR46Hwg3iYhfmT0Ue57CgeiTqE1y5n49HwY1iR&#10;rj+FbMDScBbZF07hSH0DnslIxsMB+3D/if14JPYEtui/8oquYEX4IWxLPoonAz7B/KOfIrO+zBi4&#10;izlzF43Qo2hB9cts7C3NtwUVMcYYHbwIooclB2jAIebrSk2GVMzSvFZKVzS6Y9MutcOmpVgY+y8b&#10;8TSseV6D9nPQDaj41112GlagOgB6dF2UvsTVQYO759R6KS2z04oGMj+NLzFLkDRk3sn02KzjZ9jN&#10;z9VEEL7uDr7OdqZErQRBD4QKBkHRJiDYuQkMDa/rJqwdTewmFDTZWDfFdrynHRM06Hh/OyNHGyNI&#10;K0Z7KRp6nKnMGNdNsh64yd59UmkOjTxAs/a21bOtZ1uLvrY69LfXY5CADPW0YKibEMjIPM5gdxPV&#10;zHUtBEYRg6AIJG43yO20j9b1tjeiR8f0IOtl0djT2oCuljp0tdaY5b3t7AkJoyARBMNK3fTwoYGq&#10;DT2djejgtXQLVgLS1yNIBAjNzvpHpu8lCNbsbQSBUDCqdfd0opsg9Gp7qqerFe2t9WhuqkVLcwM6&#10;2luMuglKN9+3Tu7bw4hRWF+PD5jrPxdzHG+dS8SqyMN48Xwy050QLGEhvCorAdtYWD9NIy+ngf8c&#10;sAuPhx3AD5V5WBMbiO2Z0fi27Cr+EPQD5qeFYNW5ZDzEbTckhGEt91+SHIHvy0qwLTsFz0aHYUNM&#10;GBbEB2MJo8U750/h1TOJWBD6De7f9xY2Jh9BhP77jkbv4LW5+y1G6lHNELM6AaYbTAN1X0bTetxF&#10;X67qodGkfvbIMqOeGRMkA0xhJD1Hpkfrh5TjK79nKqN5fVtxUDARrGHBRdPrWTNn7h4CoFZm7aJB&#10;BaoGLboELNcpBTLfeTfQauSPRqfJu/jZSH00fQ9h6ORn3eMt1/oedoqS3V73l7g9IZHsM2ve/SQB&#10;QCBshOC8pnl+jSa28DOXdFN23qDM11qHQRp5iGYc6aJxafDhbhqObX97LUZp2klBQbMJGk2r1fwg&#10;TTfY0eDbdqCDx+rksXicEUaMoS4es4fbcFlfB6FprzPgDBOCIYIicIbZ9nJZT3MNeltq0N1Si25e&#10;k8CQ+bsJg9TeUInm2lKuqzXL+xSh2puMFE2GCHU/IerkcZobytHaXI02Hq+L67s7W9HVQcC6BUgX&#10;OpnudLTR4BKnOzsJR0ebAaSb23Sr5fad3Le5oRpNDVVsa3i8Bi5rRkdrI49fj7Y2Hptv8NXKKrzJ&#10;Hn1tyH5sTj6J+cG7sS7hBA7Vl2J7TioWJoXgPwO+o3H3YX3kEXygBwGTw1lfBGE7i+RlgXvwnIrm&#10;jEhucwBrLyRjPgvwD5hm6c9eHuH04uw4rNWf0ceH48XMJPw5cB+W8xgvnUrFR3k5+M33b+GhA+/h&#10;7bNRSCu+RtCZI7e1o431UBc7hG52BO1dHayL2tDOZR2dNEGbne7uUW2kVJG9Lo2hlNGMtikiEqRO&#10;ruskTALLQMXlelashym2jNqnlFQAqEajTM3G1FRD3HoqQL23jmN6caVzXCa1aRDDO64evjQ3S81w&#10;uGDtQhs/t3Z+Fm1UJzspqZ0dUkd3O1u+BnZigqOTr6+D6zSvVvN2GY/R1YUmRvgWnYuvw4AgKCjz&#10;ZAI/7xa9LxLBmNdeX4Hm6lK01VUYtTdUoLOxkiasMW17fTm6GquMYUeZ0gwyMvSw5+xlztrRRJPQ&#10;qG08Rhu3a2soQ2dTJXv7RvTKuDS39uumObtbaFAaVce1y2rZ83OaMPQSyC5u08HztNaV8bhVaOe0&#10;wGjnNWhZY1UR6ioK0MDWrq80+wqWjiZGkJZ6TjdwOYGoLUdzfSWaeE2Ndbw+9vAycntrk4GhhWZu&#10;osFbG+vQxvSkuaGey5rQ2tqM+oZaNDUyMrBt43FbqeZ6QkHV11Zxv1pznBYub6yvQkMj52mQrOIC&#10;vJ0YhmWMAIvD9hitZE2xNikYT8QG4AXWFZszIrAq9jCWhHJ9wPdYRDj0AwRPJQVid/lVLI87Zv5B&#10;9cvSy1h2JgYPMpJ8mJuDF86mYPXpBPNHLhtOJ+JhwvBU9Ak8k8yUjBHhqaQwbMyOwePB3+Op0F34&#10;9FQUSthptLW3obaOEa6lidMEnB+6IlsbOwKppaUZTU2Enm0nAenookE0kNBFEPoGDVA1jfycBROj&#10;ajNhatGAAw2mezYCpYs9unpkfe9EPwqn1tVkGs7uoeG7uJ2eHXPSqJ2WdwsuzptjcZmAbOd0mxnl&#10;6+B8O6+hkddDMNjZtXWwMyIQgqKdsHTSzJ2CQhIAgkTicrOM0np1BI2tfL26dh2br6Wdr0lAmOjA&#10;96SFx2vukFowr7qiFJWlRagsk4pRVVGM2spSo8aaSqMWmqGdZuiiuRprKlBTXoqaijLUVVeinusr&#10;SgpRVV7EfUpQXpKP+iquLy9ELY/VWFOOhpoyNNGcNRUlXEfD1tH8NFkLe99GGripjkARimYC2cT5&#10;ekJaV1WCmsoiTrOtKEQ1j1fDc9RV8phc38D1Mn8Lj9NKY8rAjbU8R3kJGqrLuJ9VC41fV1uDRn64&#10;ahsa6lDD11BVXY7KqjJU8Xpqa6tR46mS85WV5dD7UsdtGrhtBd+f8tISFBUVoqiY71NlBY9Tj8am&#10;RpRX8vUzdYq7fhlv0LSvp0XgrVNxWHDyBxo1CltOx5lfEX/lcibepH73wztYF3UQz7Gm2MmU6aPC&#10;HPNDBq9fSMUTbOcnBuDRpBOYz7RrHUH47fHvsIgwbT6VhMN8317PycCbF7KwiDXFm4wQL59iOsW0&#10;bHHEUTwRvg/3HXgfSw98hOiLp9DMDqCW11nN11VXX2evmfA3NTcSBMJAo2i+sbkZjS0t7Cm7uA9N&#10;0qWUog9N7R2oFzg0i3rSJoLUwI6jgfvpJmYz4WjUiJx6YGNujcwJKEYEAtGloetupi88bmNbK4/X&#10;TgPy+ARPo3mNPHYz92/hdbbxWFrWyojdIvi4rJUQ1DNtbWiu4zw7Is43suNrFtCEvIF+rG/ia2ph&#10;1OY1KnKYliYXHCaSGIB4jdynncdWNGjQtfBcih5NOh/XNxMKvbZ6vi/zSktKUFJSjNLSUhQWFPBD&#10;L+aHX0I4qlBdVcuWb2gtL0xvaEMDKsrLub6Y+5SivKzCtKWlZSgvL0NhYQGuXL6EK1cuIzf3KspK&#10;dVyZqJzblqGE+1WUE6oqHrOmBnV17H3VAzM9UVtNk5YWFRhDNhDEspIic4zKyjI01NPQdTXssWvZ&#10;Q9Pk3NfM0+RNNH473yTTwzfyDaJZtV0zo0AXe4bmVr0pfDOaZIIW1NMI1XV1KOc1VNTU0jh8Mxpb&#10;UNfQhCq+1hr2rjJOE/cXSNW83gq+DwUl5SgsLUdZZQ3K+N4Ul1Ubldc2IvTSefuTNowUzyUEYX1a&#10;ONYmh9HAGeYP4h8+wciRGYY/B32H51kzPBd9DM8xJfr4fCo2snZYHHkUy5lirToTh4e47hlC8PLp&#10;FEaOeGw6n2ZqktVpcViZxGgTHYgFQfvwh72fmcdC9tSU4Gk9NpJ4Eg/ufc+MQiXmXkYdX3NVYxMq&#10;6urZ4zehpr4R1VRlTZ2R5pta21HX2IxSvqbymgZUcrqxsxu1LTQQDd1MAzfw/avme1NRyw6GQFTQ&#10;C2V8n6r4PlfQEyVcXsb3s4TvZxXfx4bWLtQ2MSJ19dFk3JfnrmpoND8eoWO18Jh1BFFwKRLV8HOr&#10;4/uttpZGr9X7zukGHr+KPqisqUIVP+sKfuZl7ISl0mp6r4KfRTV9wulKrqth51hLSKrpj1ruX8+M&#10;oIFZSR2zmTpGdQFWS69U65z0QCW3Led+Fdy+gn4pY+dRwo5+XmUVF1RWEwYau1KGUO9Xi5LSapSW&#10;1aKiiiBU802srqdsW1FVh9LyWquyGmuOUl5keZXZV6qoZlvFCyZcpeWVXFeJYppK8xX6AHjOimqK&#10;L7iCF6LpouISQsDem/m52uLiUkJXzmspQxlhLOMxpNIKHa+c5yRohFlAFwtuwVlWyf35BulD54dV&#10;xWuuqpXZ+SbUNKG8uoFvKl8DDVFR38w3hR9ybRsN0cJ1TSjl6zXmqGXL90YAlPD1FfF1FlXw9XK9&#10;VSONVG9UXteE6OtX8FZqFDaGHcQaGvzhEz+w0E7Dlthg7NQPnqWE4/HQ/Xgq4Rj+ePATLGK0eCTg&#10;WywM3oPXuf7FtBisYRq0jtv9UHKdxXcI3mQ98f6l03gk6CDWZ8Rj7ZkULGIUejT0IN6+dgoLwg6x&#10;iGcNEhWA+eFH8HDIPmxJPYm3k4KQWcQo2zmEiqZO1LT1oLyBqVBrD+ra+9HQ0Y/69j5C043Grn7U&#10;tnZzvtesq+O6xq5BIy2r7+hDc88QmruHuF0PanksqaqlC2UNrTx+G0r5PpawYyhjW1ortRCudr4v&#10;rYSlmeA0o7qplRBJhIStk9ZVEcR6wlnbrGXssAhRNZfVUGor6cmKOn5uBLGcgJcRvhL6xbaEhmBW&#10;UdWESIavVafHzrGObR0zCKmJUaCREnA1PEclwS5n51dMjxYx8hcx4hfQU9K8ar6IklIakx90PV9k&#10;LV+Yes7q+haqFTV6M9XyBdZ6rVRZ00zD0Bzl7CEoB0kJQSqtYM9RyWUVMlQVzVtJU1Wyl+XJOV/C&#10;5QY002PVWlVbUKq4zAIlILmcAFrZ+TIZlevL+KaUEJ4i9tzFVAmjVrEkOHm+MvbsgrdcANO4JXx9&#10;Jbzekqp6vgG1KNSxaOZSQlFKIEprWtnjt/ONJiCChB9sOSGS+UsqBAGnCU0J54sraQC+/gqul6ob&#10;2xB+6QJ2hgdg79UzeC0jFqsjj2Fz9ElEdjRic3wIdrKwfiv3jPkhg8WsIZbHB2Dn2SQsjDiM7bpb&#10;fT4Tixg5ns6Ixmtp8XgqORT3hzPNupKBRwnZF0XX8N61c3iCUUi/P/s8Uyvd03gi6hjeup6D53is&#10;+5k+6fekdiaG4LxeW2M3ypt7UdHah8qWPpRLmqfKGrpQ2tBJddDY3ajU8qZ+q+Z+mn4AJfVdKOF2&#10;FdqvqYfbar6bx+W2XF/VOojq9gEes5vbthOOdsLRhmJKxy2p4zK25VRlUxePQZB4rvJGHrOx06iU&#10;nqpo5HpCVEmvCRpNV0gNbQStFdfVQcunfK8L+XkW6vOjiumDAnWujE6V/AzUlrGzK6vX58rPrdZ2&#10;frYT5GdFX5fyfbGfO9ez8yup4efJDrCQfrxG30jzisuUc7YyxHTQ/G0GgFqeoJrTgkJtTZ3EUEdV&#10;0RiVRrwQqqKSva9MQuOVCQZPDga1kgApk0l58nJeZCUvSABU8YVV8+IVTWRgrS+TOF2hHpsmrOCx&#10;K2lqCwWPR7KLlcYxJStWBCpnpKIEXDHhK+W0VKLlXKZevpjAFlfU09AUj13Cc5fwOtwbU8r3QCri&#10;ayvjh1pGUBRBKvjaK7hcEAiK0mq1nnisUsHPXvLY6WysDz3EtOYHrIw9ztw/GdvSo5lChWPzxXTz&#10;v9hPJgbhX/Z/ivkssteHHcEbZxKxKfYkVsScYDSgocMPYXt2PL7Lv4QN3F61yLLEYNYXwbgveD82&#10;ZcXheRbdS8MZiTi/Ij0Cm9Ii8cm1HO4Xg0dPfIcHDn6G91LjcJmmkoGLZexGRoqWfpS1UjS/lktl&#10;arlebXlTHw0+gqq2YVS2UmwrWodQ0kygOhhx2p24nNtVdowamWVtBIPHrzTqM8YvpcqaCZKmCVNZ&#10;A6fNdQhSXYddV0zfFQue+g5u12mAETwW1G5Ut/J6CVsB3+8KLi8lOCXslAs5X0hIygiOwCumT7Vc&#10;kBVxeUF1I/Low3x+Pvls8/j552qe+xWw4ytiJ2gA5j4F7ABz6bNcdprXqXk1vJBaElvjp2qSW8WT&#10;V3CHchqiwqQWjAzsLSVNa1mlWh6sihdQzrRKxi9liiEzWmOq97c9fAV7aJuCkVrTCgqGMoZFpUNK&#10;UypoTpPeUGortI2Xruk4pUzPisuY17OOKRYQnBYEOp+AKtP5zXktiBZKAWOhKOGbUszrKDXXS5B5&#10;bJ2rTNN8nYWEpohviqZL+PqKBQJlUitKYJRUNZtIUVDGN5iw5fPY+YT4UGYa1oYcwn8c+AyLo46Y&#10;r55uyI7FvzKNWpgehSfigkzh/Hiw/lI4Hp/kJGLh8W+wPTMSWxPDsLeyEC+eTcV8grU5M4agBOLr&#10;gkt491I2nr2chhWnorGGBff7hRewhEX1ZgK3jRHmCW7/YOhepmMHWEuE4NWEE/icxfd5RvwKmlRA&#10;lDYxMhAGtZovYQQxYLDVMkWCqjb2+p00ugxvTD+CckYCra+i8as4X905xlYgjKCMcJRLDhiCUdlq&#10;VcZ9ShVZqGLvXALCXyV1hFXAUqVG3K6uk/v28BiEi9L1C6AqHlvbldObSgcFjCJXuQGP+wouAUPf&#10;lnEbAxWhK2aHVsCOTACpzWMHnsfPL5edeT6hKCQcBfysc7nsOte5dp4BQXknqVRbSeIqSWY5D6je&#10;UkawLY3BAxhxWlBU8ERKu8rVi9PgFex5BUcFw1ENQ5RM78zvgPCJ5qwiBEpzVBsocggEmbVcy3Vc&#10;gqCUSvVIiQBgaqRUyaVLJmVSuuRFo9kSIOXsKUwU4/FsGiUoaHzOa7mWGSjYu+QxTCvNUkQo5rJi&#10;blfCVtsrbRI0BUwP80sJggdEHpVL6APPnsaz4cfxBiPE5gTdVDuO508lYHfhdZo+BvtqyvF2Trrp&#10;5VcyZVoZvBvPZYbijXOJeCY2CC+kx2IHa5BlhOfBkP2sH+KxkpFAP3rwG0afZVkRePVaNlZmhGNp&#10;ViQWBR9khDiL+VEs0LMj8GTYXrx9IQFbIw7gVdYjl5qZitBMxqAGBAuH/3Q1zVzTSbN3DKOGkvGn&#10;IwGjBiEx23FdtaBoHyUg2obAcLsygcN1iiTlNG85o4o5h080poBgW8ZIpGU6t6JXKZcreihKCYpy&#10;pmRVHlQ+eaAJ2Aoe+zqzGkWPMkUTHsdFpBIHhYDRenb0SuGKqMJqmd8TYSiQ6OEC+jufHrZqRZ5A&#10;oSwUAsJA0WUkIBQhFCk0XcXQpMhRbSJIJ4si5qA8aJkiB1WuyGHybZqYZq5SLdKotIt1CfPA6SLX&#10;RgFFA0UAFb1KxfILS7m/aghrXEFVxukS5YyKApQ1vp1WFBBIJj3SMtZDDgJFhuISu0zrFWEkn/ll&#10;eCfBYlqdqx6FjCTXCgkblxVzXSEjnmqPIkawQh4vj8fNK6lGbnEVcjVNgPIYhQSG8tE9KYnYHHEc&#10;zzHfX3J8N1YnnMQOGv1YRRFWRwexhgjFxrhQbEgIwf1Hv8EDwbvwVMwhfHglE1sZGX5z+Gvz203v&#10;XMjCmxezzB+5LIkOwKYr6fj3hKNYzYiy81wK1p2JwcNRh/A464wHD39rfidqU3YUHiFkjwV+jU36&#10;3vfx/TjF99BECpmPZnS9t5YJBgNCp8xOGBQJTDSQwS0QMr4igzE1DejgEThmGwIjMEp5vFLVKEZK&#10;naahECRmmSctM9eibXktOq5qHBlf1ySIZ0DhpxquL2bNp95fUaBCkcJ3Pl4jl5URDKViSo0EhQNB&#10;bT6jgKaLuF5QGAgIRAG3k6YBacG8WpLlrzqNULTM1OxtahSeeHEmreDJKkw0IRg0vFKTCq9Ir2IN&#10;UkkwJJuueGkLjaf6pZgpiOqPKubkgqaSraKNjTrsyZkOOcOX0XwVNGs5zarlNopwf8FBGIpKWMTT&#10;rILCTluQtK0gs/k/0yPuX0BDF5RUUXZUScuvF5Ujr5j785gGCh63gAAW8hgaIMgrLsdVAnytqJRw&#10;cJ7XdJ3nzScYBTzm0TPZWHvygCmyPzqXjq0yK7WcPb9+CPnh+CAsCD6EVeHHsJJF+J/3f4LFEfux&#10;OjmIKdNBPHshFU9GHsf77P2fP52E1bHBiGisxUvn0vBA/HFzE+/L3HPYQFj0/e6l1CYW5TtPJzKF&#10;2o+HI/bh5exIvBEfjO2hJ5HN99VB4VIZmVG9rjW4BcOKEYOtlhvDEwiZX5KZBUZtl92nyojRhDVH&#10;aTMjEc/hzOmkgt5AxnOZWobndaA4MHQ9igTmmNyuqp1i6w/CjHkep5bbyPBKnyp0nmYdW8ApAnWh&#10;iJ14EQ2vCOFkIgb3MfNsC3zmVy1BaLjcgSFgdJx5PtPT6LWMFNVslUrVs8BxqmNx5FSvlstquV81&#10;o4ipL3jwCgKg4U1JKZhGrVSkV7KIUZpl0iJPGrFRfl9YUsPt2giPRrssRJr2SZAounAfpWEmmqi2&#10;UO0gs3PazRcJDKrQSKNSKrAlRhVFA53PB4NUYZRHGPKLK3D5epHZVjAUMhIVqeX+hQRDx8kvKcd1&#10;QpFbXEYRIO6by/3yeZ6LXP5NchyWH9+ND1gXPM/IsIgp0hNJJ/HSpUy8cv0sHg49gt11ZXhk71fY&#10;EHMcH19gIX4mCgtij+DFtGi8mZ2EpXEnsCwpGA+z4F4SdxJbMuPNl4jWnkvG/OjjjB4xeLn4Av4j&#10;YBf+dHI3HmVxvjDgB8IXit8c+gSrI/bidRbuH8bFIp+dm/Jx9cbThrSAyLSqIxQpagUIDSzjyWTa&#10;rkRpDVuZVmYtqmeGIJN7qmaEsNI8UxueRz2/8vwqTsvMbp1U2UJ4ZoFhQVU9Y2sHAwH3cSlTha7H&#10;AKURM13vAGoJY0ltBwpY01VpHfc3MsdmWsi0SUW5SZtoeskU8VyulKuYxXyR6gwPCP/oYADhOoHl&#10;pU8Ega0psJUqaZpqaOtFY3s/wegnEGoHuIwXRzCqWwgSwdC+M6KIwFKqZUazrKo1vMnoYNMjRQQW&#10;NAVlxqxaJgAsHIosqlcsRLaHt0OqZplJwbiM6ZZuNmlo10nLNAJljEzzS+beAiUgSjTyxBTJgkFw&#10;WI/ks2AvKCnjtRTjWj6hYEQooBwIgiZfABRpmxKz3fVCtg4MA1QlznDfN8NOME06zgjwBbYyhdqQ&#10;FoH7YpX2RGHL2RT25EexISoIr5xOxpOBu7Au5iCeiNxjbuZ9eP2U+dHlJYknsT41DJ8WXDR/9vgb&#10;Gv9x1iabmDbdlxCI/2QBv/48pwN34w3WF88l8TwRRxhFsrEg5Afcv+ddrGCh/31qCmr7xmhM29O6&#10;3rSUn5UFw0pwyNxVbSyU1euq8JaBNFzLz00mK2daklfFz4WfudKbahlePTuPW81CvMYYX6ZmdOA2&#10;NW39vt7fQOUDhHUHPWRTqmkoDLSmPrBDxpXcXkC4db5ayACg6x1Ebjl9pOvXcXTNZn+tZ0vz6zWU&#10;6Popzav4LvGk98BGFcJlIsQ0ICrC89jJz5OJXUokKXI0tvfR/H2mbdTNHL44wdDIC5Lq+cJrub6O&#10;0Jho0jYzzRIUGtWqUT1CUnVfQ/WFjC7jy0gyp4salaw5NG1rDjv271IeGXrGdia9UkFPowsMSoAo&#10;YmhaPXwRUy2nQqpY91J4HDMsS0gUTQpY3OcVFTMtKsbVvAIUFJVQTI1oenPnWpGA09fyC3FVyisy&#10;4BiACIhRfinyiyqQfukq3okOwbOE4cXsOGxPDsc3Fdex4kws5p38DusvpZunWT+5nINXmV4tOP41&#10;Hj72GZ6I2otNLKAXMTKsjA3AuuRQplBH8drFbPx7yD6sPBWNz4suYSXNv/VKNjamxmATUyt9Q28l&#10;U61XU6KxIZRFe9Rh7GBBvoX7PPnDB9h3LgclNKq5vyAjUprWMGgZPx8Ni1p5vbRMbozOeZpNhao1&#10;Vbsx1HWaUCM3Km61vXppASGV04wlxmi65yGxLtU2ApKekcFN+kOZaW+ZS6GUmrnRKXM9Zjt7za4O&#10;MXBwm2JGLN03UUp0jam3GYWiwc29F76+CgKiazdDt7x+c7+ErbYxwHtAFOv18XoFhoaE1Raq1mAE&#10;Ua1hIoVMLDPL2DK5g0L1heYbeJGCQhGjnhcrKOrMHVFB0cN1Fo4G9hbaR2mYgNBQbx0vQvVDlYpu&#10;DfEylcplQSvDO7NbIGytoeUugrj1Fgjtzx6rrskU8VV1iji2MFeU0H2NUgOGYKH5mec7WSAUPVgD&#10;0PAFJkKUcJ6mLinGldxcRokyM9QrMAqL1ZYQkCKqmNdLGKSCIuQSJMGSq1RKr4PHjs86g/djwrGZ&#10;xt+YFIKn2HtvSAzFs+eTsTApCCsYLRbEBWIZjbw+JhAvJgdjWzTTK/NvqAl453w63kqOxncFl/DH&#10;sP14SP98lBGOx7nvC6eSsTguGM/nZCCwqR7LYoKxKCEYf9j3BTaGHccX+Uyn9nyMZ/TPSYTiwW/f&#10;wRdnMlHSKePZHtT2tDKdhcKAQUBkJmtEC4egqOZnKGMZg9MsuiFXyF70Wik7oDqap0bFrqIJTVbv&#10;FbZKO6gSSvOFTHFk4kpCY2DgsXUeZ/Rp2dRH0cOtM9djpJTJRRbCoRuHvBYZXYX2+bxyXGFNWMxe&#10;vkg3XQUjTV+mWpXXW8Re36oFxdW6d9HK69O9GwtDkYGBx/PAkOw6kz5Npz6SS4cEiGoLpUi1vPAa&#10;vqk1bM201pkI0eftM516abTKiCdTClXFk1TzzRIUlYQir0g322xKox68kG+2lhWW1jJlYRFcXM15&#10;pUA0tOnhbdqjtrSyweyrCCDzu0hSwnnVBflKZySaNY/pWW4+o0FBKc1cwN4+37TXCwtxPb8AV67l&#10;EYY8nL98hVEgn/ur12fkUKQgGNdyuc/1fG6jfbk9o4m2v8T9Ll6lruTiwuVcbleMwLhEvBpu06cF&#10;CQHmEY+3C88RgmM4XluKF1gMP54SjN8f/xYrmSKtpPFfOxWJFTFHsCD8INazCH86MgDPJoZjDdOm&#10;x/VbUGeT8AiL5tfPZuHjwqtMtQKx7XwmthCSFRGBeDo5EguO7cUWtiuZeq2KOIjfffYSHt31Dj7P&#10;TEYho7fJsWUm9bS6X+DXS6rXtJFDcHiA8DNWhFCxqlEembyEtV4JjXaVkV1tqXprygAjkxkQtE0L&#10;p1tpXuXwBIKGNvcbXGvAs/WBrREEgJWNDFru9fhqeS32LjuvUa9B5yIQppWRafIr8g09ofsQWmdu&#10;vlY1UhpSJwwEQlAIjgJKNYaJgOZ9sXJACA7Nl/I9mlev3p0X4qR5W0N4yzhfKyk6MFpItVxfw2XV&#10;fDMreKBKHlTDt7pNX8G2gieoFLlmnW0FSjEvuLiCKRLrBtUOlXwhZbzoCpJcxRdbzf1q+IarrfZa&#10;A5WBi0U7P4AKthUaLiaA5rEASvda7HrdaGTk0Xm8VEkFdz7rhjxGgVwaP4/K9aavMQpcYWpUpFEm&#10;RhEV6gWsH/IJktIiU5BzWV5pOSMEIWN0MLVFPmsLpVOUao6DyUnYdPIwNjD9WRB9BCtjAsx3rh8L&#10;OWBusmlo9eUrp7E9KwFrmCbpsfL79r6DRWzXJZzEUyy8vy67Yh750PaflFzDwowYPBZxHIerS/Fi&#10;agKWMEI8GnoMz59OxVdXL2BzdDAePPQ9ngwhWKw9Xk8Pw9sEcvHXb+FATiau1+tmVKPJm5USGHlF&#10;pVNhjYYpm42pi/h5FNBMuhNsllPmxhffT4FxmQbMZ8eUzyI3l20eVchp3T3OY5TO1aieDCpTct8S&#10;GtQ93lFpUjLm9/SB0jETifjZapl6fyeTthnQOK31lKJUoXp8tgKhiK9Dvb5SoqvsPK/yc9JNVoFQ&#10;pOuhv6TCcr6OMoppn5GOwffCjEY58TyKbCbaaZ3OzesgFLaI9kUDyqRJfhIQDor6dmnQgFJBw0uV&#10;MjAvspovvlqRg+vquJ32qeDySuV6Cr3KS3li+9iEbgTK1F1G1dxGqmIvU8WwbObNsbmN4OCbKSDK&#10;Z0tRiG+uUkA9r1Si+yb8YG0UsamT6ooC1RpKq6gCmjyPxbLqgjxCY56HYmFtHglhLaG74ErfdP+i&#10;mEV8IVVQRmC4TkO0BQRB8GiYtqCiGvuz0rHs6G5sSAnFq9ey8GjQXixigfzC1Sxsu5CKDawJXjyd&#10;gtevnsZvdr2Pt7Nj8EFaGHZGM5KUXGUvfxTPMEI8HL4fy3iMZVGBeIrp1+MJQfgDi+pnMxPx9tls&#10;fHPxPNOtNCw6vg/rwwPxcjaPnRCOldEs4oN346WwfXjkvRewLysVxa00HDsORQVFB6VMJjooD2ek&#10;N6kUI3yZena+j8VMTUsJh9oiRnVjbEWJBhpRdSANf62YnQch0OMSBgq+R4WCiCrWe6/9FWU8CYwy&#10;Y3ZFFS/yeBKEbnsZXhCaaUJq4KTB82hup9zyelwvIXyldbhWUovryirY8Z27yijPjOI6Mwu1ecw8&#10;ckskblNcQ2iquV8t0786XGV7VfvPkmomyc0zfbIgSDJijcRpU1QLAh8Ifurgus5hCwejiVQnuBRJ&#10;uN5GE4ExaACpYkQpqNDzRYwMlHl0hG+MoKggLAYqnnMmHASOb6jdzt5lN7UPP9hqRQgTRaymbzIy&#10;MnF7c4eaH5iGclXHVPLDrdQzMvywdWdao1UyuArlIqVfTMUEhR3OteYv4huuexparxt5BVyvekSR&#10;QdHiah6Lb6ZaV7n867gYbIsLwZ8OfomFYQfx7Ok486csKxNC8OalbHxfkY/7j32PZfr9V33xKPIw&#10;nmVxPf/gZ9jIyLEtJcL8bfAq1RrnkvFU8GG8mpWMFzMSWaNEsp5Iw2s56fiu8BoWMY26jwDODzyA&#10;jfERePDgLqxksf16SjhWHfoUCz7diYNnMlDW3sXikSbje6Mi0qZMAsPCYVIGDwLT0qSCQfOCoZxA&#10;STJvvqIFt8mjEQVLAd9DRYRiRhKBpMitbUslASgIFA1M6x690HNNig6CxF9ab1XKz8hELfX8PLZa&#10;c10ERSpxMlGjmV5qMTdSi/j5lfOai3mdWm4BpXdMJ01fUxoZ80meZFvJ5RpVU41iRrPYgUszoPCX&#10;jFnH6GFGmzwYGgiD1ZBpDRycbuoaMfMGCMpEFrYanmsgPCrQ9OaV6Q2kaY3RTdtBKbXqMudSVNJ5&#10;BYmWlXN9OU3vpLRM0NbqGgWPIokTX0yVlrFHNIDwDa/hG21SK5qgii9a2+gYumNfTLNfY5qkVMs8&#10;MKh7FH5Q5DN10qMcesMLua3uR+RrKNakTyWm1rhMMC4QlFePH8XLUcHYX56H9SymN8adxHv5Z/HC&#10;uVSsYXrzyqkkrGUkeCTogPkR5UcCaWQWxetjj+HBE7uwPSManzOKbE6PxPq4IB6nAM/T8Efzc/Fx&#10;diaezk7EYhbx88OP4pXcs1gcchTzWU8sJBirk8Px5Ml9eIbR5rGv3sIfdmxAwIUcFDTZu7QCQmAI&#10;CtUUksAwBbdnUtUKMr2rCSr0ZIMRjcL3zjzpSlMrPVKEyGeH41KlEppQubweTbf1hCLP7JYdlSc9&#10;sOfm1coX/pKhBZtkwKCUphUTBnnGPH6k18NzmkjEeT2vpvtjtr7gPjoGP2cNxyp1U6ZSLul1c5lJ&#10;45w0r/dEEHMfyUBhIoQfEP5SpGjqGjYgKDoY89PsNSSshhHCpkqEpHME9VQdt6tTFOnk9oRFUUK5&#10;YX3HgCFW9YXMblMue14z3KuIpGgjMAiIM7vgUKvapZyqEDB8EebcVLXI5zG0T1UTpTfCQCXZ6GGh&#10;4HKtEzjqKflGF7LnEzwCpICmN2LPb1sCweW6u62IYaBg/mrvVzBC5BfhyvUCnGYx/kpQALYEHcP7&#10;7M1fTI3Ch5ezsCB4P54kBCfrK1hEn4B+bv/T6xfMkOvyhBPs3Q/gNUaT7VlRWMu64oXMGFOTbEmN&#10;xEuEYDmL7yVRJ/DytbN4JOwIPi24zDolBYvjT2JdfAiWH92DPYWX8SyhuG//53hgzyd47Jv38PzR&#10;vYjNzcX1OqY5NFK+TCMgaIhpKCwYMrxPXG7H/rtZ7KrgVfHNeTPda0alVH/kM5VRj2wKWuXwXtQw&#10;vbvMKNPqfIJR+T/3Mb23n2R+RSNFBgeHUioZUp+xNawMqtEmgaI0zK5TOm4e8WArMysamPRPx+b5&#10;VQeZ9E/78fxlvI5y+sdFAQeGKbi5TtdrRs+YjWhecMxzBbXMqR5YtYWTW6c0STIm1DpFAr5JJkUy&#10;04wQHYwW3WOEYRT1hEFANBIMDYcpndK+Jr2iBEoNVc9lDdzf1S46ltZrP51PKZVLpZyhjfjC7HVY&#10;KDVtoRB03E4yYFgoaloIH1WlKMLzChA95aoblBpCrm7iG643kubXM1DmuxeeDBSKFqxL7EhZublf&#10;ofsWgiLj6nW8mhSF3x/6Er8/9i22n44nGJH4pPgSnk2LxnOp0diSFYcVyWFYGh+Mf/n+Y6xiurM2&#10;+CAWnfgeC0P2YGn4QSwO3c/C+yBezUnFx0WXzK+APBDOoj0zDk8yerx3JQdbeezfBO/CEqZZq2MD&#10;sS7qOHZkRuM1nm/TiX1Y/Nm72BUbjbTcfOTy9eTSKLk0R77Mxdds6wrdDLNplIFA03yvjBG5jY0i&#10;djTKPN7Nfcpa2UnxfdZ2uXzfVMvpuw16WFI9ui3IZUSmNjSYMSxNp8/ejAJxve35lQbZFMekRuzd&#10;TQplItZ0rz1j2s07cd4ZXGmPUqFq+iCfdYgimuoTO3rGFErnMKmWLbBleJMqcV9TYHOZu/MtuULc&#10;RApjfJlSxvXkP297ZWs8TVsgrIEVORq7BMIoIwTB6BpDI+Fo6h7lm9bG7Wl4GlzgSJo302zrWpmK&#10;cV1DmydGHB2ztll1CrfTNlyumqWyUWZ251ekstehSKEI5K5PYFQ1qY7RNWuUzE/mdfQbwFTj6H6L&#10;iYict8980STsbUr1oanYY69YUKlRFhbiLOI0ZKwRLQ37KlpcyS3Eqbx8bAjYj6UhB/A8Tbsk6ii2&#10;MQK8d/00NrH3/7ej3+DJ5CCmP4HYnB2HBScO4rW0OLydFouFR77BlpQgvJAYjH2lV/DupQysjDiO&#10;NUn2Jt4HeRewNTUO6zNi8B9HvsW61DB8cDEdHzEd2xB5DEsYjZYf+hp7MhPwUeARfHEyAHEXLyCr&#10;oAjXadDrfB2CooBmKRQY6n19cNje0gyx0iCm55SRzTaKGDQPYSjl+1rC90Xby1CXC6tN+qJ0qdz0&#10;5DQhz6M0qbxZpuPxeUzTq1NKe5U2m57cA8KkSNrPk+oIEyV0Xs/wtke3KY2Maq6REhi6NkULXY+/&#10;ZOxqfqZmX26nSKOhWo1W6Thuu0pGQT1NazoEbucbjfLAMFC4yKCbdLPhkGRKkyapVze1g0AYpvGZ&#10;Tpk0aQy1jBBGHaNo7ptimGNPU9fFXp8pFY1d1zZEQwoKwWHnpXqqQdNa3kwQmmRUXkOzwFFkUdSQ&#10;hs1xBIQbErZg6HgONHtsRauGznGCSnWMEVymdmZ/e5wS9hwaY3cDBTqOAYvvgaKTQrTeLDN8xw+y&#10;QCMt7CF176SwuBr5hRWsLcpwmVCcuZ6L72OjsO9UOr48m0ZTH8HqxCCsT4/AKzkp+OTyaaxPCsO3&#10;5bn44lIOVoSfwKKTB/H4vq+xlRHg5bQw9vTheJpR4bWziVgQuNsMza5MCcPrV07hGaVSXL/lfLL5&#10;OZwDuRfw5r7deGj9Kty3agn+5U//gUWb1uHrgwcRmpqKc+UVuFJbbyKFUiepkD1xIc0uw9vRKHvj&#10;ykLhwaCeU/K2MdGC77F5JIPTijAynB6xKKF59K05dUDWwIKBZlUxbQpqpmBeVDejj1xWqWPyWky6&#10;JEgoB4WVUioLhqKBrssAIRi8aZPu8DPRtCmSKWd0k97J/PzcaulRzWu5jqcUyxXUs6XlDkB3/Hku&#10;TTKtwFCKI6PwBavV8061XFavgpq9f3PPuGkbOlRfDLPQZksoZMC6TtvW0HjFNR00JqOHzGhEKIyB&#10;NSJFMxpQbASpIQA1AkIQyNieFEkcRDKz2Ve9vzGyWu7TpmMzQhGCRp67qXuSkWqS1zTBdG6C0xNc&#10;RnGd1jcQ2tJ6pm66ZqV6BEbXZyNJPyNPv4ky5g3nh6M0wAwTltebR8evF1Uir7iKbQUuM1qcZ6py&#10;NjcPQacy8cKRvfj0TCrTpggsjQvAs3GhOFFRjGWsCfSo96aUKGxKjMT9h3bht999hOUh+1lvHMY7&#10;ZxPwBIvvZUyf3j+bivcIwhaC9GDgD1jCmuN3wXvwVEIQtrBI38pj/3bRAsz7b/8N//Lv/45/++Mf&#10;8dYnn+JYeBSis87gYkUNrtY2Egrm1zS+IoTu3mpY1tzJ1Twl8zvDqShVXl3M5SZKuCFbvgf+d5/1&#10;7JOMl88oa1NRplWM3jKdEaOEqUn03smI6mB0PAHBc6hO0L0LUyirDuA5HRRmlIppr1pdkwPBXzKt&#10;Wh1TaZMDwzyXJXGZXpPgNeu5zMkBINmblVZmmSIir9F0hLw2A4W/lOdrREmjTs0smJuVCvXQXL0y&#10;GU3F+QamSo00VBON5RO3Meuo4lrm8YRATzXWyPgyNKfV6kEyPTujO53G1JLAoPmrCcbsSGJBmF5W&#10;TwAUOcw8jyfzN/VMoql3ygeDme+Znm/mtBG3qWsf45tBwPtvo7HnBre5YQEyYBNiQqJnegwY7OnK&#10;lW/X8QNhT6aRjeuMGBojv+JBcbGgkMX2NcSey8HR1CTsSojB66wj9K9FW84kYK1+xY9APBB1BH8+&#10;+j22xIXjuYx4rA5mXXFyPzYnBGLBsa/wTEY4VjL12l1yFW+zoH4lOx4HS69jB9Ml/SjavroybE+P&#10;xVtXs/HA2lX41z89gAeeXIIHFyxGXEY20i9cRdrFazhXWoVLzPWvCQpFCH7YxRLNNgMIM2+XmfsY&#10;MjUNYkHwl5bpzrPuSg/QXL3Ir2wyZtLnaOUNcfpJPbVapTE+g2vavJe2RzbpUKOtKYzp3XazpGM4&#10;8HSXW8fW+ZzRNS9pxFPLtH2NprWNn7StWh8UBnwNQHT6npCV7oFCUq+pYrel19YGjYTBQMEoUW8g&#10;GTewKC0RHC2ChvPNvZPsFXih7D00AiUgHBySQNA3qAwYBKDaRIjpSKBeXD265h0ErnVRRfM6ZzOv&#10;qYXml/Eb1bppRQdON/feMGCobem/SWjY9t1kLzKKmk5u038HDb23uPw2dcvsoyin9K+6bYTvwRCj&#10;hq6TYVgPqzV4YZ1vuPmiSiWNV1JFKEpx5loeUi9cRMrFSwhIS8W7cRHYridbIw9hI+uKN65k4/7g&#10;vfi25DpWHNyNtYf24sNg1hmvv4wnP3oNb7GG+OJSJtaz7lgZF4jfndiFh8IO4JOLp7Am8gQ2MHK8&#10;eCEbW7MJy9kMPPXu25i/9mls2vEq9gWE8BrKcC6/DOcJ6kXWPleYt+cxxy9kHaB6wkYKms6DQ617&#10;GE6PNbjIMB0d2BkY09BE9IIe0jPfv1C0Z2qihwOt+fkZap1M6hlTw/DGsDSwK5INDDyfZHN9npet&#10;Kex1DTSi5p1mQiRomILxetx57LmnpWXu/GpVG7h1FYwCRm7eicv0Ol0HIdlOomN69Mknvgmm2OXB&#10;NQzb0mMhaCIUjYJCRbUvR7fmVeRo5nqlSGU1nTQ2awu9gTK1FyXqjEZ40aKZF296f4HA49OkzTS0&#10;Uh8nLa9TauSBMQ2HrQsEpKBQ799I8wsAp0bT8/NalVLxWC19NywcVHlDP5r6bqOekaKhj2D03SUg&#10;dxk5bhH6KX7wY0wTCA4jUq3E86hValjHY9Zw3nzvgJAU13aYUQ89F3Q2twjpl68h8dIV/JCehnWR&#10;geZPHvXH8Bpmffjwd9gRGohndv+Al777Hi+99xF2vP8Bntr6DNa8+hI2fP4htoYdw86USLx39Yz5&#10;O7DfHtmFp1Pj8cL50/j3kCNYxdRsTVIUvs4+hdS8UtYPdbhcUYec/HKcL67BZYHKCJHL1ERQ5JtI&#10;wQ+a5rPRwkJhYOAyAVDZRpPNIT0Oridd7ZeP7BeQBIVGFu0Ts138LAkFIXCSIV3xKgkAC4FtHRjm&#10;3ge3E5w+APzlbavWRAPKP/2ZrSoaXLLT7MR0bMLkixZcV+6tV6rkgHDD0+Y6OO3eG0aKe6FQDSHD&#10;K03RyFJLn9IQpRZKgWhSDwbXg9s0hrl6nb6DMcziWXm+gCAYarmf7mGYApgRRaNU9eyRG2la5fsC&#10;okVmZisp1dF8E81tagkPDHMejXDRmFaMLF5UcJFB8zqGrRlY5xAutTpeffso89k+NDNKNCp9IgwN&#10;fT+atrGP0aL3plFdF7ft4mvu5vE4LynVqtcxvLaWIFczmpQ3smdiOiA4LjOtymavHXclD9+lpWNH&#10;RAheCA/BGwmx+IbzR9JPIeFKATKvFSPl/DWEp2YhODkNR6Ji8MXxALxxiDXFsWPYlZqC+Qd/wLqU&#10;GDybGIcdmWl4JPQ4/v3YbjyflYQopm1ZRdXIKqjAGepCSQ2uVBEGpiZ5NFM+zVTAD7mQ5ijgdJEA&#10;ZiooA1gT2BEo/fRNte4fUVWUokBNJz9bZglSDTtF86UfSnDoC0mCwgxhVrfYqEC/+CSYZEoa2EBA&#10;6elW+xDhtMm1jbkWmtFG3+nUyRS7lIkQ3vaubphLOpY/FLom3TIoqNT9kA5ekyKdBUFA6BoNEDy2&#10;7SQEhJWAKBEU6tVV+Jr8nieQmY2BaSqbaytC2HpBvb4xuUAw0cRGFXPXWsNwTDNMce3g4faKDgYC&#10;ytUVDhT15urVZWJXILs0yEQMTkt1NL/SGdNjc1qqV1HvRYJmLxJYGFj3CCauq1W0UQ/PVutK6hSC&#10;GWEG7howmowUJShGD9UZUrPRHW7H9d5yQVRPcGoJRR0haaDqqRrCU8b3r6ihl71yL3vobqYvbcgp&#10;a0BaYRXSimtxjhHlqlnegfPljThXVs+2Hmdp5szcUiReyEXc+as4mXEaXweF4puwcHwcFoavklPw&#10;OqffTUrEG8nxeIX1SlxtLU5X1iOnVMdowFWaM5dQ5tZ389w9hIHXwY6uhNdUzs6knB2Uvjpaxshs&#10;R5JkEBqXBlGk0HQVe9RqjdgQAn1W+vyUFunnakwOzoK5TEPiPIZ6X6Up+VXNJjoohTI/OMB15otG&#10;lPmNKe7joql5ooGmM/eXZGaa0tQwkpkWGDSlYGAqJSCKaqeHSQWM4LHRgtfMY+jmoiAwkUmQm/Wq&#10;OXSdND9VwIjmINX2VtyHKuO0i1YmMhEGtdK81n72yqwFNKqk2qCN86190g2fFClaJW6n4VcNszYR&#10;hCb2Js1dGoEaMsNzZoSJwKi+MDJgMSJQ9XyjffJ6fPXerczz7Xluom0usR6QFD1sZLGRxGzPlKd9&#10;4DY6Bm+bVjKpEtcr+ljgNPpkIatsGuC6Se7HbYd+pH5C2+DdGWohDM0EoZl1RgvbVoKh5a1aRzVz&#10;XmriuRRdDDCEQ2lXmSIHDWh+6YKmlBkrCWRVxzjKGKVKOV9Ewxaw185nD6qe/RoBuipVE6SiWiSe&#10;v87a5BqSCEl49nkEZ59FxPnLSLhagOziSlxjalRIAxTyGEV8z0towFKaUucr5/n1gwI1rLfq+Lob&#10;+HlpAEKdhjobdUQysIxda2oEGpzGVoSo1+fYY0cX9dmYdJefp31+jfsYaZodIffT+L8blfRtz+Oo&#10;2DWZhKI7Zfez+5ibs5xWZ1rN6zY1iOYVidjqxqrA0XCuuQtNg2oEUIMd7v6FufHL42hfAWYeMafM&#10;TVkCLxh0bB3TPibUSd+ovuXrpMzjR5KJjFaKLBriNxlS+yD+LyPjCnNATsC8AAAAAElFTkSuQmCC&#10;"/>
  <p:tag name="ISPRING_PRESENTER_PHOTO_1" val="png|iVBORw0KGgoAAAANSUhEUgAAAUsAAAFACAYAAAA1cF5dAAAAAXNSR0IArs4c6QAAAARnQU1BAACx&#10;jwv8YQUAAAAJcEhZcwAADsMAAA7DAcdvqGQAAP+lSURBVHhe7F0FgFRH0oaQQIR4iJCQkCBBV8d9&#10;Zo0FdnF3dwgQ3F0Wh8Vdg0OAuLsrcYHgsG4zO7bf/1XPbo7j9i7573K5kOwmxcy8efNev+6qr7/q&#10;rq4ut2De6+jXtz8G9k7EsG498FiXYRjUtQ/6d++C/r1aY0CPjhjUpQ8GdutG6VImZVImZfIXkK4Y&#10;1L0DhvS2Y0C31kiZtR7lOrXrixatq2Ha9KqYPr46Zo+rq16nTHoAkyffjakTH8T0cfUxbeLDfF+9&#10;TMqkTMrkLyIPYuaUGujeIQxd23dHuS5tXZg5uyoKAw743BHw5dWHp6A23O76lLoozI+EN8cEd0Ek&#10;JbxMyqRMyuQvIGHqFcEm2P9EAnp0TEK5rs2aYf6Mqgj66wKeikBhOcB7Dd9XptwEuPmafyff38zv&#10;+L5MyqRMyuRPL8S+whsBVMXRAzXQu6ONYJnYFwunh8Of34DAeD2QU4FCYMysCmTfReEPs27jsTIp&#10;kzIpk7+Q5BIHi27F0T13YUAHO8p1TuqMudNrwushsyyoxJMIjpn3Aem1CZL38/MNFCJszh0UgmeZ&#10;lEmZlMlfQoh5gao4trM6BraPR7n2rRpj1pwq8PpqIOgWsLyVIElWmUmwzL4XyLuOUhFFubdRbi+T&#10;MimTMvnLCLyP4ti2hujftjHBsnUjguU98HrroCj/FoIlT8i6h/IggrlVEMy/gT+6pfjHd5RJmZRJ&#10;mfxlBN66OLotDH3bJ6Bcp+YtMWfmw/C7o+mj30mwpBuuXO9bFXgG88goc+4J/ZBA+jPiCqgWy786&#10;9kc+Xtqxq+V4acf+CMdLO/a/Ol7asavleGnH/mjHSzv2Rzte2rFfdVze05uG/xEc3lUTfTrZCJbN&#10;2mD+tFoERk3xSdfT7b6GrwTMvBvVD4py6I6rAU8yzxLJuUz+1bE/8vHSjl0tx0s79kc4Xtqx/9Xx&#10;0o5dLcdLO/ZHO17asT/a8dKO/erjJI7B+3FodzX07myiG96yJVKmVycwhvGEWxEsqAx/Plll1t1A&#10;plDRW+HPKx7sLEHdMimTMimTP7sIswxUw5O7qqNPRwfKtVNg+dDPYBkouBm+fIJk1n0EyzuLwVLc&#10;cwHLMimTMimTv4j8DJYPEyyd/wws6b9n0fUuA8syKZMy+atKGViWSZmUSZn8CikDyzIpk18hKjLk&#10;Vxwrkz+vlIFlmZTJL0uRvAo4yuQmRT4XZdMuKD+fc9n7MvkTShlYlkmZ/LIEJR+CgCQBM1gMkleC&#10;owLUMvnzShlYlkmZ/AopdrmLsm/lewptAvk8nidAemsIOH8OqSuTP6WUgWWZlMmvkyKCIjx302Du&#10;BwoIjF7ahEjO7WSbNKSyMcw/t5SB5Z9dpK1+QST1niw6yOZ7WaWQJ6u2buJ3PJ5NYMi+h+9lBcON&#10;fM9XlapP8gUU/0bYlhI59kDodyqQt7TyFEtuFQRy74A/93YEcu5HILNGCGwkUUt+JQTyr6Pe3Ua5&#10;D76chwhGD5K9ye8qUSrynJsQzLsFgTzqpvxOvpOyyPOoslOxVVpBKZeUuQrLRr3O5jG1Eu2GUPkz&#10;Wd4sfpd7E4p4vaAs5ZWy870CQV7H77kJATfL5b4TmV/FYceKxkiZkYR1Sxrh8w8cCLr1CObex/LJ&#10;fWVpsKxy4/PxuWRpcKnPXyZXn5SB5Z9dBLh+QRT4ETDU52LAUVLyvVxHmNONbH+CFEEuQLBTa2cF&#10;dLJ5nLoSzLkP/pzqCih+CSzlGl4BSjK0YN7dCGbW5HWq8TsB6uvV9z6CTWFuNRTmPEjgEZAjGOUT&#10;KFmeoiwCkuQqKKgCf/bdqiyBPIIrr+UnyCoAzSTQZwlQhj4XZbFsBF3JmoVcgl+WnEO9Vq71DSrv&#10;gT+3Ks/lMwuQphMAM+9CEW0g4L8ZP/zYEEN6tkNU+ETo7BNgdYxC49gOOLK/LYKFUWSbAsCsJ7lf&#10;XmV486VDKAPLP42UgWWZiBIU5d3KtpUxObIhAlcRmV5RLkFIAErWyGbfSxCsSiC6HV53ZRQW3KmY&#10;nzCuIMElwHO97pvhLSDwlHaPKyTA+wUIJsgVQCPTy7wBRRn38bMALfUrPRzIqK6YXVFBJZbjWn5H&#10;IM0iCF+qw3MeYFnJgjNYxuxHeL27eP/rWa67CLA1CKAERpZLJUQQECcDFSaqnkWYs4A5QVYldM0T&#10;Nijluofn3IrCPAHq6rwXy5ZGnb9AwAs8ip1HrKinbQeTrS82HpiDnqPnIrrBFrRN7IPjn+kAn7BZ&#10;gnEmQZ/XDObfrMpw5bOXyVUqZWD5Jxdp4F+QIFmXMEVhZkEyIjWBIUxTXPAsGn42QYwutgBoMIcs&#10;sOD6kOucVUv9NphVm25yNR4vR4Aga/slF5wSoA4F88gW0x4m+AnbIyj7CCzgPf3Uv5yGLAev4yGw&#10;+cUF5u9yCeL5BPN8gpeHAOfh93l0z+leF9H9D/IaSuRz5iO8hjyfZM2SToD6S31GQXmyU2GVPCed&#10;98imGy6AWcywi8g688kQ8703IFAoCWSkLiKAQhN++s6BBbO1OLK9A955awLiOo6C3rgJDt0AHNpv&#10;Ztml3AL0BHOxFzV8QUC+4tnL5CoVsZcysPzzirSXjMX9SxH2JYxOAYoYtzCwkDusgEQJQUfymkrK&#10;vvxyfCW4iU4U8LWA+iJubxYBLI3vlUv/rwHTTxfaT3BGmrA7ApL7Pnz7uRWHjiTg9bcT8dPXjZD+&#10;jRUZP7qQdjYS6RctyLiUjMw8DXK9DZGZXQ+nvjUj/TQZXaHoJsEuXcpAIMyuQOGruPSS1T+Xn8U9&#10;zigumzwXO4GizHr8nr/JJ4DKeWSpyOBnGQ5ws/yBe5BzzowPXu6C1w+1RfZZEwExHF9+0had2nWF&#10;RjcNpsiVaNukFT7/1EhXnc+hWDjLouqPZSgG6zL5E0gZWP65RYHl5UKACvA1QEAsKpCxQ74KgAiQ&#10;ZJDlSVZ8NckjEykyRlkZRcLuAjT8IoKlsKciXhvUAb4vLHgE536Ihj+H7CufwJlBwCilHFdKEd3m&#10;gIwPCgD7HsJ7z7dCm8b9Ea0ZjdimQ9C+TS8MaNcTQzsMx4AuPTGkzwAM6T8Uj41ohREj22DYgF7o&#10;1XoIBnVriU/ejSPLlPLTJc+4nmUm+BVRsf21KXTnQeZaxPJ6KQrcb0JAxipzCJh5Mt7K50sno03n&#10;82cSJLMb4NIXydi6ojF69G8FfWIvRJg64fFhLfD11wMxamxzhNcbgl7tBmLh7Eb46P0oBDxh8Kq6&#10;433VRNh9ZLgyfktW/iuYdplcBVIGln9uCY3Z/b1ImIscD2bL7C8VQNzsLAKKjAemi6GHjFsmNuC9&#10;B0G3Gae/aYnnn0nGrq0tsGlFc2xf3wS797TH1Bkd0K51Gyyc24bMz0bgE7ASt/YXdEQmcDJ5L19V&#10;nKR727v9UOgiN0Dv2oUo+2ZojGtgMafAYpoDs3EhTNpVMGhSYTTOgcm4CPrIVNh1G2DUTsWAAS1w&#10;iQzQX1CFLno1XPw+kgptx/rU7khd2RmbNnfA0UMd8dEbyci9EEf9baBc/WD+bayD61helpl1Esjg&#10;c+fXxLuvJKJj424whM9F3cglqKVfiwauFISbJmPQsJFYNLcXlkxuhbPHe/A6dYEgXf9sdkQKGFlv&#10;dOkD2Q/Bn1WXx1mvZWD555AysPyzi7SVTDKUCNuw5FWF4hBgZDZYXOisiiHWRbALFNwLT34kjn/c&#10;BCnT2qBj0kAkxI6BIXo2THW2wtJwE/S6JYg0bkGEYS+0uulYtrwDPP4wsjUBh18AiGwy1rxr4PfX&#10;wfoNbaCPngiTnWAYMxvR1ul8nUiZBn3cJFjil8LkWAW7axks1hQYTFNh57k2+0qYXEthtPXDIYKh&#10;H3XgD9bDjnUmmBp0gCZsHRoaxyLcMBZWyyw0ixuBgR06Yu3ClnTzHQgUVoXfLWOl1enK10RR4H4U&#10;8RpHDhiQbG+Czs1HYUC3YRg7dBZadWxDEB8JA6+3imAZvJjMuno0VHc5fBapP4m1VDPzd7D+KsKf&#10;XxlBVRelPH+ZXH1SBpZ/ZpF2kjFIERlH4zEZJySjQiGP0RUOZrFN82XW+GbFOr25FQkit6Mgx4Kd&#10;G1uhedxAmKIXwGhKhZZMT6cnkIUvgC1yC8yWrYhyboauyTJo9alon9wf3xy30iWWECDeo9QyFYu4&#10;63l34FKaFX2GdIXWshBOxzo4TUOxeOFkLFz6OFyOuTDYN8HIe9jsqxBnn49miRMwe/54tGlD4Nav&#10;gNGxnWWagQVThiA3PxxBPICP345F52YjYNAdgqbxRGjip8JsXwG7YwXM2g0w1UvBkN5GpGXUUsMI&#10;rxw2YNuyxnj2+Vh8fVGPi5dcOPllU5z6IgbeS7EExRY48UVjTBjVCpaw+Yi3D8Brr5lQVHgvwbIq&#10;hfaRewsCakyXkncD67QiRWbxy8Ys/zRSBpa/p1xZb5czMHkV1ncngjILXMIExSVWgd8CdmKUodlr&#10;9bnkHLmuHCsWtT+ShAEpkd9R3GxTN9s0V4+0k3Vx+qtqdBVrEyzvhz+9Bt3FR8mEKiIYuAk5mY2x&#10;Yl4nxJn6wqinC+zcRFCcQ3Y1AotXtMfmrTGYPaMlkpt1gd4+A7q46Ygx7kdy1Ei8+2w4XVMyNeXK&#10;l4iUUZ6R5Supgwy66mRdaWkW9BzYDuHh02BqOB5zxiXC7Y7Bp581R5JtNqzWnbAIiFpWIk4/DcP7&#10;90J6YTscfqYdgbU/HBYCqX48FoxoAX9GAxR5KlGh6+HQzoGw6hfBEE/GGrMQLssmAuZqaOxrEGOb&#10;gTlznEjPi8DFU1b0b2ZAfP2xiLNMQLNW/TB8zCDs2NcaH34Uh8xLMQj4HgEQSVB0YvO8rkhqacLB&#10;t8MQ9EkMJm1EQqfIMGUzPzWDn1GbtlKLdSDgKcxT6kDahK+qbUukpN2lYyn5XCZ/WCkDy99LCBhi&#10;PNkECZmZzRS2JzF/dOEUyInB3IkA2ZbbIwHeZGeyAiWTbmI6fycxh/k3odBTEYX598KfJXGAD7Bd&#10;JM7wLvjJaHw598KXVwWFvJZf4g3JIN2eGxEIPIDTPxhxaFdnjB85Am1bj0DzpHbYuE5H5mNGILM2&#10;/BJXmcWyBR7C3v3JBKfBMJuXwRCTCp1xGQb16YJvv+hBV9VA4CAQFOjxzhvN0Ll7F7rhI2CN3ook&#10;fQ988Y6GrPU+II36UryiJkDdka1J/CybmnHPIohn3wS/TB65I/HcnkQMbdcSS8e3RMYPNl7/Vnz8&#10;cT00iZsMq3kDWeV6OG0U40hMG98WeYWRcOdFY8mkBMSHDUR8VGc8ucnOzkBW41wDFFXFK880hd0y&#10;Doa4xQTLJQTLjbCYNqNR40F44VAbePNsCJCJFmY9jMMbm6KxZQnZ836YzIv5vNPZCXRF46Y90KvL&#10;EMyb0RbHjsbhm+/DkXGxCc6fSCJQmhEM3s/2Y/2nsR3Tq6BIxjyzqyCQXkdN7sgMezCvIrwFt8Cb&#10;fwd8BdIuZPAKVMk4ZRhEdEFWJYkulHQkZfLHlDKw/H1EWF4wj4Yi8YRqjFDAU9xfYZMSaiMiwHm9&#10;AkwVFyjL8HKu5XkSjnIfj9+sQEeCwItUeI9sS0yDJAAHc++m3ENAJTjl87Osgikg8GbrcWRnM3Rv&#10;3oWAMQo682RoDSth0U4n8OgJbDp1vlwX/O2FE9Ho3DGJjDKVjHI9Im0EGudsvP5MeypKFO97I8t1&#10;PcGQ53si8dN3zTFvZlMM6ZmAvZvMcGfKFsrCqFiOdD5j1kMEcoK4+4aQHklcI59dZuHlvgEJtcmp&#10;gdyzevhytQQ8gkzeQ3j3TRcSYsfBRuZota2Dw7YdNt0czJrUHbnZ9cheb0DepTA8e8iC54+2Q86F&#10;Jrwv9TKT1yt4CE8fakRwnACtawP0zlSyST6PbgHGj+0FeI187hvJRFk+dibe7D7o1nkyoiyr4YxZ&#10;BqN1CwzONTBaFkPbMBWGustgiRqL5OTOGNi/C+aMHYiFExPxwdsxCBayUxOwo20E0x4gSNI1d8vw&#10;Bp8zne+z2G65ImwbvsoYprjoasmltLnaZrqEeZfJH1rKwPL3EXGfvaxLWeEiMYayYkYFequAatZ3&#10;poSt0HAkXjCNgJEurqwESQuoVGadiwHyPAHQ7EoEyFsQzCQTFMMrLEeAKM82q8RrCbDyHPmu4F6c&#10;+9KEDnFW6OrMJwishzE2hWxtLnq16Y3vPm/M3z7AaxNYPfx9IUFmdyNYdWNgsRyAybUaOkcqmjcf&#10;gTM/mglQwobJni7R0IVFpfHeHt4vPwwBCSKHuKv3IgCyKFwfYo6ykiaHYFFAJimsqjiOsyj/Rsod&#10;CGQIuN1GllaB7u61/J6Myx2Ol462QLxjGsFyB6zOBbCTXVoj12DepOEozCPYEeSCXp6PqvAVEWjz&#10;ZEhBOiCyWpZn6+qmBMe50Dp2Eiw3wOFYAId9DDZv7gEEJRD9GoIXGV5BBaSdbYruPbpDZ6Xbz/NM&#10;zrUwE2CTWwzFxClDMGLESCTGT4JOswSREVsQpdmAiPDH8fjQlsjKawB/odgDgZEdn89zPQrd5fgc&#10;bIM0Amk675XxYKg9xYYkPpU2JKuhguw4BEQFTNVQSSl6UyZ/ICkDy99HhFkK4HkLbifLIpC4Kyrj&#10;gnKnZaWMMAwajcT/iYvO98JC5PxCgokvV1zyR0Pn0YUN0BWHLxpFBTZkn48kAEcSBAhWfhpdFg1S&#10;QIjA6jkfhs0rrOjYuRs0zmkEhD0wa5dj8uMdCDpasiAyXgJgUcE1BDYdZoxsD5N+A4z2AzC6lsNg&#10;X4J2BNaMc+EEsdsQ4L2LCisg6CbjFZBwR6HwbDxOfR6LD9+JwytvOPD6Jw1x8qwFXk91+CRTj7DJ&#10;vMpqGCEoCkcdCsosvBpqqIlgRnWWpSKvyXrKIlh6HsQzBxvDZZsGs3kjrLEzYHPSnY6aiyUzh8CX&#10;Y+E1WFe8ps9dGW63rAcngOezHqXDyTZjxjiyY91ygr2A5VaC4HzEunrj9VcIlgGWKZPlEGAO3ISv&#10;v4hDq9at2ZnMh8uxhkx2KVwmAuuq7vAH4nE+vwE+/aEFlq/vh8bNx5CtziXznI82yf1x+pIVBQV3&#10;k/U/gCJvVfjZBn4ycPgi2NGxLPmsJxnekDhOSbQhSUCkExSgZCfipRtfSCaudKEUvSmTP5CUgeXv&#10;JWKcZFYEOwkMLyq4jmARAjTk0I3LJ1gVkCH6aMC+agSkWvDz1U33NUCQUuu0eY1gLoHH7UB6lhnP&#10;v2pEyqw2GNWnN6aNaIdj+xJx6byVbmYdgqawJ/kdDbbQjB9Pd8Kg4QPJjnbBZNyA7l264MwJu5qg&#10;UCt0CMqeswkY1HEwtOa10NIFN8UQoGQGunFvgmEMz6tBFnQ3CnArLvhq4OV3YrBwbhIe7zkCnRrN&#10;Qrx9GuzOkXR5u2Bgp1747rgJRX4Zx2MZZDVLHp9F1oQTJP1ZNVkXstSRgEmXNeCpyO/IziQo3PsQ&#10;9m6NgcU2Chb7alhdZMOO5WSKo7FiYQd48+uyLNLRyDAGO57CaxEsIMsUoGTd5l+IQ78ubWA0rIQu&#10;Zi3Bcgtd6uVoldwDJ7/pRFDmM6fVIoCxUyLLfPbpRMS7+sJmphtueQJOwya0dfbED+8m0ThkHPdO&#10;eCWeEgl45YV+SGzUDfrImejZaiTOXdQTHG+nO34/vv40AotnmTB7chMcPdQaJ3+MIYASOL0ESjfB&#10;XNx1mZgT5k9dUB2IJP4gGw6Fc/HZS9WdMvlDSBlY/h7C+pKkD9nXAxdroyitDg1E1mOz8sXAM4Rx&#10;0a3034wz5xsidaUdKxe3wPdftWL9h9GQaNw5ZF6e65CfXxtPH+uE3r06wmnvB5tuEcwRW2GJXI04&#10;y1T07DAQ61f2xMcfN0V+YQQNnIZIdxx0V19+PgYx9tEEw12wuKbg1TeaEJjJ0NLJeNz3Iu+UnQAw&#10;FNGWFdDQBTe7FhKsUnjdiXh5XzsCuol6URUXszWYtTQRdtdkMtVx0OhnwmRdQICdBZNjM+zR25Gg&#10;7Y53XyUbLSJgy5irJKvIlcxAkrqMbrlkBspnfWSwbDIbn38D64DsWdxoTyQ2pbaH1jiWYL2Wbvga&#10;Aud2mPWTsGpFS4KjrDQi4Ih7S7YqrBj51FWCUJH/Jnz7WWO0T+oHo3kx9AnzoXOug06/CY/174XM&#10;8w5en789zw5F1rMH62L9+tawRE2GS1iseTuM+tUY3rsP3JdYP+x0vngjFimPWfHNWwbepzFmj0uA&#10;pW5npE7rSlZI95/Mv8hXG7vW2GCpNZTPnwKX9TG0a90Fi+cMwgfvtoI3WA8BdgLBbJZdnjFThOXN&#10;ZadJoA+55tQVdgLBTFltVWZjfzgpA8vfSSQWL43gIJM77ofhK7if7iTZhaz6yOT3+ZXgyTQhZUZr&#10;aCPHwNhgBsYO7on8dLITmVWWMUK6va+9qEOMpQ0M2rlwONbBZt9FV3kzWWAqrHGrYDCuglE7A0mJ&#10;/TB5cmu8+LwduefINgmanrSW6N11GBqaVqKhbRkWrmjKdiagpVMJ3LcTHOpgeP++0PB7vXUrHK6l&#10;MFsX021fgxmjW7MMGoLHjfjmPTuSTD2hrbMVerMEjPP+BFdT3BwYTcvQJnEqDu1vjdysBgQCeUYJ&#10;2CZAEZwkAYdyx90VyLBZH1l89kyCFt1oX2Z1SFIOFDTCwpldEWUdQ8DeCLN9Faz2bdDrJmL1msYI&#10;BGTs9kEUnSE7zZSIAHG/7yPY8lq4E88/1QZxZtahdS6M8dNYtjXQRK3H/GkdyWDrqgkYlbyDyp+V&#10;E4ERfDabZjld7xW8XyrCnCnoO2QITv7QC1lZ7fH4Y21gqTkUW+fH8/kN7MQM2LU1HGe/I+AWSuIO&#10;grX3Bnz0ThO0TBgPAxmtybEEJttiGDWT0SSuLxaltMSPp8IJ5nchKBN5GSxzWkOWowbbgF5FLlmm&#10;rKDKY9kIlGX7+fwBpQwsfx8RFxqFZBLeBjh5woHT56LgKyKQeMjqZJyy4CYUpsVhdP/20DRMhT3q&#10;WSTaBuKTDyOVG4g0unGBu/HuS+Ho0MKBWOdA2CzzKPtomE9AF78AUY0mQhuzAGbHFphNBC/jOMS5&#10;OmNYt07Ys7ox3ntpFLp1Hoso20Y0NK5Ht57NkPmTi0BJw80jQ3NXw5KFrRCtmwub9QBiHQRL21IY&#10;TE+gaUInfPpKG4JFbbjJfp/a0AwrZndGn15DYLUtgt64RoG3NXIJpg2fiLxcB3WHjLE4XZmETkm+&#10;S8WsciUPZSW6oOw4BCCoWwF+ltU0ATcZeH4MJo3pTVCfDaN9K8GSgOxMhVb/ONauJ9suepi/F6Yq&#10;E0S3EmRk3FdmnFmXqIP1K/rDEpECm2suLHHzVJymJnoBtm9oye/ZSUlQvrjDrPvvf0xEcqtusBvX&#10;Ida+BPq4uQhLIkN2TUWvFlMxoM8oWJuMhEG/DJuW8fnz69HlfgC+wKNsMwkbktlw3td7Dc6dbole&#10;XcZDq9kOvYudVgzB17EITvMWWOutwPCerXHmRCQ9BNqVAvhH2ZnQprzleN0QWMr+PiXxsqXpUZn8&#10;D6UMLH8LuZIFlHwueSUoeB5A2sUEpC5vjxbN4zBmQgK+/7oXPOdj2QgPkUlcRzCth+eOxaJVy2Qa&#10;73Qab3+89JYGRTJ7m0F3Pa0SGUkULpxtjEOHO9LN6wyXYQnspv0wOlbDkDgLhkYLYJDxRst62J2r&#10;obOspVu5HA7jCDSOG0S2OBXWGLqalg1ItA/Aq083IgDWZBkI3P578cJrdDGdI2HV70S8fREsBF9d&#10;zGYyyJno1mUAvv22lwIkFPK5EI1XnyVYGul6EqAt1k2wRo3DpgVd4ffWhV9YZHotdhSSjk1Cmuhe&#10;yhr0bAlxulGFDqkkuwSOANmmVz77wvH58x3QselURJJRGhyrYLGT3TpX8jlSMGHkWBRk0T0ulDHA&#10;ciqqQEKmZFVSoPBa5ORHYOwQlidiOxwxBH3+zmrdCJttMp490gIouhuFEu8pY6P+W/HkwdZ086fA&#10;btmCOPsKguUiNIyZw85iEhrXXwpL+FqEx89HRMxkHHkygfeR8l9PgLtFjTUGMyLYNjJRdDc+fK0F&#10;msc9DrNhD4xkqJbYxay/hayXVDiiV6C5IxmffWhWST28uVXYeZjoXSRQeEzGNX0SMnYL64hG+Xf6&#10;VCZ/CCkDy/9ciiRsREJiWDeKsUhdCUDm3kuDoGEW3I6MnwwYNaIN9JqF0Bk2wuFcgPaxMzCpYzIu&#10;HKfhFknoDgEjGIETF3ti/vxBaBrbDO98YkQwQMBRyXBZ75JfUmbC0QgHdrdEI2sHxJjXEuBWwEDD&#10;NMbQQF10zx3rCQIrVKyk0bmILGsNAXQ1mc5y2F0rEOOaD2fkdCye3Rb+fCPLS0Ug48nKjsHI4YNg&#10;ipiJGGsKzPFzoElYzOtshda0CN17dcfrBIWMi3pcSotH6pLOBOuJdNe3wWBZg6aJvXD8bTuVSkJp&#10;bqObfD8BoCoBrYoCR1VPWQRLAVAZyxWwlIkr3js/XY/UyRr0cI6BK/owtPGpMCXwmRx0ZwmcFoJQ&#10;E9MmzBnTEie+aqDGWQOse5UpncwMeBSffdQKLePHwqE/wE6BYGnbABtZdONGQwhmyXxGAnN2NZaJ&#10;9/RWxYzxHWDUrlYrfGJM66G3LUFc80nYv2sEVs/ohnjXRNRzzUFs86749riFdc+OK13atiKvcxc7&#10;r6os//XwuU1YOKsVHIYJsPMaNt7b5FzKzmo5klr0x+ZNbfDeay7kZteHNyCLC2rgidUajOjWEXOm&#10;d8cLTzfBpbMxQLABOxKpJ95D6kfaRSbIJFGxvC9F/8rkd5IysPzPJZATipdTqbkk7Ced9UfmVJhx&#10;HxkE3wer4ekdETBEtUOkZgHCdcsQqZ0Cm7YvRnXqjuxTCfBmh+PCDyZ8+aUdX33fFzMntsLY3h2Q&#10;l9MKPu/dodnj7Dvo1pLVpIvrVxeZZ5pgaK9kOHRkLy5hgTIpM5+AOB8OOwGTrniMie6lcyFBI5Uu&#10;9WoCyEoytWWIiZ2CGMNidOvUAxdOtmJ7SzhLBYJJfXz+Th90aN4RVvNUFW+od5GdOTfCZSdDM82C&#10;M24AOvanDBhKN3cC7NYnCEhbodMOx9LFfdg5RPN6MlYpzFp0pURfSpg2P6tJDmFpfJ9/DYL+irhw&#10;xol+HWJhrDsb2ogt0NrnwUS2Z3IsZDnmwmraDHvkTujqNsfaVRHweMhePXTv8yTg/2689qQL/dsO&#10;g9NANs3OwhC/hL/dRNa4Fk0bD8XxNzryXrVV5+b33Ypvv2+IDk0GICZ6O2KtMma5DSbjVEyZ1p2s&#10;MxG+zCS07dYNNbWPE1T5OcMAX94DBOeqdL/5fBkyycTnKbwdn33RDgnN+8JoXYZYG11vxyxo2THp&#10;bHOweXM7AjnZe35d6smt8HhvRUG2AfPGxMAUNhIRtlmIdkxD5159sW9/Mr8TUGZ7SMiRRExkUodk&#10;iwwJdfoHL6ZMfjcpA8v/VG5X42dqXbCMN6nZbSp6/nWhlStZ1VmHD+DU1xqsWtqY7LIFRg3tg+lT&#10;O2P/M8n49Mc+2Hu4DcYOa4+uScPRyjUazchmGmlnYVCH8ThM47l0yYCiQB0ywBvodl5DtsZ2kDjB&#10;olrYtikOdi1da7rhJvNBFbxtt8xArGYZ4qJ2Eji2EczIPG2bCDxbYHVth8G8icx2CVxkXC5nL7z0&#10;rASnP0wQuYntS6bsi8Srr7REm+bdYYpaSdZ1ADbzKjisq+B0kqESeHXmldAa6aZaVsKuWQenbjhm&#10;zY3FBckq7hYW9AtGLQHreQQC2UCM7Fuyr3vdj+DLzxKwamEHPD6oP7q174v2yROR3GgwEuM6oGXi&#10;AHRt/himj26Db75wqmDworwKKkogJ+8hDOqUAM0ji2Am0zYkzkVU7GpoHDvJrMkYTUswc2xPZJ3S&#10;w4e7UVCkx7JVzWHVTEUMWaWdHYrFtpEyEU8+QXDLewSBdAO6d4tDTEJvfPImXXDvw/AVESBlCEIB&#10;GdmfjLkW1sTyFfGIMo2BmXUcZ5G17CnQE+hbt+uHsz81ZyfEjlS2zXBfryIBUPgofjreEZ3aDkKY&#10;fRHLukwttYypPwep43vBI+OwfC6xN7VoQToY2TuoDCz/d1IGlr+BqKVrVOIMKrjaLZDuJ+tOdgoM&#10;UNEDss8M2SGK6qMgLQwFmTqCXzJefbc9ug3ojgjzaGjsZHHmDbDodtPQ1tDgtsCpXYUY7WgM69kX&#10;H77dEYHg/XQdK/CaBOb8SmSsFXD8eCxaNB4Aqy0FVstONEqchrUbH8OWtc0wtFM7OCwjoTfQnab7&#10;ajRvozu7gexyFZliCpzWrTBqFmH+zNYoKqxLQ75RzS77hM2gPj76JAHjCUxNbAPh0g6DzbAEhuit&#10;MOk2wmpcAmPUTJZxCnq26Y69O+3IJnMq9Famy02lKq2eLhNZ+il6FBDGnCFhPKwrWdrp5/f++shL&#10;j8D503p8/zWZ9tdmfPGVBt987cBP3yWy/pwEG7r3nmv4O3YgBKxcurWvvNICg/t1RqP4IdCZRiDS&#10;MAV66wK+Xwq9dj1MkW1w+GATfPRNYyxZOhGJCePJuIWVk43HzYRBhSnNwucfEhg9dyNwKQJvvBSH&#10;t19rw86vHuv+LvxwRoPPPgsnw6eNiCfhvh3nvjegU/vG0JvXwGDZgRjrZsSS0esNk7BSJoW8kWTb&#10;PFeAVeJBJQKAHYUnLQ6DB/RCAwtd9kbseEzTEVNvAsZ1aYKMUzVQ5L+WdST7AT0UWvUlAe5lYPm/&#10;kzKw/A1E7XDIVxpQkbiXMq4oged5sixR1nvfQZbJc/LK0cgJCnk6HNwcg2b2AQSfNdBZjiA6bjW0&#10;8Suhd66DOWYxGeAq2BxbCYDLYQqfj9Zx/fDC04lkfQ1oNOKG30lGVQ65+SZMeLw/XXy6nMYVSG4x&#10;GF98149g1xBZZ0049HQchjzeGE0T+8IUPUOlKHPZtxFc15KFEjwNm9GtQw+c+9HBa9PNE9dY0rUV&#10;XIeg7wHkFGjx7puJWLe4FUYO7YBuXTuge5f2GNi/OebOScTB/fE49WNTAoITAXdVuql8TjW29q91&#10;RCZlvHn3sS7IwuVcNdFzN8GabE0Yp6wZLyTr9JLJyaokP199VQjqfO+9iUxeVhxdB6QRPNJrwJ1b&#10;C4WFjyArQ4sPXm+K/dvbIXVhc0wZ2wIjBrbH8IGtkDLPhu9PdcOo0RpoH14BS8NDsBt2kZWnwhw7&#10;Fwa+WmKm4oWXuvNZ9KzD2pR6vG8DlqUuvv8oCR27NkVyciS+/oCusqS5w/28V1M4jENhsuyB0bYF&#10;DjJvl2YLWjTvjW8/Tebz0G2XjOwSS6qelc9VWAVfvulCk7gB0MSw7dkR9RvQBs88k4gTwppz6sFP&#10;j8XHehKwlP2RJOVbGVj+D6UMLP9TYd3IOm2ZTS68iWzvJvjJNtRnifvj98Kigmo/GFnFYsf+zT2R&#10;aO6LmKgVSNA/AYdhJkFxDKLMU8hwUqGXGL2ExYiie2aMXwpn3CpYohaiTWwfvPdaWwS89XlPAoeI&#10;V4vdu9rDRlfcZqGROh7DkcN0I4vEjSMQ8TWnwIa333Jh6YKm6Ni8IxzasXQ/1/B8MkvzZiQ4xuO9&#10;F/pTEWQIQUJaCEjpt7HMt6nVMTLmWuQ2IDfTgYvnTUi7aEXGJQvc7kcJFgQx720ICKPOkHXuYsy/&#10;bNAybqi201UB5exEijub0D7lApYETsXU2flIJEAGry/JRaiwsmoHMnOuUteRYaYRjDKrsp4JtLJW&#10;3sNreWvxPuHwXrSg8JJDMVWf72F4A4/gnTe0mDWmC3q37YdE6wjYdJNg1rENTGvVOG+L5KGYNbst&#10;DhxLwHufafED5dWdrdC7zQCVhMRs7oUPX23JeqmBvNwGeHxgb1g0K2Cy7yA7XQOnKwUOttfihW1Z&#10;Ji3LcRf14Va1+6U/m+WSZ8tvgPUpHWCOXk6vYjOc+vl48SUCq2zb4Q+tM5ccmRJupZKPSL2JTl1R&#10;j2XyO0oZWP7nomIJC+ojOy0CP/0UhQJvTbKCB1GUTgaRJcouYSJkBd6H8PH7bdCoyTBobIvhjH0M&#10;7RzDsGJsF+xM7YMxI3vA4SIDNMrEBt3DBDIOx3YY6Dbb7avhCFuJkX074FJGBBkWgUFmdd018eUX&#10;MWjdpC9cps3QR0/FzKlt4c2nK5l3N4JZZLaym2GADe1riO+/cmHHptbo260DgbUXdAQKW9QgvH64&#10;r1KEYDqZZbpMvhCghO3RYGULCrX7oojEN7p5vQIClhpzpF4IOMpyRkk/JxMREhFQSj39vVCHhD2q&#10;vX5YtgyCSEZd3usuBDzl4aOLLXqnWKra35vXFUamfsdjKuWd3Fvuxc8K4HlOOsFbZS1neSRphUw0&#10;qX13+DvF9nmcHRp89+PcCQ3efKUpNqxqi+GD2qFt0wGI0cyEOWIidPXJwg0z0Ci5F1q2aotY8zjo&#10;9OugMaViaP92yD0nM/4P4YtPXGjTeALM+k0wOVaoUCd7zHwkxw3Be+8k8hx5hkp8lipw0yMolH3V&#10;/Tfi/E+N0K3NQBj1uxFlWIaRvYYhPzMOwQKxNQFH2XSN9STxmKo+yfqlEym1Lsvkd5EysPxPhXWT&#10;XxMnP2uOcf1ao3NyF2xa1wyefANZk7ikMkNO4MmuQRfVickTu6K+eQ7qx2yDwTYSW5e34HdkKbla&#10;FObF4IXnO6Bfp6GwRpHpWGl8sUuhdZHNOLYQDDciXt8Xzz1PQ/U/QACuQNf5emRd0mNEvwGw67bD&#10;Zl+CRo2T8Marnch0w9mOMoZakcDN9pOxQTKuoK8u0rIMePp5FyZMSML0cfE4+20MvxPGJ21LdiYJ&#10;LQjyITbDY7KhmayllqS9soviJbK+i3RPL9FNleQeMhQhK5JUiMuv0A8BAupXKK8jmVRGAwJ1FN1P&#10;sj/Zl9xzg9qbPLTXd3EZcshEJT0dReI2gwQ/tUySLFP2ugmSrQqjD2V957NQuWVrX7W8MiMauBAV&#10;KrfMYqfz/nkEIgJesKga8txh+PrLJji2vyOWzO6Avu3HItExHVG6iairXYmImI0IM29B48R++PzN&#10;Rqwrtivd8Deeb4Z4x2g4HethtM+H2bme7HM+BvXviYwLLp5XjnpQjm17L4GyLm2Jz4PbsHt/U5it&#10;o2GwroLDPgzPHYrj9R5WuT9DLJqALosVVAchzy+TOzx2ZT2Wye8nZWD5Hwpd7WDho9iwJAmWWjPg&#10;inwCcbpReP0lA9kL60wlzyAguMPx1acxaJE4HDq6a2GOTbC5JuOtlzvToCJZtw/QlWW94lH8+HUS&#10;RvbpSldumZrl1rnojsctJLtchNjoVMyb1RRFHqdqkwBd0qC/Dtat6AaDZj6vnQpr7FS0aT4cqXPb&#10;4/QndO3cD5BRkTGmSbq0WwkgFA8N0F8fngIjPLl6BfiBPLIZtU6ZIJwvmY0INOLayoy1uOeyvl22&#10;lRWjzSCbTq9NYyYLFXYoSxclhlK5jL+CWcrYbvY9vE8lggnvV0BAV4kl6HrKq7ig4qbz/irpiPsa&#10;xZCLyBTVJmxyXN7LuVJWWQFE0PSRRXrdZHKSCi+32NWX8xRD5T3THqFQv9kukqKtSM4hY/YLKLsb&#10;knXWQr5bg8wLTfHpm0nYur4peg9tB33sELgoR/bKTHkYghnCrqvg3TdjEBvfg8An8avL2KltRrRu&#10;CcY+PhC+zHggvwLZ4nUsCz2MzJqK5Rbk6DFgWFtEmBZAb56O/t1aIe1sfXWe5CcNbTPMOqJOqDqg&#10;zalVQip06Ip6VEMewrTl9crvyuQ3lTKw/HfkMsWk4QaDVbFlixnGiOEwRm+AQ7MMqQsSaNxkcjJW&#10;KSsygmF45pgJsYZhsOp2qFAeq2kMdm6TcapIMgqCA+s3mCtu4r04ezIZg3r2pZs8GUbXKpjiVsBq&#10;S6XLTJftsTjkZZC15D9EECDj8IZh2XSeG75Y5W80xFI066Fr0Ao71tkRKKpFpiugQraVdS1ZnDBI&#10;ll2FpBDYPNeGZthlJ8IM2VPmXrb53QTSu+GVTEBqK4QbCTxyXHI2XgM/wUkyEMl4muiEJIMQgFXb&#10;WPxcT/9cZIJH5XIU4JbfUUIMUkCN52QK+5OxyBqKGQqDVIk3hGFKkLa6DsslrrgAr4Qi8VlU6jMB&#10;QJk9FjdfWK/EvmZLViNheDfztSqCbgFL1okE+quOQEBf6uga5AcqIFDIe0mMbG448sjcX341Bm+/&#10;ZuFv67JOblOrd2TM9MzFSHTt0wU67RIVtmWxb4HBshKdW/fFxa+K2aJsuSt780hi4sJ78P6zrWFz&#10;DITGcRAG/WRsS23O4zrWq+QjZV1k0d4IjBJw7yu4hR4J65nvQ6B4WT0KO89nfUuolryqdioDzf+a&#10;lIHlvxI+p1SQGDGNFpl04cQlUjGVrBuZ2JGxNIJW1mkTNm+KxdBRPRBL92re+PZkEUb+VsCSihys&#10;g627EmCOpstm3EHXi8BnnoHunZrjhx8cioVKVm0BLJ9kLQ/UweefmtC+RTuYzGugiyFgxqyDWTcP&#10;wx8zI/ci2WAeQcRbF++9aUbrRu3g0u+CSXcIOrJPa/RkDO7aEz8elzRhBA8anYBDKFhcxvUEJMgY&#10;xdUWIJLvZCZcZvRz7lerYvwESgFEtTKJzEYmG3xyrECWKpLRStbvHHETeQ0CjRrTVAZbWl3+vajM&#10;8TKjryYyBGApMjanVkBJ+Shq3FQiDFjH8jtpCynvz64+Ra1uYb2pxL88rsb4Ss7ns8r1xJ2VZYRk&#10;sf6CyvDxnn5JQFw8AacYp/xWhhJYDz6PuPYyfMLnljX5/I3aV8jL81hXAWG/AtJZ1AE8jN17+qqV&#10;O2bDYlhjFsJk2QCLfgYWLWqMzEx2akEt25f1hDuRyXYbNagH9MaF0Bm3oF3SGPz4eRLBsi7BUepP&#10;AF/AUaIoZLhBlnOGwLKIHYCfzxBUk2Fsq7zayD4fhh+/syIj04Gi4KNkpwRkifeVTkIyOrE+VNYn&#10;tpdKXKKC3Pm9bBhXlqzj/ydlYPmvRbEqEZnEySLTEQYmbp3EUrpZPzLulV0H3nMtcGBfU6zaNgw9&#10;Ok3EipnNqeAyZkhDk5CYwKNYv601jJoJsNuWw+KcQ7DcBrtuJiaNaku3jyzEI2NWd8NHBlFUwHsG&#10;7sOezWQhpknQEyj1zrXQR6Riwug4fq8hkFWEx9MAr7+eiOTGeti0fZDkGoZhfTpg85rmOPtDR16T&#10;IC8GUsqz/aP82Y3n39BbBagiUjeX1Q8BS1z7ABlddkYy5s1uBYuxC2xWAibb1WrfCINjBB4b1R7P&#10;PdMGH7wbizdeScLEsV1htkyAxbpD6cKiua0QLNQQEAleJdcuVW4nwFMkDElNdt2HwoxwLJ2hQ4v4&#10;Vhg0sBmOHGyGgjQngV02o5OOgoxW9kLitQV0FdumTQvIq72dZOveUu9VJqVKGVj+cxGgVNs5iAul&#10;XEQRUTjWQ86D8IiLHbwZ587bMXFCWxhMvcgsxqGxYwreeLYb2QJd1Ay6djJLS1f46NOxZCB9EONa&#10;EEqwYN9P49oMh3YSZo5rhXRJqqHWVEsWdTIL75346ceOaJY0kK6dbAe7GbHRG7FhqbhtDck0rlNZ&#10;evKzI/Hhey68+Gwy3n+3CS5cMiKIWvD6hJ38WqAsk/+fCDO7BYH0e8nu70RaTl0sWRSHWNMoeg9L&#10;2SGugMVwAProdbCY+qNN0wFoYp4KW9hWOG27YdBuRYsWHfD1D1oEPGSJZLul36dEaIO599OTqUk7&#10;pC16roMnqwbmT+wJU72VsBvnIUY7FFMea4svPrVSjx6k7d6OoLDmnLuVDntzqsPLa6hconniMf3Z&#10;O8ffWMrA8p+LrERRG4SJYolrl/EIX1kX/OzLfAQB311Iv/QgRo6OQYRpDNnfYuhkBYd+G5450psV&#10;W0NN2qhwHPft+PbbhujYtBtcOlmjvQZRzlXQJ6TA7JgLp34KhvVriu9VRnIquzuKbltNfPF1DyQl&#10;DSIbWQ+7eR2amIbhs3edZLUPqf1rZPdAf66sfKF7SiaK4J0IeG+AXzYIE9f6cjZUJr+RUP9lwiWj&#10;PPVBdtqsRDe7ErxuC5461A2De/WD0zQAZt0sdnKyp88SWPXr4SJAxho3wRCxAg77EOw93BQ+glqR&#10;SjHHDvmX2krYpxoqqIigxKZCi3WbOlPnBsIUM03phy1qNjo1a4OXXrTDH6jNDvVhXp/XzbuWzPRB&#10;FObWgNt9h9ohVDa+K/U+ZVK6lIHlPxdZu6wmH2Q8TcYs0xrwVWZ7ZSsAAmCgLp7Z2hjWsI7QW2Yi&#10;2j5GJZo16beiXatO+OoLSX8m7ru4PveqVFwpo4chLnoOLLZVBMvtiGy0DtoEMk0yR4tmNromd8aB&#10;NV3x+UcJ+OjzNpgweTDM9mGwOVbAFLYQs8a1hC+vPhnltaExKJmhVuvRWS4J4JbJAYJ5IJsgnSOs&#10;giBayrOVyX8ixWCZd03os0xESdb2HOqIPxyXLkXh0CEdJo1tjTath8HqGAqneRgaGYcjOaYTBvfr&#10;gGPPJyLfJ6FSVdlmN4YM8R/uc4WI2yydtYyl+qviy897o1PHUdA5lkIXu4Fu/y44XKkKpJNi++DN&#10;lzux05TJMZZTMrKTScrmaP78u1RnKrZc6n3KpHQpA8t/ImqmMRTQrZKySgxfenWCEMHHcyOKCu4i&#10;u2uI4y8mY87wBCya0w19+3SBxTgTFudSaLQpGP54e6RlGsgSb0VRGuus8EF88mYM2sa1g023HAbn&#10;JkTH7IY2biNMtiOwW/fDrl9B5jkTyU1HIbHJFGito2BNmAaDYQ7aJj2Grz9ty+s8oiYoZOBfDfRn&#10;yM6QYnTiGsrk0y1sr3sI8mQsuWVg+d+QkNdBe5B9hMRzkA5VkmvIZIqbgofgydXgu28T8PrryXjp&#10;qaZ47ZkEfPKeg2Bqgb+oOvwSviWB/7K18K8YV5Y94lUyjvyqyMl0YeKYftAbZkAbPxtRjVKgJ2Cq&#10;bTgMu+iab8Tgrq1QkF+LrFcyuUtYGJmwGLwE8Is3ooZo/hrE5zeRMrD85xLaVpZAmV2VhsHev6gy&#10;FbwqPFl0b/JqISAzymR5yKDbnBODc991xcCu3WExLILZuRc68xgsW94CwQJZ8kZwE3co8Ch2b3KR&#10;ZQyA3bgGNtdmMoL1MMeIa54KIxmkPkYC0VMIlFthtO2iQSylK94Fr7zWBr5CvQJqPxXdJ7PhWWQz&#10;sixQJYwVAxC5kWyCbSez1T9PUJTJbykyll1QICn46EZLbKlaZUSWL0H7GWwLAU5Zy033HH4CnEcS&#10;JhO42NGhkKxOkq/IsE6atB9BUAXp/2sRfZQN5oLeaKxPbQWzdqiafdcnToPWuYoeyCZY6fYnuMaj&#10;sbMfpoyJR34eJS0e3izZ/VPucxuCF9mRqqxJojOl36tMSpEysPwFIVgGCu5G0G/Fl1/ZsXy+FVMG&#10;xeCLtySG7jbWSyjzDdQ+LA/i+0+aoX3TwWSC62Cwr4PD0Q9Hd7em0dRVg+wS4+fLM2Lnhjgk2zvA&#10;ETUfLuNWOGSG3LqGLtsO6J1kCTEzYDAvUfvpdOvYC2+/3RaBIkmucBsV/1oECiuoAOygcuPo6qsl&#10;ccIs+ZotCSpoVAXXl7la/yUJ5N6FQolDFfCSDklW2qhtjPlewE/tGS5tQ7DMKcdXgqOKH5WwJr4X&#10;BppGABVRQPkLwCWz724yUDyAl55tgiau/rCYV8EYPx8G1wI4LUdhi1qrdu186YU++PJ4c2RktsVz&#10;R2MxtGMLzHy8Kd55uQWKCmPJMOkVySomYcOl3atMSpe/Llj+8jOoMAufGEQU9uzshXbNBsIWngpL&#10;nUnYvSWeFUfFl0BmnufJkaBpMov8h/DuS0lIjBkKnXUpDLYFaJEk64SbqvFLlcA3/wH43TXx+vM2&#10;jOszBE1t/WDWjIRWswBG3RKYoibAZR6Fzq2GYtXSljjzk1nFafpkN0CJ85MQkAIZcxK3j+2isrTz&#10;3mwbmSwokv3F5bjaUbEMLP87wrZgvcsKImkTsQsJPJes8KEN1ChZ9/E920p29aSOFMlvJB5UWKgA&#10;Zo4E8RdvtyGGWOp9ROR8gqv/QXzzeSK6Nu8Pk242TLGroY9LgcO1HPG6rejWZBw+eL85ATVcsVdJ&#10;s5c6vxFs9WbBFD0VibFDsDq1PfJyosl0RUfkupdPKsnny+2ibHLw7+SvCZZUAgERBSTyLNLDimLw&#10;syhQLp9X3ntqIO1sDJbMTobLMII9+QKYjZvRpPE4vPmxC0WQQPKb4c2rTpesGrzCKIRZ+B4muLaE&#10;1TYSRusGRBumo3efbkg/YyL7vAUBWfWSwzoO1kJOmh2vvlEP67c6MGNBa8xJaY6NqxPw7LFEnPw+&#10;XqVkg5cGKbtCyvJAuthqCZ9iMsJc6ALKcxSUJ4DSBZcwJxlHk7FVSRarnvHK579CJIREGavUwZUG&#10;IyL1w+sp1srvrpSf67BYfj7G3wprUsHPcv3LhZ2RCkin8FwlEj7zs/A66rX4GqpsxaLiA0UuO/Z3&#10;5RWR+4vwvZoYocgzqmcVKf69vC/1978gJcHzMsEmQMg2kWEPP+0loDK3U4dkCSc7tCDbTZY7+mRy&#10;RT0P3XL5fT49hIIb4c15hM/PY6p8JSLgyrZTQekEVl9VpJ1ojKE9utMbWa2WVuoTFkLjXAybdSOc&#10;EUuwYs5gAmQszxdwZttTv/bu6Aqnbi30thSYZGtj/XhMGN0Yp0/aCKg11H1CbUaR+8lnEdWGZezz&#10;70Ta5a8FlmKAooQVKDKbLAxAZrhvovCzZDbPvhlF/qo4c6ENBo5tDr1lEAxG2S0wFSbDLjjt07D/&#10;mEu5RGqJYmYdyA6DQfmdShEmTNOORVP7wh49ARb7POhsj2O17HkdiKRxSF0+SgCkocmKGmGoZI5+&#10;TwQNTTbljyCLqEcAFOZKRlESAkQFlkBotTWuAi9RZooyfl7n55hKOV78nAoMrqyDK0R+p1bfCIDI&#10;bwn6Jb+X74Utyey/2utaOgSKmpgolpJylEjJ93JcASzLoMZ/RXgfuqRBWQHFc2XZYzBPlj7e/bf3&#10;vL+IWrmixgJZLrmGiMwE/3wtMWph13xfAp5SNyLC4GQiQ1arlPxG1ulLfcvzqroRkfdyTH4v9SHg&#10;wN9fXj+lipwjUnxfvpfZZrXvkHrlMXVd+U5YKF1f1QHIb6We5D1ZJ8sgY+Jq2ahaBUVGqNhqZdpe&#10;VQT81E12yhnn4zHh8fbQmserjO52yYzvmgV97EKYXXtgMWxG5zZD8frr4sGQNQbuoRvuxNiRbeDQ&#10;ys6b8+FwzoTDtB5m0yQMHpmMsz8mEDBDccRqNl9lapK1/9Rh1bYPstzskH9VffwF5K8HlhR5aAn6&#10;llyImbX5ShAQBaFRFaXVVkHG6Re1mD6uMzTaKbA6lsPiWEaRWWvZZnY+OrZpjm+Os3f2sK7EYBQg&#10;0O2Sdca50qvfivM/tkP/Tj1gNS2H1piKTq264ocfDAoclasm4Se5lSg0WgFFydFIJhECPb4qQ5Qy&#10;/3+MV96LgZYcu/ycfyaSQu4+Jcq1FLbHcoSARcpBw6ZbH6Chy1ioLPeTzcck0YbaA1wNDYjIlgmS&#10;5FaWMd6lxvX8eXeTTUkC23tVmEyAdR6UJXgSV1jCVBUgshwypsf3RXwvHYJyW/mbolx2SnnV1O+9&#10;ZHN+gqiw6wDLFeAzBtieKumHKotMboUmUFQ+SJZBPZvaVZI6rJ5F7s1nVc8pwHR96Dnks1oqSaAo&#10;tZ7+v/JL9S/fs62kPJIRStpdvAF2MsGcWrh0wo4je/U4cKAFRg7rDotxHEwxy2Gz74fduhVO53xY&#10;LPMRFbEQdtNKuHRL0TyhCw5ub4msC92xcV1POA2zYeF3sXGpsFrnwWVdDZtxFwyRk5E6rT3ZbgPa&#10;t+ig2ADbWnU+tHeCt0xiBQqERJTo019c/ppgyecRg6fx+XOq0ciopAXsUcXtS6/OnvkBvPN8LJKi&#10;esPeYC2VMBWxsiGYU5YcroeBwOkwTsOYAe2QfykWcAuoCSulsqk0ZgKCdJ2KorBrW19oI+bBatmO&#10;RN1YvPGKFUVFNGAZ36SbJsYhBh0yUt5fgVMpZf4vigTdS/C9bGEgIKTKw2NqvbhiOjL2eZM6p5DP&#10;KpMaPtELimx34M+/TQGNYoIEVBlPDZJhB2Qds7wvIKhKFiC5RwHv52EdefisbhpmiUh+Th/rUV49&#10;bA85JqE1hfytl0DoEaZFYCNrlxlhKZ+4ukEacoDtKS5wSGSmWuROShV480NSmE/WKqFWav148fBF&#10;MWBKWwQKrmfZKBJXy+v8+o7mP5VisEwnG1Q5K/n8Mt7pb4Bju4xI0LSF3TgeBnGjqXuyh7rTthdO&#10;63o49DPRt3N/bFw5Ar1aD6B7ngKLZhmSHAMwtPtAJMZMhNG4j+xzKYwJU+m6y5bI7PQ102GPGIYJ&#10;veKRc7EhAl5JTk3PKLM66yPU/r6cR+ApuAdeN9u+DCxD8pcESzEEGkqQRuZnzykSVIki7qWhPIKg&#10;+16c/ioB80d2wLBOg9E2fhCc5tEw2ZdAG7sOmthU2JyrYAufgI3L6FrnhxP4yrHOrmEd0dAv0Rhl&#10;nA3VcOTplnTdJ1G5dyMubC5eeymex2ns7uvImq5V4SXC2MSNDyVzIECUWub/nhSRjQUk85AE4St2&#10;ybZWLIflk2cS9qtcYLplYlDiNiq3kucodkwjV+yYrK2ALqaHSiXbQfho9MK8CwgEHtnITE9mqUfB&#10;RQ3Sz5hx+kQsfvzOge++tir59iuLku+/tuHEd06c/jEGl04aeb6JripZfK6R15HJiboU1lchQcbL&#10;Zyhk2dy8Xz7fiyvLMqmxQjJjJcI8VZvLsADPUW67MCbpmMheyTjVVr3UdQFN0fHfDyxFWC5ZligZ&#10;p9QCBtaj9xYcf9+O1q7R0IfvhzZhO6LjU+CMXUk3fL0aP2/XrAs+f1cmdCz46XgHTBzdASbHSDjM&#10;KXDpF8JkXQtNzCaExy6BPmEGrATKpJjhSF3aA9vWN8VHr9rhl5Vg1H+fissVFi/bFN8PX3YNdjL3&#10;KNsoA8ti+euBpfTkBKX0R/ie4OC+hs9D102yirNHL8qWJARke7IkLMeK9LNt8PJzyWjdhIpoWAwd&#10;gTIibgH0MRsIgKvR2NoTzz+VRIV9iABIcFGD9zRA/3VwB6MwZ0ESe/dJMBvXoI1zHD7/xIEiiNvH&#10;e4rbp9xHuoy8r/qtAsvfXzlVyjZxP8VVVWOiLIfKrUhgyaDxyvp2yQOZxlfqgRo2cBOYZKdD/8M0&#10;7jB4M8KRflKPE182w+fvNMcrR+Oxb3MM1i+Jx+JpTTB9ZDOM7tcCI3q1xYAevdC58yC0b98fbdv2&#10;QTtKmza90LpVT/W5Q4f+6Np5IAZ17YuRPXpiTJ+OmPpYK16nKa8Xg72brHjpiB2fvB2PE8cTkX4i&#10;Dp5LMmlBMA3UYnn4LB4aumzypcJ2+AyS9k3iUbPlucT1lFeWn+AvY9VFmXwOcdfVmOLv2QZiV6zT&#10;fBkvFMCUe9NT8T2Mg3vaItYyA5GG1TA0ms0Oezksrs2wOMbgwJOytUVtPhd/478TGfkWjJk9kvq2&#10;AA7rMpioq5HODfzdZuj1mxFnnIg9OzrCHzShyNuQ9cP2FNuWe8lklIxXSttmyHh6DRIHtq9k2S8D&#10;y5D89cBSys6HFqXMkRnkynTFZeyNiiFKIcyQrqNKhCtuYIDHURMHdnVAgmUSTLbV0MQth865gwqb&#10;SldoCdo0HoG33+lIEKxFJaShBh+BF+E4cKwdEhNGwGpeBZNpNCYNb4PcbA18vmuoiOzFsx4OsVt3&#10;BSqquIfF40allvu/KWSJEkit7l088y6zs5kPIZj+MEGE+pBLt9VDEAlQD8jqvFkNceGECR+8FoPD&#10;u1pgZUoXTB3ZCwO790fz5BGIjRkBp2M0rJYJ0GimICxsNurXX4y6dVfi0TrrUK/eSoQ1XIyI8CWI&#10;ilz+s0RHLUdk5DJEhC1BWINFqB+2EHUazEe9BnPQsOEsygxoomfBbJgDm2EWYqzz0LzRDPTvMgwT&#10;HxuMZbP7Yd+WbnjruZY483Uj+DLNLLsEg7P8XpbdLeE90inIsAfbQPJZ0u0M7flDpipjyb8zWEok&#10;gIzryripcsXTJQFLVerg9Qj4w3B4fzc0ix0Ok3YeLM6V0Bm3omX74fj6BDtpH8t9ic9D7yTfG47J&#10;M8dCHy3DRlvotq+D0bUNZutKuLRzsXZxL/gKtSgqJEmQYQjpONJkCID1QkZbJDtliqcg9ZDG9k+n&#10;HsiEXBlYhuSv6YbzoUUxMu6D72J9KmtDunlkhum1KWI4wjoosjsj3WtfAVmgLw4LZnSBnUpntuym&#10;Em6G0bEWDnHHzYvRtl037HyiFT54uxfefac7Fi/thdiEXgTKRbDpNiHRPhyvP0eXqaga3XYZxKcb&#10;mVmTLk8VguU1CjRDExD/A8WUSQ4+bzCLhkc320/ACHjY5kVsfz8NBxpkZ9jwxecWPPuMHWtWNMLI&#10;Qe3QPnkIGjtmwKiZhfCIqWgYPQENNeMQpZ2BiKjp0Bhmw9loMZq2XYnW3daiy4At6D9mH4ZOOYCJ&#10;Mw9g3rzDWLjwKJYvfw6rVr2kZEXqC1i27FksWngM8+YfwbiZ+3n+fv7uAHoMfgLte2xDctuNcEiH&#10;pZ9PIJ6PCN6/gXY8wnXTEB4+neWZjSauWejQdBiG9e6E5Smt8fSh9vjy4+bIumRnWzZAMHgngv6b&#10;2L6yHa+wymrUgZvorgvD+n07LGGV3jy6vPRuIOxWvJ5MtoWw+Hyy3mAtfPxqawztMhgW/SToG65F&#10;Et3zD99PYNtQX3y3qKW329YkINY8FhbtWtitG2GzbYbTuZQ6OwQzxybDnSPj67LDpHgvBEM1WcaO&#10;QVxt2cs8/14VfhYQ1i17GWXepuqktDL/JeUv6YYLc0gnOEpohOcB+H00HAoK+NwFEs5xAxWJz5v9&#10;AJXlHjWDKz34xXMuDOvZDfZo2aZ2JcyuVbAnLIXevgAm60w4jCPR3DUNje3TYDJP5PezYTVtgD1q&#10;NtYt6YlAYRzrjkApiimTDARrmYmXcTK1CqQk1q3Ucv/3JDS+dy2Bg2xbNtjCg8ijm/bdCQdeeKkl&#10;li5pjmFDWqJNy/4wGgZCrx0FDcGwYcO5iIqWrRTWIKH5enTstxUjp+zDqpXP4sihj/Du29/giy/O&#10;4MTJTKSl5yHPXYgAr/7v/AWCVMn8IC5d8uCnU5n48stT7JS+wbEn38O6TU9j7LwdaN9/CRJbL4Ez&#10;fgWiNYsRVn8O9JGzybQmkJWNRKsmgzCY7vySBS3x9LPx+OZHHctUj2BE1ztIXS8sT12nt/F7jxur&#10;CarbIEkuZDhA6Qb1LnjpYfgz+H1hOVbAfbj0Uxy2bW6M4b3jMGe8EWdOtEXmuWY4eXwgNi4dikTT&#10;Y4gxLUFM7CK66lMIlPNg143FiD4tkHZKVu7IpJbMtMtEGQERBGhfQ+TnR+HiBSsyLsSj0EegDrKD&#10;dN9PpivRBmXM8mf5a4GlNDqfRY3JUSG8D8KdZcKJL9vh6w/bI+98E1aGBBffSNf8YYJkDSpWDfjo&#10;EvkkHKjobhz/qAk6tJCEGfNhjVkJrX0RDAmrYXRugMOwHgmmjbBqd5J5LoXGuQAG82ikzOmAXLqD&#10;ATfrj3WJixSJ+8slMNMdkllcNVMrYS3/VUO9UunZ+GxPyOx0oA7b2YAfv07Akf1NMXdGW3Rs24kG&#10;Nwg6wwTUbTgVEZF0AXXrEBO3Gr3778C8hc/giX1v4u0PfsDZC4VwFxahKIRt/+KP5/j9ZHU++IM+&#10;BIsCBNAgfHwvEijid5f9VxTgFUV+4a+Ip/gDAVxMK8C773+HA4fexpJlL2DAoB1okpQKE0EkPHwF&#10;GtRnu0ROgsveDx3btMX08S1xcEdzfP9pU3gyTewUaxOc2JnK5NXPoVslEtKfvz8mUmIPJd+Xds6/&#10;EDFCNX4qnaVEIkiHLWFaZHbum+DPlPhdlqmQnWtBfXgztezYwvH9x4kY2tWJ1oljYDOlwG5fzk48&#10;FRbHKnbUS2G1TEf7lr3w5eetqOuyekzsmG4+O35fro311ASrU3th/Lj2GDa0FUYM7oE501vgyT0d&#10;ceLb5mTfDVXW+L/VQ8lzXc1k6T+QPx1YShgGmaNKx6/CS0TxyJwEnCS+T1KsecRtqYdXXzZh5Mgk&#10;tGwyBK1cj+HxHp3w0nM6+PxhKMyVmEBhfvfSTaPwOl6ZLEAdPHPUheT4zjAZllApn4AmZi0M4pJb&#10;NyDGugIx5pUwkGW6Yvpg6dKeyMyxIBigeyduvYonZBnFvRED4fUlXEPt0SJKKOBV2nNdKcJCZQWJ&#10;Gl+TAG6Ja6RRsb1CiV1ltc/dkHhIH5VcPbcKvpd70AAKeI6Mr+Zrcfa7ZBw+0B1Tx7ZF11a9EKN7&#10;DIYGE2GMnk2GNgPOuBXoM+gIUha/jOdfPIWTp3KQX+ALodTPf8IZKQQ/+QsKxpENBkX4Pkg0E0Ar&#10;kQDP8xYRIOG/TEKf/bxOiQRFgn7+JnRd/pTvi/52Xfks//gppdBWt9eP0+cz8cobP2Bx6hvoP+w5&#10;NE5aC612OvThs2BqMBux0RPRLqEfxg3riEO7u+PU8STqv7isdSispwJpJwKFRAHkFu/xI54ARRYJ&#10;BLMrs/4lnOk+vpeUfMLgpI2lbQQAr2i7K0WGYNTCAwElScwr4Cgz8zLReAPvQb1Nr8nrScQEryl7&#10;EXnvwscvJKCZsRnsmgUqCUt0zAxoY9ZBZ98Po/EAEuzj8MJT3Vk3klVfJjOlw6+KU983RsqUzmja&#10;tAfM0XNhi6KXFL0ARu1SdoYLoTeMROcu3bH1icbIz3OyDqophhkKnJdQK95fgEPprDyDPONfAED/&#10;dGBZHD8ne60UuiVwWkJHbqA7cxOCMgaUXRfuvEisXW2jgvVCuHMJIuwL6S4vhU0zF40adcLTL8fT&#10;JWtIN5kglEUXKb8a/Ll3widxfGSHfk8Yju11IDm2P6K1S6icy2GxLYXdtBbmiHmINwzCkO7JeO3p&#10;duzBG1FJCVp5dKUUayypuxIG8m/WpRhN8SoZGfNSMYbuW9heN8FLIA4NH9wHH+vAx0YOSEdBo5MJ&#10;DgRrIPdSFN5/JR6psxuja+s+MJrmITJyGtnjBDKSGWjZMgUTxu/AkSOf4asvz8JTWIw+V/wJcIWE&#10;LPBnKTn2v5XS/gqJ8d9+dwHPPvcppk7ZjXbtlsFmnY2whpMQReAw6GahY7OBmD2hFV5/oQmy0rQ0&#10;EAKVh3WX+6CKy/Wwc/PJPuTSyUlHrAL0qR+ZApaP0FbElRZdE2/hP7GVy3WEtscOMihB++xkA3n3&#10;oDC9DRZObI143UDYjEthjF2LiLj1iIzZApNlFlYu6MX2NrAssmEaCQTuxcdfNkLfrn3pnk+G3kE2&#10;6liJeNMuxOi3w+mSlIEbEJmwDBGWFdAaH8eMSS2Qc9aOIq8sLKhJEsFO2VOeoCkRHNJ5sJwSxfEz&#10;cP6J5c8HljLWeC/BkuVWvTKZWyZZloRjFEqKtUhsWN4GVvMA6Mw7obfug9W2Dk7bYlgJnOH61eg5&#10;IBkF5y0ES3HFKrOXJ9hK4grZrCv9IfbSVIzCWnj71RYYO6o/Wjd7DM3iB6ILQWfyqC44vKc5Lp51&#10;EElqEMAk6JyMVGYZFXP4bequKI+AqAKohYVcT6mkFDdIgJdYObVvthiWMFCybHj4O18NnD0ViQP7&#10;LBg+pAkSYgciOmIugYIgYZqEFi0XYsr0J3Hs6eP46UyeYm6X/wn+lAZKV4sECeQiJX/i3adlBvDc&#10;i19j/oLn0KrtMpit0xFOlhWhmQqHozv69W2CXVvjcPIbCUuKVK6wjGsHlGfAOlVxm9SHXInb5TG1&#10;yyU9COXZCNv87cagVY5S8XbooXhzroOf7nRGhgtzpjQjOxxHwJR0f6sQbV6OTj174uRpsmMJ9M+k&#10;DRTehVM/OQiU3eGIXAOXbQUMzmVwuNbDbliDRpYNcOgX0SOaBoNtGkzWJfSUNsGpGYT5Y53sNGy8&#10;HwFaIghk0knWn8sSWRk2EDYtsbmllPlPJX8+N1xEAqZFUdmYwjQzHiUjoOuN+/D8cy40sQ2DSZ9K&#10;pdhE49iIGMcyOB2zYXZsRYT+KJomD8DJL6loRXzOAMEmeDuCHnE/aAASRnOJrFPWHQerIzfbjBM/&#10;NMK338Th1EkncrMcPDca/vwHyTaEefA8KmtoJ0VxV64o778lEm5UET5PBTXUEFqRQqYp2W0UexVG&#10;TKD30O3y8xnIpH/4OAmblrRH15ZdYDeORGTUbNSXFR+NNmPI2IM4dPR9/HQuW3mzJX+CleL+FtE5&#10;DhYVFrvDpQPR1SDyDIFALgJBNz8HCJY8FnpU9XchIx/HnvsMQyYfhr3FejTULWA9LaCLOhadknti&#10;5ZyW+PxtJ/WA7R9gpySAqFKuycQM614ykksQf75s+yA7SUr8rnSQpbXh/19kzFENLeXcwLalXYoX&#10;4b8d2W4NNq5PRpJjEByaWbBpU9GpTQ+cPtGY4M5z6eb7ciOwZE5rWKOmw2lZryYoLY6dMDkWIzZm&#10;BWKMk9G3cyfs3NYR6zc0R/uW/eAwrkacaRtiowdhw6okePzs/POLhwQk/lb2iiJYBuixSFB/aWX+&#10;U8mfDyzFbanMBxOgJDiJ+ylrtv3V8PW38WjXqj0s0QvRmK5m0/gxsFinwiZLyGJSYLWugEV7GG3a&#10;DMXn3wzAF8cTcWRnI7ywvz0unOgGX2FdVpZcW9xZulv5FZTAR4Xk8SJ3FfizZVyQ36tJGzK+HBpM&#10;howZilv22ymULNGUjafUmKVkz5aAcbJeiRn0S+hH0f3wFOjx4QfJWDC3Gdo07Q5j2HREN1gNnWYZ&#10;2nRYi6WrXsJnX16E7zIG6SfzChT5CJACm16+evjqVlJUdHWDJekVX8mYg3nFz+MmcHrgDXj43H8b&#10;g/Xz1C+/zcL6re+iY4+10BsXICp8EYxRE5GU0AFTJzXHm290QF62dKgh70ElRFFJRsgypeMiQAXZ&#10;WavA7lLa798RiceUUDO1yob6Hcgnu5QJIO9dKPRG4Z3XkjG2bwc0s/VGt5ZOnPy0CR+Tuu+tgW/Y&#10;WSY5e8FO8DO5lhIkN5IobIbdtQoG83A8Pqolzp9pzYfXsga0eO5IX7jstA/LXtgMu5AU1w8ffmJU&#10;eqX2WRddY4csCUMCMo4pLLuUMv+p5M8GlmqmWy15I2AQJGUbiID3DlxKS8SIIe1giJ6PGOdc7JB9&#10;bj7sg1S+JjTuDadpFeLM65Fo2ovE+McxYPhQJCX3RbxpNOKNY9C5xUBs2dQeZy7G4wwZ5PHX7AjI&#10;vjySjUfGDqm8Raq3La4blZBAZjjFlZey/afjV1eI9ORq7x2ZUHiIYEymIwPtgfvg8Rjx3tutMWdG&#10;ZyQ27Y9o3SiESwiNeRX6DjmM/Uc+RXqWAGDxX0AA0kvm5aUxEDQUcBAsS94rkcmbP8545L8jpJX0&#10;BuQ5ROT5+MwEy6IiCgrIMvPVe/j/xjfz3B4ceeFTDB5zVLm44dqFiNBNQ0z8YEwe1xZvvd0U+Z5w&#10;Xpd1L3YhW3yk1Qp5ErSV0D7tpbTf/1uEBDwAf8YjUHuWq+GXa1UYmsTF+sU1JvPLPZeA919pj+Pv&#10;JxNYI0L3L6iLbaua0c0eDYttC7QxK6GT6I2YhTCQPXfv2x7fn5e966nLkn3IfRd++q41GjfpDa1t&#10;Jz2wAzBFL8fCeU0R9Mkadj7nxTqqc5AsSyqhym843PCHlT8dWErvm30bX2UHxsp0he5Bfr5F7ets&#10;1o6DVr8WcY1n4qvjPWgKDQgJDXH4QEs0cY2Dw7QONtNquuSLoaObbjTtZ++7GzbXOphMC2GzPo7u&#10;fXqhd5ee6BTTDO8+z1443xBSMBmPVOEmYhzFjC8nlLxBXPHfdHsHXkttWpV5B93Ae+GXFGY+dhCo&#10;h6++iqVSd0SrxqOhC59BRrQYDucyjBi3F8++/h2yfQKExX8ypSwzHj4BDr4XCU1dU+R7iswwF4s6&#10;pRQQulpEPY8Q5pJnUs/I4wo8pUMoZtK+fJJqdiYCrsV/Ofzdyx+exZhpR2CPW4Jo7Txoo8ajSdwg&#10;zJzSFh99QPfcL7lHpeO8F8Gse+DLkDHj38pWBCwlRvIBXpPAKMdkyEUAOVvGMiVHKnWuUGJlq/FR&#10;qlM3yxP4ytHjqYNpI9tT/2fA4FoCXfwivqbCZp6LxnEj8PybLVkd0tnSKzpLuy+ojuMftkJCI3a0&#10;9k3QxKyHga79oG59kX6O7DKfHYNsh6GWZUryYhk//606hT+w/OnccAm9yLgHAfbsMqjtyddj+ZLm&#10;sBgGwOlaCbNdYu7mY2Cf/jj5Ld0o3Ir89EQM7NcX0WYqU8wqGHmOw7YBRrophrhN0MfPhTFhAixx&#10;88nSFsOi2Y54GsrTe11UTgm/ETdM4tFYLzJDmC0zz3SXZExLrf2myGD/b+qqhCaeZDJB1qWfPq3H&#10;+tQ2aEnGY4mehejw2XC5UjB5zGF8+M4JhQnyFxT3k4ihPgqICNNScTjqy5CUgMkV8qcAyyuf6/Ln&#10;Vp2EPKS46AROvpWPfv7WJ4xTnQR89slpzJpxADFxCxDdkOys3jK0ihuDpSlJ+P57DX9Xk3pBHaSd&#10;BKQjK/E2/lORlVbCKGWoR9ilAmKCpYQdqVAyGf65DkF3eeodvRrxrgrKkTDUw9DuvWDREvSckoFI&#10;lk2ugiVqAWZN6waP306broiiS/RSZJlj0UPYsr4VbPbJ0EqWrYSVsFhnoWOTIfj6Uyc7BN5bDTVQ&#10;7wWo6YoLLpRa5j+T/OmYpeREzHtAhcoE3VpsWaeHy0QAsWyAib2q1b4UMfY1MOjnol+XljjxRRN8&#10;9fEgtEhKQaRpDTTmFbDQJbfbUqlYNATnYljjUtQ6cBPdd3v8Wui0K9GlY1ucPiXZhtiTS3A5gVIm&#10;lGS5WJE6JmNVVGC636Es4MI2/7G8/56wQ5DxyiBZc144Du9NQvdWQ2FtuBKGsA181rkYPnod3nz/&#10;S5p2CUryNUDQkAE5gkSAnyWy0UvwlNe/Bw0BxcuE5yrhh/+G8B8l/+y70o7/Z1LyXH//zCXi5X+F&#10;FB8/SLWF6i7AuqPb7i/gATkIfPLZeUycshdxMYsQXZcdccPV6JA8HFs3J+Fiup6/ro5ggbAvaXt5&#10;La0t/z9yD8GJYKZ0i58FMMWbkYlMOa5yC/BekvxCYnhlDJUdtC9fgxEDOrCTXwOTZSesBECraSWa&#10;JYzFBx+04wPL+n8yQ5mk8t6Kc5fqoUf3lvSsVqrFFrLHvZ061SquPz5+P471Idm5eE9ZjSaTizLB&#10;9Q9l/RPK1QeWJfcuUb4rypJVjb05QcpbFV++40C7hFbsUVdAL2MvMWthp4vtsqwga1wDC1lil9Yj&#10;0bXrBBgsW2Cyz0f7dj3QrcMgtTNjlG1BaPLHvBax5kNwOhfBZOUx12jsfTqRjOMRuuC8l0pbVqww&#10;Kl2ZKLO45Cyj9P5qG4Tiz39X/suf4YrnKPU8ijRYAdvCY8FHb7fAhGFtEKMbDl0YXSv9AvTstx5P&#10;v/gJvH6hTTxNOZZB+BV7VCgpVEmJAIdM5fgEOQQQfgZEGZsU9imizuAV+KqOl5xTmvB7/sc36t6/&#10;19/f3f/n96UIe4mS51HPJjP9l/2mpA5koMJLkbNDdcZaJEgWBQpZj354+Ztibq7Cj95670cMeXwv&#10;9MblZPQLYTUMxeCBLfHiyx3hK3CwEQhyP7fjZW358/sr2780fSgRmUCi5yJDMWrBxV3sjMnuZMxQ&#10;RUJQH1XuAZ57MYK6WRu+woaYOy8OBt14WB1rCZYpMGqnYOzYrnB7bTyfwHpBmCGZqL8uVq9uApNu&#10;JqzWvTCRJNhtm+DSbkKnpAE4/oWduiD5TyW5sgAs2ayIGna6stylPfNVLFcPWPKeAkiyXlvCJ9x0&#10;N8QVVSE5MnlCl5dlK8qugmAaG99bE8d2OuGsNwjx1sWwOeZBZ1kCs3M5FWYd3exNcIqrbZ8GvWUp&#10;tJHbMW7MOJz8iWzzBzsO7m2HAT27IM4wHDbNUph1G6GLXkqgHYyNazuh0GeF1y1JUh+FP0vSvYmy&#10;CJMsTVlEEQUw5RmkvHwOKWue5E4kS1SJHGrw+3tZt5XhVRtYSco2iZcU1iATRcJc+ZyB2sg4Z8Ga&#10;lT2RGD8UJu0kaCJmokXLJdi+523kesTM5S8EAIpIUpRpF4/LyWsIIEL4oLCTXwu8hkBDAILiKxYC&#10;rDBLgRhyK/6GxwR85cLKbeVrMXj8/MePXncQOVkFOHcuB599no6XX/sRh45+hm1PvI21a5/HiiXH&#10;MDflCMbNO4Lxs45g7oTDmDvlEF3cg1g68wgWLHsOyza8hG3b38TRw5/i1Zd/wFefZCDzp2xkZeYj&#10;2yulvvJPysXj0lmosvtZ/CAKCXBBeVgvv/dQ5JXPKSuEZKWQdAfq2fkTWXDp4xv5RsGiqi+KOp8/&#10;ldPkXKlPdYT9lzeAJ5/9BF16rodGMx3RUeMQGzucz9cOJ06QjcleSqoTlZUwlZUNBdx3IyigRtsK&#10;5DzEY/dQt9nOiiWKqy1Mkm2uXG6e9zOjLBmzlA5Y9K6YYSqwFCZ5A6/D38nOkTIc5a+GQ88kQ2Mb&#10;BEM8varYeTDqZ1KHerP4Bv6G102njvkewXuvNEOLpn1hJPA7Y1JV7LHDth3O6IUY0rUNLl4ywhO4&#10;DW737fAW3BACSpkdV/tBVaMuP8hnkd1Fbyd2SOJniTsl0xUbEAz5zcZw/wdy9YAlgYiUXxKUSnbu&#10;gEprxgaQyRUJ1qWoOEiVMegmBAur4afvo7B7UxJeer439uzvhM7dW5FBToLZthsO0w665GSYiVOh&#10;dy2CVbsNk4dPQXaGZHLhNQP1kXbWhqcONsGMye3Rb0ATjBrRGs8dagd/tkzsSN1I+IbEmf2K+pCK&#10;FmVXhsDr57IuyQBCY1CiZARMAVCJn8zndflelKsoTQbu+VvfzfAX6vDWi+0xvHcyzPrHERFN8LfP&#10;weyUozh9LlsZrfwVKQCj8Qtg8H8lYtPKwAUUBPAk7lAkdLj4J3wjBwLsDDwoDHjhJ+CUTCJLeE2g&#10;mHNd/sdfINsNHP8xG0+99CW2EtxSUp7DiOHb0LHDYjRuMovAMYdMZRZMptkwGCjCXKJmwhg2D3Uj&#10;l6BO5ApYay2Dqe4CNIygMYfNR5hhAaJ18+GQCAZ9ChzGuWjiSEErXqtVp8XoOHYTpvPZ96x/DU+/&#10;8Ck++SodWbmh8lz+5yMzlDFHL91ohf/E0oBP6odgJ0JAFSAUaPTwx14+39/+Ez5aXC0iUk/FryV1&#10;WrIUU/4upHuwbNWLiGu0GJHRKdAbhqFLJ7LMpztTX6xsX+oN9UD2HJK0bAF6HUF2kIE82YIjNM4p&#10;eqB0RsBSLY2VTlZ0TDpj0ad/wdTIOD18lW04VAYtyaLkuQEnzlio/30RbVoKQ8J86KwzsGDeQJaY&#10;zDJ4DeUBfPtBDHq26kvdkpyZy1VWdpN9M8/dCIduAlbPb42gx0DbIyDL5msqdI33zCA2yPCXdOgk&#10;M7IDgU9m6QtkpRF1WgBdPYsAfxlY/g4i95R4Lt5fljDSBVHhOCpDi6zSYc9ccD/8/io0iPtp4Ozt&#10;QKUDz/Wyxy2qge9/NOPxEUkwR82DVb+NirABpsRUKs8KWGSHPM0kTBzSDN9/0ZLgYOFva1IawpNv&#10;QsaFCORn1qIl8boCeunX8/7sMWW/8JIe/58Kyy49v8RkyiRPFutXQFON+0ggOcsp64NlDEgSsMpn&#10;mdHPIIvOlRyZNZCZpceGNU3RIuYxWBssg0EzFT16L8Wrb/xYzG1CtqvGIgkEghiShELc6RCTFJDk&#10;W/mqRGjjJe8FDIV5yfkCiPlBN/JQiOxgIdwKMv7+70KmB2++/x027XgH4ycfROfO65DUaAU7obmI&#10;0k5UqdrC9JMRYZuNMDsB0bEI9eNTUS9hFeo1Xo86LTajQasdiGq5B3XaHcLDHQ/x/UE82mYP7uu5&#10;F7Xb7eL3u6BJ2onwhK14NGETHo1Zg4bWVIRZl6FWzEJUd85CXd1E6MImwKGfjeTGK9Cx42qMGr8L&#10;6wjYr733A05f/FsnIn+yalOChIQl+/lsfr+bwk4gEFqX7uZ3wrT/rp7k888idRSqyxCKyjF2PvxQ&#10;4prL3wcfncLgoRthZadgi1iKGMsozJ7TFT+daUyArq70ISjDRVkSj0tAy5flsBLFQbdaEvG6ZUkh&#10;9UPpD3WDHlNoTPKXba8oV+yBna9ktZIgeQ+vjTtwaGtrxERNhNm6HNq4yWjaqisOPN2UdtEILx5J&#10;Ru/2LWGMWg6jYy+iY1bydTMMzm3Qs93i7IPx2TstqMO1qfvUZcl5KWxS6azoL5lpnjBIeQYyZnp/&#10;aphAiEFG/ZDOi50I4JRS5qtCrhqwFACh8ghIyl4uknwipEBVyL4ImgRKT5YNX3wXg+ffNePd95Nw&#10;7nsqppuAl/cgghfYuIG7cemCBnMn94DdOApW23LoHauhcWyCJXYrHNYliKVb26ttR2xc2QHrVrhw&#10;eL8Ohfl1eX0+cwHLkU7gzaMSpvH9JV4zTXrVkh7/X4gqvyiWKH7xbKYEzueRCct4pnK3KJLNW2Ul&#10;Z7kLqtOQH8annznw+NBOsEZPgDZiLmJiVyJ15UvIzpHJBtoeQU5Ykz/oDRlzMfipVzViKUIXUoy9&#10;BAAoYugiwjAleVqJhBJYyJd/M/480rEfvsnF4Z2fYuroJ9Cl7Qo4LdPIEOlyaueqJYLR+lRoYjfi&#10;0eSNqN12K+p024u6g46h1sgX8MikN1B9zvu4f8FHuH/Z57h31be4fe1J3L75FG7ffga37ziNalvO&#10;oPLOEyh/4ATunfchdGM+QOSCb1Blzbe4ceVx3Dn/Mzwy+WNUf/xtPDT4RdTu8iSikp+AsdEOGF2b&#10;EK5bijBNCjT6udDqpsBKL6Jj+2UYN3oXtm95B198lYb8wpJhihDW5fM5s/kuTz11iGXybejLYjAU&#10;CYFkCVDKWCffF9exfA7VsZsdNbuWYqaZn+/D7m0foEncaoRFrECUbjF69u6F996MoV7KsEtlghr1&#10;N4fgKUmnZbdP0WeyMNlL3C9DTTKeKHohQCn6Xppu/Z3QVlUS3ypkrbxuYR3kX6yJwjTJ2doH88cN&#10;gSliFsyxC2F0zoDDMRZtmy5AjIGs37gQhrgtiEhYjIj4xTDHraV9LEaYsS/mp3Sh3ZuosyzLJbrf&#10;GezkZZUYQV6VUbwftV2HdPRiD0IQaCuq46euC7ER8C8Dy99BpOLzbmAvLEkp2BiyjFAmTrJlyRl7&#10;U/+9eHZfPFolJ8ER3weN7BPQo+lY7FjUGDkno9mw7N3SqDzuu1GQrcfmDS2RYO9H0EyFybEBeucG&#10;KtBqWBw0Mrp+Ls1iWMIno0PLdkjPNBC42IteeIi99SOskztR4LkJ3rwaCF4i2xRF/hVhQSGAp9Ko&#10;cSYqlmT/kfEiVbc0Htnh71J9AjGB0lMVHm91HDpsQbtmfangy6CJXIDOvVfhtY++U8Yof7IEMRCQ&#10;pYgSXM3X4lU2JWAp8OenIYtDKWD5N8CUNzKG6eFBiriiMjZZfF31x6+/O34RO7a9ikHDVqFRwkKY&#10;tYugazAHpqjFdKnXICJuM5nhATw46AVUmfAGbp33KW5ZfRa3b8rAnduzcfsT+bh1nxs3HfTg+kMe&#10;XHfYgwpPFuL6/YWoeKAQ5Z7K47EsVN6fjpso5Z5Ox7VPXsID/V6EIXY/ak77GhWO5qPci15c81QA&#10;lQ4Ecf2BIty8L4iqWwvxyKpcgu853J1CAJ7wFh5mOeq23YfI2E1qEk+vpTscMQdauvSu2GnoN3AJ&#10;1m5+Ce9/fJLAWfyc8iegKMHoUnEyCSai6LZUpLBzqdfLJoSkDovrWB1XYClLKbN5rIDCyiv+O/7V&#10;RfQZvhlhhimIDp9H72Ag9m9qQv3Rsp3vg1cYWno1tj91gfosO476M8Phy6tKwKxE1imAKfrOzvkX&#10;mSVtVcYs3eX42+p49UgsJvZuhRn9x+HFp/vgVFp3TJ7cApboEbDYF5MwrCVIrlB7SplYZ9qEdYhq&#10;NA962oLVvB7WqCkY3r8tzpyzkfFGsWyP0IZYBtlOxEe9DdwGrwqTkomm4rIJCRBgkfFMsVthzZJ4&#10;QyXb+B9gx28lVxOzLNmRUa1DFbeVvZlkdS7yVcali1F4rHtrmKLHwiDJeC10rQ0pcEWNROosK39L&#10;xRQGKAkQPHRzvBE4tLMF2rgeh1WzFKa4GWpDKEMClYcuiNWyEXq669Om90BOYT0qIH8rSl1wGzy+&#10;a5Dtr4S8/Ieo0KyXvH8xhvSzCGOgS6IYpfS44sZL6jjWac598LN+ZWDcR9bq9z+ItAwNli+OR6K9&#10;D7QNZ8OkX4JZs1/E+cwQMxIDDaEfjVcGFYvd7dD67WKD5n/CE0P/CbdkW/M7maCRqRrhUywIXyX2&#10;sviPby6czMLefR9g8OPbkNhkERwRU5BQfwZ0xqWo3WgdHmm3E/cNPIYq09/FHat+wC1bzuPm3bkE&#10;vELcdMCDivuzUOlgFsEwC9fuzwzJgUxUOJDxs5Tbn4dyR/y45mkPKq87gxtWn8A1B3n8qWzcRsZZ&#10;u/Ee2AwbUKfJVjww733cdegCKu27oK5d7kiOkmt4j0qHeI8nc3g/XudQISrvzcEtW8/hztXf4+4Z&#10;76Iqme0jHXehVuI66ExLYA+TzO5TEZswB70HrsWmLW+QMV8sfvjQX2hZp9Qz0VTFXBbHXbLeZKii&#10;pCP6WRRqyvnSYbn5XhhqqH1KBjBy3F6sXvky4p3zoQtPQYxpghoLP33OwZahPRVQj9NlfO8B+LPv&#10;h4/uqz+nFnVC0qKFvKrQJGFpuvX3ovZ28ldE5vlIDGndGdbaqdCx8zfF9cey7Um4kNka25Z0QHKj&#10;7tCzE3YanqC+r4Oe4Kg374LJ8CQskbvh0g/ArBHJuHS8PZ/lHj7Jw8jPi8TJH6z45N1EfPZuS3z7&#10;eRvangtBfzQC3vsRKJQA9etYbmGUtBcZcy0GSLWX+hVlvarkqgFLVrhKM0WgVAPG0gDsbQMSDI4H&#10;cfRAd8TqR8Fhkp5yF4ymQyoJqqbhIowemYhCj4W/JThJD50pAMdr+iLw6rEkdEzuBqOBShyzCVEx&#10;kp9yIXS28ejYoSO+/aYRwYi9ZvF+yjIzLUMBXoKnn0ApqapUT1pqmS8X6XmFgfIaKoBdJnaqkEHc&#10;SWJ3K9x55eElCPtQE1+cSMLwxxrBoXsMpvAVaNZkAw49eVyRHzE9j5tGKTPRCv2KRRmtCCFSgaEY&#10;PCGSx0TkSMi59qm10IUyVifUkf/Kn8cXxGvvfYcZ8w+gZUt2NprJMEawTvRrEObcibqtj+HO0a/j&#10;5qWfocrWn3Dbngu44RCB7wjBi2BV7nAuyh3KpQudhwr78nEt5RoC4jUHcglqFPmO54SE5x8twDWH&#10;83H/tkw80PUF3DPzM1x3KBO3HshB9aGvQmdfDS1dwYiYFaje5xDu3foDbjh4ERX2E1DlXkcItnId&#10;stJyT1J4ffVZynIkG+WPZuH6w2m4de953LX9J9yS+gWqjn8PNds+hbpxO2EU1kSWZ4+chJZJczB2&#10;yg4ce+MLXPCUMELWINl2UCa1yLxlOWgJ9AlAircequ8StzzEPKXzUg1V3C4SluUVAFUdE/DGiz+h&#10;TZtdaBDJ5zOMQ79+yfjoQxcvVA0BdxUUZsiKmBspBE/JmJVRl7ZXnXp2k5oQ/JeTO8XizSLgFtZA&#10;QZoJUx9LgKHhEmgSluNRWyqs8d3x/lsxLFgs3n8vBjOn9kC3Nv2QnNAPjZxD0CS2P9o2HoyRvfrj&#10;yT2t4b5Ar8pTH/4MO559sjXGT0pC+87N0bRRDyTZh6JL43F4vNcwrF/cH9992xLuortJ0CvBk32f&#10;Av6QByW2I4s1JMKD9vcrnuEPKVcPWApIytJB6X0lpEbYJSveUw1nfopB97YjYTasgt2agsaxcxEf&#10;PxaNk7ujW9d2ePPtBPg8NdnjsQEJUEUZ/C0ZXUAmXNhbvvBsezSJm0q3bQ807Fmtlp1ITOiJl55P&#10;AGTZmKRYy6aiphEUM8kOJWmFjC3Krni51/BVxmxKK/Plwjpk2UOTQXyV+hQWkXsLPPnl4QvcAV+w&#10;AV5/pxnadeoGi24yNGFz0K/3Xhz/IkMZmgCb359LYxXXOeQKikH+zHBESgyYQKgiBuWzOi7HCI90&#10;DwvF5Q5dEOk5fhx5+jMMGbYJTsdEaKPHQauby45jM+q2PIiqQ97CHYtPofLuPFx72IcKh/1kim5c&#10;tycb1+/NJNuj23zgIoHqLEHqNEHwfDF4CpgJgP1NBCgFNK85lEOQzUaVPWmoN+hVRBo3ocbMj3Hr&#10;k9l4YPmPaJiwBQkmsunG42F0pKB6s42osvwTXPckr31YwJLXPkTXXK7L35R7Mo335b15//KHzrF8&#10;l1iuTFTcm40Ke3NRge5/+aMBMloPbtmZhyqLf8L9w97Bo60PI9K1ARr9PERrJkJvGY9u/dZgx+73&#10;cCHtsrFNVpYwcsnErsKPLq/Tn0U6qdBx1XEVv6qIA9Vel3hABPjhhAeDRz6LSC3ZnnY62ib1wLPs&#10;tL1eK13a2+H3XMuOXVxvcWVDIKNCccQd/0V2Jgk87oIv934ECx7GD9/qMGRwc2gcXRFhnAGXrQPe&#10;fc5K0kzbwW3weV04c6oJ3nojDq88l4w3XzXh2+Mm5KXZ4JPkx8GHkP2jCQvGJiPRMZT1tAAGyxqY&#10;TJKpaBNcmu2wRCyEXTsZrZt1wtbt8cjON/OZJQes6DvLrEKHyCyzHuYzid2UgeV/XwgsaoateB1s&#10;UaGERRixYhbBJXoh9K51sDqGY/vmCfjmVFd88nkjXDyVpCZKVExjpqzZvSMUdpR1CxXyDvbA18Pj&#10;b4rx4wZBF7UWdvNWJBgnY//W7gTielRWyYR9O3wF5aisVNgM9pYZrIt0locsU2LIQpllfqFOqOTq&#10;PFEg2dNHNqZi7+slYPuDN9JIEvDcwZ5oHd+b7v8iuk3TMHvWs7hYbLRBgpzfH3Lz/P4CxXQUU6Qx&#10;hoy52IBFxHAVUJL+CMNRBi4MsoQ10Wwz3di2/X10676RrtdMhOtnQmtZDE2jTajf7SgemPox7th2&#10;ERWfIig9nU+wycV1BMlKT9DNfiKPYEk3eH82WWMmASqdgCWAeQHl+XrNk5eUlD98icf4epCfD1wi&#10;iKXxGmm49mAabtt/Ho/MfAeRMetgsa/DHXPfxJ2H0nDv4JdUjF8P4ySMdoxER+1MhMWuxH0zX0HF&#10;w2cIiul0xbNxHYEwxCrTUUGuTze9vIi8pztfge56hf1S5nxU2utGxd0EzP0FipFew2e6lq83b7uA&#10;++d/iRr9n0P9plsRZVmhNkDT6aegdbvlWL/pHbrJIUZY8ifsMRgQ91zYZDFAXiahtpBuSU2p8RjP&#10;8wtg+tlJ5cBflCNXQUFeEVYuf5te0GxoI5chOWYI9bY9vQayTA/tLItsTNZeS2Z96rpfgSWP/SLQ&#10;8HvJdpVNvfTchoCvGs6esWH35laYNbItniSYebPDCWQ8t+A6XvdWBH38TZA66SMxCJIU0IVHwfUI&#10;eKog7WQCRg1uSVAfxI5rAbS2vTCQVNglFyY/2+wrYY6bA2NMCoz6tXDqxmPx7FbIybDw/neH9L2E&#10;XSob+R9hx28hVwdY8r4Si8bGDU2SELBkHAe3451X7WhmngKLfgtd6EWwu6Zi4by+yPE6+D0ByS1u&#10;dyWCG0XCHfhbn8Rj0sUJZjzE95WpwOGYNsUCXb3BSIrtjX07k1DkjiYgs5EvSWzngyjwVqLILnxS&#10;HjJMCcvIrE6wuxOSlV1AXPX6P8fElZRdGOVtxSKKI+WnO5Ip2at5vr8yCgq12L6xOZ/jMVgaLCbD&#10;m4b1G59XcwzyF1CMJp9uehaPBfkqgdHiRHtolAKaIcBUBqvYDIXHQsHjclCuov5BVm4h9ux7C126&#10;roCehhoVtQRh9g14uPVuPDDiJdyz6lvcRNC67mm6skcy6SrTnd2fSWaZztc0gp6wuwsEHTI85YKT&#10;3R0iCJG1ld/nI4h5cf2ePFTcl40b9qaj0p50/iazGNj4epSM9LAb1VK+RO2kDTBbVyA8fiVuX/UR&#10;qqR+iYeb7UIsmd5s/XC8pB+EYZEEcst63DuaYHmMAHkkHzfudOOmnYW8rpv35r325FPIevd5WQ45&#10;RoCXcU3eS7HOg+cIqOdRiaAu46flD7Ish+U7Mk/K7XszUG31Sdw/+i082PEwGsZtRph+ASJ009Gq&#10;/Qqs3/wazl+UteGhvwA7LWH5JZ2ThGtJmjvpiqQtZJJNwq+kbYJsOxnC9LCvKuC5hWyoQEAAWLyF&#10;IA4e/gT22BRow5YjxvA4ls3rgIKMeJ4oYEnP5SJ1OKMGWd6t8JJxKj0TvRJdEuMtto+QUNflmGxl&#10;nEkdpx76CIpFHn6Wjdmy9SzEoygqIHst4HHJfyohbNJ5K6F95MnYKa+VKRmOnFg+vRNMmtkEw/kI&#10;d9HjiNsGs3MbdXS9WtmmN8ps+ThEWKfQM1vBY2vgih6KVfN6oDA3jnZEW1FAyXKVhMn9bBtXmVwV&#10;YMlGDxCQPGSBwdyHCTJkaN4bkHYuEQN7d4dJt4HsZBss7N3MMSvIkEaqvXW++CiRSkdXwiez6NdB&#10;LYOUuK+sB1TqNpmFDMi4Y2F1vPtyPayabcW7r0iiAJkMkvtSJGEAAU7ixmTfFZUMQykkr5UtwwIE&#10;S3dFijBMHlf1JKDM71UvfytZaWUlsieOjJkGZfxT9in33Qt3vhOpS1vBYRmEcO0sxCVNx9NPvU1D&#10;Kv4T4BOjVPAn42IKBgmOoambEnbJF9ov/yGLEeD08JiH5waLEbeAxrrvqc/Roftq6IyzEKlfhHDn&#10;BkQ234+Hx76H6zedxU0HycQERBSw8fVQFtkaXeYDwtIycS0B8JoDJd8L4FDknIM8doDgdDCP7wvI&#10;7AieT2agMt3hm3ddIlARJJ8iaD1D1vl0Fh6d9xNsCQfgMK6ELnY1ajZdgwdXfoM6/V+kK7wWLY0T&#10;cczcEp/ZEjDQMB4W3UY8OuAFXCssleW58Ykc3ESArHBA3HHe9xCBne/LHyBw8xnKHQwdk7KFJIO/&#10;y1AsuJxMEPF51PdqjDOXLDgXFeW6ZKy3kE1Xm/QeanV+Eo/GbUS4kSxfPwNtWi/B7ic+RG6uMHT+&#10;SZUXhuo+n+CYywZQcCrVXbJyiCeFVvqE2lDFb8opAYnrzOc7of3AG299g+atNiNSsxx603BMndEK&#10;GWl2Xoc6lEHdS69OPanKzvpG6pHoMnVSJnwEfFTIjnTAZHEyTigp2YpZXJHor9iPGjMkyIrdkqHK&#10;Yg6VSV86bvGSaNcyWy0hQEVqL3GSEf8DePONtki0D0KcYSkZ5GLo41IRHb8cBtdKWEypcOqnonfn&#10;kZg7czCmjh+BZgmj6JktgsWcihjnMDz3clM+f3U1rxDMkWz+MmQlYP8748dvJVcFWFJCkzsPshwP&#10;hJY6FoZj7dKOMEVNgtW+CZa45bDGzYXZwcayrIZBOxdN4gZj8+ruyDoXGkCXrC2yvKyQPa9HrZwg&#10;2BEMZYwHhexZg9FU0EcJimxgcX/UDCQBT8k/lqnkeJBsMxQ6wTqSMCI16178O1awyjqkwFIYcjUU&#10;plOx/VWRk2nBwildEKcdC4NmHhq1WYDXP/5BGZBYlWKJyoXjexqdculEhMMIIvK4sJkCHpHgIFm3&#10;HFCGWmykchme8N7b32PY8A0wmSdDp01BtHU96rUgSI57F/dtOonKAiTHBOAIPgIkAn4CQvJ6mQgY&#10;CSiFAEkYZQg8ryUAKRCVY3SLyz31I19Pk5l6CVBBAlUhv7uEGw7n4r7lp1G/+Q7E6Bcjjkwk2rUY&#10;dbvuRO3xL6Nhk21opF2jWGWaIRrfmBIxyCT7j69FtQFPEyzJao8S+AjEwg7Ly+z5YQKgsMgryvpv&#10;C8H1ZjLQ+7afx0NTPkK9lvthlDE67RxoTOPQrf8KvPLiF+xQVfXKfDnyiJ9q7b0wToKk9FmyJFKA&#10;NNRm8vo3CfLc0AIAeR8CzONfZKFj15XQGqdAr3sc40d1w5lTZjYgiUIuQVJtkiZeTggU1UyzLHRQ&#10;bI26KMfEmEX+QU9L7PVyPaYuyrUk2YYMNeVXInutqHRUALQovyZmz4mDQT+FHfki2GKWQe/aAp1r&#10;K8FwC5LiRmDDukScOW9Hoc+EwkInnn+mJ5o2egw22yboo5Zh9GP9UJDdijrPssrCEQXuZczyvyzS&#10;yAS2ixRxcXEvXn+1GZrGdILLMp/guJ6MUsYsl7ChViPWsYoscyk01jmwGEfh8T598OELbYks0VTg&#10;ysj33UidJrPje+l1izLup0stu/bdxmeTjZkeIiDTVZHVD/8UKEuE5ckSt7o6FULCJERhixVC9fYi&#10;7MH5ObSJP+/lr4tLF+MwZ0o7uMKnQ19nDbp0XIfj36Ypw1EgSRsKvYpR8b0wyp/BkqDIg4KXwnNk&#10;vbY4fR5/IXyyxJG/k7/zp/Iwb94RJNgnwh4xCWbdEjRsvhsPjnkXd208jRvETX2W8hSBUIBiH8Gn&#10;BDRKQPNyUWxNgCkEluX355JthkRmvhWQyvdH01Dx4GlU2p2GCnuCPAbcSCCumnIcjzbbjTB2bFFx&#10;C+GyLoPZvhD1uq9DdBuyONtS9NXOx4eRnVEU9Qi+i2qFgdqZqG9bhXuGPIUbD5xH+aN07Z/JRuV9&#10;6WTBLC+Bs5wC6n9T5DnJmv/WSYiEgLjyoVxU3XIej0z+AHXb7YaGrMmqnQ6bdTLGTN6LL7+9EKpo&#10;wUk3QdIns+cBtou0RvHC0GKAvFx8PllRxVaULYEJmkGZWmernjudiaEDt0IfPQ+G6DkY+lhffH/B&#10;Bl9QJknIDi8+QtZXi/okbnY1NQwUJFMMqv2hqMsCRkrfRA+v1NN/FAWM0qnLOL54QB4JzaP+8prZ&#10;Z7To2b0pDJYQk9TFbITGsYIdbioa20fj6J7eLLOWpOVmeN3X0ju7FkGfGTNntoVFuxY2/Ta0S+qD&#10;Lz61UkEJ5BdrApdoI8Jmf9Gm/qBydYAlJYMKInFo7PG++CoR3Xp0hsUwk8A4DzbjNJiNk2E0baS7&#10;sJcu+SqC5xyY42bBJsCpTUVS7HCsXtYJZ043I6DE4eypJnj3+Qhk/VCP12dDygx3VmWy1xvgzb8e&#10;3oIb+ZzF40O/JGoPHCqpKGtBBfbSAooSVynHKbKlBHtrlY/QezfS0xIwY3JHmMmKtRGL0bPXTvz0&#10;U2jGmx6aAkm/j4YlhlQsl4OlJHfw0LgKKfKZVscf0kjlPF5DyOXLRz5C/1bzYaNrH2FejJrJW1Bt&#10;2Mu4f/Upusd5qHBMxvUIEMdECHwEuRJRwPHPwFJcVwFKCQkSgNyfT2DhtUoYpwSa7yM47s3nfc7i&#10;uiNpqLw3HdWmfozwhC2I0S2iizYTrkZLEGdejRgrgTM5BSbHcjQ1zcFaw2BkhccgP7ImPte0RB+2&#10;bZg1FQ/2fwr37L+IO3aeRdU5n6LahPdw0/bTKCdjq4rxXlHWXyslz1r8vKoO5HrsCMof4jMdzVNx&#10;nHdsOY2Hxr+B2s23IZyMWKOZgZaNp2HfttdR6A6xeMnPIa3DnpaNKIsBZLgkBJCXizDL0Dg0W5Kd&#10;m2rD4iD2zEsBjHxsB8IiliI8eh36PNYbP14g4Phoc5eoR2qH0ooK5Ioya6n97X3uSghIkl/xhNRK&#10;n18LlsJCCbL0hGSteqFHIkRoZwTAHz9zIrlRD+jt2xAZtxSR9nWw0w13GMkol3dEwGshgFdF8OJD&#10;ChOKMunC03U/+lQyWfgCss9NcNg64OXX6/OpCPRq65PaLBvtpAws/8uSwYISkPLTDBgxojsidTNh&#10;MG1BgmMhZs8YRfDph0TbYzBrN8Jq2wUXG9dlXUsXnT2iczOiHGuhI6AO6NIPK2f2wNA+I5AQ3RU7&#10;ljhRVMAeW43rXMfnJti5y8NL0AySZf6q8RU1NiRAWS60ciL/FtbR/fCXKIYwSwnOdd+jZgllY38B&#10;yiiyqC5DluKHi6Gg6CKiXNAjkwLCJGk//McnbOUKsBTxk70ExQn00fWTbOe0UTHZz8/k4vFJuxFj&#10;mIi4iJmIsm/AQ72fwS0rv0V5AcZnhBXKpEgeKu0jMMjYJEFTgWQxeAjL/Pnz5aJYl4CTzISLy06Q&#10;lMkdiXGUuEf1Pd8f9qPyHuAWAubN699D1WF7EBWzCU0JAEOjJmOyfRR62OYjhu6c07wSDvtSuEwL&#10;MUk3GG+bW+KCxoBcTX28ZU5CF+sE6EypqD/0Jdx34BLuImCFO7cgzLkJd85+j0yTrFAx3cvK+f+R&#10;K8BSpALrR0KOrtudy1c+lwxPPE95JhO3rP0eNXq/AL1jI0FhBnVwBgYN34nPj59XbSh/oVFl6fXy&#10;FWheCZYiJWCpXtlwXsHLoOKiyMvyYsyYY2gQtRKR2qUYPLg1zpxIpP7IogYCpZohl6W/d9ALqgZf&#10;XhXaqbjQBDo1ufgrdFZFZ8jYJlkr7SqQez8KaNdeSY7huxnff5yEROdQ6Cz7oYlZCZNrHWyGVPRs&#10;2wXnTsq4/g2hVUdp4lERcEX//dXx1NPtSFpmqzhZvXE8UlObUJ/DaGNknzIxerUCpchVA5Yq1OEO&#10;MsOGaN6qH6LNW6Ezb0eiazreeqsfe/AkvPBkU/TvMJxsajYNcT6c1tVs5C2Iil2LqEZkL3EzCCJT&#10;kRA1BwbDcmgaLsPy+R1VoopQBiP22vKcIqJ4spn8r2lcBZZUnvzytI/rqXj3wZst+6JUJvhdw88V&#10;SDseQFa6HSmTOiAmYgaiwhah54hV+C7jIiHPS1eL1lJIRuLPK9W4rgRLUgAqdS7lb2v2nn7+OJq2&#10;W4y6hhkIo7LWabEXVaZ9iLu3ncdNMrFRPKEhM8jl9+eo1TAV96cT+NL/HkD+iZQ/mIlrCCrXEmSv&#10;IaNUQCkgqWIds3HtAXFdea+DP+DOOedQddCnap24zjoXJts89DSPwJP6PthqHYo2BraBZTNMsheM&#10;cRX668bhOXMbfGOOx2mtCd7IWnjB0Ayd9BNgZDtWG/8aKh+9iAcHP4vYqFTEGVfi/l77cPsTdM0V&#10;2/3H8v67Ul46BHmVTkEYtDBpYZx8/psOZuGuXWm4a/ZnuK/DQdSUfbqjZ6Fjo/l4asd7KomR/BVK&#10;aJc/h96Bm2AoY5TSfqW1K4GT0KqWCBBYIWFJ/CvIKML4CXugMY6DIWoWRgzqj0vnmvLC9yCYIduV&#10;0AMquAb+XLLC7Ef4mTapFkiIN/TLOiuraYJqMkjA8h5eRza4I+jKJKXvJpz6IhGtmw6EwSie2lbY&#10;2VbOqEVYOL0ZCYGGOi9skQRALTkWe6mMYEEYli3vwTKvQFTcShhtm9A8dgTeeSkJQf+tvF9xkphS&#10;ynNVyNUClkU5N8NPxpdVWA0jRvVEpCaFLvZG2PWPY9WyePhlewc8hAvfOrBoahIaO/tBb5oFXdx0&#10;mOJn8NylBM81cNqW8f0SaGmAzvgReOaVWKrqzaFeNlNcGLLBND57urjnpZflH0SFXYjCUFHpAklu&#10;Sj8/BworwVNYjnh2G3LTY7BobkvEakfBVH89+vbZjZMXM2goAbi9ZCJiZJKFOyibZv0NFP+pkIUE&#10;+CMSSqRlebB83lEk6afCGDEXteju3jH4Fdy27hRuPCwz2Zdw7Z4MVBRXmUCnxhV5vPzBdIKlxD/+&#10;erCU+EUBSzU+KcHhMjEk4UD7CGS70/HIog9Qp+9WNIzdRSa/GQ7rLDR2DcPQmJ54zt4KXxk7YCIB&#10;wGRfBl3sOpV4o61xCvYbeuF7SwJ+1DmRHW6EN6Iujmo7oGfkNETGrkflhe/jmiPn8GDPg7Cbl5CN&#10;LkTNRstRPeUzXC9stpTy/lsi7PgY2epRGb8NdQ7lD2SiEuvvtt1ZuGGnxI+mo/zT+bhhczqqDXsV&#10;etd6xIYvgJOu+YQpe/DTJXZi/CtkBygTPzKJcyVAXi6iA/mES48MrMgYitpusxAFBdkY8/hO6AnG&#10;ev1Evu+JnPNJdHfvZL9K70ftgUOvSMbMxTNSWa3kmHg0pejpZRLalVFmxamztG0/O3h3/h20bQKC&#10;pxJyzxowuH8HGPTz4HLORxzr2xWVgi1rOsObF0+gpI3IWL+48DLclP8gTn3VBB3b9CJYbkN0vGTy&#10;2gl7/enYtymJev0g/CqHQtmY5X9dirJvIUu7ib11TTz/bHsk2AaTkayG3TAT/doPRvrpRnRTKlEk&#10;fZsZRw+1RLMW7ckgp8NlWYc48zrEWMRF3wQjXTi9dgFGj09GWn5D+LwV+FzFQCl72kgCANkfXI3p&#10;lF6ey0VWWAQl9lPi3DIlaL2mmojyecojT8XHtcCa5a1hNQ6GNnIWenXfhNNnJDiZ+CiMQ2ZTJe5E&#10;4vOKhFleAYz/IMoBJxcBPv3xEnr1WwVT5GRYNcsQlbgHtSZ8itv2ZqD8s2STsiRxP0HuIFmScpEF&#10;5AgIMot8KB0VDqRRfh1YivzNBZfr8HpklLLs8ZFtZ1Fn0juo0XoDwuKnwmCfgwENZ2Bdw344ao3H&#10;lw4zsjRJOBg1EPG2BYiOXYJY22w0tk7DNlNXnDA0waUIE9IijcgP1yA7yoiNun7oED0bNZM34/aN&#10;3+OWrSdRK3kLbPYFsDtmIopG/HDfo7hvJ0GtlLL+u1JeQqJkPFdc/CcFMDNRcR87G7LKCqy7awmi&#10;10nM6DGyzJ3ZqD35K9RJ2g2NYxnqGyagSbcVeOXjK9ebh1zvK4FSRNxwX0Cm7QrZ/mSiAXaaRZn8&#10;VRDZ6QGMGL4DYdGS4Wky5k7ujvRcDc+jy5z+MIrS6lJfCT555UOejZotp62WoqeXi4TA+QmOakdQ&#10;dvABgpiH4OlXLjzZpq8mlpGEaDVj4CC5cMWOgdOwELNmtoTHb+JveU/aZBE9KhmjR7Aadq5OgD1y&#10;Ogy2jfTi1sIUvRFdkrvi5JcSBnUHAhn3Ekf+B17pbyVXjxsujXMX3Y2H4c3VY0VKI5ijHkNk/Xno&#10;3L4XLp6TAWc+TO71dAdk/ESDLz/pitGDe8KqGwW7baVKqW8RsSxF6/gheP9t2bCMDShxnGkyHlSV&#10;brSMVYqLwmeW5WW/ohcM5N0NX4Hk76MrLsqQzh5Xrfq5EX6/A7s2dkaCeQgiDLPRoutyfPVjujIg&#10;FXjnJUoGySjIEn2SbLdIZVr8m5QCliV/L77wNdo0mw2tfhrqxK4m63oGDyyiC0ygvObIRVx77BKB&#10;kixoX4kLTqA74uaxXBU0XkGCxQl05Q7xtRTQ+AcRkBXAFaBUEzrZBM403P3EBVQb9yoeTaRbbViG&#10;ZobJmGnog9eju+OUriMuaIzwaCLwqa4tBvA7rWsREixzMVAzAmttXXFOHw9vQwOC9RoiJzwCF7UG&#10;/GiIxyTr43AaU1C97S7UWn+W93iPHc5atNTNRRvLDFhd81C9xVbUWnwSlWTcUljhlWX+/wo7g/Ls&#10;DK7h810rHQwBUjqE8k/x+hKI/ySZ9d5M3PgE63f/KdZnOm48kofb1vyEe/s8jbpx66DXzEHT+LnY&#10;u+d9xfxL/q4ESzZw6FVOks7SJ1ENeWSZWZDsmgE5xr+szEL0GLAGUeJNRY3FyuWt6DIbUeQWm2Qn&#10;L0HkORWp+xVVCFvwVzFLyaguOQ94DfGC8u6AN19Wx5H5pdOOvDfjnXdaICFxMgxCMhoRBHXz0b71&#10;AHzzQyN28pV4DbG34uGqwO3YsDQe5gYpMJg2QGOajXhnTzx5gHbprc17EpTVUt9fR0D+kHLVgKWI&#10;9IAZVISC25GfbsDmlQkYPbQRDhyg2+aRNdxSzrsJlqEeTxIAZJ5LxLSZTWB0jIfRugs2uuIO/RDs&#10;TG3K7xuqQNxgOhUuR8CSwEklCuZS4QQs1QB4KeW4QkI5NivztzKALQrHchIogTAcO9QOTRyPQRex&#10;GI1bz8QHX59VBqAmcVSYT76SIBmlAKUyLhqQuGY+NYkjFiPjXpL5JgSUsiPCExveQaJhBjSGWajR&#10;dAOqjHwZt2+7gArHCGI04AqHLxEQzytWqdxumf2Wcbf9ObhuXy4q7c3hdwQHxTIvA4t/IeUlVOeg&#10;LF/k5wMeihu3E4wfGvseHkjcBrNtMR6PHI3d2r44p22CgnArzkbF4gcC39fmOGzUJqOLphe6m0Zg&#10;TvRgPG/ujh8tDrjDo+GvZ0ZBAwPSozS4EK3Fp5bm6GefBq15MWr33gPN7M9Qv8lhNNWsxoSoSUhx&#10;jkVr6ziExaxEvVEf4maZDT/CDoDPVEEC5BVwCitkxyHfKVZNueKZ/lH4W5ngIWBWZB3JkIMakxWW&#10;eVSAk58JlhXZAVUiKy936DzKPUVmfqwAd+/IxcOj30f9xhsQrZtFYJ+F5UtehNsdgkyJv/QVEhwl&#10;DpawmK9Gq+ULCt/Iskg5mo8cccglZDP0Hf9OnstGp26roW24ErHmCdi5vRk7YlmhVo52SV2THJZk&#10;hR56SL482Z5C9FKSZVPyQgloJL2hElm9puI2JRRPwLKKsmtJNKPGIDOEqd4Ar7sR5i/shzDTeOid&#10;S2G3r4NTvxTzpvdEocfJh+F5bjmfbrivCk58GYNx/dqiVXxrDOzZFM8/1Rj+QE34hbzIYpBfwXj/&#10;0HJVgaWK0SqWfJbHwwbIo9vrpkjDqxCI+yniWhC4MtmYRbfju9NJ6NBuMoyRT8KsmYgJIzoi74Iu&#10;1NCKOfJ5JDC91Hv+shRRMf10hSRDdZBg7eO1ZB/mdz5woXWzvtCEr0Vc4lK89fYXSvEDEjtJ36sk&#10;MFkxxmImyYMqT6IYUWhfGA/PzaHShdYo5xX6MTdlH5zilhlXolqrbagy4z3cJjGNwh4JCuXVChYZ&#10;k/yVjPHXCK93zaGLBMjTBFyC5l4fwcKHKgs/QnjiE7AZ1qMrweuYpQUuGMSVjkZ+Qz0yImz43tAI&#10;r5gSsT3KhZ0EzGesnfGlsTWB0YmMSD0KGmqR09CJk9GJOKPVI0sfhtfsbdHROBsG6yo06L0TDTrv&#10;gdm6FS1NM3E4qhvetnbDUP1A6C0pqNvtKO7YdQnlnslRAFdxHzsMMkBZJ15pPzuNvcKs2Vk8Sbny&#10;uf5dUTP/MiyRq4BVhiauZWd0+9503DPvIzzY4QlEWlfCGD0Zkyfuwfl0BYsIFLJxfTLeXKDA0kMd&#10;UOFiMoGnWlxEdKE4cQf1w1u819Bnx8+hRfO1iKi7Do1ih+CZ5+J4VMYLCZjZBMeMB1BY8CC8ApYC&#10;jrST0KsAZInId5KIRiZnBChLIj7IEAUsVTZzeaV47sTFCw4MHNkMuujxiDHvgku/Ay7DaCxKaYWL&#10;l8zU1waQHJd+mREvuB/5p+344Z0Y5J1IUGQlqMKaZJKTtpFZp/h+v+yt/SHl6gJLAbQSEYDjMWGA&#10;EnOm9gC5S615lTKrcRxhob7K+PY7M5JiO0FfbwYG9EvE9yds7LEf5u/IAuU8cUdKvd+vkTupKFXZ&#10;e9+GQLr07o+Q2d6LH6g0nXskQ6edAYtpBo4c/lApfEAS7ApzLH79GSyLAVMYpZfH1NI4ISRCPouN&#10;5VxOIUZM2ARz5EjojAtRs/UuPJLyKe44QHf7iABjDq7fk4sbCBhq/bMc+y1c0xIRl10SZJC9Vdrj&#10;w8070nFfj+3QOhehj2YWtpkH4ePYeJzSawmEOqqQAXkNzUiLsuOEPgbfGuJwytCYANkE6WFxuBQZ&#10;i4zwGGSHm5EdIcCqRVZEXZyzhmO7tTmaG2bC5NyKiCZb0TBuDezmGZjh6oPzukbICWuJKeaR0MSm&#10;oE6zTbhzzY9keCGwrCBgKWOOh0OJOyoRLFXMpIzXlvZc/6ZIbOe1kqyD91PjuDwm47/3701D7QWf&#10;46EuexHhCmU06jVgL06ekC0upJ1z+MI2LSAo0vXO4lE1B64iHkp0QnSFr9QB6Tz94k7w7423vkaj&#10;mBUwNFiP9k0H4jNZ0uuXRRE1KffRNb+RNnoLdZ+gpJb30k5k73IBM7JPFeIjuziK50V7CWXyCnlH&#10;wfyb6Y7LfkAUekkBmV0vvB/nTzbG1OFd4NKNgtWwFRbLLpjME9G9UydsWetAdlY1BD30rrJkuWUt&#10;kpBw2iWBMrs6ryOJgWUy6RYKyyFRLaXa0VUgVy9YUlRMGV0I1eihzz66zgH3dXxPwEwn88y/HxdO&#10;GTB5jAbTJzTCV9+6CElsXJ4nIKs2DhOwLfV+v05kKVpQzSySzWZVRUFaNMaOaoto/RxE6hdj/dpX&#10;laKLBYgBhALNLw8nKQZLSqGwDeGVApJkHAKa8pd+1o1BgzeioXEKomwrULPLQdRY9hXuJnMqf4wg&#10;RmAURllpbx5ukIxACix5/DcFSxkXpGtLlnbHwQDunPMR6jVeQLdwJNZED8PpqNb4zhKOkwYDXWkT&#10;csMNcDc0IDdMj3QCYWakBp4IMvq6GgTqRSArUouzGit+MEfivIHspCHdyrr1ccYQg+WmLmjK+nNa&#10;d0FvIzO3TsN0U398YGmCC3oaYn0XdmsGI84+AzWS1qDK3M9wHd3linSb1ZpxWZ10WJJ4pPEY60aO&#10;CWCW9lz/hpQ/EFovfx3vJ0xWgaW4+UdkeOMi7tt7CdVXf4fqPQ8RMNfRu5iD7h2X4IsTMgwjPreH&#10;zIttz7eyhl+6QwHIn0VAkiLDNbKKi6rCNyFl2L/vHVh0y2CLXI4hfdrj3JlGvGRVAhX1WNIJSi5M&#10;0W+yQ1nZIzlXVdYtSZKRdx2K8itQrlUTM0EJb/v5lbZDQAjQlgJknpJou0hSEhbUhTsnAhu3m+GI&#10;64co/UbojWuhqTsanZuw0ztvpM3dT1t4gMyVICvJf3nfYLbMltegfUkCY5ahoCR06H+FH/+hXE1g&#10;KT3g5SKp01RWaPWZZcqXVFZV2FjsNWWXx/Tq7GHrwJsdiaxMGq4nki7P/fBRCSSEQQGkDIhnSUag&#10;f/eZWDduUUrJ8kKAdjfEpuUtYddNRHjUOoye9AIKFW0gZwxItm0xhhBYynK3EFj+TQKESgkk8QnL&#10;CJEJ/HSqEAN7rIGzwWREWdbg3v4v4b5tF3Djvot0/dJDY4lHaMRH8sigQm54KCaS3/0nSwH/TsS1&#10;5/UlTpMM7Y5deXik/1FEOWeiu7Ev3tN0B+o5kKarjTM6HS5FmZFDsMwJ1xEko3BRE46LujCkR9dH&#10;bkR9+MNqwB1Rh8CqxxeOhjhpqY40TTR+jG6PvdFDMcQwGS7TcjgtW9BRMw1L6Hp/aWqlZstPGB9F&#10;MFyPtzUd0cEwDrVca/Dg+Pdwy4EM5XJXkMmeYrAsfyhNZRqSSS0Ziyz92f7/8jewzFZjwLKSKRRK&#10;Je6+lCENtx7OQtXNOag28FVEupbArJ2Ctu2W4tNPQ8skPUHJL8pOUxYWCOO8rNOUcCO/38tXWZQg&#10;n4WF8jTBWb4sWn4YUREp9DJSMGdqd2RlRVH3ZCacukyd9Kvk1CJiExIaVJUi+VOrwZ/zEIFQsl4J&#10;6RCXWEgDgUBNvshnIR5V2PHzellkh2kPwl94O9jiOPSKCf2GNkPPrr0wY0wLfPJqY/gyHlXgiry7&#10;+VqJrjfd7oKKtE0hEPdS6PZLekWZMFX3Kc2OrgK5msFSCcsSlABbAS265QH2YjJBA9kITBo78341&#10;RhMovBU+WRJWwOOyjlu2zs26LED2PwFL2Z2vgD13sAGefiYeibZxMEYtRNcuG3D+AqmBmIJPjECY&#10;JAkCDaT0MBIBUlnImKvAUv5++jEX/buugSVsIgymVNTu8zLu2E73WsBRAEHFARYDgRjrEb6X2Vsy&#10;QDHm3w4sQ+NzErAtoHznxouIaLEN0c45mGoegDNRbVFUh2ySbnRatJautoEutQClliwzGqd0UfjJ&#10;GI2Txgic1kciO7ohcsg0z2hicDHKiPNaHZ42tsVI6yw0Mq1WGYlizUvQ0ToTm7X9cS6qMQoaaHht&#10;Hc7qdfA11OJDczMMNI2CxrIONQexXuj+XsvnVWCpsiKxE6ErLqE/4i6H6ukfn+vfFQFMmTwSIFZg&#10;KUH6stpHOhSV3IMd1pF83EZmW3XEM4hyrYazXgq6N12Pjz7PgGBfflEeAdND0ihTOiGROXEZsZYM&#10;7d6A7EUpx3k2dQZe6XlzkFuYiQEjdyAyYj0cpvF4YofkPogiixOdljFHASaKMEthmDLxKOOSAobi&#10;UcnwkwCihMtJZq0M2owk1RCR4asMsXdJQ1iFJID2Qw/N6yUQFt1BlkkPIa0Jr2vgA8gYJM9X5OM2&#10;nst7FIhNyH3p8qtAebmvnCcTqf8b7PhN5KoHy8uPy3tJUyWNpxpJBquLX0uuI40pIKpc+L+//r8n&#10;0itLqNK9OP51Mlp37IfIyMVoHJ+CTz84ScUuguy+KJOg4kWFAPPysam/B0uZJZUdAuXv1Jl89Om+&#10;Fo6wSdBbluHBx57DrTsvqOV45VWoTMmEDt/TzRRXU1abKNdb4ihFSjHyf1eERZU/dAmyydh9qWcR&#10;Fb8GOudipJqH4mJkM4KZjWoTRfdaExLleuuQTuC8GG1Urvl5jYmvZoKpiSAZg/ORyQjWdqKgHl3v&#10;yK7Q2eYhPHYd2prodluHYL+9K762NEMhGaWvfn0y1mhez0IX34aPzC0xyjgcBis7kR7HcPvu8yyf&#10;TERJx8EyS0jUk2SXBC0BtGv2C4D943P9ZyIB+gLEvKda/inC99IOIscuqNR0N+/JxsPD34HWthXG&#10;yNVIarkG7391iq1MaAwUqkgIf3H4GLtS1f6l/8l3If34Ia0QrbrsgEazGE0TuuHdt5L5dTzBKpog&#10;FkEbaMDXevxcizT2EQpdZUnIK1nSvRQPQbKQIObmawE/i0j4nUSByASpiLjvsp2F2nWULrnsZir7&#10;kQseEPiCJB8+Ge9UdiD2IADM71VCGQFtER6XhRsSPK/Y7OX2cxXJ1QSWv0qkFxNwlKQCqkdj48gM&#10;nEqdVgySqjFL+e2/JVSSvNuQl94Io0f3Qlj0Amgck7Bnb2hCB8EMGoLsvS1qLoBY4mpdDpgCosVS&#10;7HqfvOhGn37rYY2cAp1lBR4e+hxu2ntarU+W8J9Ku2VsjMaoAsMFIENhLtdLuIuEBAmzknCX32jM&#10;UsKFrtvDex9NQ3kyy/sXnkSDhFTYLKnYahpGZpiANJmoIahlRWmQSVATVpkVoacrblQTPQUNrBQH&#10;3PUdyG9IsIy24LQmDr56ehTW0+GYriWGGQZgonEQnrO0xgmTBQVRUbig0eIsmWdeRCSvFYXcMDMZ&#10;phOfGVpigm4IIu1LULvrIdz6xCnWR7qqE1meqOJIJWUcO41QMP1/AyyLQZEioCljlyUiAHrt/nOo&#10;ePAsKhzx4tY9PlQZ/R4eTtyAhvq5aNVuJb7/ujjm9oo/We6fmx9AWroHp89k4fsfLuL4Fxfx1luZ&#10;ePGFUypp8BOHPsGwsc/DaF8Fo2kiunfsj1UpnbFuUUusXdgB6xa3waYVLbFtXTJ2bWmE/bti8dST&#10;cXj5xcZ4+81EfPWJCye/dOLcD05knLEiP01L8CPIgiALYoCfdiMJPCSBLxkq0qsCF2oC52uj6EID&#10;FGXUhoff5QYqqjjjn1cOCaiolURie7LYQ0TAVb7/A2PHL8lVBZaqEX5BJIsK2aQMbKt4yewaLLfE&#10;YLKHy6vA4zezFxT2yR6wtHv8v0R6U94zYMCOTV1gjZqg9igZO2OXhNLxOAExkE2IzFGZgELL3mSc&#10;8p+DpfxlZ3jQ7TGJ1ZuGaMNKPEwX88bdZ1H+qRBLuobsRQw/lEOSUhwmJHklJf6vQsnxXxk/+Wul&#10;gmzloLKnFxAsT6BewlI00qfiCUNfnNcT/MgmM8X9FjYZpUNalJ6vegWYMjOe35CgGWZCTpiFr5HI&#10;iKJLrhPgi+Rv6uFHnR0faJPwPQHUE0mjbUhG1KAWWWg4XW8DMjS8dpgRboJuBgH0U4sLE/QDEWVd&#10;jUe7HMQte35i+dIUWF5LoKq0txgsf57o+u3AUoY3rlHjoNJRlYgcl3YRYA59dz3Lcf2eDB4nYD/l&#10;xz37clFnzLPQxC+DNnIeenXehg/fOY+PPryIw0c+xrr1z2H+/KcxceIhDBm8DV26rEJy03mIdU2F&#10;1boQJss2GLXLYDekwKKdD7NlLaLZYenJ8KPJWC3RM6CLmsL3KdBEzYVWMws63XToDBNhNI+HxTEW&#10;VucYWB2PoZGzD9o06Y3uHfphSN+eGPt4e8yZ1RwrUhOwY2csnn2hKT79tDnOn3IiJ6cOCt0ESi/t&#10;SXLDyhYU7lrweW6FR8YnVe5XsT8R2oVy8YkZshpOsVCxF/nuShu6ikTZ+p8JLIuZo7jlUk5JEKBi&#10;yvKuo5sh++jcRLdBwiX+P+zyyueVXlOEzNX7ED74IBnNktvBGj4LXdttwtkLMu7Er/iPzx+E7NlS&#10;FCggGMoEz+VgWQKYf2OU7kI/po7bA3sDAq99De7u/yLu3EXXsjigWjb7UoYpY2JP0r2kEV6/NwMV&#10;JfaRgKm2bjgsW9D+H3tfAWBVtX5vd3fXs8jpuhN3iu4OUTEQRUSlu3M6mGHolu4SUAQUBARFJSSl&#10;a7p71n+tfe4A4jz1/X/Pp77nhm/Ouaf2Pvvsb+317fi2esbFdn6u6P9/QnPTmJgC6zw8PPYkqtSK&#10;QT33eMxxbYuz3tWQ7FkNac7uZH9eps3ynJsXzpARnvXwIIt0x3l3V5z2dMMJb3eyxepIc3LBBZcg&#10;XudH89wdZ42ZHogUTxtZqitSqwcgzd2HzyVLdXOm6e3GYlmDgBmKVK8XscdeDf293oGr70d44dUV&#10;uGMBwVIjA5aT0S3UqABHu6XA8mLFIcD8BdAUqJaz8YsAe7nwmRTTVqmOHbWD6tkauK5pkqrMeP5a&#10;fqNrmY5rlxXh+iXFuJnAfeuEH/B45G649NwCj7qTEOI7BjbbaHjXm4ig2lHcHwRn516oWqUHqlXt&#10;A+fqg+BSfSjcXUbDyzWClWc4Knlp+YahCPUdhYYh8ahTOxo1m0ajVqvxqNdmEpq2noXGLSaiSasJ&#10;aNRyIuo2SUKNegkIrZ2IgKCx8PCOgqtHBJw9ouBC892V4kRryMllFJxdhqN69T5wdekGm083hIT2&#10;Qr3avdGq2ft4973XMHTE+5g8rQtBtBW+310Lmaft1Cma+VkvsOCSdebJfKd+GIDkb2Nyy7rjceMh&#10;nfr5Ez36i4nw5a9jhpeD1C+IAUuxRqVVbZkOUDTtl7ea9Gt2w8+fXZFYH7c043EU5zAvNE5M756h&#10;YRisSQseQHZyY3R7/y14eAxBoP9AbN5wwICeGTOpAcdmnLnGTWpQkMZR6ozVfkkkpeSbnk4eNv4T&#10;oqLWwe6sxcPi8fjry/DwjLO41iguFdOYewKAS8qpTgYxSjMbx5yjUMm1mJgA898GlgKOlXzuEgLz&#10;wjw8OPk8nmo5AwFkvglu7fGjnxfOe7mazhoNCUpx9SAgEiwp58kCU11dkCEz2oyl9DFtmam6ztmP&#10;DNQXF9y8yTB9CJ5euEBWeoHAecElgNe64ZyHM6UacqtXRUEVG3Kq1kQ+TfHdfjXQ2fcDPBsyE491&#10;/hSPzWFeLSWzXCVgF8NzVBZKu/LFDNrPtsT0jCt/rDxSPpprNDZVYvKR5vTifFyzsID5WYCrDFuU&#10;WX+G+a91iBzX0/S/dqk8LqXh3gUpuG/WGeNc+ba4g3ig79d45p0tePzlVXimxUd4jsD4Yo0EuNjD&#10;4es/BO62fnjWrR+c3fshJHgkGjeKR5s2SXjzzYno0WM+Ro1ah8RxOzB79gEsX30Yn36xDzt2/YA9&#10;3x6jCX8ehw+fw+HjF3D0dCYlFce5PXMyE6dOpOLYqVQcPpaMI4fO49D3Z7F/5yl8u+0Yvvz8KNau&#10;O4JFiw5iwqRvMCpyE3oMWImOneajXZtZaFJvOmoETyQbjUP1KvFwrUT26jwazk79WM67wh7QGU3q&#10;v4uOr72Bwf3aYvr41/HlulZIPvkCSvLuRUlqFZQSMMuy1fGpdbNEYtQUJrb5R2HHv0H+WmD5fxGl&#10;+V9Nt2rDOwiWj5g2GQ2u1ccuy7iVJv6NzDhnzJvaGnafnnB2i8SosFUGKImiBL98g4hijGqSL5+b&#10;YRxgiEnqoPx5FVlehhRmz9qKAK/BZEpj8dRL8/GP8YdwlwaCLxZrFKux2KXlBIOKeiWg/Z6i+FaS&#10;NRGYr1+ci7vnpBg/md5+iejm3Qlf2+ogm0B5xsNGYFQvuExwMkSKZulkGMbpzi3NcxcbUiQOM/2f&#10;SSoBN4fmerKbK370Ifh6uKOwsicKqvsj2ykUq21t0dbWC8/WmIL7+27Fk3POk2GfJ1gK8JRmza7J&#10;spormGfqKb95frYZRG7y0lQ6fC8DjHw39Zqrh3tJLsEzD1ctIOCSnWpJXQ1sv1ae5PXcNbzeSCau&#10;I5O/dUEy7p1yHA+FfYcne32BZzuswj+afoTn60yFS1Ai3L3I3FxHsIwMZX4NR0DIUDRsFoaOnSdj&#10;yMiVmDhlE5av2Ikvth7BwcNZSM2wrBIz9tIhv2dQ6TPxcCc/vQxnDhfim+1n8PHH37NM7kJk+Da8&#10;/8EstG47CqE1BsLbcxQ8XBJR5YUouLmNhq/fIIS6v4TFs135HI3RfBpF6SQZubcQP6grsuzM2lfE&#10;kL/B8r9VxCzFRm+j8IOrV88MOSJbLbwfB/fVR8t6beBNJWjRdiLOJlu9lGadaA2KY4E3YEk72ziD&#10;LS5BAffNQPMSmuc0ywvM4Dngkx2HUDdoMLy8x+Dhl+bguZg9eHD+OSrwBYKUQFKdBw7Fl7ltzEHt&#10;/+dEnn2uoemp9NxCkHih29fwDYhB84CeWO3dHkXV7Djr6kSg86Y5bqOZTTPayU526EfgU4+4p5nd&#10;c9jmwa3aNSsGyZ+Ii4+RY54BOOIZap6V7FYVP3r5IdH3dTTxHAanmtPxIIHqvvkXzDK7lrcgdUqp&#10;s8vRtktAvJaAePOiNNOWKS9C8r95DSujq03lY833vn1uOm6Zk46b+Z7XMc/NeEqC6rXLyUD5/jeR&#10;id7Fc4/NSMM/Io7j0T7f4OFOG/BQm4V4vN5kPB8Ug+peI2CjpWF3G4DQgP5o0zYK3Xt+hOiYVVi0&#10;5Bvs3n0O585mIje7+GLzy08DK1lCpYYQlSKXYJbJ0pPGciTXb1Y7dzFNFg1BM1ebppxLIuvFLGJn&#10;fpuqG1oeTaISqt+yYsrUPMRKXf4HrOFJgmdj91AuhVKeySrIxfn0dOzdfxYfrz2CsfFb0KfXSrRu&#10;Nh9+HnGox++wdklTXq3xlBqmJGLxBIHyAZIMAie3svQq1rO/iPwNlr8kek+a7zlXW7WietNTNZ7s&#10;fhQWeGBIn3bwdxsJX9sIrPl0vylYhSXkj3IXo4LMmtpilprjW6iTLKACTrVVanVG7QEHT6aidosR&#10;8PUajUoNZuCeyN24d+F5KjlZkjH1LLC0ptapvYym4B8Altept9dMJUzDtQSkx6JOwqXOWITYhiHW&#10;szeBsiGyXKvhgrs7gdHbsMc0J38DmskufjhHM/ukpyeO+bjhtKd7xeD4E/HGWbcAmuX+SHUKwmnX&#10;mjjpzWM+lbA1sA56+XRHiEcUqjSZiwenniSQMV+WUrQuj8BxkTXcyQJLinxUrlIHULJxenwzAfMm&#10;AqdYo67T7J+byCJvITu9ftFZvjOvX51vOmZuWJKHu6Yl49lRB1D9nY3waryY5ugc2LynwMM9Dm6u&#10;I+HpOQS1ao1G+9fiMHTYfCxY9A12fHUYZ89kCuMqDqJzmgOuJhsWBjXPCOi0nG5xSSEB0rGAiEDN&#10;4XW9PJR7W/85WF6aYW4eqNqZojvL4VC+Cco0g4ioWcJCmsd0ZPNMHu/UqqEGrFmRl8iJi4FZq1K/&#10;MiSM3Q5Pl0FoVftDfLerGdNzK4pSBZbUnZSnCTBa7/xmqxlLawURPyrWtb+A/A2WvyRq+2QNmX0d&#10;gZIfOVU+K7ktewKffFwPtX2HwNUpDr0Hzjer+akwFhbnsxCz7lYhdYClxs0ZA1zaQPuqpFTzdAST&#10;ILsoxfsfToUrFa1Kzal4rO9XuH2RVi+U0pPxrCJQLlW7moahaLjQHwWWjFvL3BJ4FL/aUW+Zn4on&#10;Oy5EsHcCOjqPxGqfl5FPoEzWbB13ZzJAZ6S4uRPs1BYZYMZHpjtZTjYyaZZXDJA/lQuufgZwc6v6&#10;klV64IJnVaS72zAp9A009RwOX9+JeOr9dbhLzQRmELoFmGLBFgBeAkuZ2deqSUMdPqt5/UqLfcoD&#10;042sBK5WO+aKHFy9PA/XL83FLcsycdusk7hrzFd4gnG82HIOqoVMhLMtEdU9w+FuG4KA4BFo2Soe&#10;w4auxuJ5W7F311kUZ1rf/qdBB/jNTSM2K05ZH6ZSJdeTdykdJh7Jt6kpN/qtfRUTiW5XGSMYlgOk&#10;thWBpYa0a8VPVcbGSwdB1wI7njcPErdUpa3rLNEVF0/pB+NWU0AhC7DWqjfpk/CaEjmoNov/lmJM&#10;+EK4OX+A11q9hnOn26A4/x5ihTp4NDaTumOsMs20ewhaQfJvsPyvFbVPqlGajDKdDDPjSZTl3YXU&#10;NC+8+1oHeFdLQnDdKOz50Zq+JgapmRamQLKgCSjLwVIL7heJRRRZ0xzzHMV2SvwnCHLpBy//8Xik&#10;00bcPY9gaHq8JQJKqzPC8rEoU5BKTpPxjwDLq7QeOIHo5gUpuHUe99ek4LaoXfAMmoX6rnEY4vMe&#10;TnmHkl2qfbIqMlwrIdW9Ks66u+GMuy/ZpZ2g5we86IHCqr8OlqmUdIJqflUb8qp78LnPoMDlRZyq&#10;3hqdAgbByycBVerPwQNJ+3CdMb0pDpNawHi9YzqiAUtHfsqsvtq0u5Kllw/u1/utZD6vYoW0Ohe3&#10;fpSBe8KP4PEPtuDFJnPgGZIAT1oPHt794Wrri+BGEejQdSZixq/Ell3HcT4jV9jy02CATVtCChla&#10;mUSApWaXnwiRyQhLQ7kIkQSCFG0vCp9VDpLlwHjlvlhpDlGNnJT3MFV6NktbwcmDSN30GZIXLETK&#10;nFk4u2Ypsr79lgCQycsKmZQCUy7NaqIa96atnss3M2nXo5hc89hSecDKQWZ2Pjq/Ow2u1Yehd4/2&#10;yM4LQXHRzTwlfLiGePEwSlLl5OMZY5KXmWUl1A/wF8WPv8Hyl4TvmfMwzQm+e+bjfO97WFCewZyP&#10;aiPQdRTNj3AkTF3PgsOCZEBSSqHCVV6AedxsCZA8rsX4C2U6mWUDgE+2HkZN/4EIcY1B1RYrcN/k&#10;c7hmTR6ukrkrodkt918yv61xe1R4mZN/RAdPOVjShL2J5uttc/LJzs7jGrK5x19bDR//CWjjPQAL&#10;3VrivEsd5Dn7Ice5OtIJbuc9nGh+++CUux2pzv4orOKJvGrqMa8YJC+JOoqckVPVE4XVPJHrVhmH&#10;vXwxyakzWriOhUvgTNz34XrcKNNaHS/KG5MvaQRBCzCtZSGUduWfVeloyI9pj1Q+riQLXZuBOxYm&#10;44nEE3ii61ZUbrmQLH8iKvvHwcljDHzdh6NFzXD06zIVi+fvwL5Dp+Uw6CeBX9yYs6ouf0ksE/un&#10;ovIB47e0nOepZVG/rxACXzkwlouCQLJ8+qyeV6IpkaKpBMDsL7bhcI8R+DqkFba6BuOz6t740tWG&#10;7S+643uvutjzxvtI37SZIJCD7LJcpLAMZ1D0zzxDjqlFNQmSpkbQ1iysVoZz5zLQqH4CvFwnYfCg&#10;Hjh5vj5yip/iOTJLkFEWEBiLyTTz5GCbOpSriSLqB6hI1/4C8jdY/nMRq1RPnhqr5aG9uOB+HDtR&#10;Gy81fw1eNL9bt4nF+XTVsiq4LEUGJC8B5CXRMaoAr8lQAWRIOZWF1q/GoLr3SDjVmot/jDyI2+SE&#10;geAjBimTW21okususiMHIJje2/80WFLEzpZpKYo03DqXIK7OlI/zcW/CD3ii8STY/MLxnmdvfOzW&#10;EQe92pBNBiPF2Rmpbi444+GFEx4BOE2GKQe/aS5uVwBjReJJU573at8lFEc9G2Bc0GuoHzgUNZ3G&#10;o3LTRbht5o+mV9qwcFYwWkNcQGl5gJdwX8BIkLxelY8xyXlsdRpuXpGMh6YfxdNDt+O59ktQuc4U&#10;uMqjvutwVob9Ub/WSPTptwDzF3+FI4eyLJJWHgpY6RXQ2JUTDAMqrCgJIpbxq/ZC06Vn8MVqh7Rw&#10;xkHaLNFvx3kDpaaiLRf9LodYx76Rn4KlRGCpcGmfaTr5I04Pi8M3Lo3wbbUGOPZqV5wdPwnJSxci&#10;c/ECpE2YjvMfDMGWxu2RsWELE1GCAjLMHJbXPIqGvRlvxaYjks9WQi+Cpf4Au745Cf+AofDzm4La&#10;NYbinTc7YPjg5pg6vhnWLG+BnTvr4fz5pshNq4/SdHeUaN655qVXoGt/CfkbLH9J5Dn9EZRk3cB3&#10;vp0mhh8mJL5FoBwFH58ILFrytSk0LKEXSz7LGQutRIVcTIBbHeO5IhY8NQmp6TJ2+EewufbAi7Um&#10;4eG+X+NumdmLyCyXJhtTW22T1y+UKSnwlMI7AJKAaTElyRVAdrloTKEGsv9Eyo87rjGiey97zj8V&#10;xU1wpKl7DdNxC03xGxbm4uoV+bhp+Tk8MupjPF9XayJNxetuA5Do1wXb/dvgAtlkXjV3ZDsJ8HzN&#10;QPVzZJrJ7i4/A0cNOTLDjox4mPGa2U7uOOnthy8CWyDB1g0tPEaiamgcqtYfj6cjvsJ1q5SePOZd&#10;nhmIrqmeFliqzdfR7ksg1WqUN7LSuW1xKu5dcAH3jfsBD3f7BJWbz4Z3wFgEuI+Gp+sQ+AWNMdNM&#10;Z834AkcOpFptiI5ACDPfsSSPFaAsZ4KJvN2Xabli7ZtvLwBzgKMpB7zRceAnAOc45zj1m+XyZ5SL&#10;Qrk5bvZPHMHe99/H5ko+SHmlBwo+JnPM0JpAVkV9MeTmoCj5AspyyGRVflUZ6BIJE1/Cly/mS6l/&#10;yDzbmPXqZLJqjQ2bDsFeYzB8AuPg5TMebtUmwfnFOHg4DUKw3yA0bNABr7V9G33ebYLvtwahNFfe&#10;vv5mlv+VIsccZk0TDUAvvRWH97RF6/o94VY9AW92mo2MbLEJKotZHoKlR8piFEYiFiDT3KFELOka&#10;QqTw6Rd7Uc/eA6Ge4Xiy/WqatOp0EIM8hxs1VIiM6Foq/PVUbLOYmDolxCbNmEABnNraMnEtQe56&#10;Ms2beOxm7t9G8LuDwHYngfbOBam4Y14Kbp9vyW3aN79TcfuCNJqdND0JuneSdd2yLAfXUeSAQoua&#10;XVwzXKxMIiZGxqtOJ011vJbX3biQ+wvzrVksK8/hoYXf44W+n+GZWivgYY9Hc1tPDPV4GR97NcYx&#10;7wYEv1rIdA5GhnrIXZ2QrkHqLp4GEAWOap9MdvMmuPriLBnoGc9AnPEKxXHPhljrWQ+9/F9CzYDR&#10;8PKejSr1ZuKZMRvIxI9AM3auXZTLvMth5UL2qLGR5exRA8aZZ9czr+7muUdnpuKxMXvxyJsf48W6&#10;0+HhFwsPt0Gw+fRFs+ZhGDVmNXZ8dQp5qtEcQZ/VECyCh0xc9RXnscpTr7EwxeALP6sARXWmvnV5&#10;xWnEIJzKh0O0b8RxsUMMFlUkVgkyYgGWJQJuY8LzdkVZSCDjL5RdOI9jXbpgk7MnfoxNoh5f4Nks&#10;XiTvRWomAHIyyYqZ8Hy+RQ7/ZrOcpuUUONorlU5NnijiWf3LZ1x6tlizmgPKByAB23aeR0itcHj4&#10;R+DdXgvQe+DHaNN2Buo1DiOACkQHwstlLGp7d8RXG+WkmGa5cWrzF8WPv8HyF4QgWZwpR6Z835Ln&#10;MDHiJQQ6aVnSMVi27rApMGZt6BL1DuqfzCe1W1oAqVJsMQ6BqtUDeT4zH+3ejIfNYzRc6szH/bFH&#10;ccMaufZKwfUESTNtUQOjNQaQoKde5+sIhDcQwASKN3FfwHjv3At4aMoJ3J90CPfH7MUDI3fh4YFb&#10;8USfzXiajOmZ99bgmXdX4cl3V+KJTqvw+Nur8cQ7H+PJTuvxxHuf4vEPN+GJnlvxZN/teHD497gr&#10;5kfcm3QaD0wj65qdijvnp+EWxqNB12rX05Ab4yFdALk4x+wbxrZEgH4Oty04gQfnUmjSVms8Ey72&#10;SNgDh6C1X3f08+6EGZ6vY6N7G3zv2Ywmen0c9aqD41618KNnTRzyqo19PvWwy6chNvk0xwqflzDH&#10;sx0meryOvj5d8ZJvXwTah+DZGvF4vN1yPD18Hx6aq2U05AGJaVvjaKNkmq6VqzS1rS4n612Zi1t4&#10;7IkpZ/DMoK/xYpvVcLLPhpNPIpzdhyEoeADe/2A85i/chLPnrNU2y8Pl4KV9SwRaAhwKP3D5+Suv&#10;0Xe//OTlIKf9fy7W/f9MDNIJnWmaZPOHPOrrmFaqyOGJEoJidmwUtjo/htOjx7AM600UconoTBSv&#10;O30yG+s/PYhiPqOQFxTznnPJqVi9cpu5UuW0tCzHAKfAuJi/5QnLNA3wESYtBjBLsXL1YfjaouDp&#10;G4HN24+Y+wuzS/HjkWSs+3Q32ryRBE/PSWjX/C2cPlST6Fw+9bECXfsryN9g+QuizMm4haXxcRzd&#10;H4pXm7aEV5Xh6PTufGTmqtCwyJRmcZvPQqS6X0zSMr3N+joqn6Ilpg3KMoESktbA1aMXqodOxvPd&#10;vsF986jcWgRrFUXAtELDV4pw9apigkEebpqXirunnsAjsXvx5JBteKb7J/jHO8vxfNtFqNR0Pl5s&#10;+BFeqDUVLwZPQDV7ApxsMXDxiICHewS8PCK5HQMvI+HwdIuEl1s0vDzj4OIZi2rcVrcloHoAwSMk&#10;Cc71pqFy0znG3dlTXb/AQ0O+w31xx3HX9FTcReZ2s3qZVxCcNPRGrG01AVNDm1bnEaCY/hV5uHl5&#10;Ie5JOoP7O23BCzXmwd9jAup4xKCWz1DUD+qHtkHd0ZEmeg/PLujv0RX9PD5EL0pX7+54x7sXXvbu&#10;b9bZqeUbhiBbNEK9x8LbloRn68/GQx9sxoMTTuP2JXkEaIIhgfFmbm+cp3naabhWa+wYZpyFG7h/&#10;+wymY9B2PNN2AfMmER5ezBe3oahTNwYDhyzF51sPIytXCGSFn66L9OcTA8JMrnrJ1f+usZSit8UE&#10;UHHBgsO78U1wKA6+0hQ4ecoAayGv1ygNM4SIYdbMzzF58mdmX4DPp+E8K4oe701G6hmLUms8Z4mG&#10;OAmLWdGr9dW0m6oo81iZ6YQqRXz8Ori5jUG9hpNw8JiWzDCHL4bXOk2Hi8to9Oz2GnJT7dQnuWv7&#10;e+jQf6cYp6gPsiR6YEJ8ewTaPoS/70is/diqRTXUoqRUg4AEhuVgKSlmgZNndEsRdZ3CoYOpqFdv&#10;BNz8wsmQluGRKcm4a34uTWkq/aJM3E4WdPfMM3g64TAeG7aL4PApnnhjBZ5rOQ+V6kxFtaDxcPYj&#10;IHpGoapbGGU0qruHwYOgYg9JRI3aSahXfwKaNJuIFq0monWbJLzWPglvvJ6EN98Yb3xjtn95HFq3&#10;jEHzFvFo0CQeNepHIrDmKHj5DYKTe38+ewiq+YxGlYBYVAqdgOfrzEDVFkvh0nEjHhy9GzdOOWKZ&#10;9ksJ5MuLcP0K4IZVlOWUZZTF4LkiPDI/D8/EncLzXbbBpfkK+JNF2wOnwDsgAW4h8fANjkWofyRC&#10;aMIF+ocjwB4OW2AU3EPGwrnOZFRtOAeVGi9C5TZrUe39nagWfRJPz83GbSvzcA2Z+DWraXavyMdt&#10;S/JxK8FT7a8aFnT7Uprbk8gke21nZTIXroHxcPYaAhe1obUag0RWVvt/OC/4MEEVXiFtaLPUhzBF&#10;GCFAuAyk/kzCZBKPxG71zwJL067K8ncqMhFb5OFpxRrzbqXFJVBdUCyzn8iZkVWMtu0iMWnCJ+a8&#10;sbi5zcwsQJN6QzBvxrfmuDXUSV7aFafySOXbYpaK36AwQ4+eM1G5cn+0f3MOMmSh80pdp/MHj2Sj&#10;dr0kuDh3Q+K4NjzkRgyRfwYCTkW69leQv8Hyn4imZmlQbfZTOHW4Fl5q3h/VXMLx2tvjzTQ1U2TJ&#10;GgWIat+xer1Z+6pgmd/ydC2xzDUp4fBei+DtMgiVakzAk1E/4OaVmbif5u59k06QxX2NJ7p8juda&#10;LYZnzSR4BMXByXcMqnkMg5v3MNjItgJ9h6FxrUi88+p0DOi1AFERqzB16mdYvPRrbN5yHLv3ZrCG&#10;L8CplFKk5JUgo6gE2Yw4h6wit7QYeUxrbhENr8ICpOQU4+jZXHxz4Bw27vwRCz7+BuOmr8Xw0UvQ&#10;qfNk1K8/Gnb7CPh4j4Er2YGrdyyerTMeT7SejUqdPka1Pl/iuX478GT/HXik71Y8qrnZA77EP/p+&#10;jhd7beKWMvhzVBn0BVzeXQPf1osRWGsG/OwT4EMW7EsgDggZj4DgcfAPHgu/kDjYKN4EfBvNeDuv&#10;939lNZzf+xxO/b9BlX478WyfrXiq/xY8OpCsd/AWY/LfO2Arbo/ag1uXZeGBqefwbK+dcGqyEL7+&#10;42BTh41Xb7z8ajSmzt2Kk+dlPlrBjCkkOhZrxpUsAXVoCDwoBiAuA6g/i6h0qSpWtWwhF1/EpJdl&#10;LDkFp+u9iR+atwPOpxs4KyRwyfo2s8cYFq85gGru3fDR7C/Nb4EhSwcyc9LQsEEvvPHyZGRnsTzz&#10;+mK1cTJD1KejNlZjMV0EyzKkZBbhVVbE1ar2R7/BrCXNUeWp6cKkqX8I/rbxsPt1wopVtZnhT1Cv&#10;5NTmL4wdf4PlL4jWAc97AYumN4e3x1hUJ6ubs3qLKRikI6aCpY6piJh/VqFmiRJQluSx4Mj7tUo0&#10;sGnzEYQQfLy9Y+Dx6ko8H74Htw/bigfeJsNsOQ1PNUxCJd9o+HiQYbkPgc1rEJqQ+XV6dxqGjJiH&#10;2VT2nTtO4uyxNOSk0uyX6/WfBR1TfCrhEpleYhXlv7Vffs0/D3lZRTh7Kg1fbj+LxMlfoHOvj1Cr&#10;eRh8vAbA5sy0kXl626PhGhRDthuB6jXC4VRjFJxCB8MtdDg8Amnq22PhFhAFl5BYVKlFllonDtVq&#10;xcErOA6hAWMpE+EfOJ0yFQGBkygETjJnv6AJsFG8gibCnVI1NImSgOr2KHiSefrYI8lOI+FOcSEL&#10;rRaciMqt5+OF/jsJ5EvgbB9P0z+c36sfWr8Zj2nLtpl24vJQysrDtCtrmI/a50rVhFLI7yVF51c0&#10;gPBzoPoziJikzG2DWPqE3C0ioBnf6vv242T1hjjaqx8PlyFb0KUZQrLDy/KRXVCEN95bjBddBrIs&#10;bbcyw4Q85BWno2mLvvB0G4BVqy2vWcVleaZCMUSRmWI1L1kVv8J3+86gbr0x8PIahnGTN5pjKu/l&#10;w5jGjd8G10rj0KzBm9izP5gPJPFIJYYYj2AV6NpfQf4GyyvEsRaPWfkx/zZknqmC7h1fh1P1Saj/&#10;yhScyVOruRqDrI0Kj8BSBZnl2SrEYipUwvzCPNbsZcgtKEWnDyaiks8weIZOhHPT2XixwVSzVESQ&#10;6zD4OfVEtYDeqNUsCh9+OBOJ0z7H+s17ceRQqpkNV1Fw6ArjtpTIgLXhHRLW7maIhwovr+OFpkfX&#10;IYY9leNnuahL13Trct+hEJeHYyfOYvWqvejTcxnqNyDo+Y2ET1AUvANjyQoT4UsmHEgg9A2KhTuZ&#10;s2eIwHA8ggPGIdg/EUE0vwPtCfw9FiGUwAACo30KZTJN8IlksWQh9iSHjCN4WhIYwDwi+NqDo+AX&#10;GkH2GQZbcBjvi+Sz4lHbfzxq+E2Et3882S8ZsMcgtH01EbOXfYPTGZd1a6tW0/w9/jeZokwwQ2FU&#10;oSjPBKKEGSMVg9UfLSplpu2bdFHfUd8qj+8hNxv5mzbg6Iu1kD55Ag+bLhlex/fPEZsuxqYtJ+Dp&#10;lwhnr0gkTdmKjPRCpKcU0TTPJeNOQ7NmcXCpFoEuXeYjV+Va/5QXKmQGITVHXZ1IVuH4ZONB+NoG&#10;I8B/JNZ8+oM5VlxkWlGRzz+9eq2DR+XxeKt9W1xIsfHgTQTLxx1g+Rcda/k3WF4hF8HyTirXk9i0&#10;MQChPp3g4hSFxFnbWVRUHLItsGS5NT2G3JExzl2VMoqAU6aMkAdYu+EAfHwHIchvLOy+41E9KIFA&#10;E4smrJW7tI7DuOGLsGzlNhw7zOfKscxlQT2e8lSk6AyOmefzmzmKrgawaDKldYUFkhfnHZs56g7R&#10;8YsibaBozrCE18tZgnpB5bDBXKMOAaa/zCCspSAKescfj2Vj2IhlsAcOQnBgBGoEERBt41DTNgEh&#10;BC4fMkJfssMgssea/kmoSSUN8SdA2uNpgsfBowbNbZrc/syDAEpgYAwliqAoifyJhBAsBbD+zDNv&#10;Mkn3kHh4kGn6E5ADCbA1fJIQ4kO2buuF1u1iMIffKD1ZAKjEMv+EiVR2td+ZbyPlLxf9NpYAf6hN&#10;jnlpgebPgerPISwB+m6aMqtPIrAkeGYRyDJWL8HhyrWQtegjvlY+yx7fSS9PC0hN5l26LYK7pyql&#10;BNRvPBIt2ySgXYsZaNMyGm1fSmQez4Sf5wIEBMRiw+dH+XA+XuVHeWPAUrPNNYzIKgszZu2Ch+tg&#10;1AgZg72Hks0xTZPU2dNpuWjRfBJ8qkVh1ODWyNc64nk3A8mPWP0AV+rcX0X+BsvLhEBplsWVt+e8&#10;u1GYE4y+g5vD06kXGtWPxaGjaaZQaGi5yqJROBYmrfZ9ESzNcSonAUoFPK+wDG93mgYXT5osdWbA&#10;1mQOnIPHohZZ2ZalB5CRmstn8B5H0O3irhJxAtXnchpcxL+FPFJA1ZAIKOW84+IYP4n03gACfzjS&#10;YWaXEBw1UETpLDYFvtwllwWehHU+0cAlz4iVkCuLlfI+gXAp6W1xqZbnLWQ6rLDus8Nw8+kBD+/h&#10;cPOgiew5jub5FNSwT0M930QCZDz87QRFAqE3zXU/gqQ/2aeNZrlHTclYgmaCEc/QcZdJ4kXx4m9X&#10;+YMkQ/UJmkQTfQpZqGQygXo8vP2iyJSGIzB0CCZN+BjnU/QGVj1mZqAILGh+lhXwfQj6Ruclyidu&#10;zffSDSbzdIA/uP05SP05xJgDajqQOax3oBSab5qNgnUrcKxybaTOnmG+pKbXmlXyGL786hR8Q6PJ&#10;BPVd4hAaPBxBdYajVmgk6tUaRYAcgQDfmbD7CVDD0b3nPBSyYJWwDJghbypLBEvLXZxVaQ8Zthyu&#10;1YeidavxSM5USVUe6jrgqz3n+Y2Gw9+1L+bNasUbnmNhJlhqBcm//Vn+d4gGoZvlccUuC+7Ent01&#10;EVL/fbi7DsTIQfNNYVABtTiIypAOCIgcA3dVWBwgVeZglZ98uh9+fkPgFJCEKt03w2ngVrxQi0zJ&#10;dyg+We8YqylFoKmueeOEJDPAuKhQwzdkRssU4kMFeqZNqFzIXssV+zIFN4rEf2Ke+qf/JpncKEVK&#10;t8BE+0qqkiwxvx3l3eil3kHC52nlwSKBZynZhVgrz3/99XH07DsNvQcsQu/BH6NLj6Wo3zIengFD&#10;EEp2EhyYAHsNmtr1psDWYBp8GkznPhWyzmyE1PqIyjoTAfWmwV9SfwZ868+kzLKk3mz41p3N62fD&#10;p6GO89qaMxFkn4pQv0moYUuAr9tQ1Ko1Eq93SkLiVKt3V0EMsrQwj2nXErOsXIrU9sY31QuavNH3&#10;4rvoe8nM1Lsqc8ozgmIds/LzzyRi+mreyWYi+TlMq0KRsRRSUbrjC5x6vhZ+jIzh57GGkeu/Xqn7&#10;sE9Q2aZ1fCJRw20UOr32EXb/cA7f77+AQ4cuYOacrxAcyoosIAHeBM7QGsPx1Q7N+GG8KscqKCyZ&#10;Kp16Xg6BtP3rrMicRqBHjzUsujrKBCmNDLMWfwEvW2/UDvwAWza3ZiIepU5paWotO/H3dMe/lmjl&#10;OeP9xLFvlv60GGUZtyV5t7AkVsW0yW3hQubiGzAIX2yy2mU0Y0ckxAIbq53Qmu8goJJICVl4WMBE&#10;bDr3mI7qzoNRuel8PDX+OO6bdQKPtZxNJjYCXQbMNsBlSE0R+RzvK1Lh5D6KHaa0GhuFk9QJOeAo&#10;VaO7TLEKA8FAACAtcQTtGTH38CEm5YJMKZniEYBcFhy3mqt4mcbwqSdfySozLsUkjIF0Vq8pVqun&#10;KqzdtAceWjM9OAE2muJ+wQTLkAnwDp1EpjgFniEEzaBpNAWnUibwfCJlHCUJvrzWV73kwTLhLdEz&#10;fMgubaF8TuAkhAROhS+ZT5BtIPr1mIHdX58kEAoarDcyylrABBda6SxgJUaOZc6bP/p2PwFLNZcI&#10;iHTukuj3lUD1pxClnxWlrA1Zx7Iq8rlTWkbW9+MBnPFvgf2vdeS7JvO7WI3dewmG7g1jWFknorZv&#10;Amo7jcH770w1+CemqPDFjsMICB4KG010/xpJqO4+CENGWl7/GS2/tTJG1pMmXwAnzhWifqM4VK82&#10;EPHx1phNtZyXl53h4QtQ3aMX2rTqgGM/NGAiSUDSb0ZJ5u1WX8CV+vhXkf9VsCzLvgMlMru1VISW&#10;+eR7QR7QM+9FftF1uJBSD+92fBfVXYahXfskZGQLbFRoWcBUk+o/C4c6d6SoOktOyF/ZvEa/gI3b&#10;j8O7xmi4saA+98EmPKDVEZel45HOm+DqHoWaLcJx8GS6udZicHymQEkFVNot+qB4qBXFNKnyC2WO&#10;FyKbrPPbPaewYsW3WLToa6xc8T2+/uakwQmFvT+cwuTJKzB50mdITNyGFSt3o/DwARydEodT4+OR&#10;Pm4C0hNjcC42Etnbd+PbQ2mInrIJC6ZvxZTY9Zjy0Rc4mUmw4Quapj4Bjdow5YhWACNNcyiG3lxN&#10;EApbth2Ct+9wKh2BMFAdPIkICBxLSTTgGCDRMZrjRsg+f038AuNZWSUgkCa4r+9YtGo1AavX7DMg&#10;aQVWVaxYLgHff7uofFgVhHJdFZXAE/nZONF3EL7z9EH+tk95VJYAMHrUMlTyHs5KjBWU52T4Ow1F&#10;57djzL3FZRpIXoKNnx1EgP8o+PiyUvOfDje/aNSoNwx794pd8vurzUkVpNqzGb7YdhYhoYnw8BiI&#10;JWSRCoJThbycEnTsNBkvOvfF+91fQn5qCHWKJjhJSFGeHNNUoI9/FfnfNMP5HpkPmjV1SrPu54d8&#10;wMoILSSfww+KB/HFlrqoG/ImQW0okiZZBcJiZ2ItZG8CMYppq2RBKmIB1pxhOMBUJu3A4Uvg4jYE&#10;VetOxzMRe8087OtWZOPJkftQLSgJHt59sHCJNc1MrYPyd6nnGoVQ6ZNIQTTcxSAWcPRYDvr1W46g&#10;oKHw8hwCb/dIeLpGIChwDD7sMQW7957EmdQc1GnYh8c/pHL0RY3Qgfhu+U6caNEBpx/3wvnnayL5&#10;OR98U80Lp5d/jh6D1sDmPQr1Q8IR4DkUTi4fYtaCz0181ug+tWGmcksDUOlRGiVMoN5aEK6weesB&#10;+PgNhr9dAKnebG0tsAywj6ckWfv/ElgmICh0Iu9NhLPzECxa/L2JSxWVlLhUQFmiYS3lYPLfK6ZQ&#10;EbdkxagkqkSYfNA6y/wWaZ9/gk3u3jgyYIyyCIePZZgF0EK8Y8kcCW61R8M1sAu6dY+1KjyVL4bN&#10;64+iTs3RrJTGkNFHIrRmGBl8Z0yOXm2xAManjr4ymfwM8xbugrvHKNSoGY6vtv9ojikdCj8evoC6&#10;dSPh6jUQEbFtqC526tdN1LfbUZzzIPHDsYDgX1H+98CSTDLjfr7Pk2SW9xAsH+TvxyhklqkEzbz7&#10;iIXuSIprCl+XD1CzViR2fWt17JSUm7I/AUv+oZlSxGO5OicGxvDd8RTUrkMT3jsKz7+5Gg/Nv2Ac&#10;PFyzLAePTDqN55vPgY9LP/TrOR1FZEl5VAZjMNLMMsqhgqwCbXpprQb0H344h5daT4Z7tUR4e8XC&#10;0zuMtfs4eHrQjPWPgYtnV9RuPAjfHsjAxOlfwZU1vz04Fv+wh6P/mOXIn7YIp6v5I7laMC4854QL&#10;73XB9vUH4F8zES3rLICfPQ6+ZIReXtFo1y4CF9LVNS+gVJdPJpOTdzFtJn1G49RZ5ADLL/fB5t+T&#10;IBcGe2A0twJEgSVB8jKwtPO4nYyxInC8UuxB48kqx8E/IAKeXr2wYJE1ztU0efB7iFGa+fdK13+5&#10;mLZwlhUxSVWuyn0DZgbD+KswDYd79MEO50DkLVmP5MxSrNx4CJs+O4uNm45g9bY9WLxtJzZ9v8+Y&#10;8FpcVPh74UI+Nm0+iE837sfmLYfx+ecH8NmG3di96wiKaNHoX4kBZOs7R8Z8ikpV+qJJM1on5ywA&#10;lS4obN58CD6e4bDZemHp6mYsPi602G4go7wZxZkPE3D+7g3/C8klsCwzH049dA4/e9yWFd2B8+dq&#10;o+Mrr8DmPBLvdp5qvNCorKpDwPLN5QBLlV8WJA1kVFuS8UNjBsABsbM2wse9PzwCx+OZsO9xvXEZ&#10;lmNWDpTnn6feWw+7+xg0rTsUP/wohwYsigJatQvq4Sqb5lHq/cxDTm4hOr09ER4u4Qj0nosAv/F4&#10;o+M89O2/Gm+9s4hsLhxePqPg5DwcbV6ai+1f5dNknYUAj7EEv4mo0TgK+9d9jePt38bRys740d0N&#10;xctWILz7fNT1GY8mZL9OIWPgXGMiPP2msLAPwJwFm5UA0wmr8aJqcjCKy3RdAks1PWgLbPx8N6o7&#10;v0I2/iF8bIMIctEExQSmTWY5wdKY42MNUNoNiFYMkJdEwDoBQcHjYPMdimeebYm589aauNRWbIGl&#10;2nEtMPlvFwOWzGqWCOY4d/QNBJYUgae+T8n3e3HMXgsnfPxR+Mk6R14p6GJToCzMYz1YSIRTl42e&#10;V1HQyAg56LDGW1r35xM8u3ZbiOoug/D6W4lmboYJViSYNPlLuDvFoXaNzvjuh1pUl8eJJbdQyC6z&#10;uF++VEuFuvknl/9dM/xhCkEyW26jbiVQqjecwFl2NzZvakKTtCs8nEdj+gzLBFdZKVJvRzlYmgLM&#10;4qNCot/qgdXStvydkVOCFh0SCJZjUL3VUtw7+zSuWpmOq1YX4OrFObh2RSYeGfUN/AJoqnoNwoyF&#10;201xLdT9JXnmeeaAto5G+HVr98PmSRPXJwYBZFlTyRyzsq1CLjBfuPgrvPJKJNq1TUCr5tHY+NmP&#10;mDTtSzi5RyDEdzK83IchetRKZM9ZhV3VKuFYj3fwzcadqBM8HK3rzEVgMJlbwxGoVisW7sGz4eYT&#10;hldei0C6hjYxWUqaURe+n97b/BGKGs1TxxJw+mw6lq/YglWrd2DI0LVku6PICGlKB0w0YOkfZAFl&#10;oADTXhE4XikWWNp8I9Gr93ysXLkZR388w/hURan9TM0T1re5Elj+G4V/9J95rUpLNRh/MPu1USkx&#10;bYssM4Xr12CvLQD7vIKQMXk8CrOOOb6TFVSqrF9qSBEkFqOgWCMwmK9yYVTI78n9YrJJMXjjhd2A&#10;ZRnOn89mJTzONE8NGbnQwkj9oYil9ui9hJbPWLzV/k2cO++OMnXuyMUhwRIZ5WBZkU7+BeR/EywJ&#10;jOrk0XrG5kNeZ4GlFlYqeRoTE1vD130IatSIxXffnVJxMGZGMRFDbEYdL1aHggUeZlC4gNQxrm3N&#10;5h/gFTAUHn7j8I+e23GtVhuUV6FVebhqobaZeHDqcTg1mgMP95Ho0mseNN1c85TLigWW/GHKJp9p&#10;QAEIG7EO3m5RZIkj8GHfyaYzSEG971ZpVeN6AbIz85GbnY+CgnycOJ+FwObj4OsXiRqe0WgSFIWT&#10;6w9iT+e3cX7NCvQcOhdeNaNRq/40ePuPwJz5u/FOt0Wo6j8enkET4OPTDQvmWuyyhBppNTswNqO4&#10;jFcdUHx3xa9zSnJ5WL/+FPz9RxLYk2jeTzJg6Rck05tgyUrCblfnT0UAebkkEmwTyXJH46M5OxxP&#10;VmwaI6pOHTURWN/gSmD5bxSWOANIJrPN2CGCGDfy1W+qVJY/a0XGYuRs347dbV7Fl04e2N+qHTKn&#10;zUPJlu+AAyeAk0eBH75CwcJFODgyAtnfHTDPKWClK2vbmOfcmhFrzFzNmzeZzLB/XwpCQyLhQv2Y&#10;ucAxbZJpU0jLLEbTVpPhXHk0Rg9tjaL8SkwY9UsjT6RnWsjsb7D8i4npDb+dYMkPp2FDptajaZB3&#10;NzJT/dG108uoXnUY3nx7JvI1d4vBOEYlQGrsowyei9PieFpDhzSkxzAwlpvBo1bA3W0YXqz/ER5M&#10;1LIHGbDWiMmmGZ5NczwV9yxOwbPvboSTbSxC60Vhz6FUU+jKSljsBZKKVkrBh4owDOq3Gjb3RHjb&#10;RmHsdMewjtJiFJMFmI5qYZYJKrj6oXZOIG7SNnh59kYDH4KUUzSiB69AyZGT2LVpD/yDx6B24xlw&#10;8Q/D22/MQsnRQmxf/gPc/cLgFjwZvt6D8Ub7kTiXZrWZGk9K2hPjlXZJlDjpLqUcuBQ2fnYYAf7D&#10;4OeXCN+AKfA1877VhhmPIIJlIEG0YoD8qfgHjIWv7wgsdnilNx1dZmyhvoHMUfM1rG/xXy4X81dl&#10;T7Z3EctikTUAKFfHdUhAqUso+ecP43xUBE4GNcKOZ72w3a8BdtdvhW8bN8DXIb7YXckFm72Dkbx4&#10;BYucxvdai97Kj1Yh4ygqy0eRmVyhfFdZpIWz+hD8vCPh6T0Sm3ccNMescgp8880J2EPGw5sW0Oxp&#10;ITz+rLHaSk3fgNXM9bcjjb+g6D3EJM0A9Ax18jAjiu/HDzuboXmd11lzhmFM/AZTCNQbrRkgppyq&#10;c8coKoUl14AEz5Q7EDibnI/WLaLg5xGJxzp8jFsXqq0yDVdpaduF6bhueRauWnoBN9Isf3T0PlQJ&#10;mQF3ssVZMx3OV8us4mrwzgCgFe/IYavg7T7WpGtIlOXlRazTzP8up5k/CRaonzqTh+aNR8LfKwI+&#10;fjSH64Thq30XMHjgKgR5jUODRrPhGjgIG+Z8iwthScj9eBu69lyEat4JqOlHgPPpgRlLHaMBqDUG&#10;LJUwA+gSCyxNIvnH0e2ALzYfgJ/vANOx4x847TKwjCNYJv0KWF5inf4BMTTFh2IdGbEJJsMZvzaM&#10;UxWVeuP/F4YOmXxm9oo7akaXmc5KdqlPIPtDho3Kp5YvkbcrXYmCHBQf3odTqxfgWNRInOraFSc6&#10;d8GJwQNxevo05O7aRj04zXszkVOWS+aqGl/38YmFaoJRpSh2yS3DhMQN8HGPQu26Sdh/TKua8joz&#10;DhOYP38rqrklILRGP3yxyYvPkKehu1CcdT9Kshz9AhXo4l9G/mfBMvM+M9ZS6+wg9TlmBI8XPYpV&#10;s9shxOs9ePqF47MdZ00hMB5qVGBUGE3BvQIsecwMJmdY+8k+hHoPoOk4Fg8P+RrXyDnuopRL6+gs&#10;TMY1S1NwNcHy/sln4dR0FZzcR6NL54mOjnQNJqZhpceZ3xb4zJmzDR6uo+DtPQ61GsVjxzenzfHy&#10;IKcbU5K2YkLsV0iM2oKd207TrDcIhmlJm+DpMRK2kKmoHhiNRq/PQZOASXip5iICaBRe6zIZGZt2&#10;Y7+XM9L6d8fW9YfhTfO3htcssogINO8Qi8x0AiODUqPOFYvd8ZgywIqGQRyPxxm2bN4Lb6++Bixt&#10;AWSpAsvgWAKgwFLMUr3jAsV4gulYMybT3ww3EkjKXFcHUCKZaTRq1h6FHTvUVsmgj2DMQgs7NIJA&#10;Y0//GLBUnL8l3vLr/m9pNGWCksevkG8qSgJVAb8Fszyfpy8w90sN26QFoMkGPFWoExdDNkFPfg34&#10;FcvpJ4OYpJxxaOKrQd4ixseNSqIYq4lbIMrQr/ccVK80Eq+/sQjJ2SoNfBDfSx8jMnwNXqgaiybN&#10;euDMSV9GJxJyD8HyIZRkPkJdk5f0vzBg/i+CZRnZpGq6MrWlaGxlytMo5TvmFVXGiEGdYHOKQJPG&#10;8TiTYnl/Lje5zRjDK0S6K7+Bpi2TZWfo8LXwcBmKx5tNx90Tz+DqFVrXhgCp5Q60MiMZ5k0LyDCX&#10;ZeKWpdl49v1teN4vBjUbjcaebwXOVCgzsF2AzDgMJMjrTwqaNR8FH5pA7jTHG7aMRvykj7F6wymM&#10;m7gLLVtNgpvzIDhV7Qk/W3fs3HXC3CeNSD6TjdYto+DhEwmfkFmo5jsVoUEfoVm9GQjw7It1c3ci&#10;ZXQs0p94EeneNuR+8jm695wND88oAtYkVPfug0ULrfYpJsmwaMuTNl/4Yl5YjNuB8Ni6dT98vIYh&#10;QG2O9ngzJMkviAAYIAcb8j40Ef5kroE1xsAvJAK+9uk01wnOcq4RMgyBBPUg35kE64moXz8Ke/c7&#10;nDVIwRUts0VxaiaO5iBd/k3+72LFc1FMXD8VtRVrlEJxSaGxQgvVfnjxOqXIpIo/lE8ENVOxMG8M&#10;K2Yclz3zUiX8y1J+n97YjO9V/qvjhZWHpswK9MQsdcysGcRT/G/u0Y5SpCqPV5jfOq56R8f01Ux6&#10;lRjFU35c9+mz8lxqXj5e6zADlV8cgb59FlrplsXFbW5WId7uPAPVPYej83tvECDJLDNupL7dgqLs&#10;h/hbYHkL5c6LeviXk/9VsFRtp3cxDn5TH0Rpwd04k+6Jdq07wPXFOAzqv4JlzhSri4X1n0m+owim&#10;nMxFq9Y0q72jcV+n5bhtjtbQySRYnsNVi/MIlpm4emkqbpyfYdour1uRi8fGHMALDaahslcPzJpq&#10;mbuWUSXlUmlU2eUfhtUffwt//wEETHnZGQ2vgFFw84okqJGV+U2AzTscXt698NHcL6QLKCC1KFbv&#10;OsOMqZvh6TUE7r4T4Bk0E3WazkVoyBi888o45KzdgyMhtVDwQhVkvFAJZ/oMxJdr98ErdAxcbePg&#10;Q5Bt82oi0qkQCiVUkKIiMjqxGJMHUhiH8hr6A3y16wgCfMNNm6NfcIwDLMkayTKDCJ4hZJX+vmSS&#10;wQTk0ESC5QwyUJrrYp8ho4wnoiC/afDzmsyKaywOOZYtMAoqRTdZYzU1mGMmHf8ucTy/QtF5wQ7f&#10;3zFzqKSYwETUKVYnH7+b6XxieVC6DGLJZDAgyfwxCPbTOPStfp6Gf13452fHrhT+qfCYpMLjlz4p&#10;9hw7hXpNEuHqHIFxidZ6+WKvCidOZqBOwxiWl16IjmlPq60qde16yk3UtQfJLDXG8m+w/MuJZhEU&#10;Zz1sgWU62WXGHawh78W2r73RqNb78KoWjalTLIemVxagikSGoMKuL47A5jcCrvYEPDrgc9y2ONus&#10;U32dVmxUxw6Z5bVa2lYrJy7Lxg2Lc/HQ5PN4qs0CVPcZjK7vTkVxjlSHQRsVVOlacQkK5SCCZXf1&#10;2u/JMEfTrB4OD7cYeHnEw8czFt4eo9GgXiTmzdtpmpAKWYoLSzMJllJo4OzpAjRvEYlqbv3gQZAN&#10;rRdOBtwRi2fuwJEhSdj39NM46vYcDlV6Drs8aiJ5+dfo3nsJnFxGwO4SharV+2DGbE2jI9sgUMo5&#10;hYaUGIcel4GlMdEZ9uw9jZqhBEm/WPiHWIPdLwdLu38YATOB+xPg6y9TfTz8NT+c7NMwUJriGqPp&#10;6z0OLZuPw+nzAn2ClPKc76d3+s+CpY7rHR1NMAJJsTerPuW2hHmtudOZFLneLbLAshxstHV8T4n1&#10;PCvvDAc1v/98YqVbLwJs2L4Xnr4j4OsTj/Vr5QTGkTkMn206Dl/fKHj7dsHyla+yAD5LvFAzl9os&#10;H/gbLP+qol5wtaEYsMzQ0IYb+LmfwMLFNeHv1hfB/nH4YqvDccYVhadiMZdi0jia4D4jULX2FDwW&#10;sxc3Ls8hOGpFRHXyaN1uCyzVM371coLlgjzcuSAbj3f9HE72GNQPGo7De6zZQj9VMimmgMEKJ05n&#10;YOasb9G75xK8/fYkdP1gOiZN3IIjRy1nmPKeXVKWg8KSNDPQvUi+3BjmzvkCbduPROfuk/DOe7EY&#10;1Gc8Dn9zGl/0Dsfhl9rjq06v4Nt3O2JH67dxevon+GbzcbzZcSzefm0C3nx1HIYNG4+CAnlDIq8i&#10;WFpLM1QMlkeOpqFJo4nw9okisxRYysUawdI+kQAZi8CAYfC3jYBztf5mOJSnLQz+atcMnMDr4nhP&#10;tPFhafNJQvNm8UhOF1iq2YP5/XuDZfnzLz5X76f2WMVnid5brMoMjXUwL30wLeZlgaV6kfmgy7/j&#10;z4DSkWdGLov/TyR8EWvLMGPhl3B2Hw67Xwz2mXIqNm21USdN+Bxe7mNRv04nfP1tPb7vg0DKAyQj&#10;D5gpxaUCy0wtg0vAqUAn/xLyvwmW95marsx8OIJl7jUElOcRFd4CHlXCqeRJOJ+sFvDygv3LYgoU&#10;leD9LuPg6j0SL7ZdjEdnniEgZuD6hem4yQCkTHCa3+roWZVuwPK6Bbm4YUkOHow5iGp1p8LfZRgB&#10;1/LiYhTLAKWESlhSQAUtREGRxhheHq78JbZXSJaTa7Zy+yanE9RHc6n01hiLer5+aNxJOn9k8Gge&#10;fxQSlLTovoYLFcoLN6DWQl0qYBBAlrNKywznYy9XfPP0Upw6nYM2rWbAyzuCbJEMM4gM0rDFiQjw&#10;i0RI8GAMH7YK8xduR8K4DWjcLA7e3urYmWw8ovuGjqFpPpksZhIaN45AaoYSqldgXAZwtP+fAEvG&#10;Z+JRvsvE1juLWTJDeT4jNR/xcfOwb6/VGaigVROtji7mYxnvMfRTx5Q/FtiWs9NL8VSQjj+DqDJk&#10;2vUGw0YvhavLKLRoNgEXLkg/lH69D9C911I4V45ixfoGzl3wRlGuXLI9RRFIapYc8cN4+vq7g+cv&#10;JWWZ96JEUxvNsCGaBgU3IDnFBd3ee5NgmYR3Os02c70VKixAV4jCqWOZaNYsHFVso/D4extw30KZ&#10;2mm4blEarl+USbDUWuBklEsIltw37ZdalVDTH2efx3MEWA/XMLz1VhKxymJnJQQmM65QFIZba98C&#10;JauvUkyy3FWw2vT0O4/ndR3TRqUXyF00BwUC1oZbaSj3NGODjzePpAjqtIt8KkN+Jq/N4T8e1U26&#10;X7ddlPI8kNJcDpYFSEktwhuvL4CnV7gBSx97Es1smtV+ibAHhGPl6n2K5WI4/GMGXn5lNjy8xtJs&#10;j4UtmPfZp8HXNplgOQapWRp6rVQzrvJ0GOD5PcFSv5nvjKdE3uTNqAhVFHpfZQhw6MBp1K3dFfXr&#10;DsfSxQeQp8/CYExrscyybN6bi+JSbbVssiYYqitGgOmI6yfx/bnEdOQxtfnM5A5vT4WL8yj06LbY&#10;Mf5Y51iZpueizcuz4F5tJIb1acYCVBmFWdcQKJ9hsXzEAhmNsdSIkwr08S8j/4tgKRFQlslrcwZr&#10;u6K7cPRoMFo0egceTuMQFuFgd7+xACts+uwHBPgORNWacbhvxG7crA4dLfxPJnn1YrVXplpguYxA&#10;uZSAuZQAukzrXOfheprnT8oxcEAigkIGYtd3llPgYoKktcwDAYgKehHwFKXpKOABAajpadVQHomA&#10;0nEd5SJY6o+u17hMAprpF9V9RWI+Vi+puJDgNosRlehZZKcapCKwlKMPNV0p7ktSngdXgmUuskkE&#10;O3dabsBSQ4Z8aV77BsbydzQGDtjEa4Cd3x1Dx3fGIn78IvN7zdqj8PGOhZ//ZNgC1XY5ET4+iWjT&#10;JgYZuUIhARDjcOSBBZZWW+7l3+P/LuXvp/dRHHonfQurM4cHmJX8w/DFF98jwL83vD1Hw+YTha5d&#10;V+Cb3ZdYpj5aMe8vItiK7atdU73ofxWwlCicTSlC8xaTUbXyEERHOZwtO4YT7f7+OOzqpPPqjXkT&#10;67LG1bjKW2i9PUXzm6zSTCemvml68d+D0v9iosHoObejNO0+CzALn8D2L+ujhn8XuLlGYMEyi/UY&#10;E6SCwnO5lIcpU76El1NfVGo4HrdOOoFrlhWQUabgGjHJpblkkakETbHNTB6zWOZVy7IIqHLblomH&#10;Y/fhufpT4e45AAnj10gfHUBHRmMAk0cElsI7KpfZV1nVRRL9vkLx1L6nUyaZBmz5iwAp1wlaPMLw&#10;SPXUFhEUZFrzdwnjKiaDstoi+Y68zXQYcUdRWM8ul/J8KAdLgZkgN9tMm+vRfa0xw22B0ZTxZIzx&#10;cHMPY14dRC7B7/2ek1CtWh8EBHfEsfMnceJsMWqHJsHXcwoCg5MQoCUlPCLRocMkszqhXtSsaV3+&#10;jvytOH8fsNTWYpUWsDF/lH3KRmUdtwrzF2wjGx7kGHw/Ga6eYxAcOhIjRi3D7t3nCI7WdQoaKF4o&#10;a4E3G+cUjrjMd/u3v8O/S6y079p9CjW0zIfTCCxcaC2laxVEYMXKfahGvQkOfAPfbKzBwnIngfFB&#10;FOQ8jBLqmfGSTiwpE8sUeFakk38F+XODZXk8auf4d7Z18MPJC0oa3ynjYX7cKlg8rzYCbb1o+o3B&#10;lp3HTSFQzWkBQUWFyBKFHG779VsMu9NQVGo5DTcsTMbVSwtx8/wUXCuwXJZP4OQxASTB8drF6cY8&#10;F3BetTyT16Ti7rkn8HT7BfByG4FX2ieSSVkYqHVv5OzAaJQUj2KiFUIYANTWOm0pndKlNBNYeEKq&#10;adKpa4V6ZJcyEa2z+s1z6gAq1DH5n9GAeKIBsUmXa5yd2Skh52Ra9KhLUp4Pl4OlGKCaBYB+fdY5&#10;mKXW4CFLDIhCUHAiatYcg0bNRpKNxMLFJQZvd05CVkEWtu88g1pB42D3SUBwSDS0yqOnezS6dV+A&#10;fLW7Mn3FpWRlTI4VvxXn7wOWVh5eZK+MRGReYeMn3yJs1Cx8/90ZjB6zES6ew+EdmAhb8ARKPHzs&#10;4XB3H4RaIVHo8eECrFj2PY4ecbj547cqZ+j8a56tB1ecjj+DmGRj8XKSAY9ohNjHYtuXh3hElaJ1&#10;MiJsMyq7xpJ5voKzP9ghz+il6U8jP+9e4scNBJlrWSRITjI0o0fs8i/abvmnAcusOwhgmoIoE1nH&#10;mKFZ1oh/1VJlmQ+xZiITlPMLOeg1800Femo0Lk8PX+ZXP4TMgbtoIhAs0/XhWNMV+SAuugm8XAai&#10;cbMYHPoxxRQCi7lcYgCWaF/HdM7SnvM5BWj3Ujz83Ufj+bcW4brlNL2XFuGGBdqmm7bJ69TJQ6C8&#10;ejHBchGZZTlYrhLTTMGdS8/hyZ6fwcUvnkARhc2O2UMallRs2rhkGluKZqGDmJbMbm6NUjvASmkz&#10;6b4CLA24WltBmoD4Iuvka+i0VlnJJTCL9UiHNX1OzfiGhZak8iLHPOGLUq5Qjni1NUpkdcYM6L+C&#10;zDDC9IKLWZrpjlS2wMCRCAgcCifnkTSx5+PIMcUJ9O49l6wyEiFm9s4oSgJ8vGIwZOgq41lHqS5R&#10;2+3FuK04TXZcTMs/F2uAuPKLv1V56H4DVNw1AMzjJu90TMxc1YrMfMZLlFO2KCyatwEuVTugZmgU&#10;atdJ5HupjZVpDR4Lv1C1uWrZ3yTYbUnwcB6GAN+haNE0Ae+8FYfPNn1nPeRiUFzqjBMgO9JwUUxS&#10;HfvleXz5+d9fmCEmxI9bhcqVR6Bxo/E4cVKVIb8zM1716htvzUQVl2h82PVV5Jz3ME1bZamPozCP&#10;WJEr12xiljyWrqVwH6DO3md6yI3eajmXcn3XQoHUUTMN+Wd6+yeQPwVYal529i3M2FtQmHs3n6/O&#10;FwJlztXM2NtRnPkkikz7xwNmJkABTeei3Pv4MW5GcZ4+hKZVKbM1jkvgWUEcl4tm8KTdTeG1Odfx&#10;GaHo27sznCqHoeOb45CVLiYnciXlF7tkwVFBdhTmEgMaEsENcPhoNurUGAmngEg83u8LgmUGrlma&#10;R6C0HGfcOF9tk2q3pCzmsUXZBFCxynSCJUFzeSrumpeCx2KO4MlGc+HqMhzREzabglpU6gBLKrlj&#10;qLphffLYYSnQ5fLTgv6viEx2zQIxAHHZMWtfz3aAoePcPxVpvIOCDRwwx4wF9fOfDlvAOPiTNQYG&#10;TaCMhqfn+3irw1icOWuNOoiKWw1v74HwtY1DQMAU+AVoNchIeHmOQlTMJ0Zn9VQDWEyHaW+10OUn&#10;APfPhH94OeMqY5VQQPDLZ0VSqAXY9BweVv1A5S8xnu71rlZlYiob7ZUzeIYlS7+Cu1sYfP3i+G6a&#10;wplAE7xcCJb2BNjJNDVdM1CelvzGEjQj0bRpHA46KuJNBM35s760mpjLsky+qflZL1qq0Q+qAZQu&#10;6xWtdzRl8f/2nf9VUdAU9D79lqCS8wi83CHRuAQsz/sTJwtRt/lYVHceiqgoOft9wQK9ZOolCVAR&#10;dbkohyRHACjn2mn3Uc8f5nFadHK4nXkzgZOEJZ2YkqxmMeo/8aZCvf2j5c8BlhQ+tyTnTpOxJfJe&#10;LpaYrQwnfc98mCB5P8v5rQTOG1BU3licc7sBU2TI9ROvN0yU24riuFwIlqWZcgDMa3OuR9q5ALz7&#10;TidUfXE0eveYYQqIyom42ZVgacbXSVEFpeqlZtiw4SiCAkagGlnF4yO/wQ0rBYaa3piNa5dm4aYF&#10;BEZuy8HyWoHlYh6TJ6JV6vC5gDsWpuHRaefx2JsfoxoZ6kuvJSE3xQJjdbbIG7nmhYhhGS2m4l5Z&#10;sH9f+Y3xSYnE2hgGD54Ld1cyS/9p8NeiZPZ47ifA13cYPug6FWfOZCM3vwgjxsyCs1sHmq6DaXpP&#10;h7/fHG5nwJcA600zPmnCpXVeLoGlmI22jPM3g0ghSkSFrGxFcZF6uDMprPgITrpG3vAttqlmCQui&#10;rgTLRUt3wtVNU0F/i+ekOFYAMQgKisLWnZa7v+WrvkXN4MEIsPVm2dlrjpm+N72PmCzTaLUZO15V&#10;Wx7/LZXCv1sU0pNz0bZtEqq6jUHfEYtZ/pVM69yGDQfgYQ8zzqIXLGzFI8QO6VXqTUbXikhuCmkJ&#10;GvaoNa7SbqVV9yDJzt0ozbmW+nsjdZksM/UxiqxIWn1/1j6RPwdYqiZRD9pDpsYpNUyRGagF2UXT&#10;s29lxvK6HNZGuaLtZJ7JYpLKfAJlOlln9t1MJ0HQ0Psrnl+R6Dp91ILbcfygP15p+yacqo1BRNhS&#10;UwiK5IyA24umjwqtKbgqJCq01jAShVmztsDXZySq1J6IxyP34XrNBxcgEiCvWZaO6wmEV9Ec18D0&#10;q2mKX79QprgAlGC5gudWpuH6xSm4f0E6Hu3zJaqZOdSDsH2Ltb6JFFz8Uq1npqBKpxxp+dOJAUtL&#10;kUaPWUoGJrCcYkxTmaseXmF4p9MinL1gIdbajdvRpccw9BmYhA+7LyQTI8AETDbe1e0hSfD0GI3Z&#10;c3eba/Xa5qMYZHGApUDuN4JlKamberFTzxXg8A8Ww1OTQWlZhqkA9X35MPOh1QNueTTiveLzjrgU&#10;5GjZxSWCQFju+OOfizzDu3v2w+QZ1giLhcu+R4B9EHy9xsDHcwyaNYvHwSNWs4WWudUQJVXE5c08&#10;Fb3Hf1IUfjx8AaGhUajqEo6Jsy3vWKYHj2H61C2o5jIadet0xc6vWvP7kB2mkbSYZW8fIrl57BKz&#10;TJfe3UL2eCfy5bqt9CGU5j5FHZYQLEV2NBZTul+Rzv7R8seDpYBSM2k0q+YxA5jGY7kcXCQ/bcAS&#10;eVfT9H4GP+z0x7nDXky02j5ocivzU7if+hSp+33IzyXlJ+2vOJ5LovXBTU2XxmcX3o+9X9vRqP6b&#10;8PCMxPRp1hovxmuLKTA/B0sBZbEp1FZhioxcSeUZjhcbzcbjE07i2mU5uGYxgVFtksvSzKwdzQkv&#10;7/2+fmGmkas17VHHV6o98wJuWJqGh2IO4PmG0+HpNhAR0SutKFgutTK5VNcAkUlHeVr+fGKhGhA/&#10;di1N60j4y2lGSCy0GJaXTzji4r8158XPszXI3fwCDh0rRq260fCzR5FVRtAMjzDTOhcTYBTMYy8D&#10;SwMmBiwFLD9Px5VSYiwCYP3aH9GySSTWf7Lf/Fbumm9aVG4KCyLLc5z3qgHEjHW1XmzBoh1wJnD8&#10;GljKJPf0Gowhw+chp7gMSVO2wqbVLw3THI8gmukurqPR6b0lyMxR2qx2ZgXzbty3uuEE9DxmvvvP&#10;3+v3FIWNn+2Dny0Obp4xWLv5gDmmxIj9Duy/Cs5OUXj9lQ44e7oBivOtxckMEUl7HKUZj1tMkUBT&#10;Rn0tNbp+PYrzHsS+A+7Y/00or3XhMRKlPJrkshTNKqs/19s/XP5wsFQCzJxRmcaPECyVUcowZmry&#10;s9zn+eJrceqoHS8188CYQUEoKvBECQFUk/SRTrAlu9TCYwU5DzBtv57RZeo00hK4urfgMWzbGIJA&#10;/7fg4x+FlautaY4qs5YpdCVYCkQLTLslf+i/8cDi5DIGL7RdgodmXqCpnUlmKbAUmyRQLkmhCCwJ&#10;nksycZ0BywxcS7C0QDSZoimRqbhv7gU8+fpyuHiOQutXE5BxVvGI/6ijgQpLEC/vBL+yYP9ZpJyB&#10;TZv+BYGBYGmXezaCIMXmF43XXv8IYZHrERm7FiMjlmJU5HJExH6GAYM3wE726euvmTyJ3CfYECyX&#10;rvjGPE8zYwyW/H+CpQaDK4wbtwXOVQcjOHAEpkzfVE6SrO8tUBTLRAG02uZFsDSNi4yfYf7Cr+Ds&#10;HMY0VgyW1uqWctQcgw6dp+FsahEiYrbC03sUK+QwBIdM47tNZoUQY9o5vf2isO1rLf1gPjWycjUC&#10;Qq/KskaWqb/KUr7Cz97p9xaFKdM/gYdLLGrUmIhvf7CaEhSyM2iet5jEcxEY3Ls19c8HJfnXUcfE&#10;KokR6c+QRT5msUqBZcYD1HFaglk3IDf9BXTt4oTeb9dF4QV/lOU8iLyCm6i/t1KfK9bbP1z+eGYp&#10;sNTwgjv47PtYsxAkNYg162bDGJHD30UPYsPHzeHp3gmtm3XBwRMhKC67EWW5V/G6a/lRmB7WTCWm&#10;l62iOH4q+nhlOYxXZnzhM/h0VR3YvD6ET2Akvtzh8BNpgFEFRoDJffPbOiGzTCadDuTlFOOdjjPg&#10;7BGDZ15fjTvnE/SW0AxfLDNcnTf8Lf+VGkIkJknRfPHr1COuqY/mGoesSMVtBNjHB+5AlaBxTM8w&#10;bPv0iEkOjUVGJ7C81Ct+ZcH+U4gAxQEqS5Z+Dz8/MsSLYBlrfFj6+Y+Al/cQAmGEGVok01ys3ssz&#10;DvaAKTTDZzhkKjzcRmLpyq/M84oJWMJJ64/l8edfAUvNntF40e7dF8HLZRz8vMfDx2cgho5YiNR0&#10;9VooMI7SQpSU5CO/uIiAqXZMdbAp0633mjt/Jy2Jf84s/QLiDWB6+cQgKn4HK4RPCZRj4Oc7zuSF&#10;nfdpGxA0AW48XrdRNE6eTTf1gJyVDBychPRsCzAvDvJi9BZgVvBev5MwNr0uBg6bi+qVw/DKy/Nw&#10;Pk0VjlW7HPwhDbUCxsLbvR9mT27M+uR5guX1BMXbTQcq0v5h9BJZmhPO3xmPoiSdxwruwf7dnmgY&#10;0gaNfDti75f+BoRy82+hDtMMT6POV6C3f7j8OcCSDDHrdgvE+HxrqQdmehqZZu5tpPbeGDmoHtq9&#10;EovG9Xtj1boGKCh7AsUFBMuca/gR1M6hTiGlix+lwnguE8ZTmuNoG8l7Hsvm1YeP1yB4B4/BvkOW&#10;30SV1DIiklVwuK/fpsCKa6i90lKc86cz8XKbJLh4J+DJTp/gZjMI3QJLA45qk1yebrwPmdk8PF8u&#10;muFjpBwwea3aOLUUxTON58LFYwSiRqwySiOuY1Z+dJitf16wpCIZWxZYu/6w8Uvp60+A1FhLtcXa&#10;J5hjWg5XYGjEPpmitcG1AqQ6TeQYeBLPTYCH+3CsWGMxy4tgKZZnTGPmjMCynP3/iggIT5xNRotm&#10;Y+HrOQ3+trlm2QtPfvu3Oibh6FFrLKS84hsXdHx2gRyGqDvY3K4/wJx5X9F8/udgKaCU2DVmlOJt&#10;Y4URGGGYsj8rCy3app50D48ohNaKxIYvjhKsCzF81FIe/xDePp2w8XOriUAt5+K3fwxYspIuBF7v&#10;OAlVKw1Hz+5LrIraNKAAy5Z8h0CPJAQFvIUvN9TiiUdQJL3NvucSWEofRXykd2SZpWnPorTgacyc&#10;GIjXW/RBm/qdMXtCQxQVP4GSAuqjGKlxuPEb9Pg/LX88WCpTCFzcN2BpRvg/YMBSHT3FxXfixI8N&#10;0b6lP2v04aT7nTBqQDCK8oNQkMcPo/nd5n6CrMnoX0+b4jEzCzRfNacSpo+vxdpxFOx1I/DjaUfD&#10;fxFZSzlYCigdYGkNVL4ElsePnkOT+hFw9UvCUz0+x/Wa9y2wXCSwpNm9nIC53OoBF5s0IClwXOYQ&#10;7ZtjvE/OgVdk4PaPLuCJDuvhTvbyUut4nMhQnAxqJyXbMQXWpOWnhfvPIQJLS5m+3H6OpttYmt7q&#10;3ImDn4AwYBoC7QSRQGvIjSUEUY3BDI6kEIQkQTRR7TE040dg3QYLOEwX18/AUvkg1l1RWn4qCl9u&#10;PYDggJEI8J1Mhjud8UyFD9Pn4TkSLVrEYNOmIwbrzZpLvF5f+eIYS2U6w0dzdxAs/7kZXi72oES+&#10;wwQyTQI/AdIvkGUsiAzbpsH2Y9Dx7Sk4cCgNBw/noEPH6fAiaMt1nZdHf0THWMvYyo6RKa7UKPaK&#10;3uv3EoUfT2aifrMEuLmMRGzUGnPM6vrUYPS18Kw8Dq1bt8eP+8gO826jxXabaUorNX4XiCNyVJOt&#10;Qen6rf6Eh5Cd5otu7wQiJqInEpLeRqc36yEj25m6SMKTrmGDvKcCvf3D5Y8HS4rMYWWk5mvLdVq6&#10;4r+B8TzAgvIQVq+oj1caB+HkiQZYt7ABOtf3Q9qRpihjTVSWWonPIOBmq/ZSzSSGWUEcl4nAsjhb&#10;tRevza6MhIgQeDhFoEHb8Th1QTNVWBLket8oIguOtuX7RlFlqlmF6eD+Y6gZNASuVIqn+2/DNfIo&#10;JDN8oQagl4NljvEwdONChyMNgaRhnAJJzR+3pj+aKZArMnHjsiw83e8bBHhqsa/+WLzF6uAwy+SW&#10;qHPJIjmXF+w/jyijrCFVu7/LRJ06SQRLmrxBBEx5HPKfhUCCh5iln8YkyiQ1oCPAjKYQMLWVuU7W&#10;pyE3m7c65sqrg8Ygxr8OluVhxsSv4Oc53PRSq4fei2akPXgm/AOmw9NjDEKC+2PDOiu/9+4/jlNn&#10;LbZpwNLxzWd9tB2urmOY5opXqBRI2tWrz31/s7IlK4lQVQBRBEm+k/8ExMd/hkya2uvW70STBjFk&#10;0COYhkSEBE5lxR2Ofv2Wmlfl6zFY4GTG0Vfwbr+XKHz51RHTPOXjMwLLllodc0pVbmEp3n93Htye&#10;S0KXLq8iLzWAukQLkayymPpsmsPSH6OOUS+zaf2JBKmPIO9+7NvdDC0beWPzttex8bsmaNi4Br79&#10;VvdbnbMWYfq53v7h8ruCpXq1dJ8yLf0RAplm4TzKZ9xLM/gWM9zHNPjSHDadLnKbptpIM2uy7mA8&#10;tyM/3wljRtdBn/frkO1Vxel9IXi7dmtsWN7UAKmc+Couq/FY8fB5yYwrjc8g4IqhGgA1sweULn68&#10;DL6X0sd3KUt3xuihzeHsHIOXXp+MlHRrGIdl8zg2KrHaMYWVBZeiAcwK3+z6EX4+w1EteCKeHKY1&#10;dzQjJxtXL1LPN8HSMMYsY5arrdKsw2OOOcQxT/wiWC5JxTXLU/HQxFNwqzMPVd0HYmD0MsuyNXPl&#10;NLNbg0v+s4rzW0UzUcrU+cXM++FgFurVTyRzI7uU2R1ChuU/E3a/8QQrOfudApvxRjSJpvoEgkkS&#10;gSWWABNHMB1Pk3QcaobGYddua/0d47le2S4wZoZYIFne+aH4GbdhYRIeN/Sbl5q2Rp7n3x7dZ1jL&#10;XdjjmR7GE6o2xslkvDNg849GzTqDcPDIaRw/mYbGTceg/esTcfioY0aXAWkC7qxv4OKk9lc1Gagz&#10;55+DpR/fy49xBdYYAU+fQWjRcja2bj+PHGJ9bOLHBMjesHmFmZ7zoOCpsPtOhVv1Ifho1i4Tl8KJ&#10;c2lYt+lbZOVZ76EXNnVSuZh3VzcQ3/piXvy6mCKt603DDr+ZfgiX+SzTqcWwbPF+uLuNZmXXH9/s&#10;0awyiywcOJGK+s0nw7V6PMLCm5BceFCfriM7lIi4UOdSSGSk96aZTc40aM0VvohpU9vgtZd8kX2u&#10;AdJTauDlN2ogYYIfH0vMyRALtRimpb+3olTmO3GiTGAlYiRMSX3C0muDNTxGAnRRzDFhFMmTkX8T&#10;ufv9wVJsT8zR8ZIZ8lDO52XfYo2fNGa02hBvhbVWB8GO50oVV94tSD72Ck3RIMz5qDER4nHG7Y7e&#10;b7XHmJGByCl7lGSLYJjGD8JnF+s5GrCeyjjSCMxkm2U5Mucf4fOeM2Z9qX5n3W6BbPaNKEn1xMC+&#10;HVDdNQ6vy2FDpmPMm/6UFyb9EEia0qXSWUJ2p1IFbNlyguZTBF4MnYgnxnyPa1ZmklFq0Lnl7Ndq&#10;lxRACjz1+1dEveMrLuD2RSl4+rV1qG6LQbOWMTh31iq8opSa/Kg2zIoU4I8XtR9aZviPxzNRuw5N&#10;af84s1yEzU6m5TcZIQLFgDh48biX/xi4+Ywmu5sAmzpGgmIRXIOskgDjbYtFowbj8QNNVQXTb2S+&#10;BZ/Pb2HAUixf30hiQFJD9+X7s8gCSX0u3cOjF9IK0LzNGH6vkQRrgjPZZQBNfbtWmgyYAE/bUEz9&#10;6Euk5RShfYdYeHiPhBOBokWbaHxngIKRMMyY/RVcnDUo/ZfNcIk9UG20NLu9h6Pju9Nx7Gwh9h3N&#10;QMf3psHNsy/BUqtXTuB7q/c8Ca5O4figy2zk56mttBjrP/kezVqMwnvdZiLbzEhQGeS7O97LiCPf&#10;L4Fl+bFfFpVgqz5R2WK5V9ODPp3KupnoSkAP/xweLqNQr3kUrS4dE1iW4dMth1DdLxq+vqMJqPVJ&#10;9CsTTO64CHAWQXmKuk39Nx226oe4myTFG++8VwdRYSQ/6VV5zBMjw+rinQ9CkJ9OUz77Kt7L56QR&#10;KzLvMkOJpKvFGn+tzl81t6Xz2dRxA6jlLFRARmwyW4GnAUidl/wFwNLM6VYE6rUmSJkXlYjhqQfb&#10;NOQyI7mv6Y0lpOEGxHJvJOgxw0ruxPal76Nt/UDsUZtIATOGbHL+jJfwZhtnXDgXyGv5ES4wvay9&#10;ynKvRVHeDSjIY5qzCaQZmiKpger38CM9ikICcX7eXcjNvw8F2QRYA5Ye6NuzPaoRLN95dyby1KLN&#10;UK6YBh9N4SsHS4GBeqStC9avP07zLRyVakzCU2F7DFhqlo7GU/5/g+WyFNy6KB1PD96NajT1/H0H&#10;YPW6PSZdaj/Tms7iUBUpwB8vVFlHRXKC7CykRpgZCmSzy/N5IoFjChUsgqZ5fwTWHIRGzSNRrzHN&#10;U1t/+NppigZGEChjCDTj4ekZjzYtZ+LYKVVgZE4CBtP+oDZjwx357zKwVNwGMAvJQiXMJ16vtmeF&#10;L7YeQlAoWZKflrOYZkDMtJ0GJNDMjGdlOQff/5CP9zsvh7t7f7MWkH9wJKpW74ZRI1aaZzAWTJu7&#10;Hm7uw5nGis3wy8WAsj9ZdEAs+g/8DOHRn6BG3dHw9h1IoKZpzrj9yT7d1ARQMxFxY7ciO7cEB46e&#10;RZ9+k+FvG47qlQdgdNgGR5Mp39Hkc/k7O96bZeLS8fJv8QvCfypDFljKEmAeMyNNX5b5fqxwWNm8&#10;9+5kVHUagA6dlyInzxEh75g+bTs83GNRL6g79u6oTbD8B3VNE0pITKR31LnSvOsoV6OERMh4Ss99&#10;EYf22tCqSSA++ZgAK2/qec9h0+fN0KR+Xez/rgaj1Thr4QEtxfQXoYUFNb+8OOcu7gtPiCsE0LIc&#10;grI6hw0YCjDFKgWYDjEYpOMOMP13yO8JlvIyUqyxkzm38T7eQ8ZoTUnUeb6c2illoqcwI7W8A3/L&#10;DC/LJpXPJ8AW34dp/VpgSAc/5Oc+Q8BlzVR6N77/uh1eqV0f21a/yg8sk1t0/GoDfsX5mustAJaX&#10;Zp7TWMxMZSyPiXkyc4uyHidw0izPIVimeKD7B21QzSUO73edj4J8S9GN5fYLYKk51LpgxYofCZZh&#10;qFJzMp6J2GfMcLVZaqbO/xdY8tqrF6fhZprsD046icqNZsLLfQAGDp/PIipiKTBi7W4U5AoF+JNI&#10;qcMv2enT6ahZK5xmOE3rYPUE0xwNpNntNxzde83Azm9+RGa2HP9mI3rsWgTXHECgHG7mU8ujurdX&#10;Etq/shDJaXpzKS9f24AlAVHxUN0vgqWAVGLyRR1imo4qBxiX2pc17tPNfeezIRcAAP/0SURBVDSC&#10;AqfDz6YhSkkmrqCgcTSXx6L1S7PQsvV42NwTEWKfyvQmEMTD4RswCIsXl7fXAdPnfA4XVzn6+HWw&#10;ND38BEMBswDTy3sMfGyjEEimbVdTAIHU13cs3nt/Ng4dyUBGHjB+yheoWXssPFwTEeQ3g6ZuD4xL&#10;smaW6U2sfOZ7WnDHfUl5eSg//+tyCSzVqMOImU9q4TBlnWfTUovQskUkKjv3xPCIDSZuKjClAIP7&#10;LIFXlTi81eZ1JJ90pXl9G5mfZtfdTx1+nGB5P604gRqPCyx5Dvl2zJ1eC280r4lzJ5qgrED9B08g&#10;+WwA3mjZAjNn1kRRUSBJ01MUObvR0i98pqZFamihgJg4UkLw1NRoa6afGKj0n/hizHCSLCNimWKY&#10;kp9j0/+X/K5gyRqghJlWolH8ORpDpTYL3lvC5xc688O4sSATBAtI4Yt4rOQpmh7VUVj6ND/I40g/&#10;0wg9W9XFvIQm/JAvMrH3orjwDmSkh6DfW82QOJjH4U0EqcYP8QJKC57ncyh5/J3nzH2a9CWsWYoI&#10;yAV8pkx8w2jFYvk+Ocz0FHd80LkFqrrEoluPRRfXWTa1OMXgI6VisCzDkiWH4OUZjiq1puAfkQTL&#10;lVYHjwFLTWf8F8FS98mEV7vnbQtS8NxbH8PdYwSatonEwfOW6zMNH5JzxcsL/p9GpHACNIZz57LQ&#10;pMlY+PjGwk9LSgQlwNs7HG+8ORWp6dY1u3YexLnzVtPH2HGfwtNrAIEyzvSg22zj0bHDUmTI/wVN&#10;RQN6JtsJltyXdyQzaNvEy8MGLCUCUo0a0HhJ5ZOyrAx9+i6Ci1sEQXIyTe/Jjg4kMnf/BAQHTSSA&#10;RsPPNxIh/pPg553EfI9Hw+bjseYTi9WvW7sLu3YfpRm+G25u0QTDXzfDBaj+ZI+BwWKXZJEBrDQk&#10;apKwJxI4x6JZyxnY/f15fLphL9q9PBPOtHJ8AzQ3Xj32UbQsumHTBstbkd5FMGkx6AKKWLbKJE8q&#10;b5T//PFbxDBz5Zcxra02S4OTBEqF775NQ62akajuOgAzPtpqjlGZkJNdhHZtpsC10giMHPoaiUUw&#10;D5OcqEc7txJ1T7rmRvGw9gsIZoXU74zG6PtBA0T0JRPNC0ZBlsBQ+loFY0fWxntdn0V6YQtGz2cU&#10;8HoyUWQ58bnPcZ/kJk/CePL5O4/Pzn7e6ucwFqzmn6t5T97LLpOLLPPfIL8nWFoIL2cXt/I5t7CG&#10;cMKXq2pi/IiGSApri8hRLRA2qjmiRjZEzJhaiIqshzFjXsGoUR0QEdMGvbr0Q7M6dfD1vkbIKVYb&#10;xZPWsITSKpg/vjXa16qBscNqY/zINkgc1glxI1phwvAmmDCgJeIHv4yo0c0RHheM6PjGiI+phSP7&#10;a6Isnx+O6So2ZsHNKE52R5dOzVDFKRrdey5GYYGKogqQFYx+qkBdBEuZg1JQCywXLvzBgGVVgWXU&#10;flwrxxhqr/z/ZJbXLsnBNQtzcNWKHNywnKb4sG/gQqXz9h+I2RscSzHIEa4B7Z8rwB8tJo8sXYPW&#10;aWnbZiJsvjSr1RseEE+QGW46SBTGxa2Ej2s3dHg9joCYhwNHclCzxhiCiTwVxRKsYtG58yLkauop&#10;zUQTh6FCBEBmvwWWGrzNb1YOlua4BZZFJXmGiSucO5eJJs0iaf4yLfaxZJQEOjslYByZJpkfGV4g&#10;GWCofRL8yf58/Qah18CVOJlKkOb9kyd/Dn/P3li4YDcWLdnH91CTQUXgeIVoSBRNfT+ySgGnPYjM&#10;miApoA0OTTKdSnXrj0f7dpMR4DOAzHMYWXgcfFi5ePjGwcM7DEmJW8x7lQfVlZrLXlKazS0ZoXlp&#10;njAihlnOMn9JlGtWPmqfT+U+maaMFkdH1ooV38PmxcrFPwabPz1ojil8vf80ajSIgi8Z8gcfvoNJ&#10;ia/xWzZFdFhjRI6W1EPUqKaIGt4WMdTvuLDaGBtZE6MHtUOjGvWwbQVNcFqKBXmPoChXROYxbFle&#10;D43r+mH04DeQGFEfMWF1eG8jjB1BXR7RCHHDiRHDmyImvDHi4lsjbPTL+G6bC4GTlqssUs3ey7Bc&#10;Nv5U1PRXATb9/8jvCpZarEiNsXK0S2aJAjdMHh2MoH+8imYBQ9Cjb3t0G+6JPv090KdbIPp1rYl+&#10;HzZFnw9eR5/urdC1c2uMG+eO5Px/IL9Ac8EfJcXntvQOHPreA+EDnNH3PW8M+KAp+nd9GX161MCg&#10;D3wwultNDOwTjD4jWuDVTiPg4RlFBtEAGzYxc0uYeTl3MWMtsCwiWL7fqflFsCwqkAKywKhUOHT/&#10;J2CpQsbCpKKmCxYs2H+JWRqwzPy/geViB1iuysa1K9Lw0KTjqNR4Dtw8R+KdofOUKtbijLvoz8ks&#10;rQyzkpmeno/XX5tK9qQ2SAKFnWzNbTAWL7M87bz9xlh4VRsBu19f7D10HsnpxahXN5qsT9dHESzD&#10;8f77c4y5aK1nw630WEyKcVwCS30b82kcyi+uVEgLhWDpSMz2HacIXEOttlON5wyynAvbNYwpIBHB&#10;Yr40h71cItGw0UgsJ4tU2H3wHN7uPB2+NN9dXxiAZUv3Y84CVmBuA5jGCsDxClGHlb9ZqVIu5+JN&#10;r7dWrdTWTyMENFg/kOc9xyGQ+RQSEgZfexhcPcNQo+5YzFlojTHNzSnF0kU78dlne0wWa8mR0jIt&#10;UaGZTI48VyVlmmh+S9lQCbYYOn+ajFPeWc6JZZYDSeM/h1PVCDSsOwEnDqXyiNWeP2/dVlTz74Ha&#10;9Yfj/S7dUNPzHQR59sB73Tug5wg/dOtfCz36NEPXbg3Rozv1uWc99O0Zip5d62Pk8BCk/UhWWHAn&#10;crLuQb6c4xBP0o/ZETPajt7vB2Jwz5q8pwn69GrA+wPQs1cQevXzRr9hQejavTPstj7wcm+GZXOe&#10;IMN8gPc/TMBUvwR128wAJEkjUF7q8KkAm/5/5PcFy0ccXfz383m3oDTnMaScDMaUqDZoEtQaw0d1&#10;wZ7kN5BbFoj8DA8UJHuh+IIP8s4EIu9sLeSl+NCUJ1XPvJHP4Iuns+bIuAZleTehuOBuZGY+S3Mu&#10;gEoWiAtZdqTkuCArpzJy86oit7QGtu/ujA7tu6N1gw+wfs3byM2qzmcRbPkeJWrryL3JgOWHnVui&#10;qnMMuvVcRLC0mKUZGsTCYzaUy8FSpdICy1IyywNXgCVB8f8Clos0zEhgyetXpOKuhWl47p2NcPKM&#10;RZ0WMTh6wtikJi0VK8EfKyaPHA2+efml+OCDBfD2IjjZydwCxzOvhmIJGYvCW29Ogc1FYy+HYc+h&#10;M0ijeVe/HlmYb7TxlK5xj+++O8P6HpArNX4bAcLPwNIBEDxmhDcYsCzLJRwoLcD4iRvh4TXELJ7m&#10;F0L2KsAMGE+gnEJmSbPf1h9eHgPQvetynDydizy+Q8LUNQiqM8pMy/SqHom2TWOxd/8pfLRwB1zd&#10;flubpUBS0zzNoPyLEn/ZvtVE4e87GcHMI+WPpoP27L0EPxxKN2n/7PP9eOv1mXCrOgDvdx5nlqrQ&#10;m4tZmt5/vbDyRWLmtv9WsKQJb8oR79Mx5anyj7mnOqlvfzn8jcLLL09HkVb+FItlGJGwHpVcB6J5&#10;i474bm8/zJv1AVrXIVnp8hr2HXwXeWWtkJJZA2nUzUxKbir1OzkI2Sl2ZOR5UQeJIxnXoSBbPmmJ&#10;NfJSlPUw8jIrI5Wmexbvyb8Qgpw0O7KyfJCe64ZsmvpHjryDgYyjTWhDLJzVEFkXnEnCHkSp8IXM&#10;slQYYQDy3wyS5fK7guXFnih16sjryOMoKeBzyp7B5vWBeKNxc3R+tTV272jK0l3ZdLgg5yrGrZ5z&#10;1hi5rB3SCG4XmBmpD6EsTTSbaVEbKJ9XQsAsKriXVul1zHSa+wXX8FPeyYLuiVULAvBKDS+MeN+O&#10;Y+pJL3yRz9WQIqZd3lA0JpPxFad4oFuX1qjmEosPus03ZrhCMZXFUkhLLpnh3HK/2GhtKZYsPQIv&#10;gsG/CyyvWZRpxmReJV+XK1Nwy4pMPD1kL1zs08g+hmHmEkfbEU3TipXgjxWDbFozFwWm3XfwoI9N&#10;ZaKhOYH2ydwfRrC0Oktef2My3KtPptk9HPuPn8X5zCLUrh0NmzcZFpmfN5lll/dm8ZHijukGLA32&#10;ScHNtxFkyNcnGY9x2VZ+XJcVI78s22rZo+Z/+OEMuHvSvFZnDtmbX3AUAXwyWe0keLgPQPNWI7B0&#10;xddmdcYtW0/gjY7x8PQdYNbU8aZprDXaU5MtsJgwdSvcXH9bm6UG3GtQuh+BVdM9fwqYGqg/DraA&#10;iTS3x8HLNgZvvj0BGx2effbvOY/+/Wey8hgAX8+x8HGPxeuvjjUsU00NRWSWckJt8kTopgw3Dl6s&#10;DrBfFivvDFjyfh4yYtrqmWepOTl45dUpqOYUhx4DlvMY85hx5OYV4Z0PPoZblXHo+lYz5OT9g+ee&#10;xtdf10eX1xrjtcah2PRJEJ+t/ojbqKPUSWII1PmTez0NIuqzQC3tLpKne6hvJC6aDplCvcy4g+eJ&#10;N/m8puBmXn8d43yM0Xpg4yf18HqjhvigTQt8v8uf708rU/em3YPSdHUU3c041MFDQLsIlMSNv8rQ&#10;IbP0pTp1NPbKeBJ6iOj/mOn4Ae7HqcMeGPl+IzQNboDZ01sgPzcUZVoZLvdGFGY9hLzsx1CQ8Rzv&#10;eYT33Izi3PuYMQ8Q8B5lxmqAO1mrBqGb2Tvc5j+Lkz/WxYC+LdE8qB7mJjZHQbo6gO7jM8lG825A&#10;cT6fzfcpNEOHbjDjLHu8r97wGHT5cC4KzRKfzBOBpcqeQ8rBskwdBjR1iqW4LFQrVhyhckeY3vB/&#10;RP/fwVKzfq4VWGoa5Jo0XMvtU0nn4NpgMQKrDsF7g2aY9WhMWljKK1aEP04ElmVm4X2r0yY8/DN4&#10;ugssae7aJ5ClDSEoWcyy7asxNKcS4O3bB3uPn0ZyNs3wejRJfeNoFhMs3cPQp/cCXsn3BE1Ok//6&#10;WV6RlTNLsSkqs86b4/x+BIJCpkFf6ciJTDRpEmc6U3wDJxEsLacefv4TGc8UxMR+iTPnc3HiVAqG&#10;DJuHIP94eLA8uBGsa9QPx6IVO5RcfL3rMA4fPYsZH+3iudEEw9/ALO0T4UdQNoCpueHBGkvKLe/1&#10;tycRJGPg6RODtm/MxpJ1O9XNglNn0hATthn1eJ+PSwTs/mo2iIOvXwRat4hCejrLIK/TO8oDlnnJ&#10;/y+wdDBL3s9DZmsNiWOenTrLiisS1d0jMXa63BbyOP+fOp2M+o1jEeAUjSkj2tMMpt4VkiWWPYTT&#10;KbUxblRjtPOzYcrIhsg+V5ug9xx1lKa2vKRn34piEpQyWZzJjxIkqYfUx7Kcm/ib+JLyKIrl51K+&#10;azWGsvBBZCfbMC2iGdoG1EfcoDZIO9uUuvkUColLJRqepGGIOfejOO02Pr8cKNUDLowSUP5VwFJi&#10;kJ4MUWOiNHdbw4X0MsqgfIJfaggWTg5F/Vre6NG/BfYea8kPo97sm03cpbkvoCTlEWbyrTTrNCyB&#10;6dCA1LT7yQ5Vqwg4n+VLVMWnm5vi5Za10KlVQ+z49A1mtjfLzg1ko2SqTLeGH5SSrRaJ/mfyOfk3&#10;oCjVA4O6t4NL9TB06DwL2TkqdTJxisgeWZD0TwXJFDCBkwpisRm/p/DZusMI8hqGqiGT8HjUXly1&#10;2uqkMYPSl2pWjmboZBIIfxtYXrcow0yLNNMkySrFMO9akElTfAN8CMqhjYZg/8l0oyyW6SkF4X+m&#10;x4CJSWM5iJan+z8oAjIyS83kUUgc9xk83MbQ1Na0v3C4e/fHjHkWs+w7YDyZS1s0aNIN59MycOx0&#10;IWrWpokcJKcTNMO9h2PUSIGlQvn7SWRmXt7Bxfc3cVsKbwaqG6C02tg2bT4KH88R8PdPIkglEXji&#10;KTHw8YvES6/Mx+q1pzEqbCPqNowk+xxEFjeRJnkE3v1gKvYfTcOFtGzExn0KL+8eWL56N+Yt+Qau&#10;Hv1Mu2NFAPlTmWSWAQ4IieV7aT55FMEvET4e8bC5j8Kbr0/C8pW7oWKXml2AhAnLUb/RAHh7Doe/&#10;jXmmIU5B3AaPJagOR8sm4Ug5b4GlltctEbtUZeEoB5JL+fJLYuWVMd0NESB4EmyLtZIow+dbz8Pf&#10;LwrOHv2xdqPVxqywbedR06Zq9/wQ6+Y1o449T12+nsbE1cjNpymcXQNb59fEW7UbomOHV7B958sE&#10;TE/qM1lk/tXUabJFM4xPuKCFzaiXGvojCzL9FgtnsvjMfGfsPhCCd971R7vaQdgytzUzKJjPqYSS&#10;bPm5FRbI7Vv50KDy7eXyFxpneUkqul7HGLlM7eJK2PZlC9L+mmjXJghfrGnED/CCFZd6uni9ZvwU&#10;5zJDUh+3HP6mP4b8nDtRWPgAClPqYkZMLTQg4I4c3ARnDrflx69GQLua4HgdmSjvM51NGmbwMGsj&#10;jf/kb4JlYbo7RvZ/GW5Oo9CuwxSkZ0jBNENHbV4sVCx9pmAZ4b5qYzWAq6Ax7Np6CMHeA1E9eBIe&#10;CfvOLBNxESwJfmZxsn8FLAmUN5SDpdjoiizctCwLTwz5Bk41EqkwvTFr4XYrcoKG0mFw6WIaBSKX&#10;g6XkciX5nUVgKccTjvyZNGUTPN3CCRBU+pBwmraDaMbNRjZ1MiUjGwuWrsd3+yxfjrPnfk0AGwGb&#10;P4ElYArBMgbRUTIBGfQeAgJ9DxnXF9vlrOMGK8rf14CktW6RQlzMJni5jUKQBogbNqh56GRHQTTF&#10;gyLh7Rduep19/GJg84tFSHAcJk75CqkZ+Viz7mu0bBtB8IxC5RfGYNXHB7Fgyfdwddfyt78BLAmS&#10;Zt10P8btN5PpSCBwj8Trb0zAqlXfoYBEMDm5EJOnbUPDRrHw9BzFSjHO9NIHkIHaeb+PPcLMY6/u&#10;MgDNGg1FXg7zl+/FUsrcUKVQ7tvTkUcmH674Lj8T61qrHIuVO8qS4bbA9On74EFWaQ8Zit17re+j&#10;MG3W53D3ikC9Wh2xe2t9AiGJCi27IpKf4nyZ1ATCsqdxeG9tdP6wLhrXqYs101tT5zxpXvN8DvVe&#10;w3xEVuSVKPUF6qUAktYf8Qb5D9Ha88OKWS+hWf0meO/DAOzfpxlCiocmvUbXGB8Q5WOn/1Us+j/I&#10;fwYsf0lUIxD98z1x/gzjHh6KtiGBWDUjgIl7nmApJkiarSlUpnOGGSpKz8wuKLoJZ9OewvA+NrxW&#10;qyVWf/QKCvMCWNtqPKZmDhAo9ew0gqthtBp3dTc/KOk+TfuyvBu574zYUS/Dw3U4mr00DheSZT5q&#10;sG6RWSGWxcoqWEZUSNULycKlAwz7dh9BCAGgOtnDY0N34tqVBEeNs/wZWDq8EF0BjleK5oebOeTl&#10;YLk0G9fxWY9NOIFnms+kGTsQ3T+cZvpQzOB0R7jEKsvBsjzNknIF+Q+ImicuA8sZM7fA05Vg6TeV&#10;zIrgFBwBn4BBGDp6KU6etliMHIMsXrYbteoSKPzC4BdABhgwjQAWi6kEWxP0vnoX7vwyWPKYOc9K&#10;jf/yqfuvvZYAX68wB1g62hkNuyQoqYNFPeTGC9JYAnUU3u0yE+s/24fuPRbD22ukYZluTrFoWH8G&#10;9h1Kx4w5O+HiOgj2K4HxSlGvN58dSNDz8hxLtjgWb7wxDys+3ovswhKcOpeDiZO2oknD8WZig7dX&#10;jKlU7P6z4O87k8xuEnx8opgPgxEQOhBvdZqA1au+Mj3WRSwAFliqzVZ5YeWDkfJ8+EWxrlW+loOl&#10;rBSZ9gpDhqyFMwlEy5ficTrZMb6XoXe/xahePRztX34dycfrkNRo3jZxIudB6ih1U81l6TeyDDyM&#10;jJxamJTQDq0DG2LqyJoEzEoozVJT3BNmQLkGrpdlPcJ9giixoJiAWUjwnB7jhRY1GmJK/JtIT6tl&#10;yJQxzbUmlyaZZGmQ+s0WeP3vgKUDKNOYeemPo6zoFqSktMRbzTph3NA2ZJ0+TODtKGBNUqDrjZNf&#10;gaYy6iYCxlX4MdkN7du+hKiBvfgpG6E0/yqUFF5PgL0NJWmPoiyVlF5gqXvyrkIZAbQkW8MMSP01&#10;4T+nOibFtyX7GYS6jWNw+oxVMDQ8SFB0sWBdrohGGXmA4cgPJ1G35gg40bR6qvcW3KgVG7WSI5mk&#10;lo0QWBrvQ78RLC+K2jsJlmZxM8pdfMaD762Bt08kGoaMwuFDlnMHTekzHtSNwkgEllek+T8qQi6L&#10;5SjMmr0ZHi7h8POZCjtNySAyJFvAaPj4DiVIJKHDG1PQtu04mshD4es/nAATTRNcQBYPb/5etswa&#10;k2k9Vqa4Kqzyd1V8jnMX39dRoTmaAfbuT0Ht2iMIQNGm99tyfiHAtBimZhX52WMRHCqHvGpLjEft&#10;OgRP/xFwdxnNchEFm20ouvdahMPHrA6epMmfwV0u/cwzKgDJyyQoYIIZq9iqdSIrhF1II6X+/tA5&#10;jI5cjtr1aPa7sfLwGs941XNuTb30950Eb/eJZKHj0bLZbIweswpffX+J3WXnEdJKNI40n6KB6eXv&#10;7nh/ZsjPv0vFYoGl2nwtsGSJQj5/dnpnCapUHoL3e0zXkvImZGcW45VXFqF6lTAM7PcSinNoXsvh&#10;NolISeazBL0nqJdq7tJUxadRVnArcnIbok+3LujxRnNah/IQJgyh/uXeYPw6FGXfhaKsh1FIIlOa&#10;9yAKUl0xqJsfOnd+CUVFmuJ8J4pSnkVh2pOMR22fjzAOLWRIPBI7/Rmm/I7yhzNL9WJlaC44KXbJ&#10;7dj9VV20adgaO7e8xPOk6MnXkB2qU+Z+XsNaiR/CdBqlquPoetaJdoyKeBNdOr6E3PNa4P0Gk9bS&#10;9OdQlkxTPoVU3wxdup7AqNXkbuNH5XlKmZazyHsRM6c0Zs3eC0E1InDsmGMxfCqbIMgqVNyywGir&#10;OcdmcSsHGpw6noJmTaPhbIvDi+9vxK1aPsJ05mgIEE1yrQ9OkJRzjd8Elpr1YzqGrH0tbnbNUpr1&#10;q3LwQNQeuAZPhL/bMMyZZZniJVSO4lKxCzmQsNJl0ntRfq4gv68IuS4Hy8/gSoYSFEC2ZJdjifEE&#10;TYKhllTwjjdAYvMZg6DAKASS3QUGW6AlALMHj8ann1rLfEiR1RtuwNIAgkTx6Vw5WPK3gNTBtBTm&#10;zd8GL+/+jI9xGucZAkw5GbYYpl/AWBOnzG9r4PxYMmEyQfcY1KkzFv0Gzse2bw+SCZbi2wMHcfzs&#10;WUyaupNAKs9Iv94b7muLJgv7CNt2nMGmrYfQd/BU+AUNhKd3JHxs4xgf31fLbQQRNP3D4OYxEjVq&#10;JeDDrkuwZu1xpLPu1qucPpuHOXPXY8Lkj5CWmQ05Qi7Sd+fLm3c35VPvfznr/iURQ5fprZu5NWBp&#10;fbTjJ3PQoulMMssRGBNtTbNU2LfnDGrXmAN35+GYMrEx7yVOaJRL5mO01J4zzmo02sRahUCjTW7B&#10;maPN0KKtDxYulmcikpY04oisRJEW6n5x5qNkpU+SwJCZqlOn5D4sXu6KVu29ceZgDT6fukpdL8m7&#10;neySxEqrJ6RryVw1z6m3uwJM+b3kjwZLtUeWZN7KDGYGFj6BGRO98MZLjXAhw8NkKM7fwMy5jeb1&#10;XazzaD7jERRqPvnZZyjMsHxnfLa1FZo3rINvd4WQYDHDNRA+TW2U3JoGYAKrcd7xMN/jKX7Qpxin&#10;AJVxFj2L5Yvqw8f7Q5qI0di31wJLde6o5csULBVEUxhVtmj6mFX4rPawlAu5eOWN8XD2jELVDh/j&#10;jvkXLLCjXCuwNEtH/CtgyWsItlfLXRvB8joDlrm4amUm7p99Ds83mU+zMBJdu0w3E3nEnzT4ukS9&#10;xQYwLaBSWn+uIP8hMcOupOLA/EVfGEe3dr/pBA+CizyiG5AhMBIQA4MjySQjeDzGtNNpKVzjLs02&#10;GUHB47F166U1X6znqzK4kj2Vv68AQMzfYpUyVwcPXgZ3z4EEQoFwOUheEjMNkSBuuVqLR516k9C7&#10;52dYsGAvfjiYjROnC/HJpr3o228OPH3exidffI858/YTMJhu84yfA+Tl4udLVtl8Bl59eS7N6kjj&#10;gMNGULSHxMA3OMoMYbKZpokoNGkxCZHxn+HrPaeRnFOI3XsPYtacdej0ViKCvEeg42uT8PW3+1gG&#10;+ZYsh/lFeSgqZnnUu5tvznwxFeZvBUuZ37xZLNx0XFr5tnPnMQTzW/h4h2H2AmsZYoV16/bA3XUC&#10;gu398NkntakkIi3ECC0XkUsTXM4tMm6jnlE/pXt592HDgtfQoo0New9TN7U+lhYtE2ER8GgKctGT&#10;KMu7k8xSHsKoowU34YcjQWje2hcbP3qVzyRhSrmDYMl4tO6W9Dn1UQKXBp2r4/inePK7yh8Plncb&#10;k7mo8BZkpdfAB2+5IzGqJWtNZpKWx7xA0Cu8F/kZwVgyry62bm6CskLS/yzWKqlP8EPdi4xMd7zV&#10;3hMTp3mjuEjjKfnR5EPPuIu6lvv6gKTvZk0QPlMdSyZ+vkfxk9iwvgYL8ntm6tmmz46bgqFiJ75m&#10;CtZlYMmSRaAUWFptOxrE/m7X2XCjOeXUegkenJdstTdeBEtr2NC/CpaWb0veq3uW5RAss3Abn/Vk&#10;lw2o5peAenUisO8Hq1c8v4zmWFmmBZbl6dUJKYRRjP+wFGtrsgerPv4aAQSJAN8pFoAYsBRoOQDF&#10;0W5Yfs4eMI2AOc10iATy3M5dli/LCuO5KOXfx/pqqjAUTpzMRvMWcTT5xyAgZCJ8zTTDctPZAktN&#10;P5RXJHuw/G7GYsjwTdi85SgWLNqDPr1XoXG92WTGQ1C1cg80ajwae344R4a3j8c00P7XwTIwiIyZ&#10;QGjziud2KisIWgaBZNUhYfAJDIMf88LbfwLeeHseVq8/gLWfHcGY8PVo9xLzwjYczpU+RNN6wzBj&#10;8kakp1lt1BqIoSUvCos15fFyZumoLH4TWFp5ZW7WkCPeY1W9muZIUHSKMGnfsfuEOaYQF7sebi4J&#10;aNzkLRw+GGSATZhQmk0SQxZplngxbYrUN/3O80BY95fRq3ttZOW785imJfJ4sciRD7bMb44vFzdG&#10;acEjNNnJMlOfITt9Enm5ocx7b8R0bUt8cOMztfIrQVZWaKp6wqm7Gi74vwaWkjI+v7D4IXyzvT1e&#10;qVcT2z8jIJY+yLhZE5VUxYl9tRHZuxFaBQWhXY1amD/hFeRn+zOT70BZ7h3cPoXJEXXx9jtOyMxi&#10;DZarhmA1Nuuj0fyWB+dyB8DK4BzWUGSrptOn6EHs3B6K0JDO8PGJxsL51jQ3zSnWCD6WK6sglgv/&#10;FJfksYw5Zk4w9By6mMozBm4N5+OBGadgeUG3FiW7zoCllplQD/lvAEvT1qklKMhGNdZSy1SIqfLe&#10;m8g0H4zeg+dqTYG761BMn2GZ4kX8V0iwVOO8SZOwwmiQlOY/D5jSOeWVwsYvDiKYJrafr4bsEBhN&#10;Jwv3BZoBZJFaa6fcNC43k4PGEtg0y2YAvttrKeuvvwevMaxS7NpS+vXrjxB0h8A3IBY2gpIGpIs9&#10;WiyyHDgTCZY0qYMJZqFxNIs1CL0PqlftDvfqkagZOAHdui3AomXf4PQ5edwBEuK/hUd1gv8/cf57&#10;udhDRiOk5nCCsmYMkcka5jwdfn5TCJqW2ALGo369KahTcwKqVRoKp8rDEWAbhbdeH495c3fgjKMd&#10;/fJQQMTUWF/5vLwElhJ9czHvivLocrFYqAFK4aQxwS0wTojfDNdqEajfMB4nHM5biovK0KXzZLME&#10;8NvvtUFGMglLDnUolXoqEzr7cWID9VkkRZZi0b348Wh9vNksBIunkYXiKRQJQ0qfRub5Opg4ojFe&#10;DWiKdn6tMXFwB2SfpVlf8jyKsh6kPnvg44XN8Fb9Wjh9xJe/HyVoEgvUnCY9LvePWeFwod9R/gxg&#10;adzNl7pgSkILdGnTCDnnbUwUE1ZME3tDE7zcKhDvtPPFd593wPKZ7dGktgd6DAjA/pMNWTrIJAsf&#10;xberm6Btwxr4ejszvfBBppe1VObjKJV7OONLk2lO19RLZbZ61fWhmfn5d2Mfwbhho67wIDtMSlhr&#10;Cod6G1lvs1A5CmK58I/McIGlWeGRIWz8p/BwCYNHrdm4Z/xhssArwHLZvwiWZKHXL3Isk/uxlshN&#10;xw3z0nD9khTcOecYnm89n2kNQ6e3P0JOvnpF+crIJkbKBOMPHTAaJJbxnwZLRiuwtPAKX31zCjVr&#10;yJsPwcMsFyGAoUlMINGYR2uudDmAycnEeALLOGjtcD/7ILO0g4LVVmm1W/48Tke8en8zGN6KPGzM&#10;Snh5DWUc4+BNQPIne9T4SovJKk7LuUdIzfG0Kmgie42AO83d2rXC0avnfJrbu3HyjBpjrKDhTmp8&#10;SUz8El4uagMV+P4yWErk+T0gMA5BIRY4+weoUpjKuCfC2SPcDHD3ch+FEFYqHd+cg8SETTS3zzkm&#10;PlhBnzU1uRibN+7HxAnLsW3HDzTB5VdVg8v5/qZslsuVeVORCCxZflWEL4JlCcG3CD26zoBb9Rh0&#10;6DgPGbmWBXX+LFl6s3BUrT4Qw6NeQlFedZSlUqeSHyEeyDq0fFlazr5v5yMfx+J1L6FNU3+c/rYB&#10;0Z1MsMgPe3a1wwev29GuiS9Wr3obayivN2mAbq95Y/+umkxHFcrDOPFdfbRv4o9lq+uwYqCVqfbJ&#10;NDHT66xJLWZ8NXW5Ijz5veSPB0smIOce5Cb7ove7gYgdSQDE88hKCcSUuBZoHBqCUcMb4/TZOkSE&#10;Z5nhrtj5dQ281dEfrZsFY+vapuZYTnIA2rdqjOlJrfnxnUjZCZbpz3LLWk5e2TOZ0VrbR6IBrYqX&#10;74PcW3DyeCjavfwhqlYLx9AhC03h0EwGM85ShU8FsVx0jCojM7wcLD9a8R0CtKQr2dL9MXtw9Wqa&#10;zQQ4mdLXmbneAsHf2hueRRYpcBWzJFiuTsW1BN7bFmTixkUpuGPJeTzWdSNN8UQEh4bjmz3nmSiZ&#10;4rmECjX484ewgozBGlLyn2eWGtzsyBr8cDCZ5qu8nkeTvcXQxJ5o+bS0s3LxGQg37/7wsA0xjC5I&#10;TMs21Ti4CJAbM78x2L/farP8NbA0Q6cMWKrHugwZWeq5HQ93j5Gwa9ZOkLyRC7wEbhbA2bn1I0i6&#10;ew5BcI0x6PjuTON+7fBxsXQrCCrVEz0mYg3ee386LmSUYMLUT+Hq3sc843KGapn2Ys16P7WRylHH&#10;bNh9FyDQfzp8fWPh4zsCXrZ+cPfqQdY5EK3bJaJHnwX4aN427Dt0FnmXAeT59ALs3HUcs2d+g57d&#10;PkLThmEI8u2BgX2nIPlClj676ehRdWl958vK6K8KK33+My96ESxLkZ1TiJdaJ9D8j8KQ4esu5sOW&#10;HQf4/UbCy7Mv5i5oziPPEL2pP6maMHIP8tVZk6XOF7lnuwklxY9j5JD26PV+bZTlB6O00AlL5zZB&#10;m3qB6P1eMPYdqM8vVZn5+ySOHPPE4C7UwVpuWDQ7kBWtC/XSAwN6uqD/gAbILwmhGf4YkPIs8ecG&#10;yCGwpiur171iTPmd5A8HSz5PS2Ae+rohXmnghi+398d3p2rhg66haFmzFVbNbYfSfHkpUe/XoyjR&#10;0KGSJ5BxKgAJAxuiTUBDskE7zpXVR3jc2/jgrcbITK5J6q6ZAfygZirkPcxcTaW63xo2lHMHCnN4&#10;XnNUM69GfpoPOnd5A5WrxuK9LgtNuRFLk3Off1bQyvcVtn9zDrX8x8DTJxaPDtmKa9eUkE2qFzwH&#10;NyzIw61aS3w5wVLtkRUC5E/FMNDyXnGKhiDdQPC8eUE67lqQhVvHHsfj9eegum0Exk7apMQSJguR&#10;hRyWe6q3Ek4zjZDOU1em/fcVTUFU51c5szx5Igtt2oyFl2+Yme4XGDgNAT6a+z0YH344EwkJ2zB4&#10;8BrUrT8cNg+yPP9ZCDYm62jUqhmNI4cvmOdUFNflIq/epazAShzOHrbuPE7gGklzlwDmrwXSCF4B&#10;BDdj9k8gIBPcAiJRr340xoSvxTffWW2jCjl81s59KUiY9Cne7DSJIDsclar2RmjdITieXIjEyV8Q&#10;7OQpXeB4SQSOakYQcxRA2wMnI8A3Cb5e8WSO4QgJjsKrr4zDoMGLMXf+Nuz85gCycgVSgnfGS8D/&#10;4WgG5izYiUFDluLllycy/TTLnfrB2WkQWrWIw4pFu2FmkzIUFIgJCizlLkRD3QxXrDB/rhSVC4OR&#10;gkNZITLHGQ4dzULdWuNRvVIEps/QNEcrTJq/CZXcR6J+zW74bgvN6pIbrZElBrhoipOcFGU8TVP7&#10;HpQV3IT0U8+jS93mWD33LZzNDsWwcGfUq10Dk+KbIDuVxKf4aeqf1eGD/Ad5X31MT2yIJnW9MGag&#10;DXnnX8LqpQ3wasvaOHysLjHiOQKzLMMbTXz5+cQh6vDP8OT3lD+8g4cJKC6pilnjWqJz25cxf1Y4&#10;2jRugc6vtsee70nLwZoqm0wwTT3ZNNdzLRf1pbkPoTjfFWsXtmWN1AbdPmyE6ZPH4eX6bXFk92u0&#10;QDWVirWR2i0z1DisthVt7zM0vjCX76CG4qxr+LHcMHjoy6hefSzatiV7uCBvL5ePs/znonD6fA6a&#10;1o2Au08kHuv+CW5YUUSwI1guzsH1C3IJcgRLmuK/HSy5vQwstX/1gjTctDCTDDMLd85Kw2OvrERl&#10;mo2dOo5nIZXClBIq85lmgqVGeatN6w8AS5l3pjnAAZbJF4rxcrvxxuO4Fi2z+Y5DrZAYLF/xrQGI&#10;8vD9gTNo334ygUVr4kSYRbwaN5qEE46hXBXH5RCHspeUqHlE7BKIH/cpXNz7IzBoEnxsSQgOGW+G&#10;I5U7swgIjIG370h82HUldnyVil27T2Dlmi8REb0Ar7yaSDCPgqvzAFSr2gOeHoPRsGECEsd/hqy8&#10;EiQkfcFzIwiGjjZWsUkyS43ZNKyVcRgzX+a3PRyvvTYLSRM+x94f0lFw2UvLqfGOr49g3sJtGDHq&#10;YzLhiQhiJeHuPApVnh8ON6fRqBESiy5d5mPFyh+Qwu98eZAZrt5wPVKgZ4Gm2q3V/FJBPl0mKhf6&#10;RAYy1RvuAMuP139Ldh/FiisBn208ZJ6sCAaOXoXnnYfj5RYdkXa8CXVG64Nby96WUTQLp4T6WZB7&#10;NZ/4ODasDUKHpu2wYMZIvP1qEF5r3gCbNtZjheZKHaTll0IWmnET77uF24dIiO5iTM/hyy/q480G&#10;9dG5RWssWzgCLRu1w9pP6xMj5FxYzWmWo52i3Luoz4y3Akz53eSPBUuB3704n1kZvd7uiCaucWhV&#10;oymSomoi5YIWbSeTzKEZnfogypI14JXX5/AjpVdCcfoLBMsHUVxYFQf31EefTnXR3P8dNHPvjoVJ&#10;LfmBn2LN9agjHn3QuwmS3Nfccr5DqVmjWI3G17LU/QPjJzeFl0sCatcYhz17fzQFx9TVFRS0y0Uh&#10;N7cYHd+cDDff0Xjs9cW4VWuG03TW2uHXLcyhGV4+9vJfAEvtXwRM3sdj19NEv35hBu7mcx/t9jmc&#10;g2JR2z4A3+88atKhNlbjVMJQY0shKkrz7ytSXoGlI2+ygPavTibrlvOKsfD0ijCeiBT2/HAG/QZ8&#10;hEWOJVbXfnKciqrZPjTBbYlo03o6zrMiUqg4LofofckGjWIzZOaX4pXXI2n6a4mKiWblSA0g9w+J&#10;hm9IBCWKgKlVJMcihCAaEpzEOGMIToNQrVJPuFfvDZvbIDSuH4FePaZi6ZLdOH3KSodCTPQqMsVh&#10;fKajY8qAJc16vp+fPRKBctQRGIbAULLW6I34Zt85HD6Rhi+/OoE5C/ciLPwTvNtpBpo1SUJoUAyc&#10;qw5mvEO4HQZvjxFo0jgBH3abi1lzviLTTBecXQwaIP7D4R+x89s9yCsQKDryRmVVFaUBy18vt5aD&#10;ZO7r6QJLVTgMEyatgYvzMDSsOwN796lzpwSZaTlo0346XDxGo3e3tihK08yd2w0WCCxNp2m6GN+1&#10;Zv53Vqk3xozpgGCPkWgU+jaG9gnGqUOtGYerNbYy7TarVzyTRCVFw4+0fs8jKJG3oeIncP5MIIYP&#10;C0Y9ey/U8BqGkSPtKCyqYnQf6RoGqIHvxCR1KP0MU35H+cPBsuBh7P/xBbxUvx7eqPuWcd1WXFQZ&#10;pYW3kZprHrfMb36YVLJQtTWK9qcwc9MJpLm30CQhmJY+j5SztTAz+hU096iHyL4uKMgWWD5uUX3G&#10;Y7mYZ5waQqR1jbWeh9bu0RzTknvw8dqaCKVC2zyi8elGayC0PLpUVNAuF1W7aicKj1iHal798HSz&#10;Gbhn6jlcTRapMZJqs9TSt+XTH39NZHJbbZyUcrDU0rnLM825qwm4N/FZj0f/gCq1J8Dm0huJU9ab&#10;9FqpYeF3KIsU4Mr0/u5CsDbrT0oBGbRMx2vtp8DLlkBmGQ8P7xGYu8DyOtS58wQ4ESQC/EbhxLlM&#10;nL5Qgnp1ycp8NOtlHF5/czoyM60OlgrjKhf909hOS9/J1o4hpFY/+PiNhqZOBgWTsfrLb+R4+Nqn&#10;U6YxPRPg4hZnvLFrgHgQ2WbD+gno0GEGoqM/xprVX+PYsQzrgZcFMfikcasJllpw7PL2SoKlaRNV&#10;z3osbAEE/eBItGo3ES+9moSadcOMP01X12Fwqj4YlV7oS3Y6CIEBYQTHOLz/4Swy1s3Y8MV+nEtz&#10;2NkM2juTko1PNh9C3Nh1eP+9uQgM/ADtXu2L7FyxaEGpmh7ymTiBHgvjb/zuVmWqe6xvpewbMmwR&#10;qlYZiLatpzHvzWEcOHCBFcA45tUATJvcnDWgN3VKTVoEPmGBOkzTtSojrb68h/gd7ejQviXqhbyO&#10;j+a2RF6enQVBHs1v5HW6/n5zv1Z6NZ2uNK9LtWihGW99O9N1G5KL3fDR7HfQNLQNunSohLQLlRgv&#10;8SJZ88l5jxkGyPv/kz3ifzRYlpFKp2e9gE0Eq6PfNeAXY9x5d5Cqq+Yh0KXdxThZEzEdZlU3JThL&#10;IEjwy7maDPFGFDLjS7W2T74d29fVxZ4dwUzjc0wzn2V8afL+bNVGjNO8B0FYPi25r2ej9Cbs+94X&#10;jYL6wa16GGZ8ZE2xUyG8vH2yIuEfc+X8RVtR1as7Xqw3EY+G78dNmtNNoLxO7Y8rCHLq3S4HwV+Q&#10;crC8eK3AUm7exC7NeuNalzwTD888g0ovLYQXTfE2b49l5WCSYUBKCqS2Q2Na/acBU3EbsJQSl5L5&#10;l6H9K5MJFAlkdolkJ/2xYo3FJF97PQq+BCt/2yjsOXIcKTl5qFsvjGA5ET40Az/sPh8FmqDPUGFc&#10;F4VGaDGBg/sKCUmr4e7dE4HB8QRJLbsrn5LcJ1j6BEwkaCei3etLMTzsc0yY/iVWfXII23dfwLn0&#10;QvHyi0FPO3W+EDt2HsfsuVswfc6nkLvTsWPlHERtlpr1I5NeZrfaLMkwKYHBE0z7pZaP8CJTru4y&#10;EO5egwiew9CsdQy6dJ2OsOjlWLB0G77dl4xMmvZWygmOfP7+w2lYvXYPxiZ8jnfenoUGdeNZiUfA&#10;uVIEqjw7Ao0bjMP69XuZu+J9qkw0pCmX2c0jegF++p/n0c/FdPAYgLXAMj2zCG+9PRXVnQbjgw/m&#10;mGP6hh+vPQCbjQzd9z1s+owWn9bAIVCV5NzjAMtbCWB3kiU+TkB8GHnZL+KrL+pg17b6LH4eJDQ3&#10;0Kq70YChaaOUX4bUp2m2v4Ai9SVk30w9ljciPYNkKOc25BZdi4IiD3y/vRG++syT1xEcBbCpz/AZ&#10;j1J3lQZZjv8zYElhAorybmIiyPjyKTqm0f8CuWxmctaDKMp+BIV58nNHFijXbjKljTCjBHbywk4g&#10;LM3jByl5DEUFNNMzn+Zz+B4y23mPgNKApZhmqmYYaL44n6Fe8cLrkXzKBR1avGPWSO47eBULr4qv&#10;xlL+MlhKFHZ8fRj2WgNQlcrzTK8tNJVzCJBavEysUHO8/3WwNNdf3nZ5mdyxOAXPdv8cVf1j4Flz&#10;OL7eZvUaKz3FxY5hTdKB/zBYaoZTifGxKFUmcJLxtX91IsFSzm8T4eo1wLg5U3jrnTD4uI+GPWAY&#10;9h07ghTa7HXqj4CfzzgytxgMGLzEsq4ZKoqrXKxVHAtNlGkZ+Wj/RhxZ5RAzPMkvcAKFYBlEsAyO&#10;gC1kJHxDh6Bzt4WYMvs7zFv6HeYs2oXZ87azkvwSk6ZtRjQZXJ/+i/Fmx2lo0Wo8ataKJ9vqh+at&#10;omniA1HR21lJySmI/EzKCTDBkuZ4YOBU+PtrIbQpsNunmLbSJs2mY/joj7F63REcOpaClOwCZPPT&#10;EB9xIT0fB44kYw3PJY7bjJ495qBdmwmoUyMWbtWGoPqLg+FabQTcq49EnZDxeKfDckydvBenTlnM&#10;U4PTS5jfhlWW57n55r8RLE0Z0cUWWB4/kYZ6DaIN+42NdzgwYYiN+4QseCwaN26PQ/v9GJ2asDRk&#10;6F5ig/SYZrhxVsPjZgwkpehmXicd1TESH8M+LXDTmlzFWQ+hMOspFOTeh8ICuW4j65ROpz3AazWZ&#10;RL+JB1q0rEC6yuPSXel67s1ktQ5L8Uo8+T3ljwVL1UqsTTRIXO0eBvyu5ZZAmfIC2eNDjOsh5Oc8&#10;ioKce00vmJmBo0wXoMpdWyprHM0pVeaq4bfgKpp+BFk5A5ZbNh4TWCrNpSbdjMNMhRSr1PvwA2iZ&#10;ivQqGNW7HQtFH7RsNwW5xgmw2MpvA8vMrGK0eTkClb3GoOqbq/DgLIKagG5pCk3yLFwvIPwXwPIn&#10;gKlz5lkUB1hex+c+OfYQnqw/FZVoEo6L+9Skw+hKaYFhmBrCo86PitL8e4k1V1kKqNSQ9XC/87sz&#10;aX4nwMc/AR4+Q7F4+dc6iQ5vjIe38zgE+sdj/5ELSCYS1akTRrBMgJdHGEaMWX6RcVUUV7lYYGkB&#10;yLYdP8I3oBdBLJIgKQ/lAksBdTy0EJicVbiTjTu7DoaTyyBUr9Yf1asMgHOVYXCpNAZOL45AlSo9&#10;ULVaH24HctvXtOE5uwzGW+9ORSajiSKQuLgNtYDystlHciYswPTzo7nPd/XyiUaHjgvx0RyC8Ufb&#10;kDBuPUaOXIYuXWbjlXYCxTBaMr3hUqUPPMjmbB7D+e6DUTN0ONq1jUPv3h/xnk+wfNUOA6o5pkVC&#10;1FEdOWTt5t1NFjvyQsCpdkxrmNWviWGU/G9ZAWX4audpeNtGMt1jsGK15a1dS1h0+WAeqlUZjfc6&#10;t0JWMk3wXHWayhPYfRZYUm/NUrW5BDnpdTLZXxpJjSSdkiXWaI1I0Xrf6hgqznrULEldkHsvCnPv&#10;4LMeoL6X9zEIWBlHmp5F0pMms537iiPvGmLS9cb1ojUw/d9I3H5N/nBmaWi0XpqgqRk1Zl63xlRp&#10;ICrZIGsQrRUshlmWLmDkOY3k14T6ZHkUYgbLXZOZavUATQNNur+e1zCNGTLZbyMj1TvQZNCHVSeR&#10;2k3MHFW5a1PNx+sKqmJmQgMqRmfUqD8NPxyQaaO2v18Hy3KFHjhoNqp4jIBT49l4ZHwKrvpYa+mk&#10;4iqa45r2KCC8EhyvlMvB8meAWS4CzeVpuHvOOTz6xkq4eY4hextnWItJi+ats5QbsKwovb+3mDTo&#10;rwaIF6NX70U0i8nsyL5c3Idg2SrHGjwdpsG1srVcwoEfU5GSUYp6dWPhZ4uDO8EoLGqFuU6KXGE8&#10;DpHGm4kCBI2hQ+fC07MvgSuOIDkJvkETKIlklTRl/WNRj9+2e/cNGDb8U/QbsBJ9+y1Cv/4L0L/f&#10;fAzkduigJRg8eCmfswojRixDZPQyjJ+wDrPnfGk6pFSFRkQtg7cXwdJhfpsOngAyS63cGBjHCmEE&#10;PG2D4WMfCE+vnvBheuy+w1E7JAaN6ozDS82noWP7OejfczlGD12KcfHrMG/uVqxd/z2+23MWF9IK&#10;UFReqC4LhWX5fNPzPHeBjDKXQiuCYKb3VnYLQE3n2m/o4DFimKX2BcClmL/oG1oAEaaTaue3lqVy&#10;+kw6GfVkuLoMx8jRjagnXtQzApVcJ+Y4wFJkhforPUWadJIAp3Wz5Okrk6An5klQKxUblKcv9UPQ&#10;6rPWAbfW8i9L+4fRb6vjhteVY4GsQIFn9jW8/y7IvZv6IsysPDHY/x2wFFAS+NKeZQaScps2SWUW&#10;jxnPJARAAZ46YtTJo+lVYqKi9BpvaUCPzFDjJc1UKLJFfQRjYusDqWZ7wHxE1V76sBZ1JziTverj&#10;FWeLZfL5+ZWwcWU9MoOucPVJxPLl5es0/zpYqogqLFv8LZy8R8I5ZAIeiDiOq9ZkmkHlVy3QrBxu&#10;zVzvy0Dvn4jA8XLAvBI4r9asoJVpuJ6A+WS/r2DzjIc9cAA27rB6xUsK81FWSADROj38XVGafz+x&#10;lLekSPmmHoJiDBuxmsxS686o7XI0TTxrltT8xRvRqOEoDBq80kwA2Ln7HEJDySxtcl02HJExq8x1&#10;emjFcZWLmFQRcnNLMHDAbNSoEUEzORrOblFw84mBp180vAKija/K0OAYDBq4CZu/SMHJM47K5V8M&#10;0WPWwsc5AvaAiYZRWkLQFMsMDkOP/oswYcYmrP38KHZ9fxaHj57HiVNpOHs2F2kZJSi0+qwqDHKO&#10;ciElD0eOnMeWrT9iwcKvkDRxGRYt24Dk1BwCXAlZdBFKiJJaC92ApEPED9Unziy5LG/+mfD78Dlm&#10;jXdHm+XosCVwdg5Hk+YzcOy01Qi+c+cB5ls4fAn2c+e1YgKdqTtiirdcAss0dZqKmMgpzmM8Jn27&#10;y+BGUS4xRPghIBW4yQI0ZIg6r/bLbFmVIjfSS+owrysic83PuwvFmdJjYQFNb+JBiYYMpslnBIlS&#10;Jlms6df4nwFLCcHOdMQQtFSjEMDMWhqqOcycbl5jai61Yao24Xm1U4pNGkbK84ZFqmdMwCnzW5lM&#10;ADXnmdmmVmOtJKAUs5RbKdZc+qD5uarV+PGynsHxPSFo0bgzXqgaToXeaAqLKYIqiSpPohXcNW08&#10;Mnlk//CcsWIYvjtwBrY64bD5jsXj3TfhFrHJxTmOHvFkAqEGqlcMkBXJ5YzySnZ59TKa96sy8UDC&#10;SbjUmg4Xz2GIiFxj0lGkdYKYRGu51F8H+3+3GOU1nUtChTLEJXxCthdrmKW8kTdpNhZ7fzhv0ppj&#10;Wc/IJAntO3guvH0Gwu6vJXNjEE5Wp1BRHJeLxhgWlcnzUjEKGOWRQxlYt2YPJozdhG7vT0er5hE0&#10;eUcgOGAMWewoOFUbAFe3AWjQMBp9e8/D1KQNWDLnK3y6+hC+3HwWO7afx+5vU5nGVBw4moaDxzJw&#10;5FQOTpzLNaxv6NAv4OmhBc8SWUmNs8QuD0ORqEPmGBa2GfMXfIfVHx/Fug3HsPHLE/hs61Fs2n4I&#10;n37xLdZu/ApLVn2JWfO+wPiJGxAevhoD+q/Ce+/OwysvTUTzpjGoX3co2rQmmxs1G598tpP5w/cz&#10;lQKL4mVs0tGHd3Ffoms01dWI6U/P41fQyA7rfhVbqyzzOB+mewv4zHffmwynykPwwbtLkO/oWJuz&#10;+HM4ufdDzYB++GZHc9Jb6pbGR1IPDVOUPqqd0TShWTpWkn2nA0jvI1Y4huwZXRfRoe6KnKgpzQCs&#10;QE/PcxAh6qq5n+SmRD4rjc6qc1bNcPwt/RbrVGeRub782f8B+ePBUiIAq+j471VryB/eo8jLuwd5&#10;+fzgatvk7/wUd7z/9utwcgnDW51m8ZwKmoCRJUsblT9uLbB0/FBJM5hQhvSCArzWeTq8XMfgmZdn&#10;4aHp53D9/BLj6fyq5ecJmP8aWP6SXCvwXZmNW+Zk4B+vrYCTRyTebDcRmRnWqooajyePnL+1/erf&#10;JQJngZYgzFQsDNPJsjw8o+ETkIjAGuNpmoajeTN5Qf8MX2w5gFXrduO97nPh4z+IZqyWoJgGF6cY&#10;RMUvNvdXFM/lIvNTcVqdHQIIfSQrFBUVIzU1F9/vS8EnnxzG3Nm7EB27jsC8Am93+Qht20ajaYNh&#10;aFhnKGrWlPs0psE+BDVrhyG01hiE1qawAqzdMBa1G8SiTuME2GvG0LSPhH+wmCRZfdBYA5bBweMQ&#10;ZI+HJwHZ1zaG7xFGII00fio148eb5rm7Z394eveDl3cfuHv0gLetN2rXHo1WLRPR6e2ZGD50CebM&#10;3Ymduy6QSVqe5BWsd1RbJb8nRduL+8zzyytFUybLy6g6f8rB0pQHXiOgNKiqsaN6MnAiuRCtWyfC&#10;vfIghA+3mj90vN+oj2hp9cMrTXrjzOGafBxBzSw5SyzQhA+1G5oe7v+Lrv5eev5vlj8HWP4Rcr8x&#10;zbW6nGGvqTLFX0Bc9KtkQQNQo2Y4jhxNNoVG5opRfJUv06IuVqlj3FeJ4q6WzlWYOGEDXLxH4OmG&#10;E/Bo5H7cvKgYVy/KwVUr5Ofyt5nhv0WuW5RGdpmJG5fl4KH+O+Dml4ggWz9s3WSNEc1TB4+U6TIl&#10;+k+IlLaIeWOGLllZgkVLvoaPj8zwJLLLeITWGAdfb5rKbmPMyphe3kMIIGEESnku15zwqfBwjcC4&#10;KSvN/RXF81PhRcJHiT4PD2gOuWFaPCQI1fbyoKRl87ulZOTj9Lk0HD52Hl/vP4XvfzyPjVvOoXWr&#10;afDxHs30xSHAdzL8bZNh80og4EUxjREESZqmwVGUGL5XHIFTns75XmSbvnJezHfxtccSDMPQrOkM&#10;DB3yBSLDt7GCOIh5c3/E+rUnseurYzjww0mcOJmKNFJrR3ZdDHotOdNQdWCqBJow1jjWX5DyClwP&#10;c+RFRWKVXYttKuz8/iRCg8fA13UUZk/73BzLLSxB61ei4eTWB/27dUNeepDV5mj0h5gghxbaN2Cp&#10;Y//l8j8LljQbSnNuRUme2l/4fik04UseJvtogcDATvDyisCy5ftNoVHBKtN8Z+PwtxwoLyuUBErj&#10;wILhwK5zNMVH43myjqd7fIa7FuQS3AoIlilklv8+sLxhvmbz0MxflYU7xp2AS70ZsLn1Qszo5cZE&#10;y6cJXFxiNY5VpCy/m/Cf+E6xzDtNu2RYu/4AwZJmuDpANHA7QJ04YxFon2F6kL39o3lc/iYnmjGR&#10;/gQnH69IzF7wmbm/wnh+IrxIOi9RlBTjU1PtceoBIbssK+A3LOS3428dVx79LPDyDRu34f2uU+Dl&#10;05umem94uA2Fp+touDvJhI9EgHcUtyONj0r/kFjYguT+jcAYJBdwE+Fj12qOU2ELngbvoCmmnbRF&#10;8yRMm77NeCD/pSBALFbPvoQVdLFZJbMQpfyOpvyxzFX8/pcLn6P3r0h0jjsCVVPD8xsVO0YRLF+7&#10;F94eIxHqF40tm62274NHM8iw4+Dq0gsTEt7gzS6shQmW8lROU7lUY5c13MeAJYGkIj37b5L/TbBk&#10;+lUTqg00R8xSbZ13U5Fux48/BqJdq1fhSjNwgGNanoK8DBWXqHfXMWviYu3NAioHDtI+Hi7JLEP7&#10;zpNR9f+x9xYAdhXZ1nDcIQkQIe6dtLtLXAkWILi7DDC4xd1dIBDi1nHFgkuAICEhbu3ut/ta9/rX&#10;qnM7hBCYeTO893+QnGT3uffcI1V1dq1au2rXrqgJ6HTLSrRYIkbpssK2/UlmuEbM660utVaB3FmA&#10;Outt6EpTPCp8BNM+E9k5Am9VOos1nL9S/S8J/+mpLoKSBiG0ffzJSUTHzEJE7FzEkoF1J2AmkI3F&#10;dJ+B+D4E0T4EIq2A2HOeYWRxsQpAMRObdljrdZ/3Ob8SIYEaMYGJGLUc4/VsgYLMUMsUtfpLfn8r&#10;zCzEgvnLMWzkIoyfvB7jJq7BuAmJGDZ8LV55eT2efWo9HrlvHe68cSWu6kNgj57NRnUmzenplGkI&#10;j56OaDLnGOYviiCqPMX3moeo6Bk8bxIGDZqFV1/dinffO4D0dM8sgjNpVKR7iY15sADSNDaix8ya&#10;TqvsJv9XYkxy3slMaZSanv27+c0CS7X3lnkOzFn0OUICJzFfs5CaYsXt3LzjJ8RGLkDPuBfxzs6r&#10;eaMWTKb6HJuY/kpX8WXEBU/fo/ojz1vX/kZyYYKlBpWYHw0SMT/GH1Md1lQEe5kvhj8/BMG+EzGU&#10;YJeRKYCkvpaXESyLLeUyGsmDEn52syK6XKyIaqSpeW+89Qn8wofBp+9ctB3/E81lJ6ppuqJm4ZwD&#10;fP+JKCpR/VV2muK83zsFqL7dhTavfYXQ2KmIjR2D3R8fU5KtbqnfAMv/svCfKRp99nRNfPn1CZqj&#10;WkKBZjjB0FoVcTpie01BdO8piOo9DtFa8tUAKE3a2DfI3Gbig09/Ntfzxmfub8xrMqJfPVPvw4Dj&#10;r7cS5j+NZvaxtHzsP5GK7/Yn4/M9qXj301Ts+iQZH3x+Cp9+eQzffHcc+w+dwOGUTKTYnCgWepxn&#10;01NsxNycLDuOHM7C3m9TsHXrUcyY8S6efHIxbrxxJvM2GmHhw0109ujYaWSdkxHLPGqNnZiEqQgK&#10;HcXj4zDkhpkYOXoDdr13HKeScqlb5z7UlCL/WxaNCY6hrhU1zjzVWo9IgCix+i2tvkwXHBU2OCtK&#10;KHY4ea1uLdDUdZYIJXkdMVOBN0oJnBrBD/KfjHvueBuFxRbbnDX3IwT7zMQNg57Gz4fiiK8aiFEf&#10;pYLRCCzV968BH4GlvE/OV9f+RnJhgmUTvnC2iGb6lVyOWhpfzHLNNqhohY3LByM+4iWE0eT6yNMH&#10;qNX0tKC9W4vQU+FM3ZQ+U/EEluVuNvtl+oHmy89Z6Dd4CvwjaY7/4300NCs0akT8zwFLBeSou9aO&#10;qh5mWXWHA81fP4WAq5bBN2Qsxk7ebtJoKpUBk/9D8YClKQl94PbV18cQGj7RMK7o+DnoQXO8Z3e5&#10;27yFyNj5Zs54XM83ycpeR1TcHMTGLETfPrOx50fLHDz3GdoEmBJtOmIji03PISgeSMamjZ9i5tS1&#10;eOmfS3Hv7QswZPAs9Igbj8jglxAR+DxCA19GgP+LCAl+EVFhLyI26hWyv+HoPmgB+g1dhdvvXY5/&#10;/jMRo8e8i4Wvf4Et2w5i7w+5yMpR2L7fgnLllp5up74cxNzZH+O+u98iIxuH4LBJCIlmI9GTpnn3&#10;15nPN1gO85lPmrf8TX6Ng69+A8/+cz3mz34f7797HKnJZSgrc7EB9tzYbHpu5bMFi/ydAOoiC1WE&#10;fEvkh1lK/uygKmrqJq0LnutUg27ejaUTpgj5bgxT5Tn59lLccudC+PtOwPBh29SrZIJfP/PcRoT6&#10;TsZj9z6ArFw/VgJ1WREw8i9nfREOKDybZt0JKC+C5d+WWVbIr1MvWH6Yhc3NYI9pJR2NkPRTL1x/&#10;9R3wCxqHSZN2GCVT17qLimicfgUClbpLhZWCVshkIrk0UMHjzz2/GqERE9HxmsVotfAE6mx2EOT+&#10;vWAa/1oKUV1r+mgK5Xbutxai0boCdLr3A/jHzcaQm2Ygw+MnpypyLtj8b4oYTCWT+QUsj5oBHJnZ&#10;UVrvJmEBesQuQnz024iJ5t6sE67I4ZIFBiwHD56PA8d+f/0dsSptLqcTGTlF+OKHVKxe/z6WLd6C&#10;VW9uw5I5G7H29Q+waelXWL/8a6xc8g3mvfEpxsx6F69N3IqXxuzC40/twD23LcfNV83DALLy8MCJ&#10;CA6aYRYjC+g2Hj6dxiHIexpiQmejNwH9uqtn4MGH5mDSlPVI3PglPv/8AI4cyyITM0n51SYc//ab&#10;0xg36X30u3oBQmMmIzxmhjU/PW6haRhie1oO8xExNOODJyIiZBJ6klEPGjAd99/zFkYO34433/gK&#10;O2gOf/VVEg4eyjfhAAttaqB/f/MUu9mEtw6+DIGm+WfKjwd5AxFMacixlBL06T8Nfn6jjVWkLTWz&#10;ENcPWcDGZTjx4A44nR1h4jXIr5mAqSAajpKmUCBey0XvIlj+LcFSPltmepVxWWIeySrttkZmOpZ8&#10;yFx53njuxWvhFzIaQ4fOQE6u+sCEhVa8yF+DJVt2zayQacjjAlVtu985TtYwGd4956LDqx+htgZ5&#10;zHri5wLffyib81BVwTo2lvC+2ai7sRSthx1GNw2QxI/AOx9Y09WEWucCzf+mCCTVbpwNlt/vS4LW&#10;AheDlBkep+AWkRMRHzMCg/pPR/eeo8k8x0FrdpvzYmbj2uvexPFUK+zNuc+oPKaK7nQ6kJdfjAJP&#10;dKJzNwXb21rkxKj96bj3syTc/EkWHt2Tj8lHnNiVC5wqLkdSUg4OkcXu+fBnbF69B/Nmf4iXX1qP&#10;++9bhBuun41+NKNjI0cj2O8lBAc8h/CQ5xEe/DJ6RE/BtQMX4M5b38TTTy3GlCmbsHbdV/iMpv2x&#10;kzkoLLFDFu2Rk5lYv/kb3HvfmzTTtSa5ggQTLBOY14TJiOs1GQrKEaPleBNmITJqCqJo1USET+Gz&#10;JiMseDKZ8TxcM/h13HzLbNx99wI8+iif+c+38dLLKzFiJFnw2PUYP3EzJk7ZhgkTd2LYiA147oU3&#10;MXz069j381GjlWrIf92FZJXle5+cIONnYxE5Hjve+9Yc+/LrNBNXND7yBSQuv5unKngFrTA5oBMc&#10;hQGO4mY0xwkgZpbOxT7LvylYWlMfzdISRXXhLq0Le9EV1oJKeWw9y6/EipXXISLqVTKf0dj1nmWK&#10;OzVKadxiqHQCSqNw/K7OeFVcIoTd9NOVozDbiaG30CyOnYwOd65Eg2VklVqlsRLsNGWRezMbR6Pk&#10;CuNGxvjvrdOjGTw5qLqlBDXWyOcyCzU3lKHZglx4D16OyIiReGnUWiXZVAjTqc968YtUHpP8Goj+&#10;WxFIqggM8TOICfx8KB19+s5BeOwMJPRaiEgCwSMPvIX33/uGoJKHr789gpGjNxLkh5NZTuDvMzFk&#10;yNtIybH6zn65v5VmHjGV3zzLPILHXKR35daSEoLYr0oceG1/FoK2nELNlWmosk4Nlco5CVUST6Hu&#10;2p8RsOUHvPzTafzEe+iu527yVU3JLsB3B09hy0ffY87Kr/Hk2K8w+IEdCB+0AgHd34J/7AL4Rc+A&#10;L8E+OHIMdWYUwXA0+vaciJuvX4CnHluFUcN2YN6sD/H8M9vRM2Em2eNcJBAw4+I00KVgxNPZkGh0&#10;XXPXZ8Fa8VKzstR48Bw2uDFknFFRMxAbMRfR4XMRFkoGHDrdBByJ4j4mdCoigych2GcU5TV0jxmJ&#10;F19Yg+++T4KDL8SU2pl3zi86oK4jbouWfoyg0HHoTXb53c/J5tiq1Xv5jAno3/Mf+ObTW3k+iYQm&#10;j+Rqtk4DMsvL4JQZrkkkcii/CJZ/XzPcmlplBd/Q9/LctnDntUe5jYrgrodjPw3G0KsegH/QBAwb&#10;ud0omOpphVw5kEcGSVNIx6R4HuBU5VWl9tg3ePOt3QiMfRVd+7yBrq8eQb2tWo9Hy+MKOAvN59rr&#10;sgl6Wj6XTHF9Caqtl6vRueD4WzFzzU1gjTzeJ9c4vtden4/WD+5ASNQkXHPjTLMwvzbN0lCSNNPI&#10;5MEADzmwkT8XMHk3TznwwZ7+vRMns3Ht9azs0XPJmGbitlvfQFaqRmSBw0kpcGn6CM+XM3Rk1Diy&#10;uHm4ecg8ZBSUmsg6xreV96pwl1FKzTvQBVo9Q/FO+GT+rlFdN74pcuHZ77LhveEkaq5IRpU1OSwv&#10;Gxsh+bpmoMoOHtuqqadslBJzUG3tafhuO4lXDmTi3awCHC5zIpu3U3x2zY7+icn8oMSNpbllePmk&#10;AwM+LkHHNUlo8fpRdJxyGG2Hf49WT3+Mtvdvh9ftieh21WL40bQOjZmF8DACWMh4+Hu/DF8CWEjY&#10;OLLmGYiLmYvu8QvQnUAZ130S4nqPR0yfKYjsMZlscxp6ECR7JMwhsPI8+WySbUZ7ALRXvCKwsxy7&#10;z0MY95FaCC56NrqThQ4mU336ng1YPPtdHNvP1LNstAkqzaCO+gb4cvRqpAcKfaQyG0NGqvRde8cs&#10;pBVY72z4yOXwDZ6Ku4begZxjAYCN9SO/FesJ6w7ZpBUfVrN2ZJ0JD/7qmPBvyAU7wKPpkWZKZS1+&#10;pkmeq6U828FFlulwVoGzoBfGvHAvAkLHYNC1k2mqeQLBsuJWmIAGCmRApZPmSfFUaY0WSiEtLU1N&#10;LsDAIRPhEzcbPnfuRtPVeaiygSKGKRN6QwFFS04QLGVWb2Cl/jfBUhHTrfBveahOkKxGRlp9awHa&#10;jv4evj3nEHRGYOdOy09UYON2spIoWSbNyoOAUqOs/wtgaSonn+UZgMnMKMbtdy4gY5xN03IyFi60&#10;lvBdvHg3Yvo/i+eeex0OmspHDhSgV++piIiYigE3TMJxhxb51SZwJPCXkz1WVIoaAo390pSmrC5w&#10;4YFvstBt/VHUWnUaVdaznLc6KFriw2ZC5KmcDHNnw1Kd5Vx7nc2KN0rArLL+CBpvPISgXacQuzsJ&#10;cZTI91LRbWs6mq9NRZ23U1B1Gd/TGjFUFxs4F2ptKUSdbYW4lPvLVmeg2eJTaDPvMDpM+QHtR34O&#10;/3Ff455J7+KZf76OO+6YhxuuextXD1iMPgS5OLLr0KApCAycg8DghQgOm4lg5juULFUSHEmzmN+1&#10;6mN82AT0Cp1IQBxH9q010Geg+4DXEXPt24i6bRmueXk7Xl69D2t/TMKBQpdh1r9sfBFqJZ0l3JdQ&#10;PVl2jiIWp6Y6ViDTacNDT7xNNjoSD/5zkWn37SXluPeBBfDyG4tXnrmdFlg3VND8LmedKddSDsQA&#10;a9pxJZtkfTIE5Nx69jeTCxcsNR+cL1sBO1QIPK5ozW5bHTgJlnB7Y+fGuxAV9yRiYkZg7eqvjOqZ&#10;ABFUMi25KnDQkKLlLMyP5o/8MSgCC26Tp70DH5pnnQcsRdvxB1FvG8FwawlZYSmBkcAnZriR7FI+&#10;mOrT1MDNecDxXDFAaUz3PNTQqPjGYlTfXIzWC5PQ5YYVCA8ehdGvbjqTLu3ldmK5nlSCZSVQVp7z&#10;34sFllZ5mJrHrSDfhXvvX4yomJk0HUdh02Yr6tBdd01Dt8ixCIz+J04cSzPnDRwwHaGRMxBywzw8&#10;+f4RTDqWjRX5TnzmKsdRSorTjZOUvWRF67OcGHswE4M/OYZLN58ikB0n6HFPBll1G4FNa65robjN&#10;LHMCppkcYIRlRWZeZ10Oaq1XY8XztvP3xFJUWcU9QbVKYiaqrM7iPclC1xJc15aygXIYqbHWwXfH&#10;++iabbQSthJwtYwIpfamXNRnA1hvbQYaJWZj0KcFWJzpwl7a9EcyynH8cAH2f5OEj9/bj8S1e7Do&#10;rW8xa9Y3mDX2M0x99T2MfXEbRr28FcNe24HnRr6DR0bvxj2Tv8CNkz5D7LAP4PXSJ/AZ+wMCZp9E&#10;wNJseK3Lg9f2fPh9kIvQ3alI+CgFN32Sj8c+y8HI7/OwJMWNr8rcSKMprhXV5V8pv069o1x++iS7&#10;AINunIdY/4mYNt0KcHL0WAb6DZ5LAB+NhdNvJ7j6QrEUyuWMXsK6b4DyEqv+VNani2D59zXDNfJd&#10;XtSEJIUFoBdf3IDKoHBwCvFWlfpUF5lp1+D2u25HmP9IPPrgQpQ6BDAEFtPVI5tWjMduDljAI7NG&#10;QOmE287fqaBHDuWi10Cyy/hp6HD3O2QgrHxbi1F1MyumMccJdqxcFljy+78JllpqV9fWTMyznNM3&#10;0YSnXMr7t3n8HUSGT8fQQVORmmLxDDnNyxfUAvZKEUhWyvnB738q5wNLexnw1NMbzJzwkNBXsGWH&#10;FYn+gQdnwTtqDkJ7jcGBExnILXDi+kFzEBb+BjoP3YhWs46i8epUNF2fig4bk+G/IQmhm1MQvCkV&#10;XuvTyNTTUHtZEqosp2m9Qd0ZuaixOQfVN2YaqbJRs6ZYNmLyW8oobn53ozpBsboY/pZMgipN8005&#10;ZJlahROovRpmRc5aZJx1KOraEKDW2ZiF2hszUHNjGqpvSuP7y+I7s7GhK6Ow4aOZX1XLHfOaqvJ6&#10;MIN5BNE1Bai3LgMR75/Gc0eysSbXhu9Ly6Fxfrl+6+2kU7Q6+nGW1z4b8FFGGdadyMeUQ/m452s7&#10;Ij8oRJtdObhsWz7qby5DTepOVTUAFKVBC+NV0bpP2kt/VjDPb1PPVmej4aZ0tN58GD3eOYbnfsrC&#10;kvRi7Cwqx6r0Iow9kYk7V+xBUPxM9AyYgm2e5T627/4B/hEz0aP7S/hw2y1koVosTIEsFChD5reA&#10;8iJYXiBgqRd/pYllqZiWJiCAYZjMX6Fcifi5rCqtFy/MWTAYCcGj0SN6Aj793DJry81UOn7QGj3l&#10;RALjNCyHYInAkqDk5DFWCm2TJ29HQPhL6Nb/bbSe8DPqmZUeVaFKaA6q75KKvZli/DB5/HzgeK6w&#10;4lTjNXXX5lpgqXuystTYXoorx/2AkPg30D1iNFnclyYNTrIyt3zvZI4ZcLdA0gK334LefyrW/dRw&#10;8KECSz2DZfXiy9sQHDoWUdGvYeNWCyzvv2cm/MPfRgRN70MpBMu8MgzpMx4xUfPQ6o6taLysjMDl&#10;RLU1BIG1zKMYH01es8SGASY7qiW6UGOdG1XXuazP62keJzp5nQa/CIgr0ig0s1ecIHgQQMkQq60v&#10;I7ixnLfy91285zb1F+eiaiI/83itDTazKmfVdTxHz2SjVGULWeY2Xr8zndekklUSLHluNfUzE6Cq&#10;8l0aBitg3sqG0Ai/k21WWc9rBc5MS9UVKWhHsz5mYyr6bz2FgbtOoN8HpxC9+xRCPjwFn3dpym8j&#10;U153ENVXHyHD5fMSmY4Ncj0j4Cv4s2kopT/FBPBS1GMaarKRrK48SI+2cv8Oy4gNSpVEitJOkFd3&#10;Q801yWizJQ9XrkrCZUu+Q/sX+F7i30a/kKk4sEeQDUxd9B68Qxdi8IAHcPrANWztmhMkG7CuKGYl&#10;90Vai99a4sVagUBA+VfHhH9DLkywlGjxMzHLhtaLNy4QCh3V2hL5lLnqYt9P3XFD36cQ4TsVw4Zv&#10;teq/ZlI4yJ5cLs/aLwJIa4qdWUBXjFPzsrWgCrcTR3Mw4Krh8I+dim53bkfrt8lmthWTkRSjLpmH&#10;YZVU4P8MLHNQ05jzrLAbWEF3lKLpoiR4X7sGQaFj8NJry+EguCvQh9sEyCV1EdKrj5XCXBg5G/D+&#10;G/kFfJlxdepaRYDXRmxGWMREBIe8jC3brVihj9+zGMGBSxEZPRH7D6fCVmzHTX1fQ1zsWLR6cDVB&#10;gGWxxQM4pnwoGwkEFAvAWF5beI4Aaj3BhEBZZX05Qc5hAMTn0zLcRHb2z8NZeOFIGm7emwIvAlHN&#10;dQShVWSjqwk6a3l/NTbrUnjfo7h8+3HU0jPWi/lbrK2qwFDASKmudZUSC8lO1RXiSZMRARjTI0ap&#10;hsuwWb7jxNO4NPEwmqw/hcsJVPXIlKuoT3X1KeZFIMpzEyVMQyKZMFlolXUESP2mvmw+ozpBvCYB&#10;s7b6XdfyN91DACxZw/OlD8ZSYUNA1lyN96lNoKxD8KyfWIK6mhq7ysEGpBzV1zhQdTUbGTYmDcQ6&#10;n90Nv6i3cOvAhcg8mWPey0MvLoNX6Gw8cu/NKEmLI3EgIJJQWPWkUsQwL4LlBQKWEotVmpde2ILC&#10;PMpZPbczAVNRiKrCURKICa/ejOiAsejTZwYOHrXiMJrpFcRIt2JHCnyIPAIdQaYZdnCRcToJmPyo&#10;bcbsrQiMeJUmzzx4Df8WDcxoeAHqiDFVVjaB5b87y2crwXJTrul3U/+bAUtV8C0laEwA7fD4e/Dt&#10;rrBi43H0lNZBZ1rFgjUDyYwunw2WYoK/Bb7/RAxYEiP5UYXDD5YtPmxUopnFExY2GqtWWwuWvfLM&#10;EgR0fQ2Deo9GRnohsrIcuL7PCMRGj0KnJ7agrsBffbwCSprYFvv2iD6rr1FC5lRt8ymyKprkmwkm&#10;mzJQh+LzaT5u/Ckfz9P8XZCZjy+KXTjgLMfso1kY8skRhOw6iS5bTqML2WLo7uN48EQJrt1biLob&#10;CWZiY8ZLQYNvMudzjAVQk0yz9jq+t3V5/JztETVY6v/M428029fwHL7X2msK4b+zFE8ecWJBvgPr&#10;S1x4K60MD+1NgteOE6ixgUAnkJSvrEByZRKq8t01+6AUl/G66muLCZQCa8vEr8G8dvowE0O/zcRL&#10;e7Px8rdpuP+bJHTbtZ/s+ifeS/cTSEuXCKjqhlhbRMAsI1A70HCFzbJCtjNP72Wh7qZMtLx3G3zD&#10;5uOJh1bDVeqGrcCFQbdRR0NHY+q46wkQxIESDejI7FZfZaWo+0oE43z16m8qFyxYKpCG5rQWW9GW&#10;K/I7MG/cyxxXJOa8Nvy9NgGzLb78pAf6dr8PQUHjMMXTCV6h6DXEAYXQKjcDOgJKq/uc8MljNNHd&#10;BCaxK27JKZoRMRXRERPQdehqtHkjyazLU43gWJUmmokgJKAUWzoXGM8nNMeqaXCH7MECWzFVjaYX&#10;ogErS7MJX6PTAM0cGYP1m/ebNBgOKV9EpUk4ZsDS6jw4H/D9JyKgNGBpPshP0nJfGj5qDQKDxiMi&#10;bDpefN4K6isPg7defx9ffGD5sSZuPooecRNMgOAuT3yKButBsCRz3JrBvGWSLWWiwVpL6iR6+iUV&#10;J3QbgYGgV2UrwXI7wVJgsJWyPh01yOLqLzmCJm8dQsi6w3j5SC4+tDuhEpEccLjwA9u0L/niRpxw&#10;os2GbJrvmahp3LE0+HZuQ6ao9yzrDVplkwAq4bnVjfB8vsdqBFKxwdoEuXY0zyO2FSDhwwJc91Ue&#10;XjtSivf5vG+cFVh5Ih+vfHESD727H/98Zz9e+zoTk1JLcW9SMRptPMHn0XTeRsDbIclifvPRbbsb&#10;137nIAAX4s38InxZVop9ZQ6sPZKPR7afRMKaY/BL/B6+279F0ObvMfR7NhgHnWihEf21ZM+bWVY7&#10;CMo7U9FoWTI63rgGfoFTMNwTw3LfnhTE9J0N38insHHVYFpHHX8BRuMmdI6ccR+SnFPH/m5yYYIl&#10;06/ZCAotVeRZEyTPC+UyL0qr8HeySkVPN/PGr4TN5osnnxmCwMBpGDhoHk6fzEQFlV1Rfewyv4U6&#10;BAeBpeCBdYHww79kcRVu+f9ZgLl66beIiRgFv+5z0P75rwhqrHw7yUQS83DJqnxUV2XUyOr5wPEc&#10;sdbq0Wg4wVKsywwslJDRFKLOlhxctvQQOt28HH7hE8ySsk6RX6bK6iJgYigimJWdB+cDvv9EDEbq&#10;MRRUKAiJ5XI1clwiTXDNRFmM2MhxmLvwExTYdJK1ff7JaQy6+S0Ex05CaPcZ6Pr0R2iwwc5GQY2A&#10;fEnzUYP72gQkicDMAqgcghoByvRDasCD5cP8G5DZTDFeA04yLAnLdkUS2tIkvurDDDzzTS4m/pCF&#10;Md/lYxCBqZH6Nlmeimxfa51MbZUpr1H/skxs0x3gYbNmUgH35v46R++N5+lc05VCUKUpLuvBjKjz&#10;flWWp6HBshOI2nQaI/YXYnsR8BNb3EPlLuzjfjcLb9iJYnROPErAVgPAa7bSRKdOVGOeNBBYcyUb&#10;gVVsKBJTcemKg/Bb/hNZZgE+tlfgMMv/B4L+F8UOfFJix0fucswiow14LwU119LsF1venGd0pwHz&#10;2HzGMfgOWITwsImYvdSKYblh8RcIiJiO+EFP4JvPCJZmxVXVd5nalaLvHgwwIKqBnotg+fcES0V1&#10;1lIV2mv2QUET5q+d1RdTIid1HldQDeVZ55Q3wa4dN6Fn3CgEB83G/PnvG8WqKLehrMJp5t4Kh4RB&#10;TkKSAhjor0K3iXUqtqO2koIK3P/A6wgLHguvwevQeMFpVNuZhzo05RqwQlUTEG5Tf5cqnypeZQXk&#10;3hzTd1YcskezFo8qqjFDVWn5ncfqslLKfeWSjRlo89R7iIieg379p2Hfcas/yuoy4AelWd0IBuTJ&#10;OM8Bvf9crFvrs3Gj8jBLLfIVHj4VCXGL0D1uJiJjx2DI7bPw6msr8dQjC9Gv1zQExpF595qN4F6z&#10;0OHVj2mGZ9O8lmsUwVLBSDY6WAZu5lmj2i42EA42DiWos6qUDBKouYayzkFQEWPXaLVMcgKEgE2D&#10;NhtdvA/voVFjmstV5Pe6jMx0GRncRoLQdn7eqv5ClSnPMWVLwBV73SoWy3NMV4CAku9iSym/8zx9&#10;F7tXP6rZ8zrPu6qyjb8TFXW8hoA4kfdYnY7qa9Jxxfo0+Kw/ju47TiPsnWNov/kg6q04jlqryW7X&#10;ldGkLjdSjXlSPrWiZ5VdKVY6NvD3DWTe/E2O9022nkLCB0fwxI/pmHa4GKN+KsWQj3PRKpEguZ7X&#10;GDcqNia8rmqiHQ0THWg9Zj/8FV80bhy2fWwNXk4dsw1dfabitlsfRPqpAWzvaXKbeqMR70o5q4/S&#10;MEuCyEWw/Lv3WZ4tlXn65aWXM68VCnZqa4SS1L548sF7EBQwHYOveQPJp9UP6EKxq9TMJJFJbsCC&#10;3NL4YGoOuQc8DIAYhAI+2H0A/aJGITxqEZo99CEar0pHnc2ZBEpPpd6mfkcBJkWDBWbAgJXNDGTI&#10;BFTQX+5VET3L4hrhtWIM1QkUtQgEdTbSlJv4M6Li30RIyGi8tdHyE1WaNAglx3qUMn3ETrFLK61/&#10;kgh89QxTJuaxmDd/O6IjJyE2fg7iNMWv+2wTti1MzteKPh4zCzE9ZqNH7FwEdH8DV4zZi7oErWqb&#10;0wl8GcbUrZZYTLBxkFU5uXehOgGlOo9VN/PjHSwbO6qtLWb5yNmfrJMAVZUNiULjmTXcyb4NgAnI&#10;KsFMoi4QNVRkqNVVhmR05jr5v4qJGYAkUAkIDZO3rpf7TlW9E/WpKhK+gHZLhjnXDAglWi5FFrie&#10;R+Q4v473W0vwW0cwTuQ9mG7TCJq08d1TdI/qcg1SmrcJ9KgLzHM1gl6NdXZTBlXWMX1km1UST5J5&#10;EhzlI8r71mKDYNj2VuaLDa8GqKRH9Xm/Ni98Bb/Y+ejXdwROpeXB7nLi/kffRGDAHAx79FY4i6Lg&#10;cFb3gOHZdeUClYtg+ftSUaKYfWSbWiTJ7oV3tg5Bz9inCD7zMGPuxwb+nJrNQyols9MAhHH9pRAp&#10;zDEJEUODPobBEZzGj96CrjRF2/RfgtbDvkNDKbqpjJWMRIM1BAEqtlHuSvPOY+IZtxdT6VkJJGfA&#10;Uv1oFLLU2ptK0GRROvyvW4fwyAl47On5cHr6T5USBQdmMq3JHUzxbwDvvxFTDryrnPc9YLlsxScE&#10;xClm2QgFAI7voSVk5yKuu5aPXYAELcdAsOwZN49guQiXj/mOYMm8GNOagCNmtM0CpGqb02gqy+dR&#10;YEig2M6yeJdAtSON5yejPkHjksQM1KZUI2BUozmt+1RR/M/KMjsLsKqzXK3VM2V25/O+fEai/CnV&#10;KNF8JzAbRismSeCuuuUUam08jUvY0DVYk4m6tAxqbCKwVvp1akCGgF59bQWZLK85GyB/I0yTRtvX&#10;kUWur+D1ZIrG9GZ+N1cCtM6z0qgBvdqJGmjSzC3lS1aG8iWR/vB8M+DH4zxWm5aGActtVt5Mo7DN&#10;xvIpRLvHPqDJPQt33zYNpS43TqTkoseACQgLmYil0+6m/gfBUaq1wC8A1vjvyEWw/H3RgI9bLkaa&#10;GllWH7Y8fzzzyDUIDliAHtcsxM/J1iizEMeAo2GVAksPqzwDlgIPOxyewAUnUovR945p8I+ejK7X&#10;yPk6BbWMqwmVfD0ZFAHSuIqss0SfdewMaIppqpJVVrhKADB9mKxAZEqqSJetLUCbJz9GcPREXNN7&#10;GI4eyjLPV4AvGchET5S75Rl6FtD9GfIrsLTQcuv2fYiPnYqYeAX4FUjOI1hqbvR8I1rwS2t7G7Ds&#10;SbAcS7A0DQTNTYm8BlaRta0jeyIgGp/HrWRwBMxaLJt6qymrCtBgXTFqMf+GaQlwtvM604Uhhqe9&#10;p6w8ZSdAEYBUlakvwJQbliYOaE65YXzcqzHSQA/P0xz8mmvE3vl5axFqEKyrrs03y3zUW09TX++K&#10;97Fcm3gf7T3P+j0R2NVkuuXbabpYNNovU1uDVJsFwmSIcoxnWsysI5ryVbVgXWXfrPxFTRrl1iT2&#10;beVTIKnR76r6jWBpuhf0eUcJGi/LQrvb1xMYJ+O155fwfQHvf56K4KgpiI7+Jz7efDN13gduBco4&#10;T924IOUiWP6+lOcpqkoruOVzWVIfcFyKT7b1QY+E4egQugCvTHqHSEgtk1O6ANKApfY0ayuBUsJj&#10;5VoU3+Uwo+fatuz6EXHRryAsaiE63PMFGi+hySkTS31tHpYjwKtJxRc7EGgalikAkRmmSm7O+6XS&#10;GdFgBwFToFmLlefSKT/Dr/cs9Al8FasWf26erS4BDURpZFxLGAjCfwN4/5Wo4WCZmIbCyu/Hnx5H&#10;9+7TaIYrTJvAUszy12AZ3UvBI+bDn2DZeNz3qLNZJnYhWu4owNU/luG1NCfGny7Csz+lo8euw7h0&#10;1SkCKMvC+FiSjal85Ii+ksxrlwO1d/I7gaaaYn7KDFf5nAuWlGr8rYa6PcjYrthZiOs+ycdT35bi&#10;vq+LcPVHGei26TjqLj+CKis0SEKmuBMEYfWbClAzCbQlqL/BgTprbAZEq6pLZRsBfdcJ7tUH+svz&#10;zitig9tSyFiTCYoZqM881FtDUF5nuQ3pnYsVynPCdNFoEHC7GgI+XyP/ZjBLukCg1Hx3oyfML/Op&#10;OfGmsRBI0sQ3Zjyvbb7gFLpcswQRASPw9rz3zDua+foeBITNwzXX3ItDe3sRLNtbffvnqRsXpFwE&#10;yz+Qguao0MLutrqoyGvI73XgKgjGP5+/AV5hixHddx4O7E0yiuYmYBqnb4GPfDArgVJioMlmphva&#10;jEuRRlaACcM3IDxoDPy6r0KLl75HQ/nJyU/QmJyqGNzLLCRo1iFgWn2VrAgeZlkJlmcAU5VJ7FKs&#10;QucQVOuQIXnduBQJ/mPx3OOrUaZV/LkpReXlxRSmi5/PD3r/qQiOK8HSGtz69rt09Okzi2CpVR7n&#10;WQB5NlgSQAWWPeLnwb/Xm7hs4o+ozUpeY102urxfgIHfFeCJ/XmYvj8H2zIc+IZPWJXlxOPf5SFh&#10;1zH4bdiH4E2H+DkVd/xcgpuPONFyaxavV58nwWgD5feYpcrMgGkh2n5ZhtsOFuDVwzl4I6sU77rK&#10;8Z6jHNMPZ2HIu0fRZc1BNFmbiuZrkuG/fD8GfpWDgUcqcPk2dZ2osSO4GRNYfaYEavVxVoLi74ie&#10;a+KSGuvCZvamb5pMtS7Br/bqfNRRH6hmJZkZSnY2nsWoS9ZYay2ZpqwR5c9YHvLJVD6lO7q/9EjH&#10;uVdadqphyEHbST8joP/riAt5Dbu3WTOqHnx6C7z9Z+Pxh29AfnoIwYH1PLcV68IFUt//lVwEyz+S&#10;K4wpbkJRqYXNobia4Iuve6F7nxEICpmFV/+5BG6Hm0AoccHptJvPZ4DSgKWciUrJKhU6WPPGC4RU&#10;yEopwW23zUdw6GR0vmolWkz6HnUNWIoxULENc6DCs/LVJGP5Fbs8ByzPAKZEYCAmQQZSixWl0zMf&#10;IiJyNq7qNRk/H7ac6jUo5SZQyh+Ulvg5YPffytlgKSgux/6f8zBgwBzExM0kWBIgE+adActYivov&#10;BZYJcXMR0Hcxmkw9gFrMg2YpVSEgVFlOMFhWhLrL8tF6ZRpu/iwba/Kc+IF3P15hxwF7Kb6326Fh&#10;rEWFbvR+9wQarTqImptSWBYyaStBw1M+lWXlkTNlqFFyufqsScPlqw8ifONevLY/DR8zGweYq322&#10;UnxRUIZPcvksmx2rS4FBX6Wj+oqDnvcmJ3oHqiU6UX8V2S0B7txnnSuyIBTvtDHz1mJzPlpuS8Nl&#10;6w+h9qqfeN9jxrWsWqKNLNvNBqSMFgPNfTmbrypAw7UFZKEEQJ5jAFINrQFKgaf2zDPzbQ1u8diu&#10;XNRjeXR+cQ8C2XBd1WcCDv2YhOIiN665ZS0CAidh4sg+tKK8SA7kc3wRLM/IRbD8I9FUSEpRE4Jl&#10;C4JlBzObwWkPxsSxtyA66BXER7+Id3dZLbPLQQPcOKmrD1OgIbCQyO3bSbDk3kVmpznlZWXmmt2f&#10;HUFMr9cQGjkJ7W9bg+aLjqE+mVBVVXCZWGQCqgBanOwXsKQpZvrzrMr2G8CsBMstZCzbitB62iF4&#10;930b0WGj8caSj81z1Z8oFlwZyPi3gPffiMDSQbDUM8Rk3ThyvAgDBxIstQyulsSluf0rsKQZHtV7&#10;DuLj5yKw/xI0m0mgM3lgPjXnmgBUZatWyfQMgKzPQqMVSejB8rn7gxQ8tzcL//wuG9e9fxxea4+g&#10;HsGrumb0aITa9P0JTDxl8wdgKeZeLVHuOHayUSeqrCZgL89A523ZGPJpMkb/lIFlxzOx6GgWHuXz&#10;QjceRcMlB1BzgxziCbLbeD+BExszzeZRWLhzn3WuVF2fB68P8/Hg/izMPlGIdZllSMwuwIiTWQj7&#10;4CBZ5WE2GDTrzQydo/x8AjW2ZKPFR4VospNsk4ApLwjL5Un5ZDo02KTv0pPNNM/XqluHv+3IQuPN&#10;Wej68AcIiJqKobfMRimB8scfkthYzUN05DAkLklg+9YSZhkJBfu9CJaWXATL3xcxSuXXjAYy/xUF&#10;rahA/M3ZHMkHEnDHtTchOOJV3HL7TGSn2gyTctFss/rsKAY4LMCsXI1PlE7r9VggpQ5PYMHKDxAR&#10;9xL8CCTtHngHrd9KRyOZhQpSqwrICmAGAWSGq29O/WsGRFhBfg8wzW/5hp01WZGPtjevR3j4WDz4&#10;xBsoEX4xLXIZsiu67p8OlhQxS+4FyBpvP51SiAEDZxmw1IJd8QkLfgOWkb1mIy5+DoIGLkXLucfI&#10;KpUfG4GH+dVSwjsIfNuTUGNrMtlWCupoiuCKTMMEq67JRHWCWu2lubhkBZna6mJP48J7EDTk42jN&#10;xvmlzM6Ws8uvGllbnQ12Y+5WX1lKU9eFqivJEFcQgNZl0eTNYOOVxs98NkFbzvKaj22CcfA5VeXb&#10;uUUgncr3QKA+51nnigaEGrMRbLc5B97bUzDw81S8/HMGthS58A1Lb1VBCV48fBIPf3MEr352CsP2&#10;ZmBSsguPJ7nROjEXdVdrcEqmN+9nfDyZTslZYFl3Na2MdRZYXr4mFd5Dt8A3YirueXyhVBDbNuyF&#10;X8hY9O3xT/z4cS/qhFYTILPUuuDn1IsLVi6C5e+LZYLrs+aPsxyKm8BdpJa2AWDriHVvX4+gmFcQ&#10;EjEBc6dtI+KwLN1adVCuQxoV9wAmMVJTDCvsGn0WmNDK4R+twCcTtYRg9fjo1YgJnYCg2CVo/syX&#10;aLM0yzirV9kmsCRwsjJYI+ICSspWftaMEoEiK9zZld1UQh4XONRNzEb9jXZ0eOYThEdPRPe+o/DV&#10;fiu6jIMJkzlu0qZ0/pniAUsNIMlZKSWjAP36TUZ07HTEdNdI+B+A5VUr0Or1U8yDxZLkyF2DYGSi&#10;w1NMftkQyGHdmJ2GTfE3M2OGZWMGRUpRVWHZxErJFqur/FQ2lWB5DmCakXAjvA9/k4+mZgcpyEk1&#10;ApAJmmEaKM874P0VI7MqTeJq8lzYXGoGVow7D8WYvaaPVOavnqF0W2n/9XeK0i6AFfjTnK4qd5+3&#10;0tBuVRoe/LYYq9KLsafYjcN8VwdYmu+VluHlo5nw2nQUNVefMmlUmqQftdhAmChWlWCp9G4qYePB&#10;NKp7YVc2Gi4+Br+r15FZzsBr06xpjtPGbzOBrm+69inkHR2EilLqO+v+RVZ5llwEyz8QMztBzJKF&#10;JJO8sKnlc0nzpMJeF4W5V+Hpx+9ARMQLiI2fiD2fVc6SKWahWu4z5cinaI44fyCLc4t5GhgtJ0aR&#10;23nciU5n2/HwPbMQ7/saAvquRMtX96DR2gzTZ2cGbMiQqtGsM533GtE05h7FMEiP6HOlsELWJMtR&#10;DEYFG24x+xhCe72B8IBRmLLkI/NMp6IRCcnl2nQu2J1HNDPnV8J8GDnrGE8z9zPTKslezRxxbmmZ&#10;+TTDJyA6mqa2fCt7aD/HrPQoltmD5ncsv0fGzUXXmxNx+dvJBHsyaYGiHMw155qs2owOE6AMuzZ5&#10;9YBbIn8zgytqXMjqdmSQmaeThQo4BKY6nyBkAJbXSXgPsdbqBLtaa2kyr8vmswgyOkeDa+ZelM08&#10;JvccArdA03JgJwhtsGJZKhqR+gMVT9M0bjpXjZmxAHif7bqfriXob8hCTbLR6mSnVTfr3VAUU1Oz&#10;hAzo6b52fnaaEf5qK9LQeMkx+K89iV47UxC36xQ6bTiE+isPouY6xReQvyVBWvnX+bpeAC2GqXwY&#10;pml5VRjn+veycNmc7+Hf502ERU7C8kQNlQH3P7AI/iHD8PzTD8CVFUFG2RgO6r/bJv0/T924EOUi&#10;WP6BCCgVbUWfFXRDy4Dmt7TKoKwa3HYv/PT5bbiq/+0IDp+Eu+9cgsJ82bjWImYVBjBLjGg5GoNL&#10;Mr8r/RDVl6ljYnfcfv4pGbcMGo2YoKloP3gJrpjwLVmh2E0BarEiyJ/QuH+YSqxKQBBlxTWVVyLw&#10;OMM2Cw0zkgN3lZ3FuGJ5NgJv3IKIoOm46fHXYdMa5wbcCNjlYsLnB8iz5WxQ/CMx0xwrwVKNBLes&#10;nEJcf/0UxESSUfZ4HbG9ZpJVavRbDukLjH9lQsIcRBAsO961iWCQyvRrYEJA5MnfHwlB9UxDYeZU&#10;q1EhyyJACmTra1qkwISsT318+lxDzJDMyzRI27JRfXs6qsl0JiuzylVAbIlYmtl7RFMq6/JetdYT&#10;ZDcQsGTm8zqxXTF6XV+d969B4Ku+3sl8EPw0w0gzb2gaa2qriXLP96l57pr7bphvZV4EnAK7ys+y&#10;MjRVUsxarJVinst3XF3uUZ6AHgr+YdIptr3ZMsdrsKGptZZgSvCuvj0frcbuRVj064gOH4u9P5xG&#10;Zo4TfQbOQmD4i5g383ZaTb6s65fBXnA57KVajOycenGhykWw/ANh4Wj1OmthJkUnuhTlOQrl1hbl&#10;bHEdpZfBXdYHC2bfhrjIxxAe9iqmzt4mDCLjIlhomJlgoUEOMybMHwzwnAFLCQGFxxwCL25ffnYa&#10;A3pPQwRb/bY3LEXjqftQnxWj9voSVF9LdkCGWYNMQR36iqmoqX1mep/65lTZzmaYqrQy77YV4oq1&#10;RfB+8isEEJDi+wzH93u1cg3JbrkDTg04nQWKvy+evtazRN8rpfLY+cAyv7AUd945H9ERMsF/HyzD&#10;yTA73L2JZmM6wURA+W+ApcBkayaqESBqEwSrr6KJvJLsbI1m32hfhjqrSlhOZJ4E3zo0VS9ZXYj6&#10;ZOpiZtXE/HaIEaqvUearylKmtFWm50oVisq8Ptmoyt0abNOcaz5nrRMN1thRe7WmXRahHkG6AdNT&#10;ay1/X29nnsQaNTXTiZo6d5Ubl6x0ENDUEOpeEg9AGqYp4BWYqtEkYJOxVhXY8rnW4JHyLpEFojiW&#10;Vri4mmooxZJ5jxrMd20thbHBgXrrStDh6W8QH/IWruk/D6nZhfj40xOIiZWnwjPYtnkodVZg2QBu&#10;1nO7GeA8T924EOUiWP6+CCRdzLsZ1Cmuy8KqRTO8Ody5neHKbwFnqdbraYCcjL546oGbEBM6BpE9&#10;h2Hnl1bIMSIm0Uh9mNaMGQssJRoAIlAaZ3Un78HPwlXLIsc7mw8jnqZ9aNxEtLp+GVrOOIZLae4p&#10;tmFtSk2ZXazoqqiaoVHbI/psnJAFIJURclTxNufgEl7XesoJdLj6dUQGP48Fs3aYZznLnUxF5WDU&#10;H4vlnalIQhrJP594fjNmOIUZrgTLklI3Hnt8KaLC55qR8NheM34Llt3nIjxuDjrcsxmXrCNwCYTE&#10;os4GxvOIWFwNMr8a6zLN4EXkOwW4dY8bd+0tx8CPS+C1PY1gcQxV1h7n+WSOmv2zMYXlmYy6azNQ&#10;Y2k2gY+AtrGcz6vgb+rn1HP/QIwZTvDVErsE3iormRbtzagz34/MfrK8ahvTCMgnUXNTEhlgGtOq&#10;GTkCXRvBTPO6nZCbkbUUBe9hGjq9MwssxT4VXUngV5vMUrN39N2E89OSEgousl6uSgJDzXaymaAb&#10;DVdpJpO6HtQ1QYDe7CKglqHummy0un87IgOn48G7l8PursDCRV8i2H8urh78D+zbNwBwtGddr23W&#10;23EVNzlv3bgg5SJY/r6UG7AkeyxqahWUVoIk03TntkZ5YWc4i/jZXoXK1Qw/fHYjru73GPxDZuOq&#10;O+bgVIYVbUerEGrWjp1Y8wtYEkQqwZImsNst30wn9xYT1bZi1deIi3oRkdFT0WHoejSbcRwNDWCy&#10;otH8q2Qhqngy37RoWSVoGnNOlU79ZgSbWhsyjYNzI7KdZvetRnzoSNx/5wKU5Gq2UYWJC3QuMJ5P&#10;rChCZIwGDJnQX4mQXr+JVXq+nwWWWpLo2efWIjJcgzjzfgOWckZP6DEPYQLLezfjUpmd/yZYmnJg&#10;g1BtQxLavZuMod+nYMyBJCw5mYX38u34iGmfnZaDa79JQestaWi49iAuW7cfzVb/iMCdp3DDQRuC&#10;PiHTW51hzZJRP6hGtc8W9VdWCr9X2ZCBhluTEflxAW75qgC3fZaHHh9k4IqNhyz3HjF6gakGnASC&#10;SqemYer+mnCgGTgmTmUGPxO8Td8ozzkPWBpTnSBZcxW/r2CZaJbSJl5jvAMyTJrqrClB3ZUus4ZQ&#10;jXUVBGwCJ/XFLG+xWQNd3G8rQKNVJ3DlHYvgG/oyRo3YZNTtuZe2wa/zLDx83wPIzokASqXvAksS&#10;heKLrkNn5CJY/r5YeW0Et4miTqVRoOCSqvytIe3KDiyT1jwmxlmfaBCGJW9fh4iIMfANnoXnX02E&#10;Q0EkCSBOdxnKPKPgluizxS7LZQILNGWSU3XdpJiCJG3L3vwE8eGvICJmOtrdsBYt5hwzgzbGPBNr&#10;VKUzgxWs3HJcJ6sUWJplJgxLkb8f2aiZxWKjCWfHFa99SHNrFnrGj8P+r06a54gTnguM5xVZ2B4c&#10;rBTFPVaNM989e9MqmIO8RrXR+obRY3chLHQazXCa4z2mm0Ges8FS4BkaNxsd7tuCBloyQQMkhskx&#10;L38oBBD5YSoIhUaqyUqrrjuFxhuOwjtxHx7++CTeyXPhMNPwM9O7p6AUH+fZ8HlJGdYXl+PRkyVo&#10;seYEwYgs04xy834sT0t0b4p8O7X3iBY0C/3AhgdO2DAuIw8rcvPxSXEZPiopxbBvkxC59SguU6Dd&#10;NcdRc81JNFqXiuCPCtH3B6ADGWejFemor2AdmxU+TS5G54Cl3q9A2rDKPNQmaHZ5JwuDPjqN/rtP&#10;ImL3aVy5LY1s1hMk2JjhNM/XMc2aN65n6/j2PNTnsXorC1E3MRdt5/2ETkPmwy/yJSx++wPklZXi&#10;uqFvI9J/Fsa9egtcdvkSX2qIgbqgtFbVRbD0yEWw/ANhXi2FIVDmt+P3xhZYltQwAz3I9eaegJnH&#10;lpitcXFxNF55ZQgiTUTwGVj0tuUAbncWEzgJjmcAsxKAKs3xX8TBf0XG3cYCnjfmfoDYkBcQFjsZ&#10;V960HE1mHcAlGpCo7PzXyPhOVhCyBrFMmeISy01GI6Ay3RUCjt93laLJvMPw7r8EYeETMF/uTtyE&#10;d78CxfOK+iNdZL9OuNgIyAVKI/vyKzU+pGTFyo9+NyPgQkmz1xN4Pf9Onf6xiZSuiEPR3QWac2h+&#10;/wKWGg0PiZ+Djg9uQz0DlgSmf6fP0giBgkyumuI1brSbhsG4z6xPQu1lP6Hj6sO4+ePTeOX7ZMxN&#10;deD1TDfGHMzDtQSflqv2o+7qIwTALNMPqMGaGmSGNTb+ItXJzs/+XovmtNJYe00K6pOtdVh3An22&#10;nsKkIyXYw/LSzKIPS5zYQSDdll6AzYVOrGIZ3fhVOpotOYJL16TyPVkj/IaBqlE42wwnWxRYVtcA&#10;FVllw3dLMeh4Ocbk2LGq1IHdjnLszC3HlP2F6Lf5CFqv2Yc63Fchs220YT+6rf8Bvfflod1n2bhk&#10;eRrqrynCJRttaDtqH/y6v4n4+Gn49JNj+OlEJiITZiImZBjWL72RykCzm6SgoqSOWWfHxHU9X924&#10;EOUiWP6BMK8o9via5bNMFH2ohKa4AFNKlOPL4wo2cAUBtRkq7C1x8lgoC/J2RAROQVzvcfhgz89C&#10;C5Rr8TIxszNgefZngaYomYKn2cn0ymB385iHub2+8D1ERD5LIJmI9kOX48qpP6Lp2jzUkz+eAHMH&#10;K5qEFU3m+Bmw5HeBai2NkIqRbi/A5SvJLu7ahaDIabjn9tnIzbObrtVfA+P5RD6ZxUyfpIxMUT2d&#10;cmv3zE6CDc6KIn4WTzU3NPm1wFJ5A+Yv3EMzfJoxt2N6cJ9wHrDsPhddHtuF+hvEjgQgYpeVgHh+&#10;0Uhy7XUaCaYprvV4thLcaKbWIOAY30wz44mApDiPqw6TdZKhbzrF/UlUXX0SNdam83yWo4BKwXoV&#10;JFdztSXGb1MuRppzbR0z7ktbKe/YWO6aUaTwatyvIAtclYSQXSl48vssvHW8CNsyXFibWopJxwrQ&#10;gyZ/o2U/0zog49OzNhHQN2qRNQUy9uTTAKbSwncmM3y9RrutwMH1CJpXrEiG16qT6EvGOmlvEfax&#10;uJPYcH1Z7MaKzBLMSMvHksxSvF/mwrCTxWi2+RhqrE5injQS7kDTl35ESPhiDGA5J520Yf07BxAc&#10;MxN9ejyG7z6+imBJXS+qB3fJJaauW6zyAqnv/0ouguW/ELNQUx2Co/JPdqljAswCtsB5BMrCxigv&#10;qQmXyiaXAGpviy8/GoQBAx5Ft7Cp6Dd0Ik6c1CrR3CzL9HfEAiTjY+S0E3gcKCNSCm/kOL548RdI&#10;iHoVQeGT0PW6Neg06jBaLy0xAz+m4hm/QWuARyO1YpmWs3aGAc5qmzXKm4mG6xxo88pPCIyaQXYx&#10;Ers/tCJk/xYcfy3nbjpiI5AX2lg8pdb332zKF9mlW4GGuS1eugdhIVPIKOf+LliGEki9n3wfDTRd&#10;zwDKvwOWVgNhfCDl56iR7S05qKrpnlsISFrBUa47ihhERmjKRX2EPL8aG506K3PIDrNRe3UaapAp&#10;1lmZhrorUylpNF8tqb08BbWWJVO4X5qCmstTUU0rK65Ot0B4DQFwfSZMAF8F3l3B5yzPQ/XVBO11&#10;/G0Fz1HINw24KOSc+hHNQBKBmCa9eUdq4JQnAbe6WtTACTAJ+tXUeAhQ11v+l1UI8LVWHEfQ5hN4&#10;4qtsLDpZgvdzSvFpdhneJDjfvTsDHRcfJCs9RXCW25DWGi9Cs6c/QXTITNxywxw4SslUp+9At5Cp&#10;uPXmB5B6sDdfquIhNICrRJ4gAkvJOXXiQpWLYPlHonyq/0ZLTfB7Jbs0Le4V/Ezzm8DpLqsBeyFN&#10;lxwBaBtUOHyxeMVtCIkbDj8yqYcfnY+8LBm7AiULQEwHoJBQnXkCUX42gENzHaVkbATM4opSFLhL&#10;DX7qnDWrvkdC3Fj0CJ6Kbn1Xou3z36PNsiIyKFZA9V8SXMQsjTuLKp1xpM4gg6LZTsal+eZ1N7rR&#10;bHYq/Pq9ifCwEZg6WTOPlB4+ggxXAYppVNOK9qRP4tnS0m14771TmDl1J159YT2eenQV/vHwcvzz&#10;iZV4+cW1mDn7HXyw+xiyed7ZW0WFRtGBJcs/Q2DwGEQnzEZcj5noSZO7d9w8fiZQ9hCAkln2XIBu&#10;z350xr9UPonGXceAiEcM49QxuffIlYbf5fQthrm2GPVXl6HBOifqJNpQZ0sBGrybTzM2E8125qK1&#10;5mGzjCK2lqEPTdtrPizE7Z/l4omvs/Dat+mY+EMKph1IxbSDaZh1OAPzj2Xj9RO5WHQqH2+nFpO1&#10;FWFxZiHeTCvC7MMlGPZTIR78oQBXf1WAqN2Z8N2RjrabU9B4Ywrqqs8w8TiqkMmaud3rCHjqU2S6&#10;qqwXSxUoEnA3y01Kg0pFnvxZAFlVA02GGQvcKep60aCdJiRomYtt6u88yeOneb80VCfg11tK034V&#10;GbZAWw0OmXKtdTYybCcarspFu7sTER08DC+8+DbKyipw32NL0cl/Ap599gHYc2Kp11reVnWe1pLA&#10;Qfr/m3pxgcpFsPxX0phS2bqetfZIpbA8KnSs0nk9l+zTdhlstp6YMvFuxIa/goDgSXhu2A7YHEI9&#10;GqVOBZnQLB9+V/ckcVRdfNasHqITPwus5HDkgmJOWkCrbcfmfbi6x8voGfgaQvosIlP4CJfStK69&#10;ncyBgFJDvoOKqahKRwCpTkZSdy2ZiSLiqH+T7KT+ujy0fmA7okIn4fYb59AU5/0J4HaCWmG5DXat&#10;yijQlvXMj3v3nMLo0Rtx/eA56EVGGhUwHpEB41jpJiAiaBzCg8cjJGgsgkMnIi52Cm66di4mTXsP&#10;Px7xMGrTCgDLV7wP/7DnEN2b4JgwH/1i52BAzCyE95mJwP4zyXRnESxfR7tRe0y/YE2avFpTSEzZ&#10;sMwdBIqdZFWKjC7Hc4JLbeanLtl1bZq09TfYcTlZZKsVhejwVgbaTj+ANmM+h++krxA5/WsMHPUJ&#10;bnn+fQx9ehdueHwrrn94A2Udhjy8Gjc8uBy3PrQCdz62Gnc9k4h7nl2PR1/chJdG7MToSe9i8uyP&#10;MH/xl1i18WvseO97fPDpfnzx4wnsS8nDKVs5cpm/PEo25RjlY77GFUVlGJ2SiYf2H8cNX59Czw+z&#10;0HVDBhqTpdYhsJk1v9cQ6BTMWI2BzHzjUK/lLNKNo3kVvkvThWBC9vEa4xLGz2YQiOBp4lPqGrHn&#10;MlTXej1rtHYPy8lEIBIA8zk7ynHlG1nofN0yBIaPwBvz30dqaj4GX/8GfAPHY8a0m/nOO1CHq6Oi&#10;uB6cxc1QYdahkv6fpe8XslwEy/9WWCb5Wja3BQuzPr8TPHNZfvZ2yMyJx3PPXIvI0MkIjZiOGbM/&#10;tsgagUlL6dLWtgDJjIiXEhzF7PiVJxnz1wy9aKS8zFyjJSC0ffnpUVw9ZC78IsfBv89EdLpnBdrM&#10;PkWwqGAFUlBaVTwyC81EIRupqfnGNO1q0NyrvbYIdblvMWov/BJmIZ5M9f2PVL2ZHIKknQ8hrzTf&#10;f/o+GS++vBxxvcfQ/B9FMJxJtrwI/lcvR+fb1qDVvevQ6sEN6HD3enjfuBoB/ZcgNO4NMlaCX9Qo&#10;xA5+DZPmrUd2BhsGbluWfYK4kJfRu/sChHdfiOie89ArbjYies9CZK+ZGBQ5F1E93kKryT+gynsE&#10;gp2K/C22aM1yqa7oSwT96mTJdbfl4BLmr+6K02g4/xA6TPgRrZ//GFc+uBXt70yE302rENJ/EaJi&#10;Z6F76BT0CpyI+KAJiAyfRJmMqIgpiI6cikjuI8ItCaeEhU+FX8x0+EVNQUgozw8ei6iQkQgLew3B&#10;Qc8jNPA5xAW9hF6Rr6H/gAm47vqZuOPW1/H0wysw9vlNWDrzc3y0+Rh+/vYE0k5nw+0Jpq9NHw/w&#10;He4otGNGSike2JOGfu+eQMiWFLRYfQJ1lhI0VwrgBILW0r4amKux3gHFNNVyEnXWlqDaegKjfCzN&#10;XHgdZxnJ/3IjGeqWVB4j2xaYyrVoMwGX96+y1Yl2U5P4jhYjgvn5fMcBfPftEZPfhO7jsXnjUCoA&#10;LaOC2oZZuopoQanOF1wEyzNyESz/e6nQ0hP5bJXzWrLcNPjTCOU6hmY4dCICD9x9I2L9pyM6dDbe&#10;Xv6JqTiKD6zRZJ7M8zQwUkhQlN+lByg16GNE87Y1ylxORkqg9ZDM744X4c7Hl5LZvYC4mEkIGELA&#10;HP0j6ih+4i6tgCjAVJ+XxcBksmpGSd11YmGlaLDgCNrdtIQAMAyTJm40IO6WMyS3/FIHJi/Yjn4D&#10;RiA8dDi6dJ+NK25cgSZPf4imo/eiCa9tvDYF9bekox5Nzks3pKH5smS0nH0YbUd+B6+7diK415uI&#10;ixxP4Pwnbrp3Br76KRs7Nh1A9/DxiEqYi9A+b5joQ5oTHtF7NsFyFvpHzUV0/+XoMOUnVN+ciapi&#10;RoYRZ6EO2VaTtRlo89ZJdJ66D96vfA6vh7ah082r0eXqN+HTczp8u0+FjxGCXY/ZCOwzH8H9X6e8&#10;gbCBi+E9dB1a37MZbe8loN6/Ax0e3ImOD+1C54ffgddj76Hzo++iy4O74HfPLgQwD953bUPHOzeh&#10;3W1r0XroCnQYshReVy+GL+8X1GshguLmITR8NsF0NmJC5iIybDZCI2cgJJrAy3cyeNDrePzujQTR&#10;97Bwzsd4950DOJ6UhwKX3fi2srk0+2N8p+/RxJ/zcxZu/yAXvuuTcNn642YFyCrLHRQ3qioI8IY8&#10;1FlDJr1W4d/yCKI01ck+qxMQNUAlM16DT1b8gDQ2NhrYyeBvZLJk3x1e+REhLPN+8eNx+JsUJK79&#10;BgG+09C/3zP48cchBEuCgeo4ddoEjMkns7wIlr/IRbD8b4VlU1KXCkbFyu1E5SK7LK5CsLwMDgqN&#10;H+z7sRfuu/Yxmq9TEB87DmvXf2XAyU4QdBIkXTTeygWYmh4osOQRCyTljkNG6eYRZzmcDgUXLqeJ&#10;b/UB5tB8njByK3qEjkIUWab3VXPR4oX3cNnb6ailWRvyGdSggIlQZPlcqtJp8a46NOGueHgTQsIn&#10;4q4bJplAF9oOHcvFQ4+R6UW/gODwsfDp/zaufPxjXDovFbVVGc0a1pJ8VNNos3w81Ycm16XtBfxe&#10;iMtX5qDLuEMIGrqRTHQ2fCLGoNfQRXjkld1I6D8XMWK0BMlesWKWcxBBoAwnu4zj58Crl6DLzP24&#10;hOBYm8yxwYZ0NFxyHE0n7EW7x95FtyHrENSbIB//Ovzi58Gn9wJ4XbUIXYYuQdd71sDniR3weuFD&#10;tBvxhWGozeYdQpO3TuOypWlovCIDDVdmoNHKTDRelYXGq7PRSHvKZWuy0ZhyxYoseL3B9C/KRtPl&#10;2bh0dQ4uXZGNZm9nof38VLSffoL3PYIrJx5Bi5GH4PPsXkTcvg2R/RYisu90BJDpe5GtB8RPI5DO&#10;gJffGLTxHwav0LGIUD/tgFm49Y5FGDVqJ1av+hbffnUCBSaeALGKUkQ5wve+OdeBcfuKMeS9HHRc&#10;l0J2fZymtfom2YDwPdQke1SMUznty79S0Y80nbJ6IlkoG0UrSEcamWkmam7MwBXritD+iY/gEzMR&#10;N9wyF0mnyzDs1S2IDFiIe++4D+np8VRI6q6sIprfWiHAeHxcBMtf5CJY/rfCsikmWJbUpmJpgKcV&#10;9w1QUdAQzvwWcBTzHLc3vvv4Bgy5ZigiAkeiLyvNhq0/GsBUl6W9osCY2uaA2CQ0V1tgSYbJYwJL&#10;A5g03c08c7dllut8no7Vy79AH2Mqj4RPr+noeP96tJh5FI20/IDcXHbKpGUl21JMc64U9bVWzPZi&#10;XD7qC/j2ex3dI4fh409O4f2vkjH4pumIDXoVcVEz0PWW9Wg25Wc0TixBvcQymnky/zTVspAMp9D4&#10;7tVbrSUvFBiCoCy/SAHzzmLU2kHQJEB5PfMFAvoug3/sHHQlgwweNA8JcTNwVcI8MhwCZo85BBqC&#10;cz+tzTMLAQNeR9iYb9Fp4RE0HfGVYYEdrlmBtmSqXXq/Dd9BBMSbN6MT2WDr1z5Hsxnf4/I3DqPx&#10;0hSCXiYakXFdQgCppYhCW9g4aGnhHU6myQUrirn6+yqFIP+rvSUComrKyy6e/46udzDvZahPVl6P&#10;jZBZUXInv++sQOs3MtD1YTLpfjMQFvMC4vs9iynzduG9945h8cx3MPz5t3D3PdMxaNAExESPh5//&#10;BPj5TYeP/zT4BE9EVE+WxW2LcP+ryzA/8Vt8tS8DuXme/hZuYp7flpVhTkoObt6Tgk672BCuobmu&#10;xdtkjpsgHS7zbgSMVTefRg3F3FTQlU3FbBgtabY0F50e2IVOkcNxzzMLkWYDbrh5EaJ8Z2HiiNtR&#10;ZuuK8tJ61N8u1F8BZVNLn8+r8xeoXATL/14qigmOZiYPC1PO6jksvzz+VnAp92ydC1l2ro5476ME&#10;XDfgdsT5zUH/7m9j606rr7CMoOckrXA7Ff2nUEd+BZZGiI2GaVrwCkc5WaaAlEe0ffv1KTx07+sI&#10;CRuNrgkz0f7GJej8wm60X0xWoml121m5tuWhJoGu0coSs5hZ09ePofX1yxCZMA133L0SA/vNQ3To&#10;ZIT1eANdHn0fTZekoMZOAgnZYh2ZfmsUYUfmvcCFYgYbPLLJclfS79Xk7rM1D1V3FpLR5KHryH3o&#10;evVq+MTK5J5Pk3sGevdkGcTNRQ+CZVTfWYglkPbtbs0bD7tmJToPWALf+LcR0mc5Am9cD79/7EaH&#10;sd/higVH0GAN87QhCzXIbrXCYnUB4tYypsMzrU9uOWYmDkUAr2VwN+g702UGPDwiQJSce2ynZ0Bl&#10;K/cEnapa0oHXW6HYClBzRzEuXZ+JlmO/Qsubl5NFTkd84DDcf8MsvLvrsOl3tjbr3ZTZXDhyOBm7&#10;P/gRi9/+FK++th43DZ2DHr1nmL7sbj5kon7DERI0FdFxizHkttUYPm4Ntmz7DJkp5Jqy1z3bEVcF&#10;lp3Mxb3fZKLTtlTUSdQIO9+vRsq3pJPxn0ZdNghagsKEeqNU3exGy4WZ6HZjIoKjRmH01DXYd7wY&#10;PciGYwKGI3Hx1VSkZnDLET1fYEkdNrp9ngHNC1kuguWfIMZxXa5ELSjc57UmaGp+rdZcZmut0G62&#10;BgS3Lti5vQ+u6/4kYrouQ9+eC7HtHctpncSRpraNgFjEKub8BSwNSHqA0rBOzfTRnO5SQqqMeIt9&#10;aCvIsmHy+J2IiBtNljMK4T0nouut69Byxo+4TIEjFDeR5rKWSq22MR9NV2eh2/27EBkzH7FRsxEX&#10;Mg8h/Vah1StfW36Ou8S0ssnS8q1ADjRT6xD8zOJYGolVtB5FMNfnTXnQWjG1EuXjmEtGx2vly7gj&#10;Dw1YkTuO24fg/ivRM3QuekbTFI+djegYAiUlns/uF0qwDJuH4F6L0OyWlWj05A60GrkHTd74GQ1p&#10;gjbaIFecDLI6DzCoH1bBKGh2ViODNn11YtHqdjBTJNWHx3M1R1ujwZvSKQQWgbxxzzlL9L1SBPzq&#10;UtigwRQy5zVkZlpaVt0O2/Nx+bpMtJ19CG3v2wj/ntMQETESvSNexfjn1yHjtPUm5FWqABWKX2ps&#10;a+7O3jSElltchO8OJGHZmo8wauwaPHrnDAyMGYfI4AkslxEIj34MsbEvYFDfBfjH4x/izdU/Ys/+&#10;o9QBvXFrO+qsMI7vN32aghYbTqCqfD3XsbFarwE9NVgO5s+OajuADrOS4N/7LfRkY7p93V7s3Pwj&#10;giOmYWD8E/jugz4ES+qprS7cBTLDySwLLzVeHhWF1OPz6fyFKBfB8k+QMyaLykWfBZQEUAXeKORe&#10;fUA6VkaWWe6DzYm9cV3fhxEVMBM9e0zDlh37POrvhtsugKwUDfCcK1Y/ppPmuCZHahE0O7+LnVZu&#10;X3z4E+6/bQoigl9FZOQsdLt2Mdo8uwPNX/8Zl8hZW07PBIN6m3Pg99peVsq3EBE5H+2vWY5mo79F&#10;I7Ergd02aylazR6RQ3vVDYqbyIooZ24CppGzPpv4iqyoNddno3ZiDmqp0vI5GmhqzN+aT9yH5ndv&#10;gt8tG+F163q0vHczrnhgM5rfvwmt796Alo/tRJNJ36H+ypOosz0LtU3QXIKdiRZPoBPYGYdtMTwB&#10;o5ifByANw/UAtwaFTLg1AmTl8g5bUphuTWe0HPd/V8SM1zPtBFvNs69O8KlOplaT97x02Qk0f/lD&#10;dBr8Jst1DrqTCd46eCG2bvjJBArRK7Dzn62ixEwqUCNXTvqvZURguk0ochczPqy/RtCinBwc/CkZ&#10;GzYfxI23vYWwqJmIjlxM8HyLrHMmfAMnouegabj3kTlYuPgDHDqaxvtafZ0llC+LnBi3vxi9Niaj&#10;5ds/oe6yQ6i5Ns3E6tSyve1H/4iIhEXoGzwGh/ZkYeH0D9E1cBzuuPEuZB3szhZXgTNUt6XHknom&#10;kIy7iPX+fDp/IcrfHyzVQf3vdlL/h/kyQMmCNLN9PGa5TBpNgczrYJnmBQ35+QqUF1/GehKEbe/2&#10;Q/+BNyIseDzioqcicc1PVm2TsB6poln9l2KRci0S22TF4+8S1Tc5t1c4HayQZQTNUlZYa+qitqzM&#10;EkyfuQvde0xHKE1rLU7lff0KtH1lDy5fno26MjHfy0OzN46j07XL0H7wArSb9BUu08AAgVHzrGut&#10;taHmGoKmTD2zmL+AiqAkc5vAIgf4X8XSlHnO36uZYLTZZrE0s4b5Bt5DM1HINOuR7TVbkY72y7PQ&#10;fEU2Ll2XjUbrstBUAy0E2BpazXIXwZDgp1Bn1Wj+qr/QLBehwL1mRo/AXqBN4DdCJqvRYCOWj+mZ&#10;z0yXJfwuIGRa/qWoQTCgXIA6W2xoujwHbUb9iI63boRPj/kICp2EhNixGD1yA06eshzwZXo7FfDZ&#10;SXbpKoVWzeSbYSPGd+OWxaA583yffEHlZITlDnk3aE69XvQvdvb7n5/EgMGrEB6yGAP7vYjnX7oV&#10;Dz7UA1f1eAgRfrPgFzgXIWHT0KPHBDz79HKsXPopTh//xT8pjfeXmX7zRynouOwAG57D5r20eH43&#10;QmPn47oBr+P7fdl4/LnN6BI6Hs8/dQcqsgiWBXUJjpfDUXoJ9Va6XNM4pbsLZZJfJEdG/m5gqfS6&#10;bPWZMaYxT+4PNImLWjPdzSk0h/MJbAQ3dzHzpFUbc8n4cqUcVBZbbdhL68Nuuwwucz5/Z35NIZ15&#10;hvJemf9KINbvuofOJSgqEAFN84qCliy3jtxr1g/TlNcIFbnNUV56GZmHF3btGojr+jyCGFaCHlHz&#10;8PqbX5zp7yJOspJVmPBumocts9uqcPxRdatS9J1gCXcJf3MQVmlNeQ5r+3JvGp587G30jhyOqJAJ&#10;8Ekgy7zjPbQcvh+NV6ah9boM1H/xXTSd8DmarU0iEyFY0uyuvrGUzNBO87uUwEGw02wgOUBrWqUH&#10;LNWPKTcWM/oqMFOUIDPyzvMkGjARkHoGG6pss1lgS9PXmuLH33UO76/PZ9atEZAnFqPGGvkRKpKQ&#10;oowzHWSRZsBCDJDmfk1KLbJYhTCz3Gbkl1mMWlpTW4uOURTw15jncuw2bJRpMMs9iD0zjWKvypv8&#10;EnWc96jJz/V5zybLstBy3M9oe+cOePdYxPKbjJ7BI/DEPUvxwe6DLGML5NSUmfLWH8XiI+HTpALN&#10;npcFYFzC+GaNJcBPFohqrhSgeQqCS3HE5Zv2oHefaYj0notrYp/H2uXXwWaPQHZmIL778GYsmPAo&#10;Hrr3IQyMfRQ9/ccgsvMsxAQsRL9+c/DMK8ux/aPvkF1s+bRqOsC2fAee+iYZUYmH0OnBtfCKmIn7&#10;H9mJL39Ix9VD5iCUDfXM6dfB7fRBha0BXHnNqUbUYxtB0lYVDprlDltT1gUFlGF9oa5XaMUAo+eX&#10;WvsC1gPVqQsBUP9uYOniS3TSnCgnAJYLmAhYzsIreIzHCaIusj5nYX2U2mowb5eiPK8JyrPJ+KgE&#10;LipHqb0Wysou8YRla0YlIehVRkuXQqhP0gifJ8Ux08G0PzsdZzPZX8qqQnEx1a+p8xUGqywGX+y8&#10;C0P734OwgDEIipmCsTPeQ5kqHDcHK5yN9p32lQzTUE5VMFbM8wp/NmKqoHUfJ2vk5m17cfPtcxAV&#10;NhGRofPhn7AEXe7cjg4jvkLrRSdwJcGmvthXZVi0bRok0cCIxQ4NqJlwcAQWskQFd5CZXVtReuTC&#10;YgZHBEK6nmBohADoATGtdSNA/SUghc7jNf9KTD/kWcJjWmdGabLEYpDmuXy+nmVC1TFdSp9Younj&#10;NIBoudmYtPL8qls1Ys5j23ktmaQWKatPoLx8WRJaTdmHdvdsg2/vxQiLmIawkGEYMmQiVq/4DDbN&#10;eDKby3ovv+lflsgqEGrKPudv5v0IVAmSFbIECJwyybk5yDTnrfgUIWSrkf5TcUOPp7Bz5V20TmL4&#10;8qhLrH+wN+PjuiE3vRe+/vA6AuddeHjokxgUw0YwkLoTOBJBka/g+rvnYPrcrThwMNP0neoJ32fb&#10;0ff2N9EpeCJeGvEJPv8iGz0ihqNXyCtssAdTqy5HaUld1p02KC9sSuHzyqjj9g4kFa0JmGzkS64g&#10;ULL+56suqE7IRY6iGT4iHKoTZ3T+byp/OzM8qxWQ0caAm6O0GoGvKspdtaizl3BPUHQ3g9vFl2sn&#10;eJXVo8VEgCy5EmWFbF0Vci1P+aQ5nUslyGd+z4Cl7n8WWOpZvwuW5wrvVUhQLmhrdZhT6YzDr1rr&#10;8o7Ys+ca3Db0NoSHjUJgyBg8+9I6pGdZ5l15OU04DXurflLzVdnM/O3fVM6zRb9RCLJumns8ZLb0&#10;XCcWvf4p7hoyExFhw9ExbgKaX7MAl9+3Ec1f24vWC1PQlCywlliX4jcKaGju1ibw1VqXQzYn05fA&#10;JBNVJrkGdyQe89wyY8UcBUyVwt8qmWblyLmEx03giz8UncPr9EyJBmPM9bqX59meASY913QF6Jxf&#10;pY3C9Or36hsz2Bik8F45zJcN1da5yD7LcekqO5qvpKm6NAmNJn2Jyx/ZgFZXvwGf+GkIDxyBm6+a&#10;jjmzP8CR1AJCo5h7BWwOQZFnsM30JZ9d9upXFpA6+aY0ZVXvwpzOd0jwpFlugiRzKyx1YtTELQTk&#10;sYgOmYQbBz6EXduuZwMXQIBqZ1knhXX40OpwqYF1sLGlDpeXt0VmTjDee6cPJo+5B7de+zR6Un8i&#10;fCYjOGQqYnsuwDMvfopdu09i/6Ei3Hr7XPgFPIc5Cz7EsrX7ERr5GvoOeAg/fDuAdaEFAfJy1nOS&#10;CxvN7kxf2LZ0QurcVrB/6UU91YCP6gV1VuEIje+lmKW6nbgXcTiv3v/N5G8HlloUnma3ja1emasu&#10;FZQM8UhbOD7oiry1PshY5YPMDVSG7czfviC+aF+U29vS/KC5ntuZitKNgMv852o+uBXTr+KMGX4O&#10;WBqQ/HfAkkKwLS9mC01ma8CTCmemldlYnmiLfYd64uF7b0Fs6Hj4h4zH3Q8swOHDqaxOYiasaZoa&#10;qZ1MOOTzqPrBVCnPFQ9QSni+Boy0NngprxPX0ZaZVIC3576DG2+YBt/Y4QiInY6QhLfQ/vo1aP78&#10;x7ji9eOovzYN9QhKdTbk0BzOQO112WRqGvwogllW1sPsDHgaQLMGeMxIeSVQatqe+hMJTlpYSyHU&#10;tD5MLYUd42drwKZyXyn6/stvv/RLWqJ1ZUzkcDOQZLHbGmKQMsVNP2YlyCptAm+K0qxGYB3ZZmI+&#10;zWwN2BSiLgFejult5hxH52e/QNchG+DXYzF8YiciNGYkru87EYsmvofUIwWm3ASUeQS5gvISsjGV&#10;vxhlZZmfC5YCUgIlj+k6zdJCRR5fJxs+HeSWlFqER55Zi4CIcYgPnIR7htyLL77oy3fbHuVlBEQ2&#10;1uWFNcnyqpgIQG6zWB4tJupbBfWmwlWf920Kh8sXJ4/3wYZld+LlBx9B/97PIjhsAgJ9ZyMuYi7u&#10;HLoYzzy5DqNGbsZ+6tSLIxIREDYMdz94L3WhJ3WxKet3SxKH1nCf9kbOtBY4Gnclfgy6HIdGULfl&#10;SiTvDkXVEmCarizptBXv1a24l8byOkfn/27y9wLLxnzhl9KUpqld1g72kwFImtcaR29vhdQevkj2&#10;90eSTzecDumCY33a4/CQdjj1vBdsG7ui4kQ75pmKUHS5WUZCeXSbEFVSAuVXIpCs/KznCSQl/0pR&#10;rHJzl1YnW6jN5xDEpWx5rWju1ycDrsH60w5pJ+/AK8/cg8jIRxES8DKGDHoT7+8SYGorIdzZhZes&#10;TFoxUr6Ylqn3KzEsx6q8OlkxMTSQoCAZpcbRyOrT0pZ+PA9L3vgUt90xHwGRIwia4+DbYxp8+Fy/&#10;u7ag60t70G5hEhrI/H6HgEiAkQmtgLUSLb9qBa+VmS5WR3A0o9FidzwmB3CZyAQvxZWsuT7XxJ2s&#10;S6mZ6BmY+RdSh4y2/lrrGmuKn4dF8r6KDi8z2rDNM/2OMv9p9nvSaKVPLJmyxY5qW8kk15eQRZ+E&#10;96iv4HN/InyvmoegHjMRGDYVQcGTcMPQmZg/5x0kH8w1ZaitnA2WXUuAVJSSHPJdGJ/Yc0GyUs56&#10;L+azXIoUYkNLJVuM8svPc3DrbYsQGP4SwsNH4pl7HsWJ/dfw3DZw0eJxG+am9emrUGgi5xEoNbsm&#10;T+DVnJ9bolzgVdKM5nMjuMsIYBUkAbkR2Pt1L0ydSGvl2ocQFzyM7HgynzEN9z64CrMXfoibhr6B&#10;cP+RGPXyXSgvjTSEAIWdgBR/pI5qghN+DVHcYRBSfSOQPJ73LaG1pjGAM/rsIQwUa+mVSw0R+LXO&#10;/w3lLw2WMgeKr6CZQtaWz9ZW+5J6/NwU7k+9ceLuy3A8uCOyu8WhuGtflHbthTLvONh8opHhE4ms&#10;wFic9vHBsegrcfqRxijawjxSIcvtDWErIzO10VSXj6TWC5cZrf4ZPs88Wy2pCk/yL8GS5UcFEwhr&#10;lBzFmu3D4yxPxcoUe3BrelmZHwpzBmHGlGswKPZxxPi+ie4xSzDr9S9QoEEcTYmUn51GcVjnykUd&#10;WZs1gFAhMZXzl/4zoqthMRVaME39ZAZsWXHLyVYrR5K4KerQms3f48En5iOux/MIi3wJITET4N1n&#10;AdrdvB5X/ONDXDbxZ9Rfmo5aZGs1FOFGZroGbDQYI9lchBpkmbXVX7iuCLUJpDU1SEOwUn+lGeAR&#10;uAnMZIIL2ASkEgO0FAN8lcBr7asTaGsQaLX0rJbGlWiQpzqlpoT3l9+ozqmuwSHdT2nbzjRpxg4/&#10;11SYMl7feGk2mkw8jCZPfYp2QzewYXgdkRGTyeaHISH2Jdz1wFwsXvcNktLkjOPZTFlqkIblr1Bz&#10;DvLEUhYuhQTSlLMlFQRUsncFbfYUfoUpZ17nKuIxTWR0mle3hGZw316rEBU4Ez2i7sOY4UOQeWIw&#10;792V4COzVrEGyOTMmk+KnUp9zm9FHSI4quvH9JdrUEXeFmJ6ZKFstN3F1C3qLewEt+IYnDw0CCtW&#10;9WG++iI67p8ICpiH8JC3kBC9FD0jxmDlgpupPiQKxXzWiXCcHtkYR8KbwN4tAo4OtyM9JB7liREE&#10;6zZmNVM7Qdtuk4uR0sh6oK4k1gu3PDwuhBUg/+rMUgBpRGkSkBV0gPszAuWQOsjz7gq064PyLn1R&#10;EBiB9AhvpEV2RXZoEGz+fVHsG4/8wEBkBwXjdEAAjnZvh6wxvH4/TXFHC7LUS5jvZnDnMN80PTSa&#10;XmH6ayqBUnvP97PS9Fvh7wVU6DxWBoGiOsaLyC7JKi0zngxWiseyRSlba1s/bFlxA67tdy8iwucj&#10;MGIhHn9lDX4+maTqq04zDX7DRSA0EYwMQJ4PLPnHzeopeklgVT+nLEAF6zgTsEOIqlrPrYwM9PMf&#10;T+HVGRvQ5+bJCIofCb/Q8QgImYmwhKXocNMGNP/He2g+4ltcueA0Gq/KQV2yuJpbSlB9q0aRC0xU&#10;9toE1FoEtVoEyRoajPEM/ij4rJkho3nq3FsDNWcJAfVcqVzzxgjB0Kwzw3MFmlrl0lpPvRC1BcBb&#10;8lGN+9oE73pMQ5M1+Wgx/yRajfwWrZ/ajc43rUNA30XoGjWTTHoGG4WJuGrQDIwatRGffnYURSUy&#10;mK1NJaM5+tbYtTWareV+DdMU4vHUX8BS5e1ZXsOI9V54A55LwLRZ5ZucXYznx21DQPRchIbMxcCE&#10;f2A5AcuWT0BSl5H6shVQmqzRmLxG16gTBNByE4xXbFM6o64cHZcOau/5bCwemcgEPw0mlvE4Lkdm&#10;dhC2brgTj9//T3SPfREREdPQvfur+OiDATTl+ZzkYKSP7IJDYQ1REhSBQp9w5Pj3x4lg1pPZgbxX&#10;EPWWIGqvh2JHTdjLpLvU6zxhAuVCcVz/S4MlTYNy9f3xswZgDGCejMaRJ1viUHALNtQ9gM5XoYRM&#10;MiWqG47Gd8LxGH+khUWj0D8euVSMlChfpEX5IS8gCiVdeiLNi6b6Pe3h+jqU+e3ElltuPy2YfwJx&#10;kQBTz5WSksnqmf92i8qyI1BW8J5WODeBpECUikbWYJRfjLPStK/ogG++7Yc777qdFWsMAgIn4frr&#10;5mLnlu+sCksxYwUUVVjNGVelVgX/FVjSbATNRzNFiNdUdn8KFgQBTprzMisr7HbDQCu3pJR8bN+4&#10;H8OfX4tbrplr1miJ8huGuLDxiIidYYIHd719CzqQpbUc/SOazD2KhotPouG6dNTZQTObUn17Hqqa&#10;QZYcgqT6IXMNWzSMkcBXUyyVJrxhjesJdIk0sRM1uu4RHq+yjSCpOJbyvzSuS3JQt0QxOmtQ6mzJ&#10;5nNTcfmyZFw5/wRaj9mHTk9+Au/bNiFowFuIip+J2PDxiPQfjpjQERgyeBb++dRSJCbuxanTNI1V&#10;Vtq0dxDYtNCcmyVUbjVACp1nGdXENJ6j8tPeAsrKvmI2RvKj9JS9yllgWrl9/tlJ3H7XEvgFT0Ro&#10;xHDcdOPNeP8dLeMQhApZMGZdeuqDovHnKr4A9UGubwLMklpkc7UImFYMggqt5W2sHTJLo/fWmjlQ&#10;f7ipnw3I9Ng45/Beclsj80OpN4qz+2DHO/3xwD+uxcCbBuJgMkHa0RoFc7xwLLAjSvzDUBgYjdTw&#10;ACRHhyM51B/Hrr4Mtt1BQHYEn3MlCsh0y+zyyaSOitXmEhfEgs+r838z+SuDpViegNICImbE0QyF&#10;a73wY+yVSI0MRo5PDIqDeiMjOAynowJwOjIIWUHxKPbphyIxzdAQHA8NxanQAOQHBcHtHQ1nt3ic&#10;8umMo0PbwvUVwbaEgCnXCJn2GiFX3lkG6mj/98FS1xActdAZzZcKMsyK/LZUvkuZbqbddKDLH5Tf&#10;FU+Qppa7iMCJpjidnICxw29Hn8hXER00HgndX8boCRuQliazjpsqJuu2PpgVIs9ilhLjo8ljBixN&#10;bbcqsan0vMZE0CQolNtt3JWi3EmQcOh83ZMbzzuZbMOqHXvwwuhVuPaGMejdYxhigl5DlHz9PDEu&#10;AwathNf1q9Dlwe1o8dKHaD7qc7Sa8gNaLjyC5ktPofHqFNRNTEOtzVmosS0LtbfloN62XEqekfra&#10;Ewh/Ef7OvYCwzpYs1NuUhQa8/rLVyWi+7DRaLDqCpjN+QOPxn6P5K7vR5f5t8Bm6Hv6DliM0YRFi&#10;o2cjzH8EokJfRlTcc+h3/TA899pqrFy9F4eP5pvisDZRRFJ1F8vJTjPaRsBT/stVlmSJPM8Iy8wq&#10;T41/y2dS5Sxw5F6feUTdImKULqGpByjzissx8/X30L0XG5mASegZ/hpe/OcNOHosir9Sf8rUbdSc&#10;+kBglA6YwUPN+iJYmj11T42rJjrYqtPkJRCS5ZmGV413CYGytAp1q7pVmdnwugme5SXUuyyCXBqZ&#10;YabAl/cqpU5VtEBmXnd88nUUCuwdYP+yFU71b4eCLt1pbcUgIzAEGaHRyAwORSHrx+nQtjg2tDHc&#10;H7Mu5ATzvlfAWUaLS/VNIHkGKMWCz9b5v6H8tcHS00+ZT/AqZZpoKqe9cBnSfbrwpfuZF55KMEyJ&#10;DEFyRBDfdQjsPlFwd0tAbkAETgR1QnqPLsjtS3YZ6o0s32AUBETyuiAcD+qCww81gTO5AxVSPpdN&#10;CJZ6HpWChaaW1QAd2a2JlH5O2n4jKmiZ3jSjdL4WOHPTrHeXaDSxIe+nCqBKowrTnt+bW4BpvxyO&#10;gl5IXH47bhj8CELCR6JrxAjcds90vP/uXlOJtTmdWndcCFfJdCx8lMO0qrL5ooDDlUExPaBqKjXF&#10;TYpqJ5sqq7DDbvwAZboLWX9hm7I+k7KL8M7uQ5gxYzuefGI1rr9mAULDRpMtTURI9FSat5PhF8l9&#10;/GwE932dIEo2dd0q+N6yCd5374TPw7vh94/P4PX8HrQd9i3aD9+LDqO+R8dRP6ATGWqn0T+gw8jv&#10;0W7EXrTn714vfA2fpz9Ht0c/Qrd7d8GHbNGH9wscvASBfd9AQPc58ONzfSMnITBqMgLDxyEsYgwG&#10;Dp6JRx5fhgnTNmLr+z/hWGYRijXtqXIT9WOeK1xi1A642WCUuktRQnEw32pXPNa2VcYqBpVfuQZr&#10;NFCmOfyerg+z15nq6uDOs+3ZcwR3/WMxOoVPQEjkePTveR9WLLwTJVmDeGPqVHFNvv/GcBL4yjUl&#10;Vg2v2KH6Hs26T5VMU9YI65/ROYGnTHSKTG5dwzpprBH1Y+bzXkbHWCcKqEv5atA9XT4EVhQJVKmv&#10;ZV2oNC1RsrYzDgW2Q7p3BI4Ft8XxMNaHbn3g8u4Fm18ISUQIUkI64titTOdnBN9iL2IC8UDdT7K2&#10;1HUgImDS4NH1M/L/Bk78afLXAUu1XHyulEQvRy4LBBhnUVOjHG7HJXB9F4qkwQFICeALjvLmi6a5&#10;zc/Z4d7GtMgLjEOZd29k+kfgyFWXo2BuS7g+84LrG5ogGzsh+Z52OBLRHtlknYV+ZJgBXZEzojNc&#10;9uawOavzOWydNWWR6dAaJepXMq4c/+5IoAFMKpUxwaXEMuvFUGVWKX80rTQIpAphQr1R2cUuZGK5&#10;I7Dvq3vwyuP/QK/QlxAcMhkhCWPx8rhVOJac7qmeFrYJBDVqa0cxwc+Kvm6wQRgp0DRuLRrNFUry&#10;R3MNdxTF2HSIIVWCrgDY3PQsoPFspcSHk0l5+Ozz41jy9qcY8dpy3Hf3DNxwzWz06zEZ0aGjEB40&#10;CmHBYxEeMgWhITMQFjYXEeELERT1Orxj34BP3Jvwjadw7xf/liUJi3nsLR5bxPPeRFjkmwTjhQgJ&#10;nYXQ0Gm830SEBY5GVPBo9I2fiusHzcA9d03BSy8txqJFu/HRJ0dx5EQmSoR2Z20mT8blhwlXgXhA&#10;UFnTTCn1UKozozKuqLx8BIEOlovEacqVZ7Eh0QQBOZeXi5UKVlmm/EMBMnKLMWXuO4jtOxFBgZOR&#10;EDocj997H7748E6y1wTAJmAhKJI1ltOUraDJDM3JNrrh0Q/pmtF31jsT2EIMTqyT5/3KK0OfK6Xy&#10;GHUovxlcPOYsZf211WODTP3SQA71TG5IzuL6cJXWQflP3sgY0RaZYzqg+N1w5K8OxYkhXZDtE4QS&#10;n1jkBkciJywcp7t1Q9rN7eD+zI9WSDuzoBlymZZsdYXRItKgj7qSBKB5wgql26PfxqtEYC4dP0+9&#10;+KvIXw4s2XJWOsO6i6+EXWuF0Oxwu+rB/l4PHI8JxunwcLJJX5T4xqLULwJZYQTL0CCyxp4E0AQc&#10;u7ojnFtonmSzdS1rQsJAxXUyz1/0QtpDrXEquDOKeW5Bxx7ICPND0YcdCSJkelLajNZGEQ0zpFI6&#10;SuRmJEU9X5r/51LBfJWLXSifeUyT6bOimWWvSmG60m/F+jduwbVXP4DAyNcQHPEarrl2Llas+BkF&#10;HstcTMjlttPUlsiUVKR1VnCChFujs6zcBiwpZskKsUxeY/BQ9Z0i8PxFrAGMX3/nh/NsdhKvYycd&#10;+Pyr09i45RsseutTTJjwLl56cQMefmgZbrlpLq4eNAUD+kxEv14T0afHePRKGEMZa6Sn57OO9+fv&#10;A/tOwuABU3DjdTNx/71v4tln1mLsuF14fdHnWL/xG3zyxSkcP8FGQQPY50uSJ60m3QYsxag9efHk&#10;+Yzoev0Rq1Z/JT8TSw13ZElStPSHVX7q+xAbL2djYgZ+dJTm946dP+LW22YiMHiYadCu7f8A3pxx&#10;A7JT7+A1AQSvGjRlq/FdC1hoXhtzWrr9e0DyR7/9jhg/SAIxCYWztC7cFOPfq5F0+W4W0BojeBlT&#10;Opd6ltOJLFReIKxLjrawf98FRx+6BMnhnZFNsEwJCkZRaCxSfL1w4oamcH5MbChtZ6YGayqkNTKu&#10;OkkRWOqekjNgKSClmEkc50nvX0X+WmDJfSWzNIzsSgIWTVeyLznoFm8NwoHoZsgKDSCjjESpbxRy&#10;yS5P0wzPCAlDiX8sTkS1RGkiQTLTl/eT71pzOMjmHDa+5PRw2N8NwLFrLsHpoACUBPRGbpcgpD3s&#10;h4rMILamLBctSJbDlju3MYqcDWArpdmj2Q2/Se9/JipfKbmpQDJxFBPTzOCoRWWm2ea+hCZjJxz4&#10;6Tq89uxQ9I58ApF+8xAeuhD3PrIS731+0Kw1ZjbtzfoVJSSH+dzTfNSAj8e8tgJ0aEkLzTuvBJU/&#10;EgtLfvkuVxmKRuUNfbV+F0M7e9O3Mv5eUOxCdq4N6VkFOHk6DwcOZuP7fWn4eu9p7PnmJL78+ji+&#10;2HMce749ZY7vP5hF5pqLtMw8ZOcXo4BUscShAZff2YRz/NHyEDhXlLZKsPR8V3orxfxe2QepoS8F&#10;JbFRivldM24IngJQMw9f7kBkkp6EKH+ffZ+ER55eiejImYj2m4C+EY/g2YfuxOefDIDN5cNTW8JW&#10;XIVsrhrBQ6BClqcGkXqtfsfzm7H/qQiUpDdipxSBVC51ycRBkNVCXc+hzqZ7mcY+x10NRa5qtM7q&#10;wFHG9JWTeZJxnryhNbL8IpEZSvIR1Rk54SHI8QlDyqC2cHzYlaXUlHWgNrGBz9QzTKhC6q3A2vRl&#10;XkE9lk4rPR52ed70/kXkrweWBCrTUuk7gTJPDrp8IQSu4h0+OBTLfYAf7N4JZnQvPSQaxyMjkct9&#10;djdvZD2vtb41uKLRRba2ZG+ugjYosbH11UvP7YK00Y1xNKIDMszoYBBSY7vC+WlXKrzMbxZYFpUt&#10;rw5sDoJXZd/Nb9L7n4n6QBWZyDAB9TUZsGzFlr89XHlNaD7VhstBZuJqCXvuAOxYcyvuuvk2REX+&#10;E4FhryG213C8+OoyfLc3mRXcqswavFBltxiT0ITHzogQRkxLQHGu6PjZYCOp/C7RgIbMVs/v3Ou7&#10;s9zGsiolLJVxL0DmvczD/ptNmdF91D9YRpO4iIxPS3IUkD0T0PQzH6G0CMD1xcpDZVor016Zp8r8&#10;VB6vvLeGbgT46oqQAz8bGebHjJLLJpdpfxZaHzyaghET1yK+90wEBy9AZNAE3HHtvdiwZDCKs2N5&#10;8zYoc16KUpm9CtBCIJHpbYBSgzds+K13/ecBiRk4NEySuqln5bSkUIdMf+YVZtaYu4Tn5bdHWVlj&#10;5pJ1QXPQc7XwHolEVje4vuiBpOuCkNlNpngEUqOCkREcAod3bxR6sU5dS/D/pANVS/dk2o2IxOjZ&#10;ld1KEqVJe88556T1LyV/LbCkaNaApg3KJFeHtnwgs6iAjkth+9gbJ7pfBns3MkTvOOSEBJFRxtKc&#10;iEO2fyTSotqjdJsvydYlKHVUgbOMLTqZoju3tQE+V1lNEq/LYNvSFUfiW9AED0FahB+SA9qjcCyV&#10;myZKmZ0KkUPTicookxk5LMA/dblQmfjq/GdLbOJh8jm5ZMBZXZlWMtw8RTHSPHO24vKjK2+JlNRQ&#10;zJt3Fa6/+l5Eh72A8JBX0bvnRIwf8xF+3mdN1dMmMBCIaeKjwS4LFUzlN24vBArL6KyUc0zWM8BS&#10;KQIjAaZuIpBSf56Q5Nfgq24Ans29bsCfdTb3+m7muJ/nn467PeBrJVb3UXp0Tz6nQgNaWl5DZrHT&#10;Sr9Jaznfr0zoynN5NyPnS79E14hNVua5cqxbz+NzlR1ljya2vlZuh09nY8qsHRhw1UiEh41EZOAk&#10;XN37FUwecyeOHurJ61iHxLpYX9yF7aljHaknBCJ1rRg3NAtYDPsylsmf1+CaGWJa675I03XrsA6T&#10;Mdprw+6kSe4kkDn5PLt0jHUoi2TjUCeU7+6MspXtkDmtPfKf7oS0viQNYTHID+xOwhCFzIBoZIZF&#10;ICswDMV+vYmnUTjerxlKt9OEt7Wz7iXz3pj+DQjItPYMODJfspCYLuv7edL7V5G/DlhSNHOBexfT&#10;o9Fj03ISrCqyWsDBltG13wcZ13REWdcEFPiHIjnSD/lBscihKZ7hE4G0G/hiD3SmBUX26arFl0pl&#10;zW6NiuxmBMGqsFOh3I5msH8Zh5O9W7IlDUZqeAxyfcKRFdcV9q3eBMzOKC1pjiJFZVFgVJkzMjvO&#10;Tet/LM0IhmQCGrGUA7IZySRLECDLtFEgA1W2YgK9RGaWg8fKAvDz94Mw9rXb0T/hKYQFjUdQyGT0&#10;HTAHw8dswd6fUwgBFlYZODP4I8aZRyki8Aj0rL5NAZDl5P6vwFIiQDobYD1A/C/E3O9fiHCXOGYl&#10;+DxSQfOfj7fud+b5FAOU56ZTwvN+lQflV0CraypB3QPKej6frUExzZCCuirIaA+cTsHYuTvR6+qZ&#10;CAiZwnKehr4x/8Tw527C3i96o8IeyvdB8DCsUaJ3yvclJmn6KPldEfSLq1I04i0PCFo7Ov8ME/vv&#10;pEImuPoQBV6lzZiHKylscKnrrp+6oGSXP3KX+CJtVjuc/ocXTg0IxKmEAJzs3hEnglsjvysts87h&#10;KAoKRHaIPwoDolAQEIHMkAicigxHGvdl3j1R2DEaJ/oSMN9l+ou7UTebm7pZJnAmEbFGzKWvGrS8&#10;zHh9/Huudv+Pyl8GLE2kHj23EZw2RXDWS5CpwReQ0xrFZJbI8EX6oz7I9olCdigVIM4PNt94FPuS&#10;VZJtpt7XCUjtwtavJV9oE75Y3jeLwJRNAC6rynyyNSzpAMfnfZHUszXyAkOR4xePim5Xo7jdQLak&#10;7VD86ZWsNg1RQoZZVloH9lJNY/wTwVIvpLLvR8xZDYQ6zlWxDNMUQGr0sT4bDJaHZnxki63wM9lC&#10;aVEkPvviFjz3yl1I6PMgQsNeRVDQKPTuN5fHduLTr1OZdiGQNgKG0wEnvwuY3G6LHbpprlsjvueC&#10;pQBG388DPDrXmLECYN5fKPYbIfKcEYEsd/9CLHDlByOV388VPd8yoX9hk2ffR9/PTrf2Ep3L4/yn&#10;/2pATDmQRRqy7NlKiZh7fzqBUZPXovdVE+EXOh1+QTMRG/c8nnzyHny4+1rYiwiSboEjGzcFc8n1&#10;gjvfi++I708szwxwSH9pDegcHTPrNum9s279WcySAFVGEmBX/ciNQMW3cch/0xcnR7TD0Udb49iQ&#10;tqwXnXHKrwOSApsj19+bOBePbL8EnA4NIzkIIZuMQIl/BPKCfZEV5ouc4DCSjlBkB0UhJSwKaeFh&#10;NHLC2D73QKqvN1KuJyB/QrzIJxmhxacZPqU2NQhMT65wgw0C86k55NZg1jlp/qvIXwos89RhTEWw&#10;aV1jtcQEEM18yGmFQrdGx9uj4M1AHApug9ywICRF+qCsWw8U+kUi1Zsm9b2dgRSyw/wOvL45QZP3&#10;NGBJwCurzhfNwijoDOf2BJyK7UB2Go4Svyi4OvaGs9M1SOnig9TxvMZB0C1qYwDL4brUxPs7b5r/&#10;ExFb1Gip6XOSo7KAkGk0LiN6jkBU7lJNmV+mRYBqRh/Zesuh3VGN3KglCsp64oNPB+Kll/tiYJ9r&#10;ERv0CqL83kZ8xHI8/tgmbNn+PbIq4zISKMSgDIsiYDoJoL+wtLPBUp/PAiMdqxRzTICp634Zbf+1&#10;iJ1VigeM/6V40nG+3wyDFBvUXmn1APCv0iWpTLcnLyatEp7AqwWSbCMsgCRYVm55xaXYtXsfnnlu&#10;A3omLEBE0GxEBA5Dr/gn8PQTD2DXrluQX9QPrnICnb0K3wX10QyitOI7I5vjOzKmJ+uMYY56j5qt&#10;ZRim9Je/aeqr3rnOOZ8+/I+lMWy0nMqdnVC4tStO3NAcaYE+ZIvRyOkSiZxuESiiTjt8Y4DOMajw&#10;ikKRL1ljUCRSQiOQHBHCehNo/JIzQqKQRRaZFRqE7GBaWATLvCBaWQTTrNBIZET4IZfMM6urP5Je&#10;YF4zWbcKW5B4KK5CbeaJ6clRw9HC9MPbSy+h3l4Ey/99EXPK9YBlqSh9E6aRL6SgJpnllchBA4IW&#10;zfN9vjhxU3Pk+wYjM9QHdq9+yA2ORxZf8qnryCj3dWCmFTn9ErhLqKBkZeoTVJ+Oaf3zOyJ/bgec&#10;DOuCPLa22UERvD4KhcE0P3w7I+e+QJSs7o6Sd4OAIxRbW5SXSQH+FWD+KyVRmVJUaYz5zfsZ52Oa&#10;TxTNKRdAmu4H+dFpFodhofUh1yn5gLo0GETgNsFEylhxXU3hKIjBt5/2w5Th12JI3/sQHTgKwX4z&#10;EBk1C9ffPBfTX38f3x9INhb5LxuBhMhhgdDZYCnAOedYpZwBIf72h+DmkfP9/m9LJYBWCo+dL01n&#10;0qU06TrPOWfSKqDkl7M2ZhFHDqfg7bc/wV13v4Go6Fnw9ydIhkzGgB4PY9iz1+Dz969HcVYCKw7B&#10;zyagoyg2qbpHKs1pvUNZAuY9atRbxyWsR5p4oEbQOJrznYlp/o/A0qMr5vNZemVYrJ7tg6JNrbF/&#10;SE2k+HeEo2svuLr0RSmtJOlxQXAgivxDUGqIRIIxrzMIlFkEzGyyyAwSjbQwgWJP5JI9ZgfztxAC&#10;LX8rDAiHLTCex6OQGRaA/LAQZHcLww+3sj4d9mZdbGMww21vQL1lerLZOLB+yc+zrIwgfhEs/w/E&#10;wyyVJqXHAst6FpvKb4ZsR104SjWq2ApFMzoit0swTYdwmtI9cTIylK1iOE6ENENeYhvaVW0MmJiI&#10;0FntUZHXGk6+SAukWuLgy5fgSHA3ZPj3odkRgRMxAUiO7Ib0GC+2tj5ICuqKI72vxKlHyD43UkHS&#10;/MgGW6FCMxtMMA+lV+kW+DViGjU6KJZRmR/lQ4CnY1aZWpXGY36rrMUYda0Z2ZTvpVyKJJfwu9Iq&#10;s06Kp1ByivKu2Jga+CKImjm7fHYOf9dKk2XdeE4wDvwUhzlzeuOWW24gCDyJAJrn3oFj0avvRDz1&#10;5EKsXvMFjp/M/8X1iBvxhqJ/Z4GUBzCtQRhrX2kpy7FdewuQPFIJWueAmM41wmeckbOOnbkPzzcm&#10;ssQcq2SGFJM26/lnnm3uX3mOBfCKGGRFZxJ9VMvwSyZ5CZJOF2PTxn144dkVGNhvBkL8JyM8aA4i&#10;w8bg2usexZjxQ/DV131p3oawERJIsjHKI5vM4TvLtcDPrcE5A1aed1kg60ADG3zHatS0LhMbMqMH&#10;AlATNd8DrmeD3u+IGkrN+jKuR+qrNuCsAUHdnzqUz+cWd4RzbShODmiFYyFtyQRjyBwJesFxSI0M&#10;QnK0D0lEIPIJdhkEx2SyyJNRnfmbJnEQQH3D4PCJgM0/mufEo8CvN4p9e9E0D0MOf8+heZ7jF8TP&#10;JCW+nXAssAuOxbVB6hTqXCoxI6c1y4BWHvXReJdoJD7vStOXeZFZ/v8ingI3BS8RYDCNyoyTrfyP&#10;vsgZGIpMnx44HBuIgz07oCggGKWdfZD+AM2E5ACUuC8jE2OeMqnomolgFJoVoKQZUsY3xc/BnZDJ&#10;VrUkWGZJAA4QPNNvCkDpC3FIim6FnIAwZHbzx5FoL5x4sjNKP+3KCtSFrE4zb5gOslR3PkG9UFPP&#10;6nNPgNYovoBRnfoFreEiMNttV8BpYyusWToK9FqgAR2Vr4R5Ux7PJ2dVLsuXjfk37FbXsRJJUVWZ&#10;FAhEg0I6bqfi2r2RmhyLtWv646nH78DAXi8iMnQs/GheBkeMQd/Bc/Dki1uwZN3X+P5QFkqIPgKT&#10;Xzb5Vcp8dxsAdZbboZUMy8o1VVIhyDSSrHnS1oi1BkzcZuBI3y0zWTfU7gww/oEIIPmgM4Cp6ytH&#10;yt3cG87IHx0Ui2MyfXyuy4yU09Q3LlPqIxVAeroduCmVJ5IKsGnrXgwbvguDBs1HWNhkBAZOQFjI&#10;BJrdL+LhBx7CkrduxomjV6HczvrgZnkS7CznbpUp96bBEtsX01f9OPv9/PKOTEWrFHPM857M3nPO&#10;vxBncXPYbM2pYzX4/OpkbdTf/M6snwRR9RHm0UL6uBtOXd0CqQF+SAsPQE5IPEr8+hH0epBBhiEl&#10;nGYzzepCv1gU+w1GVhhN6NgWSInh8aAE08dv945CCc30zECa2n4kHF5klt4BSA32wvGYtjjY73Kc&#10;urcZkl9qjZTJ7WHfGAac9mEaWSamX1a66Mm7+a5yqdTR3+brLyN/TbD8fXGTIVYUdETp0mAcj+yE&#10;ZLWQoVEoCgpm6xqIQ1FXInMKTWdbB5S6GliLk9ma0YRvgjIy0woCWMWXYUgb0hmZ7f1Q0jkSJ/0j&#10;8c31zVH4DhXiUE8cuuVS5PoEAN16oYCKlObXBcf7NkPuAh9UpJNlOgiQpVVRRqZZUNrcDAJZQVvJ&#10;XI2TMNNK5qiQbxpkMj5vBuDkf1fJNH6bt/+58D4GnPlZSiszXRFsyMJR0QnFxT2xZ093zJpxHe69&#10;43H0if8HogKHI8h7IsJpdvbrPwUPP7YIc+d/ik8+TUZ6mpyzLbD51UbgMq47boKi026NqBsWR/hS&#10;kA6NNguw+Jnaxj3PlZlvwPOPhFAon0mhpoWS5hkVRE2xRmtmkganeC/NTVTaRC0NBTUp+9WWmeXA&#10;l98n482l3+GJJzZgcL+3ER00D2HeExAd/BK6Rz+AW2++HxMm3YhPPh+KjMz+vMoXFU6+M1s1lqW6&#10;avjZMMdzzeY/6539vriKqKcl1A+Z97SoFJXIXkiwKqP+FJCxHg7Akfsuw5GAtrAFJJAh9keJpvfS&#10;9D7NBj85IpAmdTgKWSeK/ckWu12PXL9QmuV+ZIs9keHTx1hNx8Nb4mgY2Wb3MCTf6INjT7RGxqjO&#10;sC30hX1bAOxf+8B9tKNhkShlY+wgNpQIEyobgr+p/K3Akq1XCdPn1OJOmV2RO7EdMv27wNFBLWtv&#10;JMeEITXMly1sO9hnBDKP3saFqNBVDzlkDQXFmtEjx9xOwGcBKHimPU5d2xIn7wmE7UNvml8E2R8D&#10;cPzaNijwiYLNuxdb5yiU+YVQAb1xOKwljr/sjfJD3Qh6jeCkMue4uiDXrj4tMkeBltgefzMmk4lL&#10;KJNKQMZny4dSfVn/A7bx+yKmfClc9mrQOkMmcCxN8gqmycTkLBKbZTrsbVFhi0PGqRvwya7rMWvc&#10;EDx02x0YlPAYovxfQJjfWEQETUZ81BzccuMyvPjMBry16BN8/dUpgmc2mc5ZgXLP3gRcv7KlCXIm&#10;7JnYHfcyhzX0/IcixNN5ZIjm2sprdD/PMyrlnM1eZkd6eh6+/zYTK5Z+i1ee34pbbl6DyNj5CAqe&#10;jlD/aYj0HYN+0S/gnhvvw9jhg7FzR3+cTOpN/RGL7EyTUbpAU1n6rsAWRWxoWGHcBe1QXtCBZSxm&#10;+L8Pkr8IGaxhamp0L4WD+lpEa8HupC4VtEL2vFb4ObwjUsMDkesfBGenQaa/MpPfT8T4mMGbPJre&#10;Rf4xKAjozn0C64VGuTshrV9HnL6nI9JGtEP2kqbI39EU7o+DgANkjbnMa2kX5p8AWagVBSTq96cu&#10;mSAgV3KvRv58af4byd+NWdrZ8hZqAMjB78ntkf9SM2T6BiDDayBywnojzzsELq8EpIf6oGAcgeJn&#10;H5TntaMJeTlKXDLnNUunOhkqQSyjNcqP0rROjkZFGStNeivkPdMBGZ1iaNYPQnJkLDIjQ1HqHY4y&#10;3xDjl3mIDDbpgQ5wfkXALOqCspI2ZK1sfXMEklQyE1VIZpuYCZXe9GupRVaADkUiktL9eWDpsFc3&#10;gRSk1CAYI4eKn83P2XyGYbLMl0Dcwfw6aaaXBSEjuRc+2T0Y82fdhMfvvxXXDXgEPSOfQbD/GPj7&#10;TUdIyFTExEzGNVfPxqOPLcP4iduwfMVH2P3RPhw+mo6CglIyPoLa/8Emp/WikjIcPp6ODz7ZjxVr&#10;v8DEqe/iH0+vw9XXzkds7Eya13Pg6zMDIYHTEBX+Gvr2eRj33X8jpky9Crt2ESBP9KFVEcm7ERBc&#10;BL8SMu8ssjcNKuawrLI0osuyYR1Qo+MiSLgp1nv6vwZLiVxwGqGUJnm+vQnK5DaX2QpJIy/H976t&#10;cSihHQ4MugTHutNUDumCbP9wgmO0kdzAOIIj9TYkBOnhXXCid1s45saifG84KpIIjhnBZNHtWbAs&#10;A1cj46dp+syLLmEjSx1h/agwYQbVULBsCJQulovCxp0/zX8j+buBZXlhK5RSoUo1I8dOhU/uhqwx&#10;nXEkxgvJfoomFMusRSM1NBgn/Fqg9IZOsC/wg/M7VoQSmsWlZIQll5DM1EZ5GVkZmWdJOVlYaUvY&#10;FjRHrndHODreiJTgXjgc3xWpkd1Q6tMD+b4JyGALXsB7p3QLw4mH2sB1RAyTSiRXkmxWsMK2cBa3&#10;Ing2pemv/htWNFVI9S+SZZbbalLUd/nnVED1EzlpHikyk1m7XOBogFn9ovIkEEPRufxeXIXKUIN7&#10;HnPw+eWt4C4PQGZ2D/yw9zokrhyC4SPvwR33P4gBgx5CTNTzCA0ajwD/GfDxmYqAoImI6T4V/a6e&#10;iqG3TMQjj87Fq8NWYdacD7B81Q/YvPMgPv7iIL7+4Th+PJiMQyczcSI1F6czCpCSXYzUnBKk5tmQ&#10;lmtDCj+fzizEybQ8HOZ5+w4l4xte9/GXh7D9vUNYueY7zJm3GyNHr8NjT8zDjbdMQL/rZyCyx1T4&#10;Bk2Cr/90BAbOQHDIGEREPYme/e/Crffch5deugUrFt+Mvd/eiuS0HrCX+xIgWdFpWVRo+WOxfTPB&#10;gPmXG1BBdX4WaLLM5DspZq6wejbqRimPm77J35b7/57oPQqk1fd9KXXpCoJ8MxIE/saGOH9Hexx7&#10;tjVK3oxE2TdhKPvUGymvtsLp8M4o7URA7NaHbLI3MkLikBLqh1Nh7XH8Hjaex64mFac577oEDt5P&#10;4eKkJwqs7WYj7uZnd0FD1i2CtGaUmZF+NcAsg2KxbfmRykI6N71/M/m7gaXW0FFrpxk5JU4yxFKm&#10;O8sXBSvb49DNV+IYW9OUUF+cjohEiV93lHTqhrTAK3DkmobIX0NTO1fuD6oYVBpbQ9NqO5ytUbzb&#10;H6f7XoJiHy+2zD15fSzSIzqhMKgbcgITcDokHplRASjz9oOr0wAc9iObnSt/TIJOaU1KHTOS7Shr&#10;iGJHAxTbWY4lKlOaejnyvWPaS2oQsKmAfxpbIQNg5TIzgmSG675SckXdJjCr0mtwqZyNg+U2RaBQ&#10;aDjPei/lJQ1RIcbpppKUN4PTTTaS1R179/bGpsRrMXvq3Xjuycdw+03PYGCfF9E99hWEBb+GAO8x&#10;CPabgNCAcQgPGYeIiLEIixiB0IjXEN19FHoPnIRB18zBtTe8iRtvXopbbl9BWYmbtb9jhdnfePMS&#10;XDvkDQy6dhb6DJqIWF4XHjkMoeHDEB42GmFBYxHiP5bPGY8gv5Fkuy8gPu5FDOj7DG6+8VH849E7&#10;MGXi9Uhc3w97viU4ZMTB5QgheyY4aDnZMo0qV/YVi3Vr1JbvQ6PXJQRDrTVjvA6Yfy0cpv5K9RXK&#10;J9KU7Z9lAfz7It9gBxtba0RZA018P2wAzXRJ9XUrMnpmAPXdh791RIWd+pfVDba3aJr36ow8WkR2&#10;XzbsgZHIJ2Aq0MzJcOrwAjLKQm+UumvC5qqPUuqDq5hgmdeEYNmYxKM6pYaZ4aYoRq4S6ow8M/hb&#10;eYGHaf4fl8X/L/L3A0tLcQQCtjK2vprtIz9IVhDnz12QPKYtjvbogJO+kSjyS0BBCNlTcBgOto/E&#10;6X/E0QyJMCPralGdLJyKMirhoVCk3u1FHWyL/LAuSIoIR2bgQCpbNAoDQ40T76lo9YcGIiO0A9ID&#10;u5jgwVljWTHZ4rtBRXdqlJymdn5t2MtqUSkbUCkFTpqBQ/Mvh2Uu05nle958/aei/knTz8VnaRSe&#10;zNtFUaWzl7Q0a6bbVQEL1D9H0BB4GLCWMC0CCzN7SDNOxCioMGUEXicrZglZdW4U0k8NwL6vr8fO&#10;jVfjzfk3Yvyo5/HsU8/g/rsewU3XPIiBvR5C34Sn0SvmFXSPGo1YMr7owAmIDpqCSP9JCPcdj1Af&#10;Aiv3EQRZSVTAJJ4zhedMQGzoGCREjuD1L6B33OMY0Pt+3Hz9A3jgnofxzFNPY9yoR/ncgdiS2A/f&#10;fNEfqad6oayAZrWNzF7plBeAXM3U5SGPA+N1QLAxvrsETvVTCyw9fbkugpKzqKUZUNEsKWvtGwGm&#10;+gZ5jZZ7MI7l/7f1wEULocwmB2+9U76LXKbHRPFXmDdaVQR4d2k1uEtqGiuplOfZaBmVO5qjbCeZ&#10;5OC2yOlKUPSXO1EsKrziUNg1Fqf6tkPxUtWbFrC7G6Okoh6tCpreWo7XONmrMVGXjbw4FJRaoN2M&#10;aWkGG5loCevInxmm8P9Z+duBJU0pOcM6SjTCzXSzFdZMnTJnHbicZAc5gShaFoNjt7TCj1FN8FNI&#10;CxwJ90LSdcGwb0lgy9kKRaiJEjEwGytYVnukj2iHFF9vlAVEIUfgGtQdRd2GoMS7H02aGDNbSIue&#10;nRzsBdtyH5Rt9kPJ8q4o/6kTylPbIP/9LihZFwF8FUYwDiRjIUgRgBylMmuoiOpHzGlPwGpJReQz&#10;z5ev/0QMA1ElF0gIhJvweaxsBWS7RfJ9o5leWp/CstFypkqL6Vf1uD8ZgKQpatiUQILHclRJZcKL&#10;aVHk21rKe5dRP1wEfvjDYY9GTg4bj9RonDrZEz//RHb3+SB88M412LL+GqxedjXeXngtFsy6jux0&#10;MKZNHICpE/ph6vh+mDK+L6ZN6I9ZU6/C/JnX4q0FV2H5WwOwYc1AvL9zEL74tC8O7OuNkye6Iy01&#10;Cvl50WyIoqnEfhQvNooEPhvzLlaoGV75AkWBCtOeV5dloViSAkvmwzDp1hReoy4KzzREMXEziMN3&#10;Yfm5qpEQw+R9zJ7fJecr8z9VBN6/iIvgZy+VPvM3EyFLYC9m3MSwTb1Hu706HBq8k6lOC6KsrD6K&#10;aV5XOK+E4yMvnLiuDTL8g5Ab4IecoHCkBQfjWEQ37OvXFNlT26PihzC4fwxH7vZuKPmSLDXdl+Wj&#10;xkFgKVGjo9F33l99p+o+kmlu9OvstP8N5e8HljIJpFQNKAJOvuBcrbHciC0zzSuZnPkEsW+Ckbme&#10;ivP2lcjbQHPlECuaQljla0CkCvPM8wr8YXuzI45FeiOdLDQjLAxZoVEo8OvJn+KQGRphYv0VekUi&#10;s3s7ON/3YYvcliYLmZqDoFPaEbmJbfFN/GXGQThtaFsUvcFyPU6zR3EwyTCNb6eCZBRYa5U7tXjV&#10;+fL1H4kqmViRKreAQqBHpTaDBGQMCtpqQLEu33Nd07CYWSV61+baSwyrcpEBa+TVQXOvvLgpy1DO&#10;0Y3gJFMzSxiUSNi4aFlfjRrLD5DsBqV8niIjKdCHQ24m1Ct7R34mk7b7kbUHeSSQ34PPSOVx6ztB&#10;0E6GaBcQ6lreQ2a0nWmn9WAAm+m3llFgXgQS3It9iV3JPHSTQZarv4+MWhGdLLboce4/u5KL1aus&#10;aN5aHgsUDX4ZBsl7VfoKyuJQxflVWf/ZYgEkSvmuFCXIzYbMzefTIoGi9KtrRe9JeRb71/l8PxWm&#10;C4XX5DMPWjOKzLCcaVdj6C7tBOdnwThx/eW0jLoiLygaeeFabycGaX5RyArqCkefLigaHII9cc3w&#10;7X1kqj93M0u2aPkTmd6W5eMRlZOer3Iyzz9fPv5G8vcDSyoK96r8TpsqEMFSfVEyJwgOLoKg08y+&#10;IJsokfAaB4EV1dgy1yKTFPsk+6B5IdMlKcYLab4JSIsIo7ndFVkhQWZmUHaEL9LCfAmaYcgJDkX5&#10;G7EszDawk7XY7Zeg0F0fLlcrFK4NQDLPK6TZk9E1AEej2iP56VZwfsHKX9KaCqwOc1aAXJo+rPwO&#10;mVgagc2TH2ZjsuP6ZAf1aLrTPDSh+1n26p8S0J2b9/OKlJhKXcmGjCnJ47qHmIIc1mVaqhIYc9Mj&#10;5joxlqaGhTqLJTRPS5oyjVfwM82+ElYiptEEiyAAoUhpouTxXqqsZq9GRyJgErh5RHmu/HzmGNNX&#10;+VmxRvmuxFws30bey/SrKm2eCmoiMSkvAg8BB/NjphsyzSwnCxSbUF8lykcbwxiVH00Q0LRQszKi&#10;YYvKL/OgslF6TZAWPsM0KCojga2YufbqJ9Rz/px6IFbo1lITefzOvLiou+VygE8LBT4KRunSjsh+&#10;nbq0ju/g4xaoOMa6mS3Xt84sI+qKGgb57NKMdhV6dFrvI4uNS7q8H0gWmH+XnXmUVfGhN07feDmy&#10;An2RGxiBgpBoOPziUNE1jtZSIPK8fZHtE4P9Q1vCfqQr6wLTyDKyZpCpoVCjISygmG4b1Tntf52v&#10;v5387cDy3xDTv6OKrYqQQ+AsIMNT6+2gYqkS5LaD/YMuOHRdB2R79UJWmB9SoqmwITTh2RrnhIQg&#10;NSyY+2jYfSJxOkrh23qT6Sj6ukCjHsqomHaZ8UfikTzUG4VdQuDuFo9c7zgcCwrEgWuaoWiN4hv6&#10;oFzdBQQHF9Pl0sCK2HGBKoD6XDXnnWI63XmMgGAN2liNwl9bBFBny+8d+3uLwLJMzE2gn0Ewoi6W&#10;HmuNpGGdkdy9JbKDOyLVvxtOh3UwoQNP3NoCueM6wL7Tm1aKD/WtI1waFace2ckCXWSe5SIN6lc1&#10;XSpyibuEjYRYM4/busH+UVscu6o50gKCkRdMwPQLQ2FQBAlBJ+SIBHQJQ8nUAFTYCLhqDM+T7gtO&#10;LkSw1FzaUjIkZ4mnDyanK0q+7obsrW1R9jmVcIMP0gYGIrPLdcgLjEF6VCukR3QlOxwAm9c1KPTv&#10;ifSQ7mzce8LmE470UG8cpgKX7qLJmOdlnMBttnoEuS6w74vHzzdcjlwqe2FIGPJCY2nyxON0YDQO&#10;xrRBzuT2qMjwhs3ekMy2pQHLMntN3oMgLgYlRpxFhZfkWs6/8gU1/VbnydtF+SsKGXyxXMvYOPAd&#10;l38fiCP3NcHhwG5IDQxEengYMgK6I9/vKuT79EcuG92kbt44EX8lTj7YCFlvklXu70TdI3gWdGYd&#10;bUP9IXBSj5z2qmyMa1BvCMIK9JtPdq36W9oOxcsDkR3uR53uhZzAXkgNDUdueAgyCJSFQ2n5HKH+&#10;VtTh/S6MRutfygUJlmSUDiqnzSGAqgekBODHJ5rj0/h2+GlQKxzt1RC5vuGwd7mRJnYUTXAvZIf6&#10;ocynB8o690MhQfJUWChOhgYjnS1yfpg/ToS0w4mBXVAwR53ioSirYJkVByBjdCBOhHkhKboTTkR4&#10;QzEBbcExJJSBKPaJQ4pvKJJf8oYzvRucLrFJj8lq+s3EDjToopFalj/TLpOxQk7TMpnPyddF+WuK&#10;TFkHGaC6C5DpjYwX2hrAsnclOPr1pEUTgZygWOQH9jOBYbKD45DFRjdDkbD8/XE6qD1ODWiGzOFt&#10;4Xo3mPfoCLfrEpS466DAWRvFZY0IxNQfBfzI0dxyWjBsnJHph6K728LWNQLZ/j2QERiPlK7ROH1D&#10;IMo/j6WOtaZFQ7C8QBj+v5QLESytfqhWsGvwoqw2kOqFlOfa4aR3V+T5K/hAe2SGhhIg+yAzROuI&#10;d0deUBgcfv4EzCikkCF+3+cynHisAw4TILP8aMYERONUcFecimyDzGc7wbXXF8Wrw3Aixhcl3pHI&#10;CPdHapw/2WhnlAXzWEAkHF1ounceiNNeXkgd2Z7KS2W3ycmXlcb0Aym9AkX1qRFAKW7T56rBCb64&#10;c/N1Uf6CogayCewlrQlgHeD6rguO9m0KBxtlOxlkqV8cbNTJ/JAuSI3wRXJ4KDJCIwmacn2T0FoJ&#10;DkZSaFccCG2Jg73bIfWZtrBv7QYkBxLsrOmQTociAdEcpxmu2TZayrY8ryUyH2+J/M7hZlLFsQB/&#10;HLrGB/YvvOFyE1TlXpWrvuLzpfsClAsTLClaoTGPrbqJIkPF+DgYmde2QpFvB9gCvMgmA3E6OhgZ&#10;Id7I8e9PpexOoAxAcWg09sV1QNYCmj0pkbB/QDP8QTLLIC8CrDdBtRNSAn1wckBrnO7dGZn+kSj1&#10;jiNDiDbrkRdEdERBKMU/FiW+veDoFg6HVyyOBXVA3ire090BcGq0twXLujncZJdmiQKzt0b6zbIB&#10;MtHPl7eL8pcTMUtNoXRqwO/7tjh6dUPk+BIEQ9jgklU6A4JQFNqZ6taRgNnV9JlrJlqRbw+CZnca&#10;MlFIIoimhJNpBkUgs5tWZAxA7n3d4Fjjh4pjNM9tbeFwECztrMPyiSy7EmWpzfHdLfWR1KkLkgLb&#10;4eAjrVH2Lc93XAF7eU1T15H1F6/rf6ZckGBpzAoyNTOKeqmZzVJR0gml78Tj1OB2BMdOKAkONf6T&#10;OSE+yAlQmKs+KGYrfzyoIzJe6UxTO8AyhzUaeTIcOTO8cbpXc6R7d0Guf1+kBQYbX7YymelkpRnB&#10;PVHQbTCZKkE5kuZ6cBgyA0JxnJ8P0Uw/GtQFaXe2Q/68jsh+uxWcH3iB9hWV3JvpawZ3aWMz8mwC&#10;zOZqFJv78+btovzlRO80r5UZ6EPmFcgYdzmOhndigx1kwC/bPwy5QYpU3gMF1MFsWiUZoWykafVk&#10;BdI8V1AMmusKjFHIRrjQJ5pq091ERk8K6YbUe72Qv7Qz3Ef9gGwyTvlOHvND+aFQnJ7UFKn3XI6C&#10;CV4oP+wPp1ODiUxHEXXMmO1tmMaLgGnkQgRLk4fSOmRqytOVpiM8363O8GCU7e6FjJvbI9vbG0Xd&#10;EsxiZ1lBQcj1o7IGxOL0ILK9zwhg9ivYUtdAhe4jxcpjK77BG+l9A5HbuQ9y2NpnhfmgONCfn8k8&#10;I8kq/a9DWnACkiODkR7sh5O9OyF3ZgQy3vJHxmuBSOrVCSe82+EU2enJPq1NuK3chc1RtodsM5fg&#10;aWtJM1z9rWQiZtT9/Pm7KH8xEVjm8N2qC8ZVB+U/+uHwjR1wMjCKgNiLoJmAk0HUm669kdW5Jxvz&#10;BKQTRDPIMHNDQk308qIA6lcgQVXxV6O74mSkF3VXAV/6IsU7GIcjmuPI0CYoGuODkpFdcejWhjg9&#10;gnp1MswAJzIjqE8N4ZTvL+u6GmVFqDIudhfB0pILklky0+Ul9amkmr3RHi5bAxQ5q8BGRUVJO1R8&#10;E4K0p3xwPMQPqf4hyA4PQH5oDJJ8A5FxDxXohC9Ki2qi1NUQZpmHXJrxYgV2stGXA1DSMQbF3aik&#10;Ub40m3yQrdUlI/xNyH59Tg6OwMGEdihbHcP0BPA6stOU7ih4LZpkkqZ8YDjy/MOR5R2EZL9uZKzt&#10;kf5iZ5R+QKXO6Uxwv5xplil+vo53HTvf8f+X5c/Up7+ibtI8pileIQd7LVNR4I80WiqnAkNR5NMd&#10;qYplcLUfil4gq3zcC6d6t6Ll4o1sv0hkE1AzwmiCR/ogJbozUqM6s2Fm46xwhFF+tGg6o5DmfL5/&#10;MPJ8yVJ9Qmn9BOCId2ucvJ91OqUDyh1tWb+vpKUkDwyWX7b8UmtRxzQ19GKf5Rm5YM1wOU2rD1AD&#10;JSaoq2b7aJGpy1FeyuOZ7ZH/ZlskD7gShwOasRWnSUOTZ//VrVD2BU0Ye1OCVgOWC8FTfYj2JnB+&#10;GYRj13dFrq8vTXYqcqgfMhWV2r8XRYs8dUFxQAJNo04ofoNlXNAabi1vUaplUQm8e0Jx6IZWOB1C&#10;NuofQxO+Jxw+PWhiReC0fxsc7HUJUp9nGndGkwnIKVmDQEo/88MXaY1aqmtBJjrfmV6uTHfzm+VM&#10;/AuYVP4mpn122fxfitKiNDMtlWk3x/RdwnNM3vSbjp/zm/luXWMFcjj7XpW/n/2sys+VovP+SCqv&#10;0/0918iB34jnuSpjnev5bqVVousq81P5vPOLYhGUaEqiviuIS3EHlOzuhNPxXnB3YQPr14yNcCvg&#10;FN97eic4v+2IzLltkDS0FVJCu6EgIJ4meC/kBsYjKzgGJf7dYfOJQw4b3cxQXk/dLaSpXuzdCwU+&#10;8Uj3C8XR7q2Rt573tBEoCxpR7xvCLPug/vzUDtTrZsZTxAqy8uv0XrByYYIlxUxjo1Kb2SqascHv&#10;VBDNSijXDBLNdy7uAseX/jj1alsc6+mLnwPC8FmvZih6tzPgYFk4yAIUDLWkLcr3tcHJu5ojvWs0&#10;Sn3jkBnemeY2zWz/KALeANhoxucHhCI5oBvyXyGTTPWC3dUUxc7qBqyc9rqoSA/D0QeuRHJQF9i8&#10;BxuFzya7TYkKpZUUiXy/YFrjIciLDkHhaDLS491QYWsEV2kDgm59vquGqFCg1iyyhYKGcJTVJRA3&#10;grO4jlme1C7HZzkly+wzs2nqsYI04vH/H96nZhBp9lBRfeahmnGJQh7LUstgmFBxYjUKh6aZWJdA&#10;wT8088bqJ+bvYjwmUpACGqt7ohV/U4Onud88p0CLu11JXW1i+RV6ZuFYQCaA4/WVs5WMyOPAIybO&#10;qHSC5cR0Gt9WTfE0s3vUl0eQ0XIkeeqKEQPjuVolNEsze3itvrOcKxQ3tFCN6Tl5P0fklG4v0zxr&#10;pk2zqmxXwvkT9efqdkgNCkGqL03qZ/nM9M6oUAMNuZLFwzYyglZ0RyRFeJsZZrlBfigJjEZxUCjy&#10;g4OQQVM9KzierLIHCrv1QIFvAk6HdcVP/Rug8E1NiKBo6iSfq8bUpcZTaVAwGs1Y0nfTGJw/3Rec&#10;XLBg+Ss5f340xQtl/C3DC2W7uiFrTmsUrOBvx1npcprD9fOVcBwOhv09Aup9l+F4QGfk+/ZETkAM&#10;ckJo9viHUXl7IEMxLkMikEQTO/MRlu3BEFbqNihmuZY5GqCcQF1R2hiuPYE4fHVzmk7dUNqtP0p8&#10;4806KseiaJaFhhumae/a36zZfIjPShlNBpDTlUpOECFTdrGCuwvao7ywPcxi95rTm9OSANkKDpru&#10;paUKPUZTSw1DNitcLllqMUFWAHSe/P+vitgZgUiBQ8w60/bacBCQFEzEmo5JIXDKW8FMs8tvxzyq&#10;/0wgp1iSCt6gaY3NqI9kQSUERs1LtykGpX4juBa2NOWg6w3ISYfNu5Z4QJP6bMkvoKkpkNbUSjUs&#10;TAOfoUEPzaQSMJq4jpp3zXuUOWvB4eT1Je35bDairibMSw02QLX4LhTlSWCpc8/K+3nEcvzmfcX0&#10;bQSwo12Rc3cX/BwShDQ2uJl3tUb5QdbJkm4oP9keWZObIj0uHDk+0QRGf+T5JKCoqyKgq7vHG+k8&#10;lq31vUNiUeDdHaU+vZDq44Oj1zVB8WYBZVfWcY9l8pv0/Ov0XpByESx/T5hXKlK5ItcoMC4ZmFZw&#10;NPORyd5SlrXHlzc0wc830kzv35omehhsvn1pHUchNSocBf4JBLYexj/zeHQofooIxZGb2qDia82y&#10;IBMlSCguoLugMZwETOSRhY7vjBMhHc3880Ler8A/HplB8cgID6eJFUpmEI3UkADsi2+I78Ob4cD9&#10;fD9aC6VIjIxmdoFWD1Q6ryADIdiTMVYYl6MWBEWCifpVFUFH0YOyyIyy+Z7FZEyF+b+uIJpTrsGq&#10;K2ErbQqb/VKUlVHXihUGTPlR2sRwVN5qnPidjBnZTLei7bBhcDEvNgVMMfnkdcy7i6aj09YEjgIy&#10;TkVRMv6pAj8CkHHsV34lYpkCC0klgFpdEs4S6rjYthkAFHgrWPOlsDtrExxroNRRhZZAbauvudAX&#10;OBmEst3eyF7WAcW7OsGV3QJF7lpsrJgezff+Td5/T/g+aZJr9g1SOiPnKS8cJUPM6haD5P4t4Pqs&#10;L+w7IpH2oKyP5nB06QdXp4HI6BqIlJhwZF8TgmPduyCFjLKIJnmevz91KNh06ZwI6YaUB1ug/GPN&#10;9e7KtCky///1O/+Ly0Ww/H0R63GxQsv00xKk9uLWrIisZEURODguFN8ERkKr5sm1KMevD5w+fVHE&#10;lj4rJJwgF4pigl5uSBccD+6Kn3v5oGxTJMrtLWj6atkKmp8KcaXR+Ir6cH0ZgvT+HZHuG2yuzwnz&#10;NkGFcwL60ZSPhC0okvcMwukh7ZA+oyVy5hMQ3mVaFIsxh2kkqCueYXlaK9g/b02Wynd4iqxGlb5M&#10;0WIUgk0OyZpbLnOLzydAlOd3IZsj4J4n//+bouAbJiycZiQR1CpogluBbMXoryTQU8jkDMukuVuR&#10;z8Ygj7/nEgR1HtmfRo9NsJRCL5C2E0zb8h01IvDKyVvrrYtN8h40yxWFSME0xEZNGZwR65gCUQi8&#10;TTg/2+W8Xsep8wawqffFl8LJMpM5XlHaFhUZHWH7sAPSx3bCwVtb4VhPmsNkdPvCL0VOYju47e3g&#10;lNmv6/8dUDJz/QXSjeDUkiZ5HZE2uhOOBPii1L8/UsL5rPs7Ial/F6R6h7NhJov0CkZaUBckPdEJ&#10;JR8EoeLnnsh+LAKpflEo9O+OYr8IpHt3xvHezZA1kw1Nkg/17zLYbfX4HOZDwTbOl5aLcn65CJa/&#10;L4qsU2YirtDUyyYIFZAFuaho9itQuicYB69vTWsmgA11HEEtguaPP4qDwwhyQciI7EZT3ItmuDeS&#10;wpqjYGbg/9fel4bJeZVXepNkWbasrVtS73t11773qpbUkryCMcYQPAZMxiYBDAPzhDCTYTKQQICE&#10;ITMBskCeAEkIJCwhEDMEJhAnEAIYjDetve/dVdVd1bWvfeacWy3w0tjisTPI5vvxPt39ddX33Xu/&#10;e8895973vi9BzWvyk6eLl3GQX8H21L052xf3I/N7YSzY3SbGYISSfSlM2e87glWCcMZziAyhF5OD&#10;LSh8ys/7DPD9ECRZLiWxXydLLGT5Xkr1mP74PjxydC+B147xe+uw+PEaFB/iQFml5WqRI4NLFq9i&#10;GQg0ZLZKyVuVt5u3wb+XaeNgXW2g9A0RPn+REjZC9ifWa+JLEsDZ9uA70Fn7XOkSpGSFa8jsdpvI&#10;8ya2ZKYHpUf7ceZdBzH/WfbLrKLk61y+7qPJhPcgCy2KGZJZK5Om1jCr0XJkAimCMYGjzGeV+Zki&#10;mbkC7VbBRKybklxxI2NUBacGsPYX3Rh9/R5MHK7BrMuOZXsIa5woVyh3Tw3uQ/RzrEssSHZIFqcz&#10;/ZvU/ykmyc/xViRYKsIUMo2Y/3ATxth/MvYbqVC8GAt0Y8p7nN3oKM65O3H6lgYkP8GJYpHvEPsp&#10;013IvFTr3U4ssA+Ohu2YvLsJ2a+zDAT/UlE5mbR0wedpTdZilj+bWWD5003hyUrK4hdlW0S7OMA4&#10;K+cvR4kyDMrh/KU2nLu+Gas9IaTJCOeDDsz1uTAfdiIa9CPdQylEMI3dS7k2R6ah9UmyGLWfJKR2&#10;HoulBlRO2RC5jd+39WI5RNklh2P+XPYdJkge4qvox5zXhbnXtwITPrMWl8kRyDNiWry2QiDPU9KX&#10;DmDxzxsw6nMg1v5yTLlHMBlqw2lKuLn3dCP1HRvZ2gHkKtsoKbeipE0ehVH7eRxpk5tK+lLTp0wo&#10;sZhY4GUsywGc/eQ+nP6t3cjdx7Zf4CRTaEJ5/WpkK1ey7HVk5QSjNQcw5kHi81149O49+MferZj6&#10;fcnrg5yQFC2cMtnId8l6TXrXIE+gVX9WuowK+7HZfSabVHnWyTwrnHBkVclOS3Ey0X20dLHSgsqD&#10;YYy/oRZjvW2IdPv4fv2Ie4eQdA0iQ7CcDLmw+mGC1zJNywgrHDcaYI+v908zs+kmsGQfyxGcC/ux&#10;/KmDlM/dfM51SHkGsBT0YtbvwLy3GzOva0T2gQ6Wt56TN8ufq8fMp+rwiGMPZrttmLilEUt/3IzK&#10;LD9Tljq6CusxArI2olg3hQM0g3+zsli2uVlg+XTGxtFgVm4TycH0+ajhkocETDKX5D/4MXF7PaKO&#10;TsQpfRbDw+boWdR5FMmel2DiBNnk/W6sl7cjXb6CHZYsINZJ0FRAA0phyrXEH/ow43GRUQ5Sbnmw&#10;HAiaCOwx37BxNl52e3BquB6pz/KdKFskGZXCcGlgiTFpTW49QYmoCODLHUj9dgeWg07EnWGs9fQi&#10;4TyGSVcfTh9vw9J7yTIeJeORiwrruK7I5z8P1yH2I7WvJo8CJx6xwXyObbrShpPvPoAf+Hdhpb8N&#10;0bd2IfmXZFf/6Ebu235kvjmAzF8PIv5eTkqvJvsK78dZRxNO/pId6985TjAQO7yE4LeVAESwVOpf&#10;gp+i0mtCkWfAutxhFPNR8prAUdGxVwUuIRutKGao8Ywg61IwY7Ffs85rw8Kf1uB7g1sQ6elDpfNG&#10;5NwhLAQCSPiDSHQMIHZbGDh9hJPpToLz1Ujyfeezcku7gPGi/sU2URIyvVfk92Lly3sx1Wfj+zuC&#10;Nc+Q8b1d7Gd/eSfVxcQwyoVrOeltMeMTmTrEH2rAufddg+j/sqH8L728r4OMXOEC2S/Esuc6gPl2&#10;U+dcnnXTxtdmZbFsc7PA8qeZ6igXFLKdBFkHga0iNpRg2yyQ8SiorZhRoRPF73sx97oGTDvtiJBl&#10;RIKHsOK+HhPOQcz8V3ba6LCR30pJazZVIt0o69SPgg1P27HwCi8leAArYZ3K8CNKsIz4OTg8OoFB&#10;+e1vx7l72f7TXr6PnQRFMR0lk7qWnX4rwYDgvSzHYrKlHMv8YDdmX7qbcq0RcTJc+WmWeo4g03EY&#10;cw475u4igPxbgO+zGaXcLhRo/98jyyQOctDWGZangbtW2o5kaW91/fSBPizd1YXFNrJrl48TSCem&#10;w01YONTOn+2YpTRddvqw0hNAsoOTzEA7cp8/SjAYYLuwQ6e3sH3JIJPVdTn1WW3cKLq7AUPtPMdY&#10;BrnImKyNYlv7UWb7qU2r8lSfYzsrOLB2qVmutW8046E37sC5mxqw5LMh7xrAimcEUY8bEbcLUy9n&#10;XzhJ5l+4EoX0XuRZT5Mv58l138xMxHO+W+X90VppZjey99dg7nA3Ip4+9od+LDicSL+HQBlxUXbX&#10;oFDYQqDX2KwnyMqPVrI/xPpwcs7Usy9wAiXQryc4QUYJlPKA0DIH28MsRVhrlj+bWWD500x1pWxW&#10;yoKNDInVDRFtCrShJLeXxDbDUsr5BpRnfIi9r5mduwaLjh6sCCj9Loy/6iBKj/Sy4zZW2YpyvvBe&#10;ypRXKe5E6fMdZKN2rCpsmy+INW+fCckV9Q9gjfJbZ4HPDVDq/xVBhCy0IMmlAb3CwU/GpB1XEwh4&#10;qQMFdf4SweefunDuBFmZN2TS80Z9HmTtA0h1DWDa041vHbsS0S9Svqe6kSHjyvIdP6Hu6hTakVXu&#10;9SLvWZDxdz7bXDe76hp0G7bRXtWfzwAOxkWGdZCLjBitdrsT21Fiv8orN1GSsjnVitKDHsy+tQNj&#10;IRsW7WHEu48g23kUef5M2Y9wchnE6WAXAYrt+9dklQmyqcQ11f4pKb7WhJx2xXN6R2R3ijyvM/UG&#10;INheSQJIkm2gZZY1tm2a6iHXYJJ0qc8bv0/VhSxM7avc2PJYKE86UXjYj8QfdGMx4EDc8WLj0xhR&#10;Hpsjtcj8g9O0lVyZlL8JETK6C2LufKdms0vg3WS+U/lhHRZO9GA24OaE4ccMFUbqD44AUwHEv0sW&#10;epplXmDd2afyyroo4OdkXiZj1HFeuYRV5HC+yjpp+Ue7/JywFe286nNaXYKw7ALNAsufbnLj0K5o&#10;Ja51QQ2svZz5t5rdyhxlcMWcCSczy+xBThkk11pR/rtmRO8+gPHBg3jMvx/fHboCiS9yVpfbEaWe&#10;yZFCVlXMbSGAHkDkPfux4G4jEx2i1OpHiixCzDIaciNDmRcnwM3faUdl3I1UeQfSBYK11tMIliXK&#10;14KcinXf2EECJ9kQ5dj8hzpw2oTvegkHcpjMZwBTvX5E3uzH6p+0I/IlytLJA2QwdbwH62cy82lH&#10;vZbl0+8EkLEOlB6wIf2vbcj+G5nbd8mkHupAZbSLDM7G52vdkJbigNUmjHEeF7uRO81G/9DamNqR&#10;g9RsxsjlJ8Z+RCAosf6VDJl1lNcU2SZGoODAzuZ3Ip29lFKW7TvvRuITHoy9tgOjL2rD1EgD5ob2&#10;YfrG/Tj5H/dj+kNNKJwk08q0m1StmcolBMerUViVz2Ur22Mv21kO7JzwtNGjbI46RBAhAz11GPmv&#10;dmD+z3Zg/KNXYvlvainzCXRnaARr5DmppQSo8pUUK1ViNzJNk1OIbRRxYPQtBzFBAEt6yd4px7We&#10;mHqvi89p5nPZrpxkf+II/8S+9VQTMGsJgJ9XDFO+k8qjDVi8iaDsDWCu14M5Pid6vA/Tt3vwwHVk&#10;nVpSWfCynkrZrERreo4m98tpWpNVGpC9/P9WTs5XmE0v45PLyeInqTQ2K4tlm5oFlk9vYpPVGVjG&#10;a2yw6skG/a5r/L/cWZRGNiPfO3bA0XasfLoHY7/ZhtH3N6B02mE2EExSep3+iHIwytdvsQljv7ED&#10;o54mEyUm7qasI6Nc8Yew0NvMV+Aj4AWR/whlNGVVFJchrzS0Zh1VJ1TIbsUK4xzEJqgrZe2EDWde&#10;uwdLjj4UnGRhjjCWnB5Mv4Gfn+1GqULWIvcnseI43y3ZXBUkd/L7BPJ4J1b/ls+6swHxARcWyN4m&#10;w42YHXBi+kQXpu9ox8ybWzH3rv2IfaQOha/aUJpoRYUAUkgTBBNNZHYcqAm2HUErx/KmC9vZn9g2&#10;EfahWDMH7Q5k8pegYtbztCNPAGK/KvN6lpI8m9/BPsZ2TLJdc2yrOR8K33Ng7f5m5L5Oqamsg/Nk&#10;g7lmys1GfraRErqWDFm+jVfyGu+nnW9zbwKQIswrRzvZZOE7NkQ/MIzoS/uwHG7AfGgvJnsbcCrU&#10;jcnBbqyxftPvP4iVLzSh/ICdLG5js0bZK8U4tVHCcqLUjOX7mjB3iCBr7yXbHcCyox/Td7J84wRc&#10;AqVOxJTF4p7UpzazdTnpL/N3vhOxv2KRE814G6Zf0oxk1xEkAopiTiXQxYnUfggPBhux8jG2AZmk&#10;gDLNybqiFBKaeCS1zX05XnVv02dpG9eq/7OA8mc2Cyyfralz8idn7WL2Mnb0y9mobKtIkKDZz0Ed&#10;4mBVRkHFB+QgWxXI7TTrSeuTPZh8UyMWXAQxgtqyN4hF/1Ek3EexGPRizuPH9E0Ehu8O8vNXUlrx&#10;3to1Xt3JQagEUgQCHdUUixBTSLcj+bkenCWrTfUMUnpzkDl7MdVfj/RnCNj5TuSK1/J7BJM4gYpA&#10;Uia7FMjJyTonn8WFHjzwK1vxqL0VK21HkXMPY8nnxEK4j5JzCMmeAcz2+DDqdJCt2jFxhID/imuR&#10;/DDrfLab/WQvyykQ1MaJzr63E1zk3kLjvbWEkSvvQ6nEdpMfZI7gSvmbp2w1folaUtByxZqC1V6F&#10;ePEyFLL87uwRpO/vQuQzXVj8VAeWvkFZOU3Wl6szx0Z1Imo90lYFaU1Mq1UwKOuemSZUTtqw8Lu1&#10;OHnbtXistwnTPrI0TwCrbPMoWX3Uez0i/sMm5fGSTRF77Fg8RhZ+dwtW/mcH4n9HCf4oWXWUbDpL&#10;xpjtwvrDN2GObDfdFUDaeQhR3yDOjjQi9SWCGKV9LqV1arb1U/rME83k4JE8FmCSHWazW5CqkCEu&#10;tOPMq2qxahtAvucokiznqmcEJwnys+/gfUepADgpKBCMTjFVUxnznoZhPvU5lj1Ls8DyObAkOzZZ&#10;ZU7MiMBT1jEyHYeLSVZpk0CpZvlTMp6gli5dQtDaQgDpxeKvexDr6UGxR2l2Q5gNjCDufDFWAoOY&#10;CvTgR68mY5yl1KRsNfdcECvlIMxTxmoTIiJWWEPZSqa4TPB9YzsHvx9pSu+Ie5CDn6zydQSMsV4O&#10;RoIXyyvH6x/7D1KSFSjF8xkxS5XXgfkvOHH6V9oxPtSB1aBOgMghfhhr9gDKDg/yyp/uuRlz7pfw&#10;WSdY/n487LwW8x8RQ2Td+QyxVUS8KHyZ8vHtdRh9/QFM3V2H+XvJUt/dhMiHHEj+1SCS3/FxQqG8&#10;TzejrDW3ZfY9+V2qrxmnc/78Jp9/l5vstgfz3T7M8HljAzbMvrIG+U+Q/S34CNCU3uyjWlLIkZ2t&#10;J+t5H7LmZDtS32/G+Gt2sS06EHW5ySjtmO23YS7sQjTYS8AcQFx+spTS0ZAfRecQSrZhc8Bg0R3A&#10;WIBs/XAzxm6vw+yb6pH5YDeKn+X//+gImWUbso4QhwsnFX8vzvgPYOldLH/MgUKeY0feCo/vK5uY&#10;1hCzRQWtoFJZ0dHKHSiXycrZNmevP4CkfQh5x1HM+/vx4GAbZt7Lz01qouG9JaV10oiThDYhtesv&#10;X9LNnmPZszQLLJ8DM+eUdxJ0GpDLdxA0G1DU2lHuCrbXZWQOnPk166/WkwVsQ6JyCVJFgmfchdyn&#10;CQJ9TUjYRpAgs1kM9WEleD0SrgBi3g6M3kG2d8aO9eyu6hpYhCxrY2AYlrlARqWTOZVrkfmnDpwb&#10;bsWqYxCRsBtTA16c6+/C2qf5PrWZEeMg43sUmGut0rhAUY5VdIbZrM2R8UnOZ8igFuyIfOAaAsU+&#10;ZJ0vQtpxE8s3QBDvIag4MBccxHTwCBbkQB/wYf6VPVj7egvyBZaNQJwusc4LHThzzzacctRg2uNG&#10;rLsPhZajiNmGMEUQmupz4bFjtRi7dycSX2AZ5wmc5ggmy6mAFgSRysk2LN5Rh4WOACLOI1gN3EBG&#10;+GKsEqSTnQECYD0W3s26RW0olAgWBdZHmyMrG+fM462Y/mANHraxTAqdx2evej2I9nmwFApzQtFa&#10;8SEkfX1kkwETpScWJuv0+wik/XwXI4iQzUXcRxBzDSKmXXgXWWe4DWcO7cf8gANZTiYrriFeC7I9&#10;2jD30kbg4S5U2BbKyrlpn3mcmSOWclvScog2ALW+PelE5C0Eb5sfZdcIxvyNeOBlOxD5FMflLPtA&#10;VmmTOT7lPaBQg6mtZPGXIqsjowLdTZ5j2bM0CyyfA9OGS/wgO3sLcknKzDRBMbsHCuxggi4ol3O8&#10;mwO6hRJxK9LFK5DMU6amCH6zHZh6636MkwmmnMfIcAgq4QCyLjKcnjDmw5SZn3ZSbnWakyup5EEO&#10;kAbeh2CgKDfRepS1sZNuxdK7GzFDGbnmOYz5fjdOhVsxdgfl4jlFq9mGiuRt9ICRbPm0AFL+ovLt&#10;20NGrN/5fgmixcylQIV2uh5Tt+0nSRohGBwmkJBJBQ+RECsKkg/LIQ+ZcAuWX8PB+8DL2D96jCuT&#10;Nm9She0oUOJnv9KBhdtbMc/6KYRYwhMm8N6AtO0Y0nYfInYXHnLW4IFXkhk/FGKHrEeBk0yFUlRR&#10;6FOU3meHa/g9SmSyvvGjDowO+bFAllXuPoaUow+PDu7C4vv2UYbbORGwnyq+aLIWGU5IxQzv8VUb&#10;pu+tR+xOFxaOOzDlsxEAe7EmX1jncc5ZBEIvpbifkwxtiYCpGJHLOhzgI3hyYlAcUsWOjNPWaDGC&#10;fSToY5l8SHr6EPcdMqlI1oJuzPnakfgM33lOOcqfWYYbS9SYMablBHlMZD6/D2dDbUi39SHia8H0&#10;22qR/UEn24fSe+P0TXm1DaWVbvYx1jenNeBLWX+x+iq7t+w5NgssnwMzx+rYQcX42KBlJUIjK9J5&#10;Yy30a3cUK/Jzk4TeQXZ5JbJZykXjdsT2fMSBU6+sx7LdQwnYT+bjQ46DuWS/AYnuQ1i+lSB7PwdF&#10;uQmpCllIloCi5xAQihw0pfW9yH/fhrM31CNFyZZyjpiAHuMEsujvU8KvNZPlXGKiEplIQ2uUegTM&#10;KljuRiZ3LdZKYsH8/yrZqqLvpK4w0Zaiv9WF0bAkK8ExMIBl/1GCSi8yHg/KdjIwsqyJe1i/c4d4&#10;rzYUCcjaoFhfrIMJF5cII/fBXsw7ejHLSeDR47ux2EfW5gxg8Ugzpl/RjDOv34O5j7IdZxwEi4ME&#10;cgK41vqyjUh8y45TIw2IO4fJKvmdUDdBStHBh7DeNcKfgxjrs2EmUIv4BzipzIbJoJvZ/nuQLJJp&#10;ZVmnDMsx7yH4h1C8L4DJV1FOu23I2QfJmtneSvsRFKtUGhE/VvyHTKSo1TCZZciLZYJrNNSDSMjJ&#10;z/mxSOmuNA9aQ1ScUyWrU8pkJaVLkrXqdM/c29mOiy62vRj8k/rLU0xSmiAXZ/9ZZT8iy8/98y6c&#10;vHs3lu5ie3yCjHssTHVRj2J+4z3JDSpKYGV7FdhWCsdnTgvF5EvJsbrpcyx7VmaB5XNgcihOUBZT&#10;ciN9CY0/tZmjGd6sJ/Gnzv5qJ1wsNKX1KZ1fVoi2PSgXOQi+3Y7pW2qwTDapnCqKMhQlYJqgrnY3&#10;lm7bi+yXCXpxsosMB4RcW5L6vceA2vg79mDM041C53GUem5GvGcYS9e1Yf27AyyPpPVlBEtJf7mO&#10;aJOJA1RllHsPB6cCOOh9K9VGIaVTQizrqhO5b/Th5HW7DcuKEsQjZJPRoBc5N8GHkjZmP4Qf3FyD&#10;2NfZZyjf1zlQy1ozXObksBzE+g9CmLjjIOL2w4g7hjE/aMOsj2zzVrKi+wYJkDTKSMUQldO4cRKP&#10;iZGxnMVGJL8ZxsmhVrbHIZP8PxbqJKC5jG9jQeHJ3MOY7VPZHJjrP4DsJ1muhJOArUMEnIw4IeSz&#10;OomzG/kC718iQ/+cDRMjuwhsdmQ9PpMYbLHXbs7jx4KUvwRAxYLUGuaqfCn93Uj47Uj4fARGgitl&#10;eZIqIO0cIhOtMua4d4Agzs96yS4dQxi/6SBy/0I3CcJ6AAAZU0lEQVSwVOi2Z9h5lndFKbXdLNdU&#10;P0s1kiJTXqTEnm/h32zLeB2KSbkBbawHa/1am3Spy4xLk3xU13X+P8L3oMl7k+dY9izNAstnb2oT&#10;s9OtoLVrAkr+NGBZXT9bVzBhhQmjzJU8NOuNye0GuEqU6IU8f+dgrtzvx8Sru3E23IW5QAcleDel&#10;bghJSuCI04eHR/bi5Nu3I/4XtUh8tQspAknyb4OYeWsNTh+txSIHd7b7OPK0OU8HotpokPzXWuXq&#10;BuPVBozAW6eTWEZF4MEK37cCPnCQ6WRHKkfZm68j8yUgz/gx/cZaLHUHCBZHsRAKUKISYMjGxGCj&#10;nuP4wUA9Rn+PbEd5ZHLbUCjIvYZ9ZNKPmbcfwLm+A4hRfucd13Ey8GHsht0ofJ0gUGwgU9qFdOEa&#10;ZEp7ySa1nKGyEigkX7MHkP6CB2cIsFFOIGsuAn/PcZS7rmf3lE8qJbKvDxODZHIDZH0uTho3E1S+&#10;wwkky3op/JzWLmlaF0yxnQsF1n0qjIVfbyTzJgizbRVpfMVfDWCy7Gdbe/uw4glw0mLb+8JkryFj&#10;CW+YjFIHBsg4+VzlvtEOeMw7wntQihPEowEvUrzHFIE4/kddbGu2vyamTfrNj41l01JKWUdpyarl&#10;L1la24XM+jYksAXJ7GVsT/6f40+bdGYCXtNnNTFTfqfkNkRglXqRMrB2w/99zALLZ28lnefVDrjc&#10;VCTHjSQXMLLTm1MTVxuArKR2GAfivII1yMVjgR0/0kYWp3PLOrZYZzLuLf5OA6YH92LJ6yTeaO1s&#10;EAnXIKV1GFMBOxY87ZgarsfE9bWY9XPAd5LtuMOY73Vh1T9MievD2Vu3I/dwO0rlnagsEwiX6s3R&#10;xsx5QIorQvvVBE8yEpVbIdB0BJFlrqS28L1v43uXLO9A+pNkg8F2xNxHESOorAR1jl1sTjL4JixT&#10;Io/dQgn+PTfW8zsJeqx/0o7YxxpwanAP6+EzGQeT3Ucx1W9D8q/ItvKcJNguOgdt3F5SBGqyW4Vl&#10;E+s20cpXmxF5ZysmKPkXgocxHwpitbufLPUI5vsod0MOPr+fUniI/+tFikCacIYw+0YCxlwXSkW2&#10;s+TqUjPynJziBPFCVnVvQurvO/HodQcwzzoI9FMePyeAXswHRjA72Inl65TPxo4ZhwMLTtbVqSOs&#10;ZLe+frZBkOxW+eXdRo5HvMcNcK75XFgOU8prs4hlHHsDnzXDuipM3ib95ifG/2tZRD6ZcU5iMX4n&#10;SnYsVpyj+sjvJXMkizTym/fkd4oKDJLb8EeNU2lowksoFQRZtCbjpzzDsmdtFlg+e1McRK0fav1I&#10;gRtMagQF3TX/E/gQBNjQ8oUspgkmcu2QLI9Kcur4pE4KVSPimCDDq50ofoUg+UYnzh6z44yL8pPS&#10;LuM4StV9BOXuw1h1+TlIbWRrIaDrBhR6OJjDQUwQyB4h0K78saJhewjU15B16DmU4nyuziwLyKEE&#10;+nyXYpYq/3qKjMY4LMsdRa5OV6KstBnaJf+hH2dfsRsTBO94KEyGSWDxDmJRGyAE54zjeo7tIAof&#10;JfNTtPCUD7kv+XHqxB6CWhelshNF+zAWHZS1v6NQdUrvS9nN/mUCaqgNxL74zHUOdLVPWccFH3Jh&#10;5qXNmPQ4MRP2YuaIA6v3eMgeGzBBOR7pdZJ5e9kOYrjaJT+KlKsf064GxD8g8Gg3rKtEJp3jRJFV&#10;PRPNKBEwy8tNmL6nDcuOwwTLQyyyl9JarNGH1G/7gG8NofR/A1j5Qxdib7Jj9JYmnB3id9jmEXsI&#10;UXeAwOgmYJKR+g6b6EMJMtLlYC/bhBOeuxejNxK8/pWML893/XRS3KxXaoIhEMpBP8bJTZGYlO7Y&#10;TGACUr0XKhROarqXxqTe5Y/7nVg0+1j1OCM/u9lzLHt2ZoHlRWbs6Drbq511ObTn/48bC/+jBedu&#10;rcOpYCOZkMNsjiwpyLD7CFadlJH2QyYSzrivBw+M7MLM+8k0RnsN6Jo10qcbqDTtppYVvMH4XSoA&#10;xV6ks7uRLWyvsp35IOZ+twmnwy0EkxAlai/WyLIiITdmw5SoBIrVTg8W72xF5bs+5L/kwJlbmzHt&#10;cxNYe5DzuzFvt2PlLexTEwE+T/1Ig14h0LQcUcsBrqWM7SYwRCVTx+sOZD7WgwVvt3FNOhs8gOR/&#10;CQJnbkTui90YP1GDKU8HActLoFKA5BvNkcBI2IGkK4DJ/npkv+zBevYg8oWtyKZYT5NvndeLe5EC&#10;5f+f+NmOQTLCQ1gk6K66tQbZiRK/VynXo7B+JZBrY5lDKPzIi/QX27H0O+1YeG0bJk80U8a3EzzJ&#10;PLUc4B7GmusYkp4RMlTKdJZ51t2C1b/keyyxbZ9Jilt28ZsFlheZaUBTUsn9o5y9CusVSipK5+yZ&#10;Jiz/NaXhb3Ri7JU9GL+BDOtoEKOHwvwZxujNPZR99Vj7G53ddkJ5XPKKnG5A6enfl6LzVBkKwVKR&#10;i9ZqkSf7yuauMhskkoTprwYxdYSD39NnjmNqzTLu9ZCRhQlOtFA/TvY2Y/S2Oswcq8ckWadAtdJD&#10;FmbzYeLVHSid7EC5vJMgTPmfJtul/K8G02AZxXaTB9nXdOae/Wzcg8lfbkSis4+Kvh9nb9iJzP02&#10;lCotBNI2ZP6yGRPD+ynth1HsvpHlOgRl04yG7GZNcdITxPirm1E+1YOyAjaT1YvZ6/CANn8yFUry&#10;ky4sjHQi6hrAWB9/Dx/ChM+OyEfIQPN1KJSvMO5fJpGd1hJLnHhSPcYHMvctDzIfHUT01+yYeFkT&#10;JodbMeXuwpKLoMv2yHoGEOtwYO3jnLDKFli+IMwCy4vL1glcRbZzmRJrPX8tpdZWykYOWBPtp4ny&#10;jOxtpgOVR8h87q9F+ivNKHyN7+r7AQ5iO4GWIESGtp6+AsXMhjvJM4KllhEk+fi31sS0oy1/S8V/&#10;FFgoLN1YL5Z/uZMK2ouYL4iVkJ/yWg7TQcpwyk6lvOglQ3PfhKztGP83SMAYRKrzEOZOuFH4Vz+K&#10;5V3IFS5DJq/kX40EIbm+CEgIyLFalPh3oSjgrkfyMw6cHmhFRmuFPR7M/2c5mHcgA04goOxc6UP6&#10;7WSFWp5wys+RjNITMMx3LjRIaXwdxjwOTL+bklZBPwxj30qwvIZtSODLXc16c3L5Tz1Y6vJjui+A&#10;uXCYTDGImdeyXGeGoFNFBTLrUuZaZMpbkcpvoaTXpEK2mWN5tP6r+KRnepD5e97n97swd28rTr64&#10;Dg8fqkP0l8Iof6ufn31mdm/Z88AssLyIjGBVzuyibNyBgnbPtQkU5UBbJtOJaieUA5cAmixfZYK+&#10;orCtGj5NrkQ6jy4/yoSC1YoNacdd62DP/K6qvqEb7M5I1To+i6Cd2Ymi0uzqfScliwk+3mZK3n6Y&#10;ky7+AeQcHhTdfYgE5H94BAnbncjbbkDKQ1D1hgh4NmQ+E2IZmwk+lNyqY7yBfYh/n9/ZFVhGDhCI&#10;DiBb2on1OQLPPR2Y8CqrJRlfqBOJd1Ian/Qi+2AHUt/qwMo3yGrfcZj/89HasBZsR1IJ3rzX8TsD&#10;lNRyuzqMU4dbsfp5uRO1oqwz9Ap/tkB2mqgjc9+D0p+7sOTuJrj3YdWvcHZ9mOltR+7P+tg2/SgX&#10;apHKXoFU+ZIq01fCtCgBWOuCnMhgPBtYhxQZ/Zob6/N2pE7WIfGjGhTG+Rw5kVtA+cIwCywvLquw&#10;zRVowwwws7NO8Fomm1Gg2rX9ZHpKOKXP6X3oxEfVdUmZHEtpssG0/CSVGrbWsEUjczd5zuPNpJrV&#10;4JdL0Yo2qWjyv+R1E2FcO9T5GpQe6sTELXvNrvCy7wimw8NYDVKOOnuR8OtcNeW55wQy3n6seL14&#10;qL8Js9poSnSZcpqMkhE9o4nlp5lz5NU+pZNFcrEqF3chc58L8yEn2WEQc0EnQdiJ+Rv47FcexMzN&#10;TZg+1ozHDtdgikA83+cnuHUhrdSvniNYIFjG/H1IkWmmXSHMuwdw9pc6Uf6hl/dvQyWuM+gH2Yer&#10;k0H+h12YOdGEnG0YaY/f7HRP+W0Y+w8HkLuvF+XRoClvIb+NY4GTUFTvQm293ch5ufyY+JBsRxNM&#10;V0cNlTuoyOt5gqvcxp7U3pY9T80Cy4vMBCqKYqToRGQ/5rx5utEcTzSDMkV2pvS8SgtBCWg2ZdIa&#10;yNtRlHRea0ZpTU7d1ehGF7RWZk7siJUSCLSbr5iKBGvt5CvNgVydimKxqQNYes8BTDucWHafwNTQ&#10;Mcz0u7HmoSR2BxEJ2xDptRNM7ZgOdmP8N1sJTk6sKw5klKBPVqb7lbUmyftX/U+1scMySP7Lz3Cx&#10;GTO/3kVpPIg1guWa6zDyzmOIOkKIOIdQaDuGYvMJJJ3XmR35iOJ1Bob592GCar85XZMgo035XEj6&#10;PSzXEUx6ejD138kooyGC225kspdiheBXUGqFxQOIvLkNq51DWA2ETUqQqf4gRvvsmBt0IvoS1vV9&#10;BPaFDk4cu1l25SmvYZsoHoDcrVh24xtK4JczuEw727puGKXFKl8wZoHlxWVyEZFcVbvnyCAz2Rqk&#10;c7XmeKRJ+8r/mV3jNTmQ1xp2o9BtSoNrgFGsMCYTM5W/3QWCpUK9yf3EuKoIlCUvxWCVc5zPzm5B&#10;uXwtst+w4exwPaIEobnQEKb65G+oqDu9WAn2kOm1kBV2YPo1lKqnvCyX2C3LEGNfSl9jnN1N9kKT&#10;z0jl01pild0q3mT2PgLt8Q7EFIszGEah+xji3b2Y8dowK5ns1HFCN6bcTpwN1WM0dABzyo3tPIHl&#10;EH+GHea46AoZYjwQMLEm19whPHS0DtHPdUBHH8u5q5AsXo5cjjI6aUf0N/hMW4AMNYzZcD8WwgNI&#10;uI8BTbchs38Y525iW5/x8L1o116bUDXmGKUi1ZcVxIQsXGZiUirAsJzCz5sFli8cs8Dy4jKBRjF7&#10;FUFQzsXbjK0rtQUBTc7jlUQDrdUwTrFNJfsSizSpXc+zUuWXMTlmaIbhPJOJVRIw+Y51L+OrJ/DV&#10;PVdbeF2uPATw3C5UphwYf90esjwXMq5+E7lnIew156OTSuYfbMcjtx1E4ds+fk+73Qr4wAkgc7lx&#10;0C8o/YMcqXX23OyC70GBfSxbEqsMI/E2RRdykTEGKPVDBMBuzN5Zh8nf3I/l9zdj7cNdSPypE6uf&#10;7MbqFzsR/0wHVt8RwMJgHxltNVf7UtCNpb5exFx9KLmUHbMPEyEXzrx8F3J/pzPifayXzeT/Ln+v&#10;D0u3d2Pe68FU2Gec/1OOQ6zbIFZsHiwOHET2Y81Yj7INtFwQqydb3odM7kpOZIo9uafKvHXChvUw&#10;O+5yHjdtqp/8zqZtbtnzziywvMjMSGGdyKAcNrKO1xT5Ws7IYi2SyAqaqxMuZJjV0zjaKeb7kSyk&#10;tBXgKn1AMSmZzv9v9pwnmAY2WWtCaQgku6+kXN3C63zeipyjq3JfLIp6F6sEj3kfwaNbRzGHzPFH&#10;nWRZsY/gzOEOxP9emQUFsldiney2xHuli0qupc0VG+/JOghETF3IztJXoYha5L4ZxPygG9nuAYJk&#10;D6a9fszfw+efI8tbs/OzLIfSWOS1G816rbPsFYLevw1h+UUO42aUJTjqdM9UrxurlPA5xwiZZq/Z&#10;kFpUGtnhNiz9MgH2Y2SZ4yHMv60Fc85O43akQBg5WxCxHjfO9O/HuTfsQeJrLahk65BY38L2JMgv&#10;dBE4mzihcHIxTLIqucXGTe4bndjieCnIMnv5Lp7c1pY9b80Cy4vNxBAJIgZINBDZ1puyQ0nnDdYi&#10;x3MZf9egNUcWk5SGJuLNhbyr83JRkpnvWJJYGz76roBZ5eE9S2kxxFaUvu/DqduvwZyrAyX7CZQc&#10;x7DodeOxoYOI/6GyRrLvbATmMH6bmSqIrOte5uxytU7rMX5GIdUyPSj/yIXpX9mHqN2GSvcwWSol&#10;ccCD6TeSwT7Qz8/WoJTbRgZ3temTlfRWMrwDBLM2TP1qK6JhF1LOXnbb6nHEJZ+fAK6QakNYCfRj&#10;2R9Gyn4MKx0hPOLZgfFf5QTxzeM4e/dePBTci7P9TTg3VI/5Wxsw/lu7EP/aQVRmWI9UJ8FSGTDJ&#10;tjVYFNGHz60yedXjie9H668yxQQwGRSf0M6WPa/NAsuL0Z6rda5nc5/z73jjHhr8Wh+NS657sfin&#10;dXj4+DWYcrgw2enCo8O7sPS/DwLz7Ddml1tg+fj7bdxL7Iy/a0NK7KxwrhvRP3Ng9PYmTIZs5vhg&#10;wjdgTsEohuSq43qMDbfgzO9uQ3munkBeTya6D0Xdb8KDR+/aice62giyfbQglmkRVxjLniDBnAzT&#10;Yce0g1LeRaba21M9tvi2Hcj/cyfW5waQ/XYPIn/ehMjH25D+Etnrg5TpEQW/IHtVThsdORQ71DKI&#10;JhBNJIatq47WOPiFMgssLbtQq+YWp2kTacaJ1N92Y+ZdrZh+RwtWPr1xcsgEFNlgvE9j1UyJrTj5&#10;nr34kesgorYbsdrzEsx7hzEV9GFWkcp7BpBvuJ63bcO5t1yO0iilc7IFihBeyFxllgjyf+NB9F4n&#10;Jl7TibHXtGL0tU0Yv6cJ0/c2YeHXWrH43wik77Uj/qEA1j7tQukBB9YJhuv5/chps4w/jdP9GgFS&#10;Iea0dKH4o/I0kNuWADGl5Q2BJdmoBowFlr+YZoGlZRdsZIXKAmnS5Sqlb9wGLBNkltr5/2YjtRUJ&#10;RwnDNv3+48wE7ljtQOQTrRh/UT2WBwJYGvBhfIQs8pb9GH9FI2bv6MTSm1uQ+piiMXWS8bFfRhqh&#10;xF753OWUxpfxPgS1aRfKox6CqRulcTtKUzayRgKryrXSwuepP2+Ywr9l9iKtddKCTigRMI0z/16U&#10;4zXIJau5fLT8oMAiytGu3ERm48YCy19ss8DSsgszAmBiO/vFDrORUczWIk8WWcoovJoAZQsKxUuQ&#10;LwjABCjP0EfYh+Ruo3zslceakfmXVmS+1o7s17uQu78LpR85UKbMrpDxlYoEsMIuKML7+grZX6wN&#10;CuabyV6GTG6byTFunMFlGd5bidcyV5tz4OuZK/jZS7GevYTP1IZYDUFaicxaCY51BErWK67TUlt5&#10;7WrWh+XKKOXHbtaTjDLDMbABlEaGG3atugkwn1Qny17YZoGlZRdmfOdmh57gmFZ+7yuQKV6FHIFF&#10;6XQh9yWBkY4AGva12T0eZ2anX5s2VyG1vg15ELAUyZzMziTgIghny3uQz+8za5vl9JXGPSeXkrsU&#10;Qc5ssBDMVg7Q+B25PiWupokl6neZNph4T+Ue0mdTSie8nd/fh8JaA8vdwOfxfzozTrAvZbazPjsp&#10;8dXHrzGmaOs/YZVaXqiCpUkZslm9LHvhmgWWll2YCSzboMC02jFXkNl8nmwyq11iSlK5F0UUtJZ9&#10;Z2Nn/mktyv602EiWdxCFdA1ZovwtJXt5L7nj0HQ+3ew+69gn5b+c9dOFbUgVqj6ohukqvQIldCkt&#10;Vqj8RgQ5476joMIEY6XMkLRO1rGsO8h8L2HZt5udah0ZVeCSasBjfp6fLSbrzXfP52WvxpGUESg5&#10;WPTZ8zvem9bLsheuWWBp2QWbOelDcDK7xDpnrfPd+6qAIvcZBa2NtlwYWK4RiAzzI2DFm1FIthAw&#10;9yOdJ3vMSerzngRMsVaTHlaBkuP7yfz2UnqzPxqpr6jsVyOdEwvUMUpFLKqGm1MOH323vFZvGGR5&#10;rZHgSPkdJwvVkc6Vev5UPTZ8VOUepXLH1cerwZqrDFkmQBajpBlgFWDq783qZdkL1iywtOzCjCBB&#10;KbyulA8CFm2crDQTgBS0Q6BFgKNklX/h5t9/oskNKZ/bZhidOSGUUIpeSuAs2apS4fI5YrCp3D7e&#10;n8/TWfgVHb3cTwa43/wuAC2SiWZy7I+KXqTjmsbIRH/sAymwk3ymGZBkuY2vZHV3vwqu1ZNL5rOK&#10;1iRQlMw3G1nnTX2eZsBS65i671PrZdkL2CywtOxCTQEwTFZIOcSbo3xay7uW/WOXWeerOowrys4z&#10;s67qaRcxVf4tMDInlbTeSGmt00m8hyR5NrfxObPuKKAiI1UZYgS35SqAmmyHYoVit4YBChwVpIPA&#10;rnicya3sz1v4U+uO/L+uy6k9Iyf3a5FXtCaCsIkaZJz9dR8BbnU5oPo7778BltXTOs9cR8teYGaB&#10;pWU/uwkozpsY2pOvP/6zP4s98b6yp8rdx/+tfvjT+uLj7/V4e9z/DHCeL//5+5z/jGWWPckssLTM&#10;MsssuwCzwNIyyyyz7ALMAkvLLLPMsgswCywts8wyyy7ALLC0zDLLLLsAs8DSMssss+wC7Klg+TKC&#10;ZRPB0skPXEOw3EGw3EWw3E+wlCuHTkvoyxvuF5ZZZpllvwhGoohyPcGy5TxY3ooPvqcVyAeBbA1Q&#10;JDAWaoF0IwGU7FLh/PP8mSV4ZnndMssss+wXwXLEQ7TjK5/trILlXa/oxzvf3oOZM3dg+sxxTJwb&#10;xOi5fkyeGcT06QFM8Oc4bfKcD1PnPPzpNTZ19if2dNcu5uubXXu+XN/s2sVwfbNrP6/rm117vlzf&#10;7NrFdn2zaxfb9c2uXdB1g3V+TE3fho9+9DDuevUgLnnTa1+OI6Eu3DzSgxOHG3HDsVrccKKGxp/H&#10;D/Dvetww0ogbR1pw00jrT+zo4+zprl3M1ze79ny5vtm1i+H6Ztd+Xtc3u/Z8ub7ZtYvt+mbXLrbr&#10;m127kOv8XZh3/Po6BAd24VV3jeD/ARS/qc99Q2DNAAAAAElFTkSuQmCC"/>
  <p:tag name="ISPRING_PRESENTERDATA_0" val="TMOqIFRo4buLIEjhuqNpIFnhur9uIC0gTmd1eeG7hW4gVGjhu4sgTcO5aQ==|R2nDoW8gdmnDqm4=|aGhob2FuZ2hhdUBnbWFpbC5jb20=||ezA1NDgxODc1LUQ4OUMtNDQ4OC04MDNBLTFFNENCNjczNzZCMH0=|R2nDoW8gdmnDqm4gdHLGsOG7nW5nIFRp4buDdSBo4buNYyBDaHUgVsSDbiBBbiwgaHV54buHbiBD&#10;w6F0IEjhuqNpLCB0aMOgbmggcGjhu5EgSOG6o2kgUGjDsm5n|SVNQUklOR19QUkVTRU5URVJfUEhPVE9fMA==|MQ==||SVNQUklOR19QUkVTRU5URVJfUEhPVE9fMQ==|MDk4MzY4Mjc0Mw=="/>
  <p:tag name="ISPRING_PRESENTER_PHOTO_2" val="png|iVBORw0KGgoAAAANSUhEUgAAAMUAAAFACAYAAAAMMrgvAAAAAXNSR0IArs4c6QAAAARnQU1BAACx&#10;jwv8YQUAAAAJcEhZcwAADsMAAA7DAcdvqGQAAP+lSURBVHhe3P13nFRltreNc86MOUuQoIhhRkcd&#10;s6OOYw4oICpBzBEVUFSUDAqSc845NHQ3TdM5VudQ1ZVD50DOGQwz57zPOe/3/a577121q7qa4Djn&#10;Ob/fH9fnvve9d4WuWtdea1XqVr///e9h8Dvy72fkd83W/u2f5nc6nP+O1ylwfiaM48z3/f8uF/zL&#10;uOAC4UJ9PE/k8hFEuw0zRgzI8xH5uBvr/3L43IbNf/c7db+i3d9/Ba0uuugiCBdedCF+f6HG786B&#10;f/8XEO12DP6dT/LviNy/C9T91e73P82F/yTRrvM35OKLLyaXNOcig4t53G/LhUQe49/z7ws+/tz+&#10;ndrW+Pd/mvDnPip8vgW5H7/Z8x1G9L+/1WWXXYZLyUWXXIILyQUmfn8GfvcriXZd54Lct4svvRSX&#10;XnoZLgty6f8O+PhpXB4FY9/5EH4dV1xxFS6//Iqzc5lG5OV/LZeSi3l/LuJjfQH/zt+HcZkO55dc&#10;yuf23Pj3KGvR+HeKLzF4MW9D7ocQ7T7+K2h11VVX48orr8IlV1yBi8lFOhdGcME58nudaPvOROTt&#10;XXj55Qq5T5dfeSWu5P286qqrcBXva3Su/L/EVbia960l5PH9Z7j66mtwbeu2uOaa1s25Wrg2yNXN&#10;uCbEVeFc1SLN78OVXL+CXHbl1biIf/OFVxD+3RcYUNoLuGbw+18NY4dyX0Au5nVewft9Jf+OaPfp&#10;/Ij2d7ZMq3Zt26J1mza4/JprcOm11+ASjsLFEVwUwYXXXEtkPHcir8OM+bbk9i+/lk8q71cb3r82&#10;bdqiraJNy7SORuvflDZRkNtp17ZdkLaRtNGJ3D5X2rZH+w7X47r2HXHddWY6aLQz0x7totH2ujDa&#10;ngth90GjDdevJVfxubicol5ybRtcdG1rXMTHQMHtC6NwQRQu5OXCkHiiAJdyfhVvszXvt9xemzYC&#10;b9uMui/hyH1Wx0fQ7O86B1pd3+l6dLz+elzVri0uM3FpkHa4JIKLFdfp45mQY0JcEpV26jYuZfBf&#10;zj/u6uvao22HjujI+9Wpo9CxZXhcdDo0p/0/T8f27YN00rme69fzfl7f8QaNThHo6510gsedK506&#10;o0uXW3HjjTfjxs436dyMzhw732DQBTcYXC/cGOR6M7yuM9FJwfsp8LbNyH1Rc+7rSDrw2HYcr6Ww&#10;l1PSS8klFFe4uH0nIqPGRdx3EQVW8PHStrmPz/VFDP6LyRXc15qPYwfez468brmN88G4X9HWtb/r&#10;HLheo9XNt9yCW279A9rfeCOu7NgBV17fCVeYuFzBP5xcFsGlZyD82BsiMNZ4vZ064SrS9gY+MV1u&#10;xk0334qbb+Z9ukm4mdyk0UVG2Q5xM9eF8HXT8QY3duEYgayZuDmCW/h43NKZowG3Q/u5T8E5993K&#10;+3rrTX/g7f4Bt94cHdmnkPn5cMtt+NMdd+O22+/CbX+8U+cO/FH4w5+C/MHg1ttN3IZbzdzyx2bc&#10;Ekm0+2Dcd3KzGe67iZe5gWP7LregNUW9kpJeRjkv5fxSPjaXqfEmXML5JVy/WPYx8C9j8F3JsQ1l&#10;78jrupF/583CzX9U13vzLTqR85YwjglD/ibeb/Pfdw60uvPOu/DnO/+M2zm2u/kmXCPcItyMq4Pc&#10;orhK58qo3BrGFVwTou2X9atuvpm3dTM6/IF3+k934g7eh7vuuAt3kru4HeKOs3O7wZ8Ud4ZxO+66&#10;7XbcGYGsGWhrt4XzR4HrQYy1cO7gvj/zft7NwP0zuUvHPA9H/s7m3KmjbYeOv/POe/HAA4/ivvse&#10;xr33PKTzoOKeux8I4+4/C/fr3Ie777oPf77r3jDuEnidGvc05w7BfH/DuVPnDsWftfFO4R7G0D24&#10;mWudbrsDrf9wO64hV+vI/FrShuJ2uO1O3EjJ/8Db+hPvzx28L3J5DeP6zgftsndG465o3Gsicvte&#10;tHrowb/gL8JfHsEd9z2AdrffhrZ33I62d/4Jbe4Q7kTrO/hH6lyrc00Yd5K7TONduJrrZq6hdNfc&#10;yf1/+hPa8bib/swH//4H8eBDD+MvDzyMhx74Cx66/yHyIOcyPqD4i2zraHNtXe27737FQwqukQdl&#10;fq+Omt+ncU8k94bxoI62fQ8eutuA20FC6w/efbc+cvueB/DIg4/gYfIXgwd0HuTfRx5Sf6PGX+7n&#10;463z0P0P40GuGZiPUzz4Vzz+xPP429+exWN/fZo8hccefRJ/fUR4Ao8+rPGIwV8ex8N/+RvHv3F8&#10;jPyVt2/iIRMPPsrbkPv5qJrL/X5I4FpLPMD79MCDvK/EGB/kuoKXfYDcz/ndPO5Ojn/ieIfMef1/&#10;JveQ+3nbD3B8UOA+7bJc5/gAkTFyfibkOOHBhzg+9GjL8DYe4GPwEG/fQNsnow4fr1ZPP/k0DJ58&#10;+jnc89e/ouM9f0aH++5BhwfuQ/v778d1DzygaCdwuy1HDWP+INpwbMPR2Kdta7SWy9x7L25gkP7p&#10;YT74jz+Fx598Bk898RSefvxJPKXz5N+IzDk+9bcnmvOY8HgznpTxr8Lf8KTisRCP/jXEIy3xaBhP&#10;PPIInnzYgGtBzOsmHnkMzzz+DP8W8oSOafspgfMQT4fxJNcMwvfL2nN4qVsvvPjia3jh+Zc1nu2O&#10;54VnuuE5xUuKZ4WnX8IzT79IuuKZp7ri6aee53MbyXO8X8/xfhk8q6PNn3y8ZZ7gfTJ4nMc+Iah1&#10;4Tk8zlFQ29z3OK/zCRNyGQN1WT42Qmg9/Jjz4YknBd7OGXkeT/IxMXgiyAtBWvV4qTu6C916kJfR&#10;rUdPPPb887j1kYdx46OPoPPfHkMn4bHH0FH429/QgaOGzA2MbX0fL9OeY/u/Poouj/0V9z/9DJ7p&#10;2o1PMG/jxR7o1pW3+eJL6PFiN3Tv+pIJbr9g3n4J3V54MUj350N0e76rorvwnEa3517AS889H+LZ&#10;59HtmeeCvCQj5X9JR+bdnn6W64T3UXjx6ac5Ps11g2cUsmYmtP4cevLveblrT/5NkbzMv5F07aHo&#10;Trp15WMQhqyF6M41jZ54kfR9/X307fsBer36NnkTr73yhkbPfuR1vPKyRk9FX/Ts0Qc9u/dGj+69&#10;8HK314J07/aqosdL5EXOOXZ/8RVFt2b0xEs6MjfzIu+b3C/z/pd4mZe66shcjuPfLXSV49X2K9r4&#10;ksxD+9UxXOv60itBXiQv6ajj1f4WUNdrHP8qj32VcdYSr4XxotBdH3Va9evbDxpv4HWhzxvo98Zb&#10;6N6rL/7CgPwjn/wuzzyNG597Fp2ff07nedzAgBNk3vk5rpl59hl0eepp3MH9j7/8Cl7p04/X/aa6&#10;7td7vx6kXy+DvorXe/XReK0P+r3GNZ3XX+sd4tVeIV4xz19T9H3lVfTtKbyiwdvv+zIDi/Tp8bKi&#10;r5nuOrKPo6JHD449uK4h82iE9r2MN3k/3+z1Jv+OtxRv6GM/tSbwcdV5PYK+r4XzOo836PPaW/jw&#10;o8H46KOv8P67A/DeO5/ivbc/Ubz7Vn+88+bH5CO8Td56Q/gQb/b7AG++/h7eeP1dvNFXeEfRT+hj&#10;ovc7fB7eDsH7a4x9z0AfuV8y9o5A7Qtf6937TSJjBH2a04u3LfTuE4F+mV4GXDNjPrYP/y4F/1YF&#10;H4NIevOx6WOmXzit+n/wMYSP39f4iHwo4wef8Mn4DL3efh+P9+6DP3V7CTd3exE3de+OLgygG18m&#10;PXuiC8ebyM0v98BNPbrjD9264T4G4Iuvv4m33/uI19cf/d/rj4/e/QgfClz78L0PFR+9a/CB4kOD&#10;dzQ+MuB9+Ojt9/Ch4t0Qbxm8gw/efFuHQUQ+oNgab+KDfm/gfeH1fooPBJ4IPuj7ejPeN9On7znS&#10;D5/wPn7yLh/Dd/vrfKJjbOu8w8fiHT6+Qfrzbw1H1oz199/5BF9+OQZfffUdPh84HIM+G0q+xaBP&#10;v8HAT4ZgwCdf4bP+wpf49OPB+PSjL/DJR5+j/4eDyEB8/IHwmeKj9weY4PZ7Gh8avPtpGB8E+UTx&#10;vmn7feG9T8/Ke6YxDN7+OaNf5l0DrjWDf58c+77wwQCdgXifj8N7EbwrIx+n9z/8HB/wsRLeN9Hq&#10;68+/gvCVMOhLxZeDZPtrxdeDv8Xgr77FBwO+wKsf9cdTDMAHGGB/JncxuP7c53Xcw8C4t08f/O1N&#10;pvb+n+LjL77GF4OHYPBAXtfAwfiKfKnm2rbBVwM0vuR1C4OFz2T8nOMgDP6UI/ny00FBvvhkgGKw&#10;0F/ji/6fkU81Pu6vwfsqfK74CIM+JB98qPicfPE+xyAfBMdBZt57/yy8p8aBFPnLjz/DkAF8/Abw&#10;sRvAx+2zIYqvPuPjGMZX/Jsi+TqCr/CFrPP4z3kdo0dNw9gxszBi2ESMGDoBI779AcO/HYdhQ77H&#10;0CFjMfTrMfhW+Go0vvlyFIYMHsHnjXwxHF99MYzP41A+p98SGYfyeQnni4F8joUB34TxBZHb/3yA&#10;AbcVQzBIGPjNOTMwjG8xkPfnvDEub1obxL9Hwb8xks/5tw/kYxDJAD42AwePVAwin+vjoC81Wo0Z&#10;PhrCaGHYKDUfqxjDbQOuj+Bxo8Zi5IgxGML9n3NtwLe8kqG80m9H4EvOh47g/pHfYeSw0XwCR/IJ&#10;HImRQUZh9LcRfCOMJCO4PQKjBM5HfjMcI4cMw6ghwzW+5lxnxNffKkYKlFXx5TcY8eUQjcFfaXzx&#10;pWL45+SLLzDs888xbJDG8IFfYASRcTgFHD5wkDYfyP2cBxkw8Mx8NkDj04EYwZPJd/L3DBmJMUPG&#10;YCyDVRg9hI+riVFkpAnZDsLA1hjFv48MGYXh3J4yeRGmTVuBiT/Mw8Rxc8kcTPx+FiZ8NwPjx05T&#10;jBszFd+PnoLvR03G2FGTMHbkRD5nEzB6xA98bscrRg0jQ8fxuSCUaoQJ2R757fdhjCDDv/nOBLdN&#10;a8M4PytDhXEYyvm3nBsMHca180UuZ7rscJ0RAv++4WTYiPGMQ875dwtD+RiEwcfl21EhhvGxiqTV&#10;5B8mw8yU8ZMxlcg4WRgnTMKkcRMVMp88fpJ23A9TMXXCVEzhOOWHKdw/mU8WjxP04xXfTyC8ju9C&#10;TFbw+hQTFJPG/qCYOHY8JowZj4lk0mhhnGIimTD6e/IdJoz6DhMVYzFh5Fj8QFk1RuGH4cJIDco5&#10;fuhwMgzjhG+HYfw3w/DDt1wbMpRzIqOJcVwbN+TbKHwT4utvMJ78wPn4rzhS6GljJ2DK6IlkMqYx&#10;SKcSmU82MWk0//4IJir42DGoNbS1CWQ8g3z+3HVYvCgWc2atxpyZqzB3xkrMnb4cc6YtxaypixUz&#10;pizE9MkLMW3SAkydOB9TJszhczKHz+lsTBo/i8+DMJPPjzADEwRKFc70MH4ghnRBTGvjOG+J77/n&#10;qJihjeNm4PsoyHok0Y6J3FaMn4nxPwizFOOCzMb4CbPxAxnHxyAMPi7fTwwxbtI8E3MxnrSaO3Mu&#10;QsxTzJsxN4y50+diDpk7fY4a53BU82k6al2YjdnTZinmTputMV3mMwn3Tw0xdyr3TeU+MmeKzuSZ&#10;itmTZ2D2pBmYI3CuRjJ74nTMIrMnTiVTMHuCxiwKOZNCz6SsGhMxkzLOHDcBs8iM78ZjxthxHImM&#10;ZOaY7zCDcs0YM5bjGCLjWEznXDFKH83bI0eHMZPrM7guTB/1PeZPnIH5k2aTOVgwca5iHh/kuWQO&#10;nwCDuSbm8JjZ3D+bl9FGwnVhFpnGJ3jlsnisW5uO5Uu2YPniWCxftBnLFm7C0gUxWDJ/PVmHRfPW&#10;YNGc1VhA5s9ahXkzVyjmzlyGOTOW8rlZQjhO4zhtsWL21EWYNUVYGJWZZMaUBVGZLkyliFGYyuud&#10;Ok1jGpk+ncicYyTTpy+OIPox04QZOsb2zCUmluosU0yftVwxIwK1PnsFps9pzgydVssWLUOI5Yrl&#10;C5eFsWyBwH3zl2FpiyxRLJm3WLFs3hKN+ZwL85ZGIPtlfTGWzl2kMYfMjs6S2QsVi2ctwJJZ87CE&#10;sgah0Iso5SJKuJhCLpo6I8hiGSdPw8JJIRZNmopFEydj4YRJHCdxnKjmwoIfJrbM+AlhLOTaQgq4&#10;8Adejplz+Yz5WDlnCVbMWoKVs5Ypls9aqljGNQ0+liaWct8Sri/huFjNl2Ipn2RB1ucxeGPWpyI+&#10;vhAbKcbGtWnYuDoFG1clY8PKbVi/YivWLk/AmuXxWL0sFiuXEiXOJrKRz+cGCrSez806LJ0nrA2y&#10;hCItnrtaZ1UzFs1ZhYVzVoaxSB8XzF2J+fNWRWXevNUh5q/BfIG3JfNI5i9YG0Hk/tAx8xaaMLYX&#10;mVlPNijmL96oWBDJErI0hqOOzHUW6rRat2o9wli5HhtWrOWDvc7EerIB65Zzf1TW8YlZE8Z6sm6Z&#10;mbWK9UsNeNzS1TqrsHbJKqwjaxevxNpFLcB9axat4Hw51i5cqlizYIliNeVaRbFWk1Vz5pMFOvMY&#10;nHOxnOKs0Fk5cw5WzeAZmFls5YyZWDF9BpFxJpZPm6FYEYXlU6eHsWLKdKzi+kqKt3zqTKyduwQb&#10;Fq3G+oWrsZFP2IaFfOwW8rEwsY7rayPhE7yWASCsUazGamHBaixnYG6Ny0Vamh0JcQVIiLVg66Zc&#10;koMtMVmI25CB2A3piF2fgk1rUxBDNqxOxvpVFGblVj6fCVi7gizfwudpC9Yy66xdFqdYQ4FWLxE2&#10;k00hFsdg9aIYyhWDFSZkexX3ryQrllK6Fli2XGA2U1BQgcLK3ECtnSdLV5hQ23FYulJj2SphC0lQ&#10;LF/dAmu2YsXaxBDcXrl2G+chWsVujEMYG2IRt36zCdmOI/GIXReHzetio7N2UxixzdisiFtDVnO+&#10;hsetiQmxeqMidhXHVRs0VkbAtU0r12EzRd1M6czELGMgUqqYJSvJcmwiMUuWYeOipVhPadYuWMxR&#10;Y8OCRdg4fyE2zFugWD93HplPFmAdJRLWC7PDWUe5wpmDDXPmknlYy+y1meJuWbER8ctjsGXZZsST&#10;OAaImc3LBP69QYy1TdjEs5SGzLXt9TzrpSeVwGIJIDXJirRtpUhNLEbK1mIkbSnEtvg8YkFiXA6F&#10;ycaWzWRTNuJjMilMGp/PNGxmptlMWUIkKzatSULM6m2IWZXIcWuQjQyqjZRpA8f1JmR74+pESrcV&#10;6xlMa1uCwXZW1m07b9YI6/VR2JAUZO3GZJJCUjVi0hTrYtLD2ZSO9ZszFOs2y3YaNujbBq22bUlG&#10;GPEkLimcWI3E2G0am7dh6+bECLaGsymhGYkxCdimI/NmbNyCxA3xiq0kgTI2gwImrNscDqVLWLMR&#10;Cas3YAuzXfyqtYhfuRZxK9cgbsVqBulqxC1bidilKxRxAqWJXbwccYuXIY6lY+yiJWQpA3uJxsLF&#10;YcQKFErYPH+RBuUy2MTtLUtWI3VtPJJXkzUJim2r48JIXM2/cY3GVp2ENfxbBe5P4GUTeIywdRVP&#10;RDzbZqdbUVzSgJwMN3Fw247MFBsyksuRkVRKaUopSzFlKUJKQiGSEwooDGVhhhFZtlKWhE1ZfA4I&#10;s0sChVFszEACM008M004aSSVUkWBARdLNpNN0WAgbmLwbYrJCMFAjGEAhpNxBnj5KMTEZmBjnAFL&#10;SY4x8Vk62UE2bcnRycXmhLxmxCZYgmxOyEWcrG3ND9IqLSkTZtK3kcSMMNK2pkeQhtQEDdk25mFs&#10;SUEyJTNIJWkU7sykIC2Oo0AJUymgkELpglCuZMVWRYpAoVI2MhCZ5bYxu21bH6PYum4jtq7diG1r&#10;N2DbqnXYSlHCYIZJVKzGVkpjJoHiJCxdHsZWnQRmIGHL0mWIN+B2IsvErA1bkUEyNyYp0jkPZxvS&#10;dFLXb1WkhJGI5PVJilSeFUUiS6YddvseFFoqUZDrQ16OB5YsJ3IpSA4FyUmvQE6aDdmpVmSlUJTk&#10;Ej6PRUijJGmJhXw+CpCyJV+RTFmSmF2ShTgLklmObYvN4cnOTDbJikpCnMYWEq+zhYFokBDPjBWf&#10;SyxBtmyxMPAk+MzkhRHPYFQkcp7Iy2zlZSOQ9TiDbbzcNh6/rUCxJalQEZ8UmgsJycWkJMjWlOIw&#10;EtVYim1pZUFaZadZYCYnlaTkhpGVkqPIFpI5T85GVlKIzKSssLmCcjUnIypZFE/ITsxEVgLninSS&#10;ikwiYwYl00hGBgVKpzhBKE46hUnflIhUCpK6KR5pJCUmjqJsQqqwTohBytoYnsE3KJJWr+dZXWMb&#10;s4uQrJPELJO0cnUYycw6ZratWIVEE0ks7SybkpCzOYWkamzifFMyspuRhKwYjWwTWTHJyOTZVsiO&#10;4UliXSKKKIDXewilRXUoKahCUZ6fgngpiBf5FCQ/x438LJdJFBslKackZXzeSpHJYMhIKkYGs4mQ&#10;zvIrncIIaVspDUkxk0iBopBMksg2nUQdWQtjWyEpwrakEIkMTjPbohDaz8uY1oP79SBWpAqlCnNA&#10;b0sPkUSSM2wRWJGcGSKF2yk86aRkOoK0smQW8EwUIi+DpOeHkZuhYUnPgyUtnJxUikMit4VcCmYg&#10;simpIsghuRRNsMhIsTSykEuRcpm9LBQnl+QwKykSRZg0RTbJ3EJxmGWyKEgmM0xWXCJHEpdAWeKR&#10;sSmOZ20hFhkkff0mpBGRxCCFGUVIJWkyrllH1oaRvtpgnSKFczPJLN3y4lKQF8/7HJfJeQbymebz&#10;49K4rZEnxKaqUfapObFQII005MamKywsGbI2JKMs243KyqOwlW2HtaQeZUU1KC2sREl+AMX5fiVJ&#10;UVASN/KyHcjnE21hEOSy9BJBclI1slPKgmQlizBa+ZUuYxBKEwYFImmcpypYpqWESGOQmklhoBqk&#10;CgzWFAZoijEGKdfg/ZMxNaNlUogKaJLEYE7K1LZTMiuCpGaR7HDScxzEibRsHW4Laj1XcCGTj5uQ&#10;odMqP7sIkRRkFYaRr1OQaVAQJJ+yCMZ2XkZeiyipopBHmcKgQPlBcpCXkk1hsmChKBaRhHMljJIl&#10;U0miCZOmyN3Ks3NCMuHZd8s2ZMcnIjt2K7LZ62Rv3oJMkYRZRATJ2LiZ5c5mJUo6S65MjkIGS6+M&#10;dRsU6QrZDidt7XqNNca4gYGfjKKtWShMyGyZLRk6mSjgKIggBUG4ppMbkwpbrgc11cfhqNgNu3UH&#10;5WiEtbgO5UqOamYPgRkkvxKFeT6VRQp5mQIKUpDt4nPnRB7PgBYGjiWjgqKILMwmJDuNJRfJZGBm&#10;BscyQmEUMjfB4M0g6SYyGLBm0imjkMHbM0g3yLJrZDcnQye0xuN10rhtkEpSZM5gT+ffKGTw783I&#10;5dxEhsWNTItHh4FvIouPUzbJ4gklpyCAbJKl06ogt5hnmBCFUSjOMShRFHFeRHk0ZB7aLsiiHC0S&#10;Es2gMIuXoWj5IhWzlFBoQsTIS8ulKJTDGHXyKUeekoWi6OSRfIqSl8gzM8lNEEEIy65skhNPSeIo&#10;R2wCsgRmkqzNccjaFMvSZTOzSSQUZEMMkVETyEAkSlsvcmxQYwYzjoU9TmliFkophlCSmI1iM1tJ&#10;QpZCpCgixRGUMNMYFDBz2Pnk1tWfgt2xDxXsLey2XbCXb0eFyFFKOUrqtNKKkpQUVaG4oFITxCKC&#10;+Pm8+lSZZWEQWXi2zGUmUWSx1GKAZjOrZDNgFZTGIDPThiyefbO4X8FjcyiYkM1yLUvg9WXyusLh&#10;2TeCLAZuGLlO4tDhPCd0TKYENNcyuC+EbLs0eKwIoAU4A5t/owS3kMnMqdADPLvAr8gpDBARoBK5&#10;RMYcPkZq5GNmplVhbgkD/8wYMkSiyRGOBHk0ogkhqH16BjLLEJQindkiPRcFzCgFnAtBKQxBmEny&#10;2OdIBhEp8kSKbSw/tlGKxFRmDtb2FCNbsscWZg8lhpY9MmO3aGIwewgqe8TEMpPoyHaEDEEoRbpI&#10;QdI3bFQZJjdmC8rYG5VtFbJIdhilpIRCCEoAUmpACYQyE0WUwsZUX9dwGg7XAdid+9h0M2PYmDEo&#10;hpVilJc2oJSZo6S4VolRXFSNImaOQpZXhXka+QygPMplYVDlUg4NzhnUOQoRhWsUJVd6Ewl8bqtg&#10;laDWyWEpJ2SbAlyCOByemSPIopRZOTxDK2Qt4jKyxn2CKmN4dpfAD6K29X1qv49CMPD5t2XlVSKL&#10;AS5jJv9uBTNoVmENsjkKOUUS/KSQgS/bBnyscoprNGRO/ikphPBscWYMCaJJotYjxFCZQxdBpMhn&#10;aZUv2SKNQhARwkJyKYVCyio9Y+RSilxKkUMphGyWVIKUVVnx7DsoRqb0HswaIkYmy6oMNufpFCGd&#10;pVWIWKQxYwjpFMFMBrOIZBIzWexdSljKiRTllKKcwW+mjOVTKcslMyVCfAaKWTqVKLhONCl4XTxL&#10;19WfhtN9AA7HXk2Kip2wWSlFeRPKKEYpxShhv1FMOYopRxGf3EL2HQU8WxbwzJmXRymIhQGayyDT&#10;Rg9yGIwS4NkS7JwrUXSyRQgJWB0tsAUJYgaqIAHL6wlD7ZMxRDDYmbVkjCxn5IyfyTO+gmf8DJY2&#10;GXm8LElX8LJqXSNdHUcJ8qooBGEJKWQKlEHIKqplkEuwhwJem9cil4+TQTYzrYKPm/DPSyHZQsYo&#10;EkRiBL/MI8VoWQojQ4SkMBAhziaFEoNkG2KIFMwWIkYmxcgQKdiQZ1CMDGaMdGaLdJGDpFGKNLMU&#10;YbIwq7DcEjINVAkWz7IolRlBpCAJGWGUUYCyLQx0nVJSolMcn6YQKZQYeqYoYe1fV8dM4T6oZQpV&#10;Ru2GrWIXyq07UVa+A6VswotLGkk9ivhEF/KJL+CZsIBnxnyWCHkiBjOHhWdWCwPKwsCSMZdkM1CF&#10;nAiyGLxZKlg1ZK62uU+hr8tZ+0xol9UDXsHb4/0xI2f5bHW255mf9zNTwWMNKHcm95vRZJBsoCGZ&#10;QaOWUtRSCga6vs/IGOo4iqPW+BgJIk+2yFFcjxyeXFoVWcpw3uSWoTCnVFGUS2SMEOBcCJeCZIoY&#10;hhT5QQrSQ+SnsZwykZcqfYYIQpJYRrEZVyWUkiODQgjpyKYYWRQjKzEFWRQjg2KkM1MYpLG/SKcY&#10;aSRVEY8UCpLCfkONJJXShMG1NCWRhmSazE1bkL8lRc8UREkQQTyFiEqaGlUZpZdWRbEUJaUUtbWn&#10;4PAdRoVkC5ZRFc4DsNn3wVqxF+W23SijHMUiRlmToqi0EQV8kgv4ZOczQPIZBPkMoDxFFSwMKhnz&#10;GCAWjqq+JrkMSoMcCVAVpHp5otCCVsjWRy2Aw8miiGoutb1cTkocBQOZZEcgAa7O8jJGxdjHMU8j&#10;Q8Z8BnWBRnZhPQO7QZFV2oRsPg65JI8ZNd+2HQUVO1Dk2I0S116Uuveh3MvHMXAINj6u9sBROCqP&#10;KShFOQP9PMktZwahGDpKjIiAL5SgZxaRUYjcL5il0MQwZwsRIi+KFEbG0MhL1V6tUq9YpTCDmKSQ&#10;rJFNKbIpRZYuRSalyGTGyKAYaVu2IT1epNiGtPitHBOQGrcFKSSZUggpJglEGDOyz4xklwyRIl6T&#10;okwyA8sic+CXR6EsjjKYKGUJJUhJJZmiKLmYmeIU3JXH4fAehMPDjMGsUUE5bM79KKccZRV8sm07&#10;UUI5SthvFLHfKKQY+UJJA/IoiGDh2dNCQYQ8yiLkcp4jZ08GnIghZ2wNBivPrgoJWFWvVyLDCHxd&#10;GtkOImd8OZaX0ep6Br2MvO7s4Fldypo6hZQvFpLLDGcpE3hfWQ7mM5AL+HcoZM6/q9C2C0X8O4uZ&#10;KUtIKf/2Up4cylwHUc7Hw+o9DFvgOOyVJ2DjY1VRdQIV1dyuOaFw1J6Ek4+jol4bXSxL3XU/BvGQ&#10;VsUWK34N4ZKUKQEKzAEvyJqOkkMFfrgIYUjDbZROSgKWTiYpIoUwsKRQCpIvsOE2XpFSUjBbCFki&#10;RmIapaAYIsXWZKQnJKmMkUkyKIiQRkkULKuMLJKhY84sQqqJNJIhL/uSvPhkVQ5Fk8DKQLcRGa1q&#10;W5OiPEIMDZZUIkVioZLCV8snkGcyl/8I5WDT7aEULmYLllRlzj0oZUlVzJKqmHIUWhlM7DeUFCSP&#10;ZYFgoRi5IodIwqBUsnDML9KkyVWBqu23MFBzeZlcXt7CQLXw+ixWOfM2MUiZjRis6nYYsEIRg7a4&#10;gveDfU8J71MJ71uJQ9sWyl37YaPQQoX3UDiSBf3CEXXWtlcSGRXaWgUDvsLPEwODXoNBLlSFcNWc&#10;Vjh1HDXMsGfBVfsjnLU/wVX3E0X5Ca1K8m1Q5J0bxXmaEFqW0KQoZKYw3uMo1BtvJYVCf+9D1hn0&#10;giZBZLOtvQolmUKOMfqK4LZaM63rGMIUUg4NC8lVFKi+g5KkyBuDWcgRlCTsMXTMfYdqyFWJpY2q&#10;MSfGy7pGsy5kEZFLoWcfaeLziJRPxUEJwrGxV7DFEga8lYFvY3kkWEl5bKoG1zUoDKUoTMhDPc9y&#10;1dv/gUDDz/DzbObltqfmJNzVJ+DiGdEhBI7BzqBSwSVB1izwDvFsyqDkXKiQjOM5RCT7yPYBWFlW&#10;2DzMPjpllE/KDKHMF8LKbRuvS66vjJcvV4Eut3lEnbGtvH5j1G6PZ/FIeB+FCh/vs6Duu8FR7jui&#10;wW1tPMaRZ36KoQgYchhQjGpmgOrTzAwaDjVK8BujNndQBMFJ3BRBCEpRml+BsgIHyvLtGnkVKC/Q&#10;5waybYZrcjkNTZRi9hpCiUBhhFJSLP0GM4U05SWWUg1KFBzNcK3UhLFeaoy8LpmX8rqCULwSgVKV&#10;UByhmNmlmKVXEZEm3WjMtZdysykKG/KUDDbm6cwobMg55spIVFO+LTUoiaBe1tXnZpQ4Ck0SkcJC&#10;efISUlWzXRaXqgW+ToUQm66TShlSSDJsmwXO1ZgMK+cG5THJKIzPRV31MdTu+A+K8XdUNf0DlU1/&#10;h7/xF/jrf4Gv/meFV2RhQ+5hRvHwyXdXizQ8e1IYZ9VxOCmNiOOQ+plBZycyOhhwgogkga6CnUEu&#10;lHMulOljuU8blVyUxkqRytnnyLFaFhAZQpSrbZGD8PqNuRHwZgkqVDYwIWtB5H7rWUJkIOYMEcwU&#10;FEILekoQBVlXMvCxEgEEkUHBx9BJWrnKA3CXV8JjPTtudayGq9wPR7kH9lI3KkrcsBe7FBVFTlgp&#10;jo3iVBBrgY0SlVO2cpTmURQT0dbCoGCCiKaNUaQgmhSEjbomRoGSojD4cq5JjDR5xUqTIi85IySF&#10;KWNkJzHoRQyTAGfCyB7qTUIKYSEFzBalcQxsBn4FsRMHg1zGCo4VDH7BEEHJsClJYdssGGvJbLaz&#10;Uc+grtvxn6jRpQg0Cn+nDJoUIoTI4GZD7hYhmEWUCMQhSBMpAig0Cex6UMoYhAErZ3w5kxtjMKhN&#10;Aa7koRQ2SlHBdZFBspGIEcoS+rGSDfTgV2d9HXXbDH6tNGJmMGGX/smcBSKzgkgRWToxS4gUqnzS&#10;M0Eksm7ODoYYznpKwSwstPJVVMPAb69RmNci0eTQBHGW+xSuMo6lXjhLPHAQe5ELDiJjRZED1kLK&#10;UcgMlG9Vwa5kUIGubRvBHyZEFFQWEglMqCzSTAxKkclMYXrDz5BCE0NKKjbkKWzIRQyOIocShEhZ&#10;JXKYy6qzIRkjR71JGC6FWQglBQO9goEu2PVRCSAyxGyDlVRwHiQmCfkxaahlANXv/C9K8Q+tjBIp&#10;GpgtGiKkUEJoUrhYWjmJSOFkkEmmUNkiKIcWkGHbuhyGNMESRqEFuDrDS6Az+AU5TsombZRySJBj&#10;TOgSRGKWooLiGjSTwoTIEN5PiAyaEFI6qb7CJEKYFJIR9P7BKJckQwhunVZeWxUMokkQiRznsfJ4&#10;EswilMRbFgjiLqEopT44iJ2SqEyisokTFcRGScoLKlRGKdcziRH4IkyZSYRIjKwRLXOIGMVKjEKU&#10;6mVUNCmMN/7ykikFM4ZIYWQNIUdh6jciBGgJVWIxWwSliNfKI0MGkcBhhqWRnUGvSSICUAhi1zG2&#10;CzakoIbB17ibUjBbGFJI6XQ2KZQYesYQIVwihlmCCCki0UqX0Jk9eJZnoBsCnRUebwS/mhPj+s9b&#10;CpUxKEVAE8NBKRx6HyE4ZGxBCimfgpnBEIJ4+PiZCZOiJaKJ0QxdFJ8aTSWXlaWW1c9yi6KUe9Xo&#10;LPWorCKiiCRKFJVRRBQbRbEqtPLKyCpRSi213lwMyRiluhzqpV1mDPXyrp45tGzBRlw14cwSJF/E&#10;oAx5UkqZeozzkUJBKXKVFMnMFNIfMMA3aTgMKIJgDnwlw4ZEjY0a6riNSShcm4Rq1z407P5vVFOK&#10;qu3/oUlBITQpfjqjFC4KoTCk0JHeQgLSacIshCClkASsClxTEAf7kX8S4/oqeH+aS6EHvi6EUSYF&#10;1zm361KIDIYQCkpgLqGkh3CQoAxSLlEAIzsoIfhYCuckhcGZxHDrRK4beIjbpsuij9LPuMoojIGR&#10;WdiXVBQ7tNJLZRM9q8iLAlKCiQwmOSSzlFEMwZBDpCijIKVGA54hmYOSGGKoz1MxizBjyGeoClhO&#10;FTBzCEbGUOWUni0iiSqE/hkrebWqIC4JpbHSIzDAY7YywBnknKtRbWtrdoON3N6QYEK2k+DckIzC&#10;1dtQad+Nhj3/TSH+k012uBT+hpalcLLJFiHcJimUGAw8480qsyzNgtZ0Vv8tCcql3wcZw6RQLw4w&#10;AygJwqUIykHCpDBkMElhYPQQBkZWECFU+cRewt34i+I3kUILeEMK2ReOT9Z5GU/w8tK31HBf6HhV&#10;kqlR+hU/8SmkV3Ewo0ivIqNq5AttlMGcRQwpQnKUU4yybIFisM8wKM4oQJFkDz1zyEu48tJtIbNG&#10;ESk09RrBRnzbr5AinpmCWcLKYLczyO0bzQEfjuyzb9gC+/p4hYNzjURKkYSiVVvhL29C4z8jBc+8&#10;rghUnyHzFqSQMstcav2WnJsURmY4RynM2eKfkkIve4wewRzs54ohhYxmccJhE++oRcBep/Dba9W6&#10;1tzLXBNFQ46X69KvX7KLwN7FKL/sJfJql/QnDtWj2JhFrHk2Ug4rSy1rDsWgFEKZZA0d1YhL1lA9&#10;BwWR9zhIEeUophxFKnNkaRi9hkELGcSQQnoKC8WQT+XmUYxiZgObBPoGBvr6uBbQRLCv43xdLBxr&#10;iYzcdq5LgHvDNhSvSECgpAHb9/6/qnz6tVJEJSKDmAWRMTKYpcSKPDbymHOCgW+muRR6H2SSIxKj&#10;nzAL8ZtIEQw4nciAPxfOSQo9+P1KCAPZrkHAUYdKZz1HoUEfKU8QOU5DyzxyP+X+ysvDklUIM4pL&#10;som86kVRKvIqYMulJDls3JUYWuaQskpKKnNZVUQ5iilGCTNHMcsqyRqFadnMIJoYhiSq/ziDFBYd&#10;yRjyXkUxM0DF2k0M9E1wriFq3AyHjpqLBETmLllbzeMVMo+He91WSrEVvqI67GSmqNnx/6AqqhSn&#10;4SHml2SNnsLNwArn7FIYGP1HtH1BGMRRA9+E9CBmziaFesXsbFJEESJSCu3daj4uEVIYfYSMbj6G&#10;nsa/R5ciWsC3RGTQG+WRKpHkZV2HwAzA4PdJJmBw+53haMFvwtmASlcjkbFeiRKSRcPPbUGuT12n&#10;Lou/gsJYefvllLOMGaWEjX2xwPKrwEVJmE0slCRXJGHvQUmknNLe19DKKnkpt4SllbyUW5zBrJGe&#10;o+QwKBAxTBlDNeYy1zOEEoJIpiggpTHsFRjgrlUxIbgtgS/IXLGK27JvZQycYWyCe00cSlfEw5Xr&#10;w/bd/4VqClHV9HdKITLIm3YUgk+6p+6UwlVLGWo1GZQQxBPkpCJMCgMG95mIKoNOtAb9jEjQN8OQ&#10;IJJoUkivob3i1EwIXQZDCDfx1DIzEJHBeBnWzcdOZQhBsgTF+JdK4aUUXkrhpRReSiGoIKYIPicF&#10;ISEpJDPoOBsRoBQBShGgFDJWOrhtOsZPcXwmzPsMKolkInX9lCVg4+1JiVgagLeEGUWySb5kExt7&#10;jzLKYJRVIodWVgXfFWczXsTsUSSllTTnIkYS+w2STyGEPGYLVTbpUsg8n5RIH7EiBu4VG+EKwmA3&#10;ISK4Vm6Ec/kGbgsbYedccHBbhCldHgd7lptS/B9UNf4HKtX7Ez/B1/AjfCyb5DNRodKJQV9DGYRm&#10;UmhimGWQ3iKaFJ6IbS34o2eNqIF/Jn4DKVxKCmYK/s2CZActK4QjMnijSCEiRBKUIlrAt0SkCGaC&#10;Utg5N7KEEsCQISSEsa7O+hLABhTBR2Q0pFCSUJZKHSVOUJ7QupkqouRQ0vB67AJLNGaUKiJjQMqw&#10;8gA8quxywylvNLIvKWcmKWUm0bKH8Zkq6TfyWF5ZUCJNeYo05CQ5C4VJWSjYRkG2aRlD+0hICsVI&#10;YvnE5nnpeniWMbiJU40UIAiFWE45lm+EQ+1fr8HLCC7OhZJFFCXNjl17/xvVlKKKZ7WAyKAL4WNQ&#10;+BggXhkVJ+BVAhzXRGBgCW5ua+UU1xmEggghozcgHIPXTyF03MTpCzXbUvb8Mz2Fatzl+AgZojfS&#10;sh0phcxDOCi4IUVQjggpRBQXHyfBWU9klG31kqyGm8hLsZI9hP8BKVpCJJEyiGd8hSZEVCmIBLoE&#10;vLFtEClEEF6niGHuYSqFCpZkOloWqUFVhayz55G/UTKmegPSC3ehU5VbpZklKouUSN9BOYpSLChI&#10;zkGxTlESSyuKYaEM2ZQhl1gSklAijfbitXAtWQenglIQ5xJKwNGMffF6sk7hlMsQx6I1al62cANs&#10;W4uwexeF4JkswN7BK+WS6h8kM3BO3BRDvbNLKZwUwFnNoOOoPkIt8JgKnlHVZ4D0IFKfE6rRgsdD&#10;pDfx1jPzCA3MPo0MmKaf4W3i7bJsk8zj9B+hDCKHjmwz4M8Ij3NzVKWWEqE54UEv25QyKIb2goGL&#10;a4LaV8N9LBUN3MQTgax56zXcxKPmJxW+Bp5ASICPZYB/rxrJOUkRTQID46MhqmTiGdgjJVNEqSQE&#10;BO4Lwv1a4IcQGUJCCCEpQpj3S88hGUETQcSpdmxXqHWKVmXnyEyhRLDyMjaONh5bsZ1zXp+1AVWy&#10;TfxW3ifur+a8mus1Nt4+t92llbAXeWErcKKMvUlZbgVFKUNRWhGb8gIKks8yygILs4X6VC2RDwYW&#10;bU5EGUsgKYWcLJU8KzbBt3wzvMRD3Cti4V0VB9/qLfCyqfas4PpKrq/iuCoWPo6B1XEIrIxHbWop&#10;Th0D9u7/f7B77/+DPfv/D/Yc+G+O/429e/8LB/b8Jw5SmkM7/4FDO/6Ogzt+wf7tf8c+BvIBnv0O&#10;MtgPUaCDPFPv9xzAPtde7HHswi5rE3YV12J3UTV253qxI7MC21PK0UAJ6+LyULsxA/VrktC0PAGB&#10;BbHwF1YyK0mgH2KQH+J4UM3DCITjNpB9PlmjRJWH4aw8RA42w1XFseoA2c9tEtjHy+zjdewhu4O4&#10;AruIjLK9iyXfLvgCO8PwVnKtajfZxezJeQ3nNXv4NxjshV+xm+xS/EZShHoHD4UQQiWThpLgLFI0&#10;J1IK2Q4/RmvGtVJJ+o8a+w7UO3agztuIRj4Y2/17sCOwFzt9e7HDtQs7PQwGH4OCT9A+Pjl7+WTt&#10;DRzEnsABHrMbu317cIDzg0LlAc73Yp93B2nCXrLH08CgasAhdwP28W/fxcyynU399kIXmrKL0ZCc&#10;jeotKQhsjEPVqnUIzF2EylnzUD1rARpnLsDOqbOwc/JM7Jg4AzsnzsQuNc7Abs53j5+K3d9Pxq7v&#10;J2HHyHFo/Ho4dnw9FE2DvkL9VyOwd+ZishS7py3B9smLsX3qcuyasgy7x83hsWNRP2gY6vp/g+r3&#10;ByPw9iC43xoE5xsD4Xv9I/hfeQOBF19D4KmXUPXIM6h++GnY//I0yh/4Gxz3PAjHn+9Dxe13wX7r&#10;7XB0uQ32zrei4vpb4Op4I3zXdYCvXTukX9UaHmay2rrDcPAE5HQ1weXZDqeHIx8bGZvD4/hYufjc&#10;mXF66kkdHDpOL5FRn7uC1MLtqSHVcLuZwd1+zgNwcXRxdHuqFB7i9TLL+zjq+EjAz34yCCuYKsaj&#10;QbWMrFKqmuDnGNBpQQqWQEFECp4dwpA1DUMKQV5lUs018csrQwrpGxjAnDeTwkww0CXwDULB3xJV&#10;pFpGkYO3U00xGt2UosCB6k2p2LMxBfvWbMW+5bHYu3gDDsxfhQNzl2L/3GXYN3s5ds9cjh0zlmDX&#10;zEXYPn4a6kZPQPWoH+Af/j18Q0bDN3gY/AO+RPWAz1H/2UDUffgxqt55D5VvvYPAm2/D/8Zb8L7+&#10;Btyv9kagR0/4n38Bjsceg+2B++G89x54/nw3HHfciYo77oDztj/A2aUTnDd2gIt4u7SHu3N7OK9v&#10;A/f1beHu1BY+jpXXX4fKjm0RuO5aVLW/FpXXXY3KNlei6uqrUHfttai/tjXHNqi9pg3qr2mNxmuu&#10;Qf1VV6D2ystRf/WVqCMyCk1kx9WXYSfZdc0V2HntFdjb+iocadMa+9q0xb62bXG47TU42PZqHGh3&#10;NY5cdw3hWof2pAOOdeyAEx3a4mSHa+DlfaieT8kZrPZyN+w2D5wVPjgd7MucviBuFwNXx6WPHhPa&#10;Oo8lHga34OZc8LiJxw+vIqBGj6y7WM663MSljW5B1jTkcl4P8fJyJvw+xqsZP+M7oOGvYuxWMkar&#10;GEtBmklhvAJllkIImIQQQtnDEKKSvYTgd1Qz6OW9B0MAkUECn8c5aSoJuLhOKjmvlFGnylWngjyE&#10;rMsxrPvdBjzOgPtreB3VjkpU2wMslfjAllKGcjbN46Yiqf3N8Ha+CW4+wU4+0Z7rWsPf9kr421wK&#10;T5uL4eboaH0l7K2vgKvNFfBdczn8DB7fNeTqS+G7SrgE/qsuRtVVF6HuygvReNUFaLj6QgbeBSYu&#10;ZHBeiIZrLkDTtRdge+sLsaPtxdjR5hLsasNgbHM5drW9DLvbXYo9112Cve0uUeOe9tzW2dv+Muzt&#10;cBn2dbhcsb+9Nu7reAX2d7oShzpdjaOU5zilUdxwHcfrcOyG9uQ6HCVHuH1U55iCAS100o45fEMH&#10;HOLxwmGuH7u+I6+DdOJlOrVTHKOYR2Wb+4+Qo9yv1ju25uN1BTPfPAR4BnaUO+CyORVOuwsuhxse&#10;p0dDgtSY/wq8vLwZWXM73ZSIt2dC5PC65HhejoJ4PCFCYjCmTUj2MLKI388YDjAmiT/AuNVp5bd6&#10;WEt72GAKXoWXc0Fbo302rhGfzQd/Be1Tc16OBLgtVPKMocFt7vdXEAapGZ+da3JWsfKBLLVTIrk+&#10;N+F1kYDdHYGL64JTzbU1OS5EVQUlsNpQVWYl5WyMc+DMTIP/66/gveZqHLvuChxigB5sd5FG+4tw&#10;mBxrdyEOX3ch9rW/OMjeDpcwEC/hMZdw38UmjG1elhzi5eV6zBwQOgoXB9nfkdfH9RC8nQ4G2m0J&#10;e3l7+yjG/g5mLuN1XMbr4Eg5Dne6igHamrRRHFO0JQxYcvQGQQtu2T6uaE8Y/Fw7wmA/osRpRyHa&#10;KNQa5TnMrHS4I9c6cU3fF6ItDnbi7RIfpfDPms2zbxXsZboUfG6aSXHOyGUMou0PoUnB2zQhWcND&#10;MRQqc4TweHg5hZZ5PBRE8Ak+nuRJgFlDZPBJ1ghUUghZC1CKkjIIPqG0nMhYolEmlMLLYPMy6LSx&#10;jJSqff7yUvi5HaI8OFeX437BZ+U2CdjKKE05XMWFcJcUsfEtR6Cc67KPVMp+W+kZCVSY4HaVrYQN&#10;cTGzQxGlKEKFJZNSJML39QB4r2Uw8Qy8XwUkBeigsb/9BRqyrQesCmCd/QzUAzIyiOWywgEG8sFz&#10;glKFoa3vV5JQFn1bRnW9Edcvc+N6DlGOQ5TicIcrcKTDlQxuSt7pWp7Zr+XZX8bWihMCAzhsW80p&#10;DgP/mBopkz6at80c4WUOMyMc7nit4hBvQ4QQjnDulww6eSoqfbWUgjJYXXDaCKVwUwoRIzqyPxyP&#10;M5LmYrjDYLDzuDAiRBBCMoTj9Ur24Mncx5NzEJ7gKYGghNBp5S8ughAoKUSgtJCCFMBfWkAptFGD&#10;60IZ52X5lIL7y2Sbl2UwaogkZooJr5dUWotDcF0CuUqC3FoShrYeDQl+A7k8BeBYaZWxSJeikFIU&#10;UIp0ODIT4PvqM7ivvYxn9Ut1IS7QxqAcxrb5TG6CgWne3q8H7dmJlEITQy4vmOUKCqcwX8fFvN8a&#10;h5kljrQgRYjWOEkpwtc0aSIlMG9HIvs1KTQO6UIIh3l9lXw8fZMmo9LPniJCCgl+FbgyRsIAdjmY&#10;VUw0l8IQQ0cvi0LIeujYc5HCEEHm4TKE8PtZ2ZiE0KQozWPA51EIDX+ZkB9OaSQiBQVhIErQa5Qg&#10;wOyhUFKEhAlQBiEY/FYGNzELodbDgr851cwO1UoSEUOjRklRyBKqAFXl+bBZ0uDIiJTCCG6tTNII&#10;BXxUJGj1s7vCFLAtIwJcGoEmhchgFsIglDHC1zUhLqEMl+MopTjW8SrF8Y5XM+CvoQQiQiTXhm2f&#10;UP2HUUqxrGKJFU0GM0dVT2FkjlA5JeVaFTOFZ8IkTQr2bpGZIvJMHyI8oM+GBLyURCJCS0i5ZBbA&#10;jCaDNN0hJCsIUh5FShBEF6SVv8zCwDfTXApNGEtQnIBaL2DwixRmMcxo63I21whJYQhg3jbWzkSN&#10;SFHBcklH5rUVxaQoKEWFLoWfUniuZfkRJoXU7kJzKaRkMs7mQc5bCpHgMhOyHe24cMzCHOrI+8z7&#10;IkJoUlxGKa6kCCKDJkQ0KU6p8exSqFEXoDlSasl+Xk4vu5QgUpqJFFdfCi+lqK5sYKPNs7+NpRGl&#10;cFEKCf7wxvjMpU+wFzgD0WQwiC5F+KtPRu/g80qJVKkI6AS3TTIEKitRSaJIcWYCaqQ45XqmCAb9&#10;WZByh2f5cLjGwDaoYtCbUZkhiCaBIUQIkUIyhpYt7JTCzfIpQCm8lOIwg8ooU/ZTCAMjEFvCEMO8&#10;ZgTxYfYbQliJpNZY/3dkH2OgSp9LVWAblznMoG+O7Jfe4TIc4XhUiXAZM8Pl5AoGqMiglUknGKRS&#10;KpmD/xS3T3NdOMVgFk5SCOGESQqZn1SjrGsYwR8pRWhNQ17xqrr6YvjG/4CaykbYKYVDpLBrfYNZ&#10;imYlDYkW2OeP3IYJeZUpLDOIDJHZwWiqDSG0rFDJxloEEBEEv4momSJQHgmzRRihLBFVgGhQgACD&#10;10ylnSKcgWpSY2eGUMjcvK2jy1HL66+lGK68dHh0KXwsnyTQjBLmfDDEiFw/RI4wkIVDDHINmWvB&#10;LeWOmWM6xmWaE36ZoyaOU4rjlELLECKEBLoEtowmKbj+o85pBrVgHKdlC23U1sIx9guRIpg5ecN1&#10;qLn6Eni/+w611U1KCGeFh0IwE/wKKc4nKwRx8/qDsB+gFH5pnoPZQWQQQTTCpZA38gRmjYBfCSGY&#10;ZQhJwaAXQsEfTYIIeEYOWEUINrcMxnOCgRst8M2IJGaq9cCvtZeh1qGjtqMhpVQR3HlpcOlS+P8J&#10;KULIq0Ba8GvZgCXNWQLbTCjItbO/yhwtXZYSHJXMoHOikyClk5RMIkDLUvxEEX7ivh+vv05xWucU&#10;g1kCWjjF8qm5FEYmCckRJgj3CSeUFJfCN/Z7XQoPewlNCq1v0KWQN9/cFCWKGGaa7Zczvo7PNA8h&#10;DbO8vBpCvbwqGUEJoZdKYY20qWySl10phZEhhKoqbpNABK2iBn0ElZTAjEjht3HOM3NUAUi1wGwQ&#10;IpoE7CsMHCyRmlGGGqdVUeu06cjcTLmSpYbH1xI3M4VTpPjyU5MUEtwXqbO8QfPgj47IIMErZY5k&#10;gyOdIoOaqGAPl8HAfOYX1LFhl5f7yHVKcJQSCIYUx01SaAKcQQoKIBhSBOVQMoSIJkU0tJdzyQ3t&#10;cZQcJzXyxuZoSlFDKSq8LJ0kSxh9AwOXUvhakOJMmPsCsxTmde1NuXApwvoHJYW8Y22C2371HoSO&#10;ZIpKgVIw+KMJoUshpZCGFvDSJ4Qjwd+MCgqhB7uUOUbNr+bm7eC6FuRhMKirXVZUucoV1QzwmjBE&#10;CIrgqjAh283Rji+DrzAbruytqP52ICpVTxF6BchoYI0zfzha0IfQ1kUGdTaX4CVHTchZX5vrQa/3&#10;AGFw3Yx2nOl6KMmhdpeoyx5RUlxJITROdLpKEWqgpZdgz0BO32CCQXyuUkQTw0xICskWbSnEdQqR&#10;ovbqy+EfORb1zBSqdLKzVHIwWCmDvKOsPmZhBCyD2K2gIMGgNhMe4Nqxch0hjDUPs4GC5ZAZLzNB&#10;EJGCIhgf4fAGqrWREsjo4+hXaCVSUIJqylFdHUaraPV/gGd5DZkTliUBSmAgQlTai3i2Z1aQYCeR&#10;WaAq7IxvCMHAD6JlAKHKVYYqBrTKCGHBbpahAnVuO5ExEjlWrqsMgeJceHO2oWn0V6i5Vl7WlAC/&#10;XCHNr5y9JbibS9Acowk2zvqSdVTzq4JbC+jgWf0cMWQxto9efyWOdpE3y3j911+BI9zWGusQJ6+X&#10;TCFocpyiCJHB3xJmKbQSyhCDckWUU0qGCLR3yjmnFHVXXYnA8DFoqm6Ai1JoQjBYVXbQgjsy0F1K&#10;iuYSROImLh3zXG1TgGZIhmAm8IoIOh5mAk+gJoi7shqeyoDCW8VjiJKCoyGFEqEmnOhSMAOENcRR&#10;qDJLwaBvLkEkISkMGSQLCJItqpkpapqJoMmhyaBR73FEIOtyjBxbjsoSC3yWZOz87hvUnkGKSIzA&#10;D4PHS42vncE5cts4+8sZX0ZzwBtn+OiYj2NZRE52uAI7ulyFH7/ohaabr+L1UbLrJTuIDNpLr1rp&#10;9K+QQkSQMszgXKS4HFXDR6GpppH9BMseJwNapFANbqiUMQie4WW//iE/Q4LQtoYEuUGYELIWlEEE&#10;CeFl02zGI2IwQxhoUnBNl8InUpiECGaJSCmi9QPGS6SGEM2yQJDIwC85A6H+QMkQJRNEYgR7y0Jo&#10;UtR7KhR1Hhuq5A3IvGTsmzACda0pRXspg8KlOGcMKWTUxTimAlzeRDt35E230Jlf5lcyCLmv3WWo&#10;f7A9/jNpJBqevhnHWl/EhvlqlkdmEcycvxQGRtPdMmeSQsqnDiyfLkPl0OHYXtsAu93JPkIyhZEF&#10;woVoiaAUxragB70aud2SFB4fb0vHTbx+XkcQXq+IwVLJQKTwVmn4qmvgJ0EhWsgS0aXQJTC/CtRc&#10;hhIGeUgGKVs0ZG7AbZZFCr00qmGg17jsDHjBCHwzoYygoQV6vZeB76UApMHrDEPtEym8IoYmRSAv&#10;BfsnjkR9G+khmmeKaEgt3wwKEewNiLZ9vlJcrWgmBef7rrkIO976M/5P+TDs/epv2Nn69/iZmSG6&#10;FKG+4n9WCukppNHuiLprmCm++QY7KYVTfVRDa65VoBsBHoWzSREK+hak0I/xMPhbQsRQc0MK9g+e&#10;aFIwO5xJCKFVtICvZFlkRkojM5oIOq5SBncZKQ9DJIjsDWoY5DUM9lodFfg82xsYgW9Qp1PvY/Dr&#10;NERQ76Mofl6PT66rAtWl+agqSMPeH4ZTCv3VHb30CQmgnfXDYABHw1zyqF5ABXUowE+qAG+O9qqR&#10;+VgNkUE41fEa7Gp/MY5NfwkHyj7EyXVvo+bWy3G6w1UM4GuCiCCnb2iNH29oQ9ppRAT8uaKJ0YG0&#10;18dwTnL9RGeRQV6W1aVQHx/vpKRooBS1Xw7Gnto6CuGGz+WBnw22zx0e+OdCUBpdiEgppK+QbQXL&#10;IndUAgpPQMomQRNCNde6DEqIqholRVCMmlodmVc3o5X5jG8mUoIgwawQIYKbEpgwzvzBjMAyp0an&#10;VvoAI+gZ2Aa13DYw9stcE8KlSeF3RSBrFCMgx/H6ywpQVUgpxg9DHTNFuBScS4McKYQQRQjBLIWG&#10;OdCvxKkohKQQmktxihxvx37i7rY4kfgBqnNfxcm8z9D08m040IYllIjAjGHwI7PDjyo7/HohDCT4&#10;T3fu2EwIQaQIZQkRQ76v0VFJIWP91ZRi8OeUQr527IbfRdSrTkaws3ZXhAsQDXNZ9Oul0DEJoUkR&#10;EkLmhhAGIoQ/SHWQylpNkhalMGNIEEJEkEwQIlT/G0SUQ2YRgoQygBlDEHUM581FMKNLwWxR72Mm&#10;KqcUkikipYiUIJIIGQx+rRQaV6kzvRk5+//IUujANRfiwBsP4FjxAPgzu+Jg6Qc4OullNLa7AD/f&#10;cC0lMPPbSXGawS9SRBPjJDnB4NfQ5sc7S5a4nqVVRzRecwVqBg3APmYKH6XwUQqfZAoV6Pr7BIqz&#10;i3EuUhhrZ5LCnCGiSWHOEucsRfOAj4YpI+hogS8yGEKYBIhGhBRa0EeXQjBLE10Gt0aA+w1YStX+&#10;hlIcY1AfZ3CfrxSn2USf5ihimEshgx959m9qeyFOTO+D3SXvoyrreTQVvIqfkz9B/Z3X4lT7qyiB&#10;lEwG4VL8xDP6T53DiQz+lpDgbzlTiAydwjCkOEW2X0spPvkYuxlYHocrJAUzhfZu8m8nhRJDX/vV&#10;UkTJEmeSQoSQ8YxShItgzgxGJghh9AnBfkEkUDC49X5B6wEkeJ1oZGDXt4R+nILbDZWeZjQGcaMx&#10;ILjQRDHqbUWozk/Fge+/RX3rSxjwbLAZ9L9KCvNLqao/kB4inFMCj1Xo21rwa2VSWIaQUogcv+5y&#10;1P25DU4nD0RdXm9UZ7+A2tyuOFX2KXb1vRMHr76Y2UJ7Y056CO1NOh4fXGOA6/3FT+wBfuosooSj&#10;jtFFMLZPUybJBqeCUsgYQpNCQ3qI4yIFZTh+ww3sNa7HjmuvRu0HH2NPZY3+Djal8LB8YiCbvwvt&#10;oRQqmA24P5JIIQwBokmhvQcRXQpVOklTbZbCKJ0ogBkRwl9tFkLgWpBzksIsgokoEkifYMacFcxn&#10;fSWFBPoZMI6rkzmDvp7BHw4zRJVXocQIeCiEG00spRrtJWgoysSh775Bw7VsZOUNMQb9eUvB4D7G&#10;M70mRag30ETQs0JHaZhDnBakD2B5pHoBmevI/KeO1+KX61tj3zUXYEffP+N40SBU5vRADYWoy30O&#10;B8v64fis7tjDDPdT+2txokNr0kaNxztQpg5X41h73o/2rTlei6PXaWL+1LmNJoY5cxhScDTWjLJJ&#10;ZQo1Xq/B4D/FvkGTQsqmDswQgmxrUhzrfAOlaI3adz7EgUAt1I8GqI9oiBTmLKFJERnw58KvkoKY&#10;hTijFGEyRHJWKeTVo8jsYIJSGE1zNCKb5XApJPCl9Gkug0G4FJoIzbKFWQoFswV7i0b2QDvKc3GY&#10;meKfkUK+5SbZQcsSLUih5lpgSil1iE2yIM3y3tYXYHebC7H9ugvQ0IF0ugCNnS5CQ/sLUd6uFQ7O&#10;7Il9Je8yQ7xMKV5CvaUrdhT2wKmUt1H10LXY8ccrsfOua7Dzz62x65622HVfO+x84DrseqQDdv+1&#10;I3b/rQv2P0+x7u2iXq79MZoUOmeXguWRkiKybJK5JsVxSrFTfkXkjXexP1ADl0uTQn00439MigBc&#10;6hUnkxTnkymiymBwRimayxDeQNuYCVqWQrKEGn8DKYzSSUmhSxANTRoeG2CJZi9FU0kWM8VvIYWI&#10;oJVNkVKcZvbQxKA07S/F4T+0xk8Du+PkqNdwbMhzOD78WZz47jmcmvYSTszuihOLuuHEkpdxYm53&#10;HFn6Ko7kvY/t+a+hIb8nS6huqM8nBd2wj2snkvrgdGI/nN72Bn5MeRM/pZEMkvkGfsp+E3+3fASU&#10;jMWPsz/E3ntu4P1nZoqQIhotSqFnizNJcYLsaU0per3OTFENF8snF6VwyUc4pIdggP6rpXBxLoRJ&#10;EfGGXZgUEWL8y6WILJcMKUQAtRYphZz5FRL4LUjBEqiBvYFZCqN8iiZDCGYKQXoKexnqijJwkFLU&#10;t74URyhFs56CAR2EQa5KJRHBjC5BJCKFaqCDUmjzg2zom7r+Gb9s/haonIbjrsE4WPE+DljfxH7r&#10;Gxzf4NgPByr6YT/ZXvQaGgteQUPBy6jNZ6Yo6obG4u5oKHwJO0t6Yk/pa2zCX8Oukl7cfhU7uNZU&#10;/DL2VryFn0sGY9/QZ1F361X829iIs9T5MYoEqiE3UMd0VESVgpwihhhaP6FJceLGzjjJTLFXpHi1&#10;L/b7q9hTMHDdFOP/b6Vo1kiTKIFvJizgz4KRIeoY9HUM+kjq2RNoZZJIQFgGyXsOShAlhAR9uAhN&#10;1b4wtsvI65fvXlSXZmOPfPap7WU4eMMVOMTAlZ+IOSICMODDMgIb4pYEOBMnjV6Cc2mqfySH2l6E&#10;2lsvxe5vH8fP+QPYI7yNxjwGet5LaGIm2F7QnSIw+AuFHhTgZdIDtQUvsQ/iPkrRyFHEaOIxOyjM&#10;9gLKwHFX4as4bf0YP2/9CDtf/RN2XHcJb7M9fmEf8Hf2AD9x1DCEMK+FE8oY4VKYMTLGiRs1KQT5&#10;8bR6SrHPp0vhMj4By8BlMBu01EifjWZS6J+MVWscz1kK8/sURBpskcJzVjE0WjWTweAsJVK04G8J&#10;kUJliQgZlBDBRlpG2ZYMYUjBeQtZIlKKHWQ75ZLvVlSVZWM3paihFAcoxUFDiggh/ikpSEgKecWJ&#10;De8NLGN4fQ1t/x1Vz3TC6XVv4Uf7p8wKrzCwNSkMDCnqC7ujJv9FXYoeaCrqQTG6ceTxRT3VcbtL&#10;+uCX8s9xYkEvBO6/CvvbXYJfbmyPn8kv7Bl+UdnAkOC3k0KyxkmZB6VoRyn6qPIpJIV8zONfJYW+&#10;Rv7XStG8TzgDPgnsEHX+5lJoMhiYpBAZKIVqnkUAYmSKSBkMlBSVXtQ55UfRNCkkU0SVgnMlg4Ep&#10;2M+VcCn0l1xvaI2fFddib7uL4P3jJbwfz+DH0oE4UP4mGlW26KFoYrA3UgihLpgpRAhmD5ZJMspx&#10;B+xv4h/5H2L3gPtR3eUi3v/L8R+d21KKtiyF2hAZ2VjrhEqnf04KAympTnQOSVH7Sm8c8JukUF8H&#10;DaiXZA2kfDKIDPwzESmFIYbsa1GKaI32byqFvBHnkc8q/RZSyDvMIcKliP4ya3MpXEoGg7NJscOQ&#10;guXTOUvBoI78/sK5EE0KeSnWeBf6587yq3qXw9f+31DZ/Wacjn8HJx3vq5JIyqEwKSIyxXaVLbrj&#10;YDkb6+S30dDzBmzvcIGS4O83SmagFJ3bcbsdA/c6Ik20xr9Siv1t26Hm5dewV37g2BGSQl59inyf&#10;IjLgz4VfJcX/SKaQzy6JGGFSyNymj1qv0VwEWRMBjOxwJilazhQNlEK9Oy0f3ZBtEaK6ZRmCspDt&#10;xCyFUT4dvv5KJYAEv4Ehxa8RQjA+wxQSIlwK4bTiGuxs93u4b7sIDWMfxaGSN1TQN4kEFKKBZVVN&#10;XldNCrKd7GRPccjxBnYsfBzeO+Tj75dRhg4sl3TYNCv0Ukka7dM6mgwtCdFJcbqzQaQEN/D+dubY&#10;mTKEOClSdL4R+5kpGntqmcLpZBCrT8hqb96ZX5Y9oxQS5HqgG5hlcPL6pHkPisG+wjguuhQk4l1t&#10;sxSGEGYpziZGVCk0AQRDCmNbI7oUFYpIGQzOJoU00/VVv14KGbdX+VDPv6GqLCsohTTa8m02swC/&#10;lRThQjQX46fr2+AX+f70DW2wu/Xv4OnaEaesH6CpxJCiG/uKbqjOe4G9Bedck/XtlOKAox8OL38B&#10;lZ3/jYHfFn+XgL+xI6VgYMtczwgihyaFdvaPLoPB9YrmMhiEpBARDFSm6NyFUlyHph6v4SClcKhf&#10;ENelOJ+eQg9+81qkFE73/2optMxgFkI4bymkcSZ1DHYlg5RPESWUSNFQJeu6EOcqhSKUKepd8p2K&#10;f70UzbOEGUOKtvj5+uvwH52uw552F+PQpK44ZH+PpZMEv1Y+1bOfqMp/AbUUwSihthd3x47invip&#10;uD/qn+uIY+2v1KRQAjC4jRJJSaFlCuPl1ugyGPxaKW7EyRu74NB1HeF/6nnsk996cnoohUf9eof6&#10;7JMuxNml0Msi/YtCQfR1EeJfJYWiRkOCP/wzUOcsRXTOSwq/XQV4fUCkELRXlKIjGUQT6FylCMLj&#10;hHq3/AJ5qHw6eMPl/9ek0D7Edx1+bt8ae29vjZPb+mN7WR820N00MVQ/0RV1RS+hlsh7FU3SVwiF&#10;PXHMPgAHvnmcZ+iL8A8lg5YVVHlkiBH2ytPZ+PVSnOhyE3uyznA98gT2l1bAK7/1JFIwcP2Uwn8W&#10;KYJBHgx2TwTaejQpIl+BaiYFOWcpdCT4DSnkGPmexRmlqGVg1QhRhBB+nRSSJfRMEUUI7eMb3GcI&#10;IfBY7RUoT3QRzKhM4UODvLlYnoPd3w+lFGywKYS8PxEphZnIgD8XWi6fBBGiNQOwDTNFOxxqcyl2&#10;d78Np0oHMfBf0YWQV6FexmHrO9iZzLHoDewufU2VU1JCNRW+gv1l7+On1e9gx02X4+83tFNZQZNA&#10;C/KfKYpGpxa4PgxDih+VAIImQDTC+gl5SVak6HA9vI88iYPlDviZKdy6FOeSKYJBHgx2XQbVP4RG&#10;p7s52j4i1yPXF1WKkBjqS0YiBomUwtiWDwYqKTg2kyL0sfAIOUg1BRF+OykkE4SXTWFSsO9o4GUa&#10;ddSclxMxJODVG3QtYPQUDSz3mqx52PX9MFS3lg/0/fNZIRLtladoMoTzU6fW+Af7iqY2v8f+77vi&#10;oO1j1Bb0ZMn0snrv4nTFRzg0rwdy77kE/jdvwenkt3G04h1VWjUV9WTD3Rd/zx+Mnc/ehOPXsYRi&#10;k91cimgyCDe0yE83GtwYlR/JaZ1TXShGF8kUXXC0fSd4H2bmsjoRcDJIKYX5q6XNpJBRpyUpnB43&#10;A//cCDbgvG6nCBImRvNXoRRKEGLKHGcj9DGPKGLU6FJUu8uDyJrWZxhNuPbqlCGFwmeS4zeQwiiN&#10;ziZFky7FdpsFO0ezfKIUJ/5FUmifhm0JZgryE4/5ucOVqLv1cvy4+UPsKHkTNfnMALa38UsxG+4h&#10;98Fz8+/VL45vv+5C+O+/FodndcdP1s+wv+QNNOX3xkn7lzgwsit2tb0U/9HlevwizXZUCSKJLoQg&#10;Qvyo0ASIRlAKcvLGmyjGTTjWoRM8Dz6KfaU2SsGg5ln8bFJIEP96KSIzhn5ZEUKuX0Q4ixSGDN5K&#10;ZghBxIiUw1jTifLZp+YYGSOYOZQYkjXMcpgyiVkQInJEe/UpDPX5J5ZMEVLIK1GSKZoojZIjihCC&#10;IUWTZAqWT7uGf4X6a+XTrVI6hZdP/yzRX45tzk+8zaOtL8L2Z2/Bj0Wfs5nuhWMVH+Ln5PdQ06cL&#10;vJ1a4cgNl7FcuZYBKP9N6BpUXX8xdr53F35JH4AT9oHYV/YhTsV/gvpbr1Ivwf79RpZCN0aTIJLo&#10;QgjnI4UmBqUgxzteD/99D+FQQTECbLDPmCl0wkQIIn0Dg94QQo0uOFwhmkuhZwniZJ8hyPXLbamX&#10;gJUUehlFSQyMH0LzSSkVIHpZJdlDk0CkYAnF0avm5kxxBuQ3mYxf8VO/5NdMiiivUJ2HFLXcV6s+&#10;H+UIChGSgms8Rr5IpMSIIoSgSUF4e9utFuwZ+Q2l0D7h+i+RIooEkfxC9l77Oxwc8hROOT/HifKP&#10;cWTScwjcfSl2drgAp27i9XRhA96ZUIpTN17HsqgN9ra5AFUPtcWxea/hF+tX+I/y4djd9RYcb381&#10;M0U0AaIRXQjh/DJFFy1T3Hgz//bO8N11Lw7k5CEgb+DJP2+kHJFSRP6YmQpkvYHWkCDXhFD9hFdb&#10;s1MyoUJgeWZjNrI5XcQJq8MBm8OpKNep4H47j3PwfjjcfjjY29h4PQqKV8HbFexcd/B+CU5fJRz+&#10;Kjg4VlCmCo7OQB3clXVw6bRSv84XhAEfRQqFLkNLREphzhRCLUuqWpZSgrzCpEb5+IdC5nq5ZEJr&#10;tqXplmwhTbeLYlCOqhDbqz0KtS3HsMQLSnGNBPE1qtFWHwZkMMs72Aa/ShIGuoxnlkJrtH9m6bb9&#10;D1fhP7cNwT8sg7Hno7tZJl2EEx2uYmDKu9FtcEqgCPKzNaf1d6l/5j75Hkf1jRdhxwf34b9LJuHY&#10;uL443O5y/CNq+SSNdHQBQnQO9gtnIjxDaEKcuJFCdrmFj9mN8Nx1N/ZlF6hXnJwMRlfUXwY0CxES&#10;wMDIBnYGu2yXWh0os/tR5ggoSp1VsLprYPXWoMxThXJvNcoEXy2sgUaU+RtRXtkER81OOGt2wVW7&#10;G+76PfA07IV7+354dhyAZ9ch+PccQWD3UVTtOY6afSdRd+A0Gg79jMbDv+j8zO2fsP3Ij9h5/Efs&#10;OHoajUdOoZX8sHEQBr/8fGW0Hy8QWSRjKEw9RggpsyiPh30HqfXIR0ZC1Hopjo94KY38wACDPlIc&#10;9dtNZniMgRKENFayx1BykKoQIow6hnJHk0L7R4qUwcSvyxza7zCFpJAPATbnJ0pxgn3A8VcfwenV&#10;X8P96HXYzb7hFzbeP6uvkIoU8tOVmhCaFIYYbZUYPzN77G53CXY8dgtODX8Lx/7UGf9gCdU8W5yb&#10;FJECGJKEZOlCGUJoUjBDUIjjXW5VUrgpxd6cAsivfTukpKEU2rfw5I285lKYs0JICCeF4JnfbkV8&#10;whakZOajwGZDblmeIqe8ANnleci25iLTmoXM8myOFmTZCpBVUYRMjpkVBcipyEeOPR+5jnxYnIWK&#10;PE+Jhq8MhZU2lFUzy1S7Ya1h9iCOemYMMw1eWGutKKkqRFFlAQoDhcwUuggiRIDBr6Qgkh2iiiG4&#10;OA9KoFHtlrXS4HYd99VTjjqZk1rOq5UYki2YKYIfBwkhPzyg/dqfTRtNUhhI4636jAgko6jPWzlL&#10;sYMP4F5K0SBSsE4/QgEEsxC/Rgrj+9YGIkXoxwXMiBTX4mTHq3Dq0TvQeHtb7GOG+PnG0H4J/JAU&#10;ITHUexvy8qt8AvbGDorTHdiAS3l1aye13bynOD8pfmbT/FOXLvhRR5NAsoOMNwU5JUKoLHGr4min&#10;myjFPZTCoj4EKCWLSKE+A9WCFJGZwpDCxnKo3FqKxYsXICktB2n5WxCfPBGpaVOQkToFWZnTkJo6&#10;AWmZk5CRMxnJmT8gOXsCkZFkjUcKSc4cR6mIbOvrydmc54xHWu4PSM/5AZm5E3gdEzjnmDuR2yYs&#10;E5Fu4XF53E8y8iajlddeBgNPBUfBVgof8dpKNKyRFMPD0VOubat5BM6yQthLC+Dg6CgrIsWw80Gw&#10;cbSVFikqSgo0igtgK8qHnfNK+ewSs5G8T6IySIQURsaIRKRSr3oxU4gU+0Z++5tK0dL7EsEgjwZ7&#10;hRMUQ767/RPnP7Kh/rGzXIaX5eVEAu13XGWuiaE+9aq/J6F91kmaa8oh71Gw55Dtn5uVUOcvhfCj&#10;zmklRkgKo7FWWUKX4liXP1CKmynFvZQih70Da/NfKYWdUlRQCivjZ8XyxUjOyEVGfgxyGMi56wYh&#10;Z9Y7KFn2KSwL30f6/LeRtrY/clKGICN5MNKTvkA6x8yUL9V2RvIXasxMIalfIjPta2RlDEFmxlfI&#10;yRyCXM7zBM7zhaxvUGCQ/Q3ySW4Wj8v+FjlZ3yI3Zxha5aTHQZERT7ZwvgXZafFE1vUxdTNyDVJi&#10;OcpaLO/oZmQnb9JI4R+VsilIVmoM0lM3IiMthmzknd3AcT3v+Bpkpq/iHV6F3MyVsHDMy1zD24lB&#10;alICpSlAFbOE/OiyfCgxUoqW5FAfI6EUdc4i7GTq3fXNYDRcLf/f4RolQLB0YnAb/YSSgoEtaD9L&#10;GeKUonlmaE6ECOeIJoXxi9+SJdoppKcw/wiBesPOxLlJ0ZnHMPjD6EKpNDQpbg5KoYkh2eEWcqsG&#10;RTjNsumkcNOtLKH+yMfrZgTuvA/72Gi7mSmc6nvaZy6fNIzmmuWL3k9USPlkLcOqVUuVFOkFjK3c&#10;8ShZ8SmKfuiNvDnvwL35a+QsexclqUNQnD8SebnDNCzDkW8ZgcK8kSjMH4XCgtEoLhiDosIxKCzm&#10;WDoGxRxLSsaS71FaOg7lpeMJx7LvyXcKq5p/jzLrOPY1P6BEsP2AVnkZo2gQrzh7NIqyR6IoZxSK&#10;s0dxLtu8Mc6LuVaSM5wMRSkpyyWWYSjLI7yDpULucB7/LY/9FiVq/3CU5w2HNV/DnjcUFbnfwF0w&#10;Aq6CYXDmDUFl4Qj4Ld/CWyC3PxdJCZtQlJetpKiSn9FRn7qNTjQp5MfQ6llX7izLx84vB1GKy9VZ&#10;PpgdDBFMhP9OawiRIroEkUiQm8qis6IdKz9VY/yOq/Gr3zJv6Wul8sE/9UFANT8HKVTgt8TN5BaT&#10;FDIXbiV/COMU105RilM3346TN/wB1Xc+gP1stNUbaC75pyvhQkSXwnj1KSSFYK0oV1KkZOYhvZAn&#10;Wcs4ODZ/hbIFH8CRNRqlFKGsaCTy84ciJ49ndBnzhxFttBRSlCLGb/FoFJSMQT6xlIxGHqXIV4yF&#10;pfQ7WMrHIb9sHAqF8u9RZNUoLP9ObRdQinwTrawZr8Ca0ZP0gDWrOyoye8Ce+TLs3LZldIc1/SVF&#10;RcaLsKV3hTXtBY7Pq9Gawe1M7ue+cs7LZb8cp65Dux5H5itwZrwMX9YrqMx4Fe4tL8O58RU41vZG&#10;YMNbqFjyMjzbPkBF3kymxc18EPJRSSGq5ec2z1MK+ZXABpchxefNpDALEf3Hi3+NFILWXJ9JAmm8&#10;Be2HzeQ3nDQJtGxxblKECEnxi7xvoaTQxPjlxs6EmYElUXQhhPORQuemP+Fk5z+i6o77cTCTPYWv&#10;Un0o8NdKUSEvs9o0KTJzi5BdwgrFwrP22oGwsmyyW0ZThm9gyfsKlnxS8DVyC4aGkVc0Avm6FPmU&#10;waCAQhSWjUFB2VjkUQglBbNEQfl4FDIbFFplHI8iG0eSz+ygIfPxaOVMfxYOYk9/TuHMeAbujKfg&#10;Ia7Mp+DMfBKezKfhzXqOvABP9ovw5JDcl+CxCN3gzn0RbktXePK6wpv/Is/83VFV2As7Ct5CY14/&#10;VJf0QmVRD9QV9UI1JXRseAH1iW/Ctfhl2Ga9CN/Wj1BRMBNpSZtRUVrChtzFpl37UtO5CKFQDTdH&#10;F8unaFJEleH8pNBKqhCaDKH9hgjSZGton38S5FUn9coT5/JDZ9qPmVGC66/D6U5suuXX/7gtP1z2&#10;sxnu/0W+i83x7/LmnUAx/n6DLkWXcCn+rkvxE4NdCJchVDqdixSnlRB/ZAlFKMWJG2+D77a7sD8p&#10;DVX697Tdxj9tYeCfjxQ2u51SlGHNmuVIpxRZZQlsesfBmjgEWXNfR7mURZSiIJ99AIXILxhCMShC&#10;4VDk6xQUDScjUVA8ilAGGUtY5TBDFLE8KmRpVFD2A8WYwEzxA6WYwMxAKUQOjkVWbtsmIM82kTJM&#10;RAHFEFr5Cp+Er/Bp+AufRaCgK/wFzyPAuWz7C58j3C7qqlH4IiqLu8Ff3B3eku7wcQyU9ICf+Lju&#10;K+qOamtPeMu646DrQ9jH3IOsr27FXsfb8JV0Jd1RWfYqasv7oLG0D3Zb3oF39cuozuyPsoJpSEmO&#10;h728DDU+F6rc8gqV9oaeBL0qjxj0gnrvQiGvOskbe9pLsvJybYO7GDtLNSnkt08l4I8xYI+xtzhO&#10;TnBbkyCS5lKEE74//Di976AEJztdi+MdBP3HyxTy+1Ha/AjXD5HDHa/leC0Otr8W+9u3NtEGBzq0&#10;JdfhYKf22N+xHQ5QmIMU5ADFEA4yUxwVGW5kqaS+XyGCaKXTL10oRRfJFOFCGJIIP6p+omUpRIbT&#10;FEE42eU2nLiJ3CxS3A7vH+7E/sQUVIsUeoMtfYUmA+dqPLsUWqYow9o1KyhDEXJtSUijFJmJnyM/&#10;/Rv2BwzwvG9Vtsgr/FaRW0AoQ27RUFiKhlEMZgoel1c0GoUl41BcQhEoRxH7iKJSBj/JL6UQ5ZNQ&#10;apuCklIZp6KofDKlmMhsMYliTGbGmMJR5hNRzLGVu+Bx1vlPwJP/FM/yz3B8hjW/hptiaDyv8BQx&#10;UyiYEYpfMkFJipkJ5GPR6T2xt/gtHNjWDzF/+TdUzXgGTfY34C3lZUp5bCnlKWUmKe2JpsJ+8Kzp&#10;Bm/SOygvnIG0tETY2XzVUAbpK+SlW/XVVHkPQr6ApHCb0H7lQ1DbPK7eU4IdpXmqpxApRIJjPGsf&#10;Y8AeFxjIJyIC+9cjMlG0GzTZjjAL7L2jC3Y8dAcaH/wT6h+6HfWP/Am1pPrh21Hz2F2oeeI+VD1J&#10;nrhXjZVPP4DAMw8G8T/zMAIvPAH/i8zOLz4JV9e/wtHtUbheeQzuVx+HpxfXez2L2uf+isO3dmG5&#10;1Qk/Ugx5h1reqf6ZUvxMKX658SZFSApDhFtYCmlIIx0SQrZvpQR/YFYgIoMhhC6FZAs3x/2xW3ky&#10;qqEUbvX5Jwl6+Vpq6FOvZ5dCZYsKK9atXYOcwlLkOVKQnDMW2elfw8KetIi9pzWfPSd7Aj+D3c/y&#10;x8lG2sXRxW0XJSjNpwyWsXBbZ/BEPR01BVNRY5uF0mIGfAmDnNhtM1FVPp9VzhTUlS/gyXw2HGWz&#10;UFI2BWXWafBa56CmfB6Zr/bXls2PLoWzRSkMRAoGs46PQniLX8Ex64fI7XEl/F/eDff4R1Ez5wUc&#10;dn4BN/cpGco0/Mwk1WWvoM7SB+VLnkFtLjNF4TRkZGyDk3WmfOyjWkonQwY1mmUwkO9aaB/x0LZd&#10;qHNHl+LobyJF5D92v5bXxSxEKSQTNXGs7vE4Sj/phaIBvVE8qC9yB/ZG1me9kfHpa8jkWubnfZDG&#10;tYzP+yLri37IJOlfvE76IU34/A0kDXwbiQPfROKAvkjidSQP5vhlbyR+8Sq2DnoVWwa8htw3uqLp&#10;T7fwPnRUQvzIskn4iULIexDNpdAkEMxSmMVQUlCIEwqTECYpvDffgYMxW9DoN6SQj2qYpFDj2aWQ&#10;l2VFivXr1iG7oBT5jgxKwUyRJi+PDoWVMjhTvkH6EFYxw3rB/k1PNMxhnHzzIgLDXkHBF4zTLUOx&#10;x7EE9QsGo/CdZ1D0wXNoWv4t6m0LmTEmo7x8Burz56Bw7LvIfL8r6qZ+jrIp/VFjmQWXfR78tvko&#10;m9ofzi/7MmbfhnfIuyjn86KkcCkx2DvkP83506hgOWUnzkLKQTQpnoO76Fm4ip6Dq5jZooR9BJHR&#10;W9QNdbZ+2BHzKkqeuQZFz7MkSHwDux3vs+x6jce9CidlcJa/QLrCVcbLUJLGsr6oSe2FQDYzRfFM&#10;ZKQnwaGkcDFbsDxqJoGbEpiRzz35tc8+VYsgbmaK0n+ZFMYbbMG1znKd16gfQjjU4Ur42l+Gkp6P&#10;Y8MHL2Ne32cxs9cTmNHnSUzr/QSm9PobppKZvR8nf8P0Xn/FDI4zej+F6b2fDsEsMP215zDzlWcw&#10;o+fTmPnqs5jV+3nM7tsVM3o9hZmv/Q3L3u+G7A97ooZZSX7/VXuPQXvDTXtDTssMBtrLr7dqryQ1&#10;Q0olKZvkJVgtS4RJcfPtimO33KHE8JKDG+LR4JOfznRpUuifeA2TQhdDk8EgPFNUVNiwYf06ZOWX&#10;oMBtwTZ5gy19CLLl1cvicexrWQoNfAHupx9C5UevYP+S4fD3Zwn+xP2o/vRl7LfMQ8Oib1DY7SHs&#10;mTQYuyd8gaIXH0T9ypFwORYz6BeifOSbvI7eOLBhGnyf94Or/yvYm7sADudCVFcsgZcnop1f9Mf+&#10;/h9iR//3UD3yc0qR9zjr/OfYC3RFrbUbKlnm1JS/hJqKHrxQD3jYY7gLpGR6EdX211Dr6IV6e180&#10;siSSsqjORssKX8Z2+7vwremNQ5sGYcfc3miI78NU1A/1Ja+rfdvtb2KHvR92Od7CLtubaCrvi4Yy&#10;XlcepcjtB1vRbGRmpsFaXooa9gjVSgpPUIYm+XyTUOMNoUthfCW1gVI0KCks2DE4JIXI8M9J0YY9&#10;Q+hd52DGUFKwbKIUBzpcATelyHnpEazv3xdTPnoXn330KT4ePBSffDkUn305DIO/GYWhw8dg2LDR&#10;GDZ0NIYPG4uRI38gE0KMmoTvx83C+B/mYOKk+Zg0eRHGke+mLMGUGUvw3acfY/LrLyChH3u9O27i&#10;7V+v3mwzpDhNAeQ9hx+ZCX5ioAtawEtppPUJob6BDfVN3KYERnN9ivOTXDtFIRSUQDhBKSRT+G66&#10;HYc2xLHHk5/OdLGfOJMUZiFCUmhv5DFbUAopn1Ky81HkL0Ri7mSkZbLRzh3GBpulUtkk7Ev8HiU9&#10;HsCe1WOw3bUaBzZPhO3p+3B0wxQcLV0H6ytPov77T7AnEIOjnk2o++Zd2N7thl3la9CQMAMl/Vit&#10;JM3D7vpEHEyYCfugXtiduxAV9kWosi2FfdgH+DE9BjunfIe6kV/iSEk8Wu3lWbxm8V+wY+YjqJr0&#10;ABpYzuyd/xR2T30U1TMexS7L62yge6I2+xVU8pi6H8hI7vviftR8djeqxj3BHuIT7Cv/BDvnvYri&#10;J9rC+tR12LugB444B6NuWx/kf9wFxa+1R2W/mxF4tTOc3TrANfx+7LUxk+S8Cl/u67AxU2RlZ6gH&#10;qo4yVIkU6uwviBAihiGCgR8NNYKPeFFfw0zhLUdTWTb2DP0S9W14Fmedf7SzxjGdk1w7rQK9NU53&#10;io7s0yQQAUIvn4bGduwl5J+vt8bh66/Gvg6Xw0Ux0l/8C5Z/0AuTvp+K/okO9EisxJtpDfgsexe+&#10;tOzFkPx9+LZgP0YUHMB35UcxxnYUI2yHMKx0P4YW7MY3lp34Oo9jwR4etxvf5u/GkLw9vOw+jM7j&#10;MROWYmzfntj6dne47roNR66/AfL96VOdBfnew808+2tl0cnON3PfLTjB8Rg5ekMXHO/UmU1/Z5Z7&#10;NyqOKjorDnfozMb/Bhxqz/E64UYcaN8lyMF2XVBx/R9xcPNWZnN5SdappDD+AbzbLEbwnWztTTsD&#10;lSW4rkZ7BdasWoWtKVkorSymFBMpxTeUYgTyCihD8Q+oixtJKR7CrjXfsY9Zh71J01Da7WEcWD8N&#10;u1dPhZu91864ycw6PPs7lqJ+02RYX34Cx2NnoXHqSDj7v4E9Rat4e8uwp3wZLCP6oTp7Dsunxewh&#10;liDruw+xt3AT6meMhePrj1FvjUGrU47+sHRrjbIurWC5+yL4v3gM9mc6ouT6Vsh/sT0OF34IL8uc&#10;/cm9UfTAv6PkrovguONS+O+7Ft7bLoH36Y74L+cP8E9+Agl/boVdAx9F3cs3IfX2Vjgc+z5Oxn2A&#10;nDtawd+Njead16DxyT/CcW9b2F6+HoesH8OX84qSwlo8AxnMFA67JkU1s4VIoWUCQ4yzSCHlk8/G&#10;PywbO4drUkjze5RndDOSKeRbcfLT+D92uCYqp7nvJJGPiRzneLxjaxwLow0Od7yaGeJK7Gl/Oba3&#10;uxSlbS5FateHsfazfhj7wwz02urA8ymN6J21B+9a9uPDvAP4tOAIhlh/Qv/MPXhiTg4enJSAv81I&#10;xisri/Dxtip8nr0Dg/P3YxAFGpizGwNy9+Kz3P34NPcghuTsx5AfVmDcm/2Q8FEfWO76I2rat8P2&#10;Th3Q1LEjGihIPbNFA5Gx+uabUXfbbai//U+ou+MOVN19J9z33gn/g/eg9uEHUENqH34QdY88hFpS&#10;9dhjqHr6adR07Qpf9xfhf7kHAj17Bqns0RNFfVglpKahWqRgkGv/KD5SChL55SHZJmYp7A5KsXoV&#10;4hPTUV5VgkTLBKSyfMrKGYHcwrEoZFNdlzAaHmaDfWMGYsfKsTgwbQg83Z7C8XUzsX3aCLh7vIDt&#10;KTPYPM9BSflcVKfOgf21Z3B87hjUDhsM9xcfM/jXwFqxkP3sPLi2/oBA6UJY2U/4rAtREvsde5D1&#10;qJk1HBVfvI0G6wa0qirohVNx78F9/yWof+Mu/L/l03FwbA+U3Xs5ftn2GRoK32LH3xtHkl+H+/k2&#10;+HnFp0qEnQP+ikPT+qLkxc44nfYtUh/8N6auR/FT9Tj8kvsVrI9cifK3/4TTMZ/C3v16/FfuFHge&#10;59nnh7dxeMEAlPfsgsPl/SnFy/AzG1kLmSmy0uB0WFFLKaSEUplCvjikZDiLFOpYN2opRZ09Fzsn&#10;jYajQ2s03tgW9Te1I9cFabipPQOHI8/69cwC9Tzr13dub+I6NHZhoN18PRpu6YzaP3ZBDan+440a&#10;t92Iqtu6oPLPt8J/7x94kuiMstuvR/LtNyD+lSewmo3y6Imz0DfBia4p9eibtRtv5+7D+wzugZYD&#10;6L28HPcOXoa7+89B91Hr8P7UBAyYm4pBi7Lw+fJ8DNhgx5cZjcwW+zE4bx++oEyDLAcxlNcxbOIK&#10;jH/7dSz78DVYBr4Pz9eD4BnKJ3/k13CNGwHv1PEIzJzELD8ZVXPYaC6ej4bli1C3ZjmqN6yFf/MG&#10;VMezzEiIVdSThq1xivrkrahPT0VtVgYqczMQsGSF4c1OR1VhLmo9TniVCMZ7EyKG0WiLEJIVjDJJ&#10;wyFfIjJ9kUgabZFiLcsnyRTWqlIlRYp8dil7BCyFY1BQOhbViSNR1ed5VHd7GrbXnoav57Ooev4p&#10;nFwzEzsmD4O3Z1fsTJ4Jd+lclt7zUJs+B57XX8KRmWNQ/e0gNtFsrMtWobxiPpv3Oah0r+TtLkax&#10;lcdb58DvWooa91oEZn+Diq/eQZNI4bB0xeGKAdj+yd0ouucS/FfWeBQzYP1fPIyfbUNQm9cb3mJm&#10;iq39eGO3AXnfwf1sOzR+ci9OJw1GxRv34eD4l2G5899wejPLobK3sdcxCNsHP4K8h6/Crimvwfnh&#10;3fjPwu9hfbgt9o5/FSfihiDn1VtxuEwyRQ9K0Q/2krnYxiempMCCOgZ7ld+JevWqkiFENCkkQ+iI&#10;FDymJlABX0Ue/Anr4Bg/AtWTxzA1Mg3PnIB6osbZk9Ewfwa2L5yNnYvmYOfiudi1dB526sh81/KF&#10;2LlqMbavXort65Zj14ZV2LFuhYnlaFi7HFUrFsC1kLXrtO+Q/f1XWNO/FxZ/8hZGjJ+F17e48UIy&#10;MwWzgkgxoPgInp2dgbs/mo63xqzH2PlZWLXFiU0pbmxMcWFjqhvrU/0YMi8Nr8/ahuE52zG88ADL&#10;pwMYTCmG5ezFiEkrMOGdvpj50auwJ21GA4OrkmWM18P63scADHjh5mMW8LpRyQCt8jHr+j2o9PsQ&#10;qAzAV1kJX0C+kaYhc7VGApwHfMRbycv6OQq8nDH3yb/xkn5BC3xDBkMOQwrjm3RhUigZtI+My/co&#10;5FOyFawKYmI2IiUjH9bqMkrxA1Kk0aYUeSpTfI/qraNQ8fJfcXjqEOzNmIfjMTPgeuV5HFo1Bbvm&#10;jIK753PYnTSbJ+75KGcmaOQx/jd74sC871E39is4P/8QdWWrUVaxCD7bEhQwM1QUzEM5e4oy21yU&#10;l89HwEMpFjBTfPMe6kpWs9HOfRF1pW/i2LJesN3279jz2l0ofuxyHNz6DnYVvYuavFdRTSkaYl9B&#10;/sC78F9Fw+F8ug12f/EXHE/+BN7hT2Hfx4/C/sjlOJbRH57Cntjh+ACHpr4IKyXb8d3z8E5+Cj/n&#10;DoH9oauw74eXcDBjIPK/+wtrvHcoRXf4LG/yj1qI2I1rkRAbgxo+qYYUSgyWRg01HlVGtSiFfkxd&#10;lYtiOFBX6UJTrR/b6/zYKdT7sINsl7GhEjsaq7CzsRq7yM7GyiA7dLY3VaGRNMjIY7Y31KCpvhqN&#10;ddwmTXXV6mVja2E2ynJSkZe8CVnrF2Dpl+9i8cdvYvTYqehDKZ5P3Y5eLJ8+yD+IV9eW48/9p+Gj&#10;cesxYU4SVqwtQnJmAJaiWkVuYQ1y8uqxJasOA2ZsxVcbbfiOUgxjL/F13iEMz96DUVNWYfI7r2PB&#10;52+gLGULKl0+eIn8bpLT74cjwJF4KYEEcIBrARGCcz9HP/f5KY5P8Ht5nIdoo2yrY3wcKYCfl/Gx&#10;P5DvThh4g7/TJG/UsWSiFJFv2AW/ZnpGKexwOO2Ii41FalYByqooRe4kpGUMR07OSFgKvkNByXjU&#10;JX+PslcfRc28r2Czsg9ImoXyPl3ZY0zE7pgpcHZ/Evs52iuWoKiMWXHrNHjefwUHNs3kiW8MnAPe&#10;wc7itSh2rEJt+WrkTfwM3qwFqGDGKKMYpSyhqjzrULuEZdrwj9iPrkErX+5L8Bf0xFHLR0xR18PV&#10;thV2fvInHLB+iMo81pJ53REo6KHkaMx/HSezP0HFE9dg9zcP42Dp5zhS+jVq374Tzr9eicOZH8In&#10;PyDseA/H5nSH/U//jiPLXsde1yAcTH4P3vsvw56JT2GPfyAaKt5DLcsyb458VERKtEVIjIvFJqZ4&#10;6SeUFJRAODcpQmiX4ahTx+0wZE3HfLxxGVmvrw1dXsNPAqit9FE6L0cGjr0c1nxNigL59PCmpVjy&#10;1QdY+lE/jBk1Cb0SvHgmbQdezdqLtzN24KERq9FvBIN6dhIWLszAlq0u5JVsh821H+WOPbDa9zDN&#10;70dO8S4sYun11bI8fJ+7GyPyJVscVlKMnLwKE9/ui4WDRIp4VLkZrG6erSVIGdjugBbcIoQEdSAQ&#10;MEFBKIWByGEI4lFyGIgkmlgeXof5R8s8prmWGaSpDgmhSSHl05mlkE/JutxOxMfFIT2nCOXVNmzN&#10;nkIpRiA7ZxSlGIeyook4lD4N7tefQe3cb1HjlEZ7Lpy9uuLAikk4UbwB7vdeRvWoj1QJVMMzfvXM&#10;L1HxWW/stTCbp8xH6YB+2LlxJvZVpmBn6iKUfP8Zqq3rUO5ehTI25lbbYjS5NqJp4XeoGfYZjllj&#10;NSm8eS9hZ/lb2DfiEbj+8O84tbo36kv6ojK/G4Xg/sIX4S6kPKWv4lj2B3A8cTV2jXgMO2wsk0jl&#10;u7fD/bercCynPwLFr2Gn6yP2G11hu+t32L++H9P7h5TiXbgfvBQ7Jj2O7ZUfwW/rhVprL/hzJVO8&#10;hYrC+cjNzoKzgj1FpVu9+hQphXAuUkQiAV5HgmvMIAaNpKkuoLKKINsaARPadgOlqKvyKzHqlBRl&#10;sFEKqyUN+SxlcmKWYumQD7G0PzPFSJHCh2fTd6NX5j68FuPFo18twbcTt2DBvAzErCuGJb8edu8h&#10;VPgOwu47AIf/EFyVx1Fo3YeY7GoMXpCKGcUHMKbwUDBTSPk0iZlikcoUuhTy85UMTg+D26sHu0jg&#10;95uFIFIiKWROMQQ5nqNXlyNSCiWGwW8mhXzfWqRwMVNsQlp2ASpqHZRiElJThyI/ZzQKCifBlTMJ&#10;thH9EHjpCbg/eFWdzSu/eQdVzz4Ox5svY1fSQuxeOxn5/Z5D7axvsWvRGBS9/SJ8LIXqHeuxo4LS&#10;zBqG0i95Ap4xEu4Rn6Jq5QSWk/Eoc65CqWs5/N61sG+aCOfwgaj/djBcE79BK7+FwU6qba9jz+Qn&#10;4WHDfSyRZ26VIV5CoOgluIsoRcEL6jNOR7LehePJq7Fn9NPYY/+apdJAVA24D+X3X4pTaZ+guuQN&#10;HPYMwt7hD8N+/wU4kvQhr7s/TqV+DNdfLkXjlCeVFAHrK6ijGJW5bLRz34KtaD4yMzNCrz5FyRQa&#10;kXNTsEcQCvAzs72u0iRFZQQmKaoDLOc0KRo4ihTW/EyU56Ygn+VT7qZlWDG0P5Z88jbGjpyC3ls8&#10;zBS70CdrH96kFM98uQgjJsRi+ZJcbGUv4fGfhKf6JKy+/bD5D8BeeRj++tMorNiLbSU78OnMLZiQ&#10;04TxpcfwlSUkhZRPmhRbglJ4pbxh4At+lRE0ESopgSAy+MPwc10jQFQ5RbSMES6FIYYhQ0tShN6P&#10;CBciXArtC0bygUD56Hkcy+W0HJHCjYSsichNHY2sjYNRXjwNLstkFE58F3Xf9Yd72DuonD6Igf0u&#10;Gkd8hIpv34EzdhKaHBtQuYJ9wuC34Rr8DmrmDmcJtBY22wqeYNkHlm6Af/kEOKYPg2fpOOywx/L+&#10;bITNvYbZYjVPJuvhTJ2Dmhj2l3ELEVg/jVIw+CVb1DnexfYJT8F576U4nfEhPPk91CdefZTCq0vh&#10;K2eTXDQQNmaFveNfxEHfUOxwDsDeWT2Q1aUVji/uiwOBoThaMADO569C7es34mTJYDRYP8f/yR8C&#10;918vx57ZPbCvejCzzmvqjb+qvNdYor0NW/Fc9T6F01GhMoV69SlMAAN3xPavl0EyRHAMQhGEMCko&#10;BJHySV4EMKQIOMuZ4bJQbklBYWos8mJXYOWwT7G4/1sYN2YapXDjybSd6Jd7AL0WF+L5AbMxjr3C&#10;3HnJGD1mBWYvTEGBbQ88tSfhqj6KIvsurI0rxJr4EmwtacKXi1PwwYo8TLSdxBBptEUK6SneoxQs&#10;n8opRbWbAe00pJDgpqwKkcOcHShCFRtq3m/BL+hCyBiSQoRoLoWXZVT0TEHklScSej/iLFJIpqAU&#10;DqeL5dMmlk8FsNd5mCkmo3jbGKTO+gAlWRNQUjIVzvLZZD485QvgLJ4Nd8lcnpwXwF+2kOLMQ17x&#10;fLgY/A3p89GYOBsN9o2wly5FsXUJSiqWo8K1DpXeOPg8cXBXJqDCvxkVnhhCMYjVvQEufywqq5NQ&#10;VbUNlVVb0aousy/qLK/hcPab2D3wfjj+dCEOLeqOptxXUVlAYVg2Cf5C+TdV/bB77svw3ncpAn3+&#10;gPotb6DJ9hF+LvwKRU9chbKnWuPnOGaLrx9E+p2tcGRNHxxyfoG9OR8j8M2D8N17Efw9b0Hjip7M&#10;Mh+h3v42Apa+8Oe/i4rSuci1ZMPJ5svIFJFSNFKIpho20GFiaNkiMuDPFVU6kYb6cAwxGki9Tp1I&#10;wd6iTn50jVS6rEoKW16qkiI/biWl+IyZ4i2M/34aXqMUj7GneIOlT+952eg3ZCEmz9mGiVM2YcOm&#10;MqyLLcfKzUUodu+Dq/YEcsubkFpQhVznbsTl12LUyhz0mb4Vk63HMTTvAIbm7MTwmZTiwzcwf2Bf&#10;VT7VyE9WihQMWiOAfSyJglkjmBkoRnWVEiASHyXXpDBdB6/PwM9m3cuMIJjFMKSIJoHxvoT595xE&#10;CLMUdocTcUqKfLjqfEjKmQlL3AgULvsKjrzpyC2egkz2FVlFk5BNsop19G1L0QzkFs1FacUy5M35&#10;HNmj34HHtgoF5YtQxMa7xLkCxa5VKHStRoFrDYrYUJd7N8HmjVWUezaTTSjxxqBERlJKWnmWvIhD&#10;tvdR/EVn5N17IewPXoHkxy5BQ1IPVJW+EpSiuuw17NrSG2kPXYqqx1sj/77LYBv+APY4+2O37QMc&#10;3dgX5c9ejaLbf4+yhy7B3qnPsmn5BNut72JPYm8UvXw1drzWhRmkA7zjH2WWGYDqojdQsbk76ksH&#10;MVPMU1K4XQ4lRc0ZpZAsEpIiWrCfKy1J0UApgjLo85aksBpSxK9qJsWjKdvRK3sfPltfgcHj1mLq&#10;7K1YtCQTc+enYOykDRg/azM2Zzjh3fET1ieX4evxSzBzdTqSixuxMqMKM7OaMKX4iGq2h1p2YOSc&#10;1ZSiH+Z+1gdFiZvPSwoNWfufkcKQoUUpOFdSZOfD3VCFbVmzYU2eiLy5g2CN+x7Ogjkoz5mK8oJp&#10;yC+aipziycgpIjISS5GIM5tZYTGsa8eieOYXcNqWI9+6UElR7KAUztU86aylHGsZ8BtQ7otluRrH&#10;cjWOc50ABQlshpVZxMqs0ao+7WVUFXZDTdJz2L2xBw5t6oOmuB6ozOsBdzHLJpZOmhjdUZPXF9u3&#10;9cPe1PewP/0D7MpmnVfUm+VVTzSyUT9geQf74/riYBqbdopSL18qKnoFjcWv40D5+zhY9gmOFH+C&#10;PaXvss94A1XZfWFb2Q11+QNhL5kPS14OPEyx6rNPSgoph0JiNBLJElqmkPV/TgjhvKVg+SSvPkmj&#10;LT+yYC+URluToiB+dZgUr8Z78XDKTnRL344R2yoxbVEGps1KwGJKsWRpJjbG27BhqxWJOazH604g&#10;s7QeKSW1yHbuQYH7EJKKdmItG+0ZJYcxPG8fhlOKMfPWYAozxez+vVhqbEatjyXR/6QUxJChRSlE&#10;CFOGOBcpPE21SMqdyxJ0DPKmD0Dh3C9RvmwYcmZ+ioL1w1CcMwV5lknIZ5+Rb4x5U2HJnwFL4WxU&#10;FC9irDI7sJwqKl1AFlKWZSi2rUaRjVmiglI4N7KPoATueEWpM5bNdiwzBOEoc6GVt/g5GvkUfCXP&#10;MzO8hMqSbvCUvghX4XM6L8BbIN+mk1eguK+kJ7ylr8JTRop78o5o36XwEF/ZK6hy9IHf9hq8PC5Q&#10;wiaa+CTj8HhvaU/1JaMaa2/SFzuKP4B/0xuotXwGe9kCTQq3kzW7lE/yjjbLIimNJPgFNt3Gm3jn&#10;2z+0xLlIEZSjmRTlEVJIpvgUSz95k1JMRc84L+5P3oUXWEJ9vsGGeStzMWFKDJKSfbBaD6C84iDy&#10;2DtsSXXAUXkEzqojcDey8a49BlfDj0gr3oGNxfsws+QARubtxihK8f2CGEz/9B3MoRQlzBS1vip4&#10;pdH+l0nB/ecqhV4yRcpgoN7FDkpRoeaqp5AfV9u5HQnZjIHMacjb+D3KEiYhd/0I9TGM0vRpSNv2&#10;PdJSvkNqylikJo9Fesr3SE//AZlZk5GRxTIrexpHHpcxBRnZ05FpmY3swoXILljCcTkyC5exFFuJ&#10;nJJ1ZAMs5ZuYUTYjj6OlPIZjDPJljbSSwHcXPMfG+jkGvjaXj4l7KIN8b0J9d6JQskXXIF5mEI/I&#10;Q3zyrTsV+D3ZPPdU8wDlkOCvItXlzBaCtQ8b6zdYKr3JzPA6dhS+jZr41+Fd0QtNhYPZHC1Ebl62&#10;yhTyHkBNQN6XYNCaXn7VkHXJHL+NFEHORQo22yJFHYOojkHkd5Rp5ZNIkbIZhfFrsJqZYuGHvTD2&#10;+4noEevFvVt34LGk7fh8WzWWbLZhBBvshHgHAv7TDMLTSEzzIjknAE/dKab1gyj27oer6RTKKUhi&#10;fh22OI5hWtF+jMrbS3Zj7IJNmP3Z+1j4SW8UJ8SgmplC/qOQvKmmvawqAS6cixQy53GC3qQbUmjI&#10;77SGSiaFiKHezdY/72R6+TWaCCEohLyL7bAr5GcwRYrYuFjEJ2UgsGcPNmWsxNbcJUjJW4G0gqVI&#10;LVyEdAZ1cv5SJDOoU4tXIa10NVJL1iCleC1SS9cjrWy9GtW8dCMyyuOQVZFIkpBlT0GOKwN53myS&#10;gzxfDooqC1FeW6qw1pWpsay6hCcinuDqbXCQVr48Ns4WgWd84rMw2OX71zkvwZvbTUe+k00ZLCHc&#10;lhfgymUWsbC0UpfhcfJGnH65AMuvSksPNtLdtTHvFVTn9YFny8twremGqo294F9CkRZ3R3XGR3CU&#10;LWKm+N8jhTTa5iY7mhQ+e2mYFAWUYsPIQZTiVYwaMxYvx/lwb2ITHkjcjt4pTZiZUYcfpsdh5dIs&#10;5GbVIj2rGgtWZmNVgg0rE6xYlWhFunUnMqzbkVbSgFhKsc5+FBMKRQqSuxtjKMWczz7A4k/6oGRL&#10;DKrkBwTkfYqgFLoYesC3LEVonyaFJkakFMYrTQa/VgoRQHt/wq6wypzExcUhZksS6g8cQyGvo8jj&#10;QoHXjXyfB/n8OwpJMfu3Umbp0poqBnENbA11sDbWoaKpAY7tjbAH2QHn7n2w79oPB3HtOQjf/qPw&#10;HzyGysMnUH3kBGqOnETd4VPkJGqJGrm/au9heLbvgatxF1rZ016CPb0bHBkvwanoBjtHwZHJdQXn&#10;WS9qZL4IZ1Y3uHNYMim6Uwgio5r3oBQssSwsoYiP+PNeQ1V+bwrSC3UFb6Em+03UZr2DHbkfo2rb&#10;66gpkO9oz6QUWWy0fwsptJdRQ0Q7JoIIKZrURzmqUC9ESGG8eSdS2Ao0KeQd7bz4tdj43Zcsn3pj&#10;zMgx6LbZiXu2bcdD23bi+bQ9+DyzCT+sKcAi9hZrVxVg0xY7FseWYfqGAgybn4BFSXZkeg4hzboD&#10;SaVN2MDyaS7LpwlFBzE6fz/GUoqxCzdjFjNFUAr1adVwKeQNPO9ZM8X/nBR2YmSIYKZwcnS6kJWV&#10;jeXLV2FD7Fasj91GkrE+Lg2rYtOwfFMqScEqsjImESs2JmLl+gSsWheH1etisXp9PEcT3F4pcL5i&#10;bSxWrInFSmEtj+f6mg1bsHbjVqzdlKhYt2kbScTqDfG8zhhexyasWrsRrax5A2HLG0Q+RwWR0aAi&#10;/wvYC76EPf8r8jW3hSGcD+U4EhUFo1BRNBK2olFkDBnLbeE7VJSMV9iKtdFROh7O0h/YUI9nqfQD&#10;tydxPgXukumwF82GrTQeBfkW9erT/45MoX3GqcEkhfE+hbz6ZEhhpRTluhS5W9Yi5oehlKIPvh82&#10;Gi9uqMDdFOKvyXvQLWM/3rHsw1eJXkxaasG29Bp8x6zRe+BkvDdmCd4duxQjlyRj5IKtSGW2SHfu&#10;w6qSnZhRuh/jiykFM8V3ObvxHaWYMSCUKbSPcEeTQiuHwoX4vyWF9lknaa4NKWRbfrzAVmFHYUEB&#10;MjLSkZ2ThZycHI657AtykZ5rQZalADl5hTxhkoIiFBQWo7igGCVExuJ8E9xXWlyEspISlJXyuSll&#10;ecS5YOW2rawM1nKuWcshP6+jYYXNxqa/ogJOee+E96tVRvJSZJKMpGVI38aGhGSTnG0rkJO0gnOO&#10;21ZxXI3sRI2sbeuQmbRBIzkGGUR+syktaRNSt21CWnIsMlPikJkqyC8OJiA7fQsyM7Ygi2NGmpCA&#10;jPRtyM5M4bHbkJedxXkmvG55SVZrZMOabB2t0f7tpWiQZjsMlk/1xNRb1OpSiLSCjz2FTX9JNp+N&#10;dm7CWmyaOBLLP30D44aOxgvrKUXiLjyeuhc9Mw/gjZy9GJSzEyPZdC9LcGPIhA346oe1GDc/CfPW&#10;F2FlohObs6uQad+NxNLtWFbIkqvsAH4o0TNFzi6MmbdRSbHwk74ojd+IGkohv6ghPYXWS2ijkiIY&#10;+DJG4/ylCH0QUJDvZ2tCnEkK6SfkXWxpsIOo/kLrKxxSWokwFETEEayC+ul9F5F+RLINr8fO4zkX&#10;7JwLDgPud8h1ysjbEJycC/ItQfn6rLyLbtzfEJrYDu6T+9sqJyUeiuR4ZCdv4bgFuUkM5G2xGklx&#10;ap8lZQtJQF7aNlhM5KYlIZ+BXZCdrijMSUdRTkYzSixZKM3PVpSwdyjNz2XJlIdyniXyM1iT87JO&#10;W5kSQvtohwR9+PsUwr9KivoIlBgqa4SkqKEUtTV+VEsmq/QoKSqK9Pcp0uKQl7gRMZRi9cC3MP7b&#10;Uei63s6eYheeTt2HV7L2Kyk+yd+LkVmNGLEsD5OX5WLKwgwspBAr4m2Iz6pBWdVp1Vesz/ZjvX0/&#10;Zlk1KUYVHMAYNtrfzd+AWQPexzxKUbx5HeoYvBKcPpGC82BPEZYlRADZDs8QBucrhXrVyZQhDJrL&#10;EELrKUKoAFdIsMvvQDkpgoNQBDVGx1ZhgseKJMb12Bn4dmcouDXk234aTkEJ4A3D4QmnVaWzGBol&#10;qCIyKhwl6tfF5Sf0hTofkblPfkY/EjvX5bdc5Sdp5F8CC07Uy+eXBPl9pkrtHzpK6aMFNgOeZ135&#10;uERTNWt4Bp32gTvP/1opatlThKTwqo952IuylRRF6fFKik2TR2H1gDcx8ZuR6LbOoaR4Kk2k2IfX&#10;KcV7lGI4g/zjBdl4c+hyzNlYjnTHQTbVDdicV49k624s21aOxLLtSK37BbNK9mICjx9bIOzB+IUx&#10;mMtMoaSI1aTw/P+sFJoQhhQaEuwtYRyjYb68IEJoUogExmiSwiSC+ad4nMRholWAApipdJaikjKI&#10;GGpb5i4Kov/0frXXRiqCVMlIKWr88o9ZtB8w0/4zkYOyhJD/WFTvF1ncQep4tpX3JKQUUSUThfif&#10;kML8KVmD85PCp6TwOShFcY4mRQal2LYesdNGKykmDRmOnusduCdpNx7P2Ifu2fvRL3sPPrPsxvcl&#10;h/D8sJV4f0Is1hbtRkbtL1hd1ITZ25wYsSQFy9KcKGn8CXlN/8Aq5xFMLd6PCZRiHKWYKFJ8+h7m&#10;UoqS+A18rEUK128kRQhDjH+VFEYARwb2uWITqfTrMHMmEcwYQigpvJTBRKvo/4CF6P+cpcYT8V+K&#10;vBTAawp4fW78lyLzfysyo/2omRkXZXCrr56KBBoypzDyqxwRMhj8VlLU1+nIPApnkqKGjbZI4acU&#10;juJc2PLTUZzJ0jKZUswYjZWUYuqQYXhtbRkeSNqJp9N249XUJnySWovR6bWYlb8b/eemYcSaYsxM&#10;r8bW+r9jVl4dRm0uwfK8WhTU/4jCupPIrz8Ny87/QAKlWWI9ghn5OzBp/lrMH/Q+Fnz2BorZU1RL&#10;oCopNBEMIbR+wgQzcoAZOWwtTAqtMTekMD4u/j8jRfOzfmjdTPh+swzC2bKDmbNIof17rioT2r/r&#10;kp/CD/2rrnAxQqVTpAwGkVLUUYS6KjOUQr5TzUxhZAdDirpqZpQalluUIAwlhDTbRiYJJ5oALWG8&#10;ky1zlS2UANGQZrtKjSKR+nKS3F8SYE8hmaKiQJciZQPiZ4/Fss/ewrSvv8YnqzLQZ2slPt1Wha8T&#10;XPiOjfQcNtLLSnZiedkejI21YWKyF4vte/H5piIM2VyMnF3/B9k1x5FXfwKZ1ceQVXsCBTv/gYz6&#10;n5FcdRLL1sVh7ufvYeFnb6IgLgY1EsAsn+SsLkHtYTYQNCmM7OBDQJfCjHxqNjxjVPKyvD7iFiF0&#10;McLkOIMUBucmRXhwB4M9Yv18iBQimhTSM9hV76DJEClEMykq9dGQIkwEM79SilrKEMKQghJESGFk&#10;CvVZJz0zmDG/JPtbSKGIKoTQshR+Z7gU+ZRiC6VYwkZ7xuABmLxyKxYW1mFN6XbMSq7AwgwPYp37&#10;MWptLl4ftxJjNpdiSqoPI7ba0W9RCr7idtb2/0B23QkkB/Yj0b8fadVHYWmQrHEK5Tv/ji1bUzF7&#10;0DtYRPEKYmP4+Jml4FyQM79JCD9L00A1xfhfJYUmgjmozTJEK43ORrgMZ5ciUgaDZlJUn0EG43/T&#10;yX8+/eel0MVgGRXsIziGfgkwuhDCuUthfCcicj0khUF0IQSTFLzcmaQoSN6AxHnjsWTQW5j39QCs&#10;i01DlmcftlgbMWtrCTaVNWJJlh9/fX80+s/YhIlbbZic4sHQeCveXZaBicwiaY2/IN69B5vsTUig&#10;FCmVR7TMUXsStqbT2LY1GTNZOs3/pJ/KFHVVDGJvSArVDxBzlmhZCuMYDfmehSGFgdFbGMjXU5UU&#10;Ov+MFOq/oZqC2pDCLMf5YJbCIFIK1VRHEcFA/mn9/2UpyHlKYfw3VKOkalkKyQK/oRSkkfMzZgpd&#10;iuWDeSb/5lPEbElFbuUhrM+vwqJUO7Yy2L+aH4fxG/Mwl8300rwqfBdfgt6TVuP1GesxOqEYG917&#10;KcQObHHtQqLvIJL8h5EROIzc6iOwNZ5A4pZEzBn0tiqfLDHreV8q4Y2QQmguhfDbSCEZ40xiRJPC&#10;+IJRmBQR/Hop5PqbCyGcrxRCqxoXJRAY9NUREkRilsJA/v1WnUggo5lIKXQxBGmyjYZbfnWjjhKo&#10;kkkXQpPC9FOZUdCEMJAew8tgFzHMnF0GM+qbd9GkMJDGnFKoUk8CzVkOZ0ku7JSiJIuZImU9EuaM&#10;xcrBb2Lxtx9hzaYEWGqOYkNhDdYUVmFTRSNW5vsZ6AcwL9WG9aV12OTYgdmZNqypqMc6RxO2Vh7A&#10;5oomJHn3IdG1D8neg0ivOoIsSlFcdwwJCdsw5/N3mI3eRsaa5TyxMHh1KcKbaAZ6sI+QsXlPEeBl&#10;BbMcUnaFoUsmL88GxTDkYCmlBGEpdaZySjDEMCSJHtyC7DtHIRj0dpZJCplHQZrv0DcCdUnk5VgG&#10;v0IyXwStaimEIooEkRhSRKPZP1eJJoUiXAqh+U/sR5ciXIRwGmtFipY4NymElnuLgPaqlC6F/B5V&#10;UIrCDJRSivyUddg69zus+KIfFgx5HyvXbUZR3XFssW3H+qJaxJTVYW2+F1sZ/MszK5Dm28PS6AAK&#10;tx9DRvU+JPl2IcXPtbrDlOAQkplZ0gOHkMHyKV2abvYZW7YmYRZ7lqUs0dJXLlZSyKtPmhRGfxAp&#10;xVmIyBhBuG68ImWWQonB4DH6jDOVUgahjBGSQgK2WaCfB+qf0DPQzdgZ9CFkO/T7Uw72XoYYxitP&#10;bpZLLvkbTISkYOkUFEDmwe3QejQZDCKlqPNTAOGcpQgX47ykqP0NpZCRWUFKJeHcpdiCIimf5n7P&#10;Rrsv5n35LmJjt6C8aj8K/PuQwbN/YqEXqaU+FHgbkVbmg7V2D4ord8BWtw+2+v2wcrTXH4C94RAK&#10;/buQ59mFoqqDKKg6gGwKk+OqQ1pSCuYOfAcLP3ldSSE9RUgKkSEkhQR7NAkqdYJrIoVBVCkohKDE&#10;0Aj76RvJGCKFCrroNJdCRgluIzNEZofwUkorpzQqHBSAqOPkOgS5DQa7w80SKIiIIVIIcv80cbV/&#10;HyAia/c9NGpyB6UQCYz+wkCTQ96r0KQwl03B8kmnuRQt9xdmIQykrDKLoaRgwP9PSyFspwyGGOcq&#10;RTl7ivLkjUieNwHzP+2LFcP7Y8OsSVg/fx5WzyVz5mDV7FlYM3smmYHlM6ZgmTBzGlbMmY3l3Ld8&#10;1kys5P5ls2Zg8fSpWDR9OpbMmIml02diydQZWDhlOlZMGI+Y0V9jGUuolGULVE8hb97Jjw2EXnHS&#10;AtosgqBEoERVNZWoJJH7VSllurwmhbwZKGgZw8gaIkXwOxa6GObPQclcoW83l8IJpzE3Aj+KGGZZ&#10;KhwciSGFuoxd/xyV06HksDk9GjxOQ/oX/XrktiiICCSj/KatjBW8n4KN28IZpQhCIaL3G1oWETki&#10;pZB3teV71urdbb9LIe9qq3e21bvZ8sadCzVstg3qgxnDlDkog6AkYXMb+alZ+dCg6ic4aoEvY3Qp&#10;1M/YBINf5gayrX1U3EAyRkO9vH9BpJcg6k0/kxSVrnK4SkWKTFgzt8KWFIP0BVOw6Iv3ETv+a2wa&#10;9xXWjhiI1cM/4zgI60d9Qbg9rD/WDP0Yq9h3bBjzJTZ+/y3Wjx2CtaO+xJqRn2PVsE+wSvYP7Y+V&#10;Q/pj7dCBWD/0C6z6eiBWfj2AfIqJ7/fFujkz2PjXqKA0PgCoof1IgVBZTQHUWEUZqrU1jkGqZa0a&#10;fqGqms12FbwcvZVCFTy8XsH4mU2vnxL6mZ18AZ5VWXoQ9Xo/z8qCg2dkGwPQSsoZlFYGr2BTeLnP&#10;y22u210ordCwOf1cY+Z0+hiUVbC6qlAuo7taUe6uhdVTi3JPDeeEYxnHMg/3eXicrwb2QAMclY1w&#10;Vu2Au2YXPLW7Fb66XfDX70Kgfrca/Y17UbXjAKq270dl0z5UcgwQ//aDCOw4TA6hVZWzDEKlPkYi&#10;H/tQ726bCL2xR2G4XcvRXErJv/qt8TpRJf+7jlT73Ar5OHiN34DbLKMMIaK9MiVv8Gmv9Ej2kP9p&#10;RzEqfdjOJ75Jp14+tUo55GPd9bUMZP2jIZJVFJREBb4uhoIBHw4lqK3lGKKhrppIc22CmaOOl6+R&#10;RptyVLorYC/Og60gGyWZSSjcFo+EhXMw+q3eGPdWL0x4+1X88EZ3jH+9K77v8xxG9HwC3778BCZ/&#10;8Bomv9sDE996CR/99U68/dAf8c5fbsPbD/4B7zx0Gz5+/B588uR9GPjUA/i662P4susT5EkM6fY0&#10;hr3yAiZ88gFGDxyI2A0xPLvXsg6ugttfrfAIgRoGdh181XUM9nr4axoUvtpGeGs0fIomrjXBU91I&#10;tsNTs4P7dnLUqd0Fdx1H4q7bwVHbVjDIFA174GGgeSWwdjKwdh5So2/3Ufh2HSfHENh9ApV7TqJ6&#10;zynU7D2Fqj0n4Gg8iLLq3Sj0NcG1/TDc24/Cyd7KuZ37tp+GffvP5Bc1VjRyu/EkKppOcX4StoYT&#10;Cmv9cZTXH1PYGknDUVQ0HGEpejRIBbFz3V5/GLbaQ7DWHEJ55QGUsT8rY1lb4t2LIs8eFDh3w2Lf&#10;iXzHbrTyV5TBjE+wl5vgulBRioBd4NxRDr/TRqzq8z9ynN9h1dZl22GDl+lMvjAkyLfpvExdXqYq&#10;A5/AlKVhnrvhFeQ4KQvUPicCHjsqPQ7iRhVTdRXPTpVEfvdUPvNTzTNgQ30ddmxvIPU6jVyrR1VV&#10;DffXorqmTlFFKrldyYASqqrqEeCZxkxlVQPXeaxOgHh5rASaj3MJNre3Cg6e4SoqnCgrtaHAUozc&#10;dAtSYrdiy6rViFu2HPHLlmHz4oXYtGQB1i2ah7WLFyEzcRuytiUiNT4Wa5Ysxrrly7B+5XLErF6J&#10;zWvXIiluC9ITk2BJzYAlPRs5GbnIzy1CcUEpyor5mHvrUdtwAK7ADpS7amFjj1LB4KrgaPXUo4y9&#10;RxB3A4qdDcivqEO+vQ65tlpkl1eTKmSVVSK7LIDMUj8ySvxILw0grdiHtCIf0klKgRtJJJnz+FwH&#10;YrPtiM2xY2OGFTFZnOe6OFZgPbfXpZdjTVoZViUXY1VSEVZsK8LybcVYnki2cntrIVYkFGEl58u2&#10;FGBhrAXzN2VjfkwW5q5Pxxwye10aZpIZazMwY10mpq/Jwqz1uSSb6+lcT+NaKmaskeO4zXHqqlRM&#10;XZmMKSuTMGVFEqatSiapQaauSlHIsbPWZRDe1lrC7dnC6lTMIjKfw/1z12eiVWleHsyUmCgWLBYU&#10;5uSgKCebYzYKiEW+CJLNJ0vgPDcnF3mWPGJRWHLzkGMpUF8QycrVxuy8IuTkFSMnn6PAeRaf6Mzs&#10;ImTlFHIsRLb8P2WLbMs617ieJZdRXzJhYFhyYeHt5FjykSvk5at5Du+npaAAhSWlKCqzI7+0QpFX&#10;6kBmgRWpucVIyQmRlFWIxPQ8kq+PBdiaVoStqToyT8tHfHIOtqQYWBCXlIfYbUTGJAv352ELiec8&#10;LikXcbKdUqiuIzEtj2MuEnjZ2KRsxCRlIZbXuTk1H2u2ZGBVXDpWx2cgJiUfG5PzsYHXuVFnfWIu&#10;1ibkYGVcNpZuysCSmAws3siRLI3JxBIG0KJ1qRzTsHQ9x3UpWEwWrdXGxbJGlq5P5piMRTxuAVm4&#10;kZfjdSzYkI6FMelYsFHW0rA4hvB2Fm5Kx3xuL9igHb+It7WQgTuPgTKXgTSXwTqXgTNvA7cNNjKo&#10;yWzOZ63P4Ei4PZOXm06mbcjC9PVZmMHrmM7LCtN4/6fz2Om8zFSOk9amkhRMJOPJd2uSMXLFVgxb&#10;loBvl8RjyOI4DFkSG+QbGZfG4Ztl8YqvuT14YQy+WrwZg8kgzgcu2BjkiyWbSSwGLtqMzxbFoP+C&#10;dfh4/hqyVpvPW4P3Zq/EO7OW4+2Zy9Bq1bJVWE1WLV9N1mDVCmGtGlevXEvWYZWCa2TlqnVYvmY9&#10;lq3dgGUyrtmAFWs3YuX6GJ1NWLVhE5avj+WTorFsQ5xOfDjr47F0XRyfVNm3Bcs2JvCJ57hpK5Zv&#10;TsTymK1YsSGB1xePtbzudes3YjWvf+X6zVihj6s2xmFVTDxWqlGuYwuW8nqWbtzK6+LI61geu43X&#10;tw3LeJ1LNyVyDG3LfNnmZB6TStI4T+XtM6A2p5AkLItN4mgck8bLpWElg3l5nARTEhZu+P8o++/o&#10;uI5r3ReFLZFE6ga6kTNABGZSpEiRkijmnCNAkACRCDCDOeeccw6imCSKFKmcLStbtre3w3bO3tve&#10;4Y537rknnzHu+2e+3zdXN0V7n3PHfX98o2rVqtXdIOesb341q2q9Sonx3cIowTmM7dKdd+wy/S7d&#10;foP+b3DvdTt5/T4GSH/1o104ffMNDO1VO/78Aztx7VX6vM4o9hptr9tRrvddvsdo98D2Xbpnu8/d&#10;sV3nX7bd1Hde5PryK7bt4h3bdO62beY/ffNFgWvKTRcA9bWnb9jSI5dsMVh4+JK1Hj5nCw6eteYD&#10;p63xwBlrPHjGGijr9pyw2h1HbO52sO2w1W4/ajVg1vZjNnnrUZuw8YiNXXfAxqzZb6NW7rGRK3fZ&#10;yBU7bVT7ThtB+dySrfbc0q02eMkWexYMXLbNnqDsuWijdW/bYD0WbrQereutS9MqK69fauXzl1lZ&#10;/TIrnbfUyuYvtxLqRdSL5i2xgrmLLR/k1C623LplllO31JFLn1yey2tYbnk88/Da0W45tAnZIEv1&#10;xhUxcK9BWGH5zassf8Fqy12w0nJbVloeZV7rakraW1fRvsrrCeeu3LQzl2/YKcqTV2/ZscvX7fDF&#10;a3bg3BXHoQvPg2uOPWeu2I7Tl23b6Uu29cwl23aGOtgKttC2+fRF23Tygm08ed42eHnxIdYcO2vL&#10;Dhy3ZfuP2dIY2g+etPZDp7xcefi0tR85bQsPHrfWQ8cCHDjKtXDEWvcdtIX7D1nbgcPWtj8G6q0H&#10;jljDnkNWt3Ofzduxl//QPTZ78w6buXGbzdy03TGD+owNW4MSTN+41aau32JT1m12TF2/1Sas3Wpj&#10;Vm60kcvX24hl62xk+3pAuXydX4+gfRilMHTpWnt28SobtHCV9WtbZX1aVzr6ta6wPo1LrG/TUuvX&#10;sMSeqF9kverarPvcBdatttnRtbrRus1utO41TdZ1doNVzqi3ztPmWvm0eVYKiqfOtSLKApAzudqy&#10;p8yxzInVluGYY+kTaix90hyLTJ5r4cm1lkqfFPokTaq2ThNnU9ZY0mSuudcJdKQudOCZjvSLo4OX&#10;tdZhKv1mzLNO0+sseUadpfJ7Umc1gEZLAclzmsECSwGpta0WmtNqabVtlj5XWAgWWVrdYkvH2CMY&#10;YwSjFdKb2h0ZGFlm2xrLArkL11geyAY5C9dZ7uL1D5G/eIOjYAnlovWWp/qyTVbUvuXfY8VWKxao&#10;CyUrtlnxygAlq7Y7SlftsNLVO6xszc4AXHcG5Wt2WefVOwH3uHZQ17XuCQkVk6Zb2cSpVjxxipVO&#10;nm4loHDiZCucMNkKxk+y/PETLX+cMMmyxk62jLFTLEoZGRMgqpLrMEijT9o4yrGTLDRmYoDRE8BE&#10;S6FMGjXekmNI5TrsfR/B+CmWwncnT57MfzT1yVMseRLXQPV4WwC1TeY/f7J14n4n2hKpJ6o+cdJf&#10;oaMwYaKjQwxq03MdJ1FOnmqJU2dZx6kzMZQZ1onycf5dHps4zcsOk2eAmY6OU2ZhUGCS6tXWAYN+&#10;bPo8ewzD6jB9LsaFIU7D0KbXWMfpc+zxaTX22NQa7mGAQPcT6Zc4Y64lOeZZ8sx5lgg6ct1J5cw6&#10;6wASZ9Vb0qz5ljh7viXVNFhydZOlOJotiTK5BsOdw7WjGbS44YbrFjlS5i2y1PrFFpq/xEKU4Yal&#10;j4C2BtqaljjScOT0Zgy7UVhi6ZTRJgy8Zdkj4F7Lcou2rKBsB5QLVlg6hp/OiJvOKCxEQYZAm5wh&#10;GwfIWbTO8hatxfDXWb4Mf+lGywMyfDf+ZZutZPkWK23faiWgWKWMHLiBu6GDldsDQ8bQOwsYePla&#10;DD1m7Ko/eu0GT73sb+/JUeQYj/QpX7M7cIrw1OkmpEydZsnCtGmWMp3r6TMsZcYMRo4Yps+08PRq&#10;UGMhytS/QcqMGkuZWcN/MOWsOV5/iBncf/Q6htTZtRZ6BOFqRr9qSq/XWlrN3ABz5ll67TyLzK2z&#10;iMpHkF5b54jU1j8CXf+v4f35PH1u8H2gps5SMDohdU6DhedhYDLCmvmOFGFOgFTq4Zp6C1Uzoqq9&#10;mj4yWgw42cGI+7AUuC/MjCF+/Tdw448hfi2kwCZCKuwSqm5xpIIUkIxzyFFSa5r53bTjGKm1Cyw0&#10;t9VS5y0Eiy2VUTyFMlQnxwDzl1IuxVmWWApMljof4BwhHCEM0nCW9HiJU6Q3L/sryAmihB0PQdiR&#10;EUMmrJmpEmQJ7hBr3SFyGf2dEZYAnCF/6SYrXL7ZodFfI34po38Zo34ZjlCG8csBAqf4G4f4qxE+&#10;buwYNKgQ1sXqXgaO8LVDxJ0h9nzMuZxB3DFwitD0WRj5LEvG6JNwhGSQ5PW/RsqMWZaO4UdnzLHo&#10;zNq/QgSkzZxroVkY94wAqfRLZaQUQtTVFqafEIqVabMwyBhUT5uNsYL0GLw+R0Y+H4dosCjw+iPI&#10;mNtoWXObLWteyyPQdRwtlsn9jNomRyaIYvjpGPjXwOAIZ9yoKFMIcTQiayT20dghpwmcIARScYpk&#10;dwhGczkFUP1rZ8DRQAhHEFJnBGXK/waPOoKcSs8KqXxmKp8dwjFC/KYwjpCq3+a/T5ADiyVArZgC&#10;hwEhnCIkpxCI0VUP4wiPIhX2SJ3PPRwgDDOkgXRYRCyR5iVM0SzH+BoRYnGFRF9jtWVSuhMQQma7&#10;MwTwMOmhQwTsEGeGr0OjGCvEUCqncMcIHEKh0UPIWWTMOISHQDGDdkdwJ9jzCGLXjzjHow5Q/rDc&#10;5ffj7KEyISynmDbTUqfBDDEkT5v+CHSt9pnuPOmM+umM8hEc4FGkxw07hrAcJOYAAdQ2798hbXbd&#10;Q6RjaBEML8JI7CXGmzEXQ57XZFl1GDvIrl/wV8iZvwDx1YboElq9zAHZjyCrvs0y6xY4supaLQNH&#10;ifK5X6OZOPmvEcbIQoQlKuMI4RwhHCZUzcgN5DzJlEJSrJTTxJEKwsTnaSA8E1CGgGL1FC//GskY&#10;vpCCIwiBM/A5IIXPTuX75BDuuH8VNokp+I0whGNeGxBTwALuHIscYVjDEXOKNMKqME6hUModAkSa&#10;YAMYItrc7mFSECoFzqEyA3b42iGCujODnEDOgGNkobWyFq62bMKluF7II2QqWCKn2GhFzg6b0QUw&#10;BPC6awNpBUrq7hjAnUQMEUOcLQIjVlgUD32+NmoPrXCCOGMIupZjVHBfKBfD6BmeDxwkeEafkRDG&#10;2MNTZ7hjuIPAFKmEUF9DoRRMIcehDM2czX9uDf/RGun/9wgTQoVwnofwtkeYQUxQjTM8gnR3BgA7&#10;ZNQ2xpyB0R5kg1wc4G+R1wAaVbZw3exO4o7w79AaA/X61odOEoccIyoWiSENhL1sJuRaEACxmUaY&#10;EtaILWYRqKfANMk4cDJlCuXXwIgV9sTw0KgfhkAa9cFslbTRJ8WB8+CA/j16DgR6QozF8zEnkFOk&#10;CrSF9bsQv2KIVA+f2gib2iwZJHGteir31R5HuG6hIw3HULik0h3DGWNJzEEIm2CNQGsItAm0u+aI&#10;hVhRkInT5LahI3AkOUg24VNe2zorQFPktaInKAsJn4qW4xhLN1ixHGQZJdeFXOcvke5YYyW0V+AM&#10;lSu2WxXosmqndV25A1BS7752j/Vcv49yt/Wgruvua/ZYt9W7rAfsoLaeoNe6vdaHfj0pe63fbz03&#10;8Ax1Pdtj/V7rSt+ulN31WXHQlhCSQ4AUkIS2SJoyzRIRtIlTEK1eTqNd92ZSVwlzIEqTp83GUdAK&#10;QPWkqX+NlGmz3IlScTQhBMOEcQ4xiBwmDd2QNlvO8TXSq9EJxPdRnELImDuf0KfBkV3XZDn1OIdA&#10;PY6c+kacoYGyAechnKprtCjOlAEycaRMQihHjGmy1M617v8VnDF4NoYITimmimB06RidEMEQ0zDM&#10;ODykAWKEVJxZWiMM44Vw+ACEPwjmFAehFUjR7A7hUogwSaXP9GD0+hwxSZj2EP3SKDP4jgwYIl3f&#10;RRkGaThLOr9DiOKwmXNhz7kMBPNawUIcfpFlwABRAW2QgfFmMsqrzMCAs2CATJCNNshZsNzyW1dY&#10;8eI1VrZ0vVUt32RdMchulD0ZtbszYndnFBe6Mbr3oOy1apv1IoyJoyfovnILJf0Z5burJP7vsX6P&#10;9d500J7YeMD6btxvT246gIFikBsw1o17rffGfdYH9NvMfdB/22Hrt+VgUN96yAZsOWT9N1GCpzYf&#10;toHg2e3H7dmtx2zojlM2ZPsJG7LtuA3ecpT6cRu+85SN3HXGhmwN6s/RNmTHSRtM/8H0e5p+z9D2&#10;NPWBm4/4Z/fZDPiNPTfs9/LJrUdswLajlpCukAhEZ8y2CMiYVR3DLDDbsmfXWE51jeXGkF8zxwrm&#10;zLVCxGocRYjb4rn1lHUx6LrOUUJ7MW3FxP9lGHEpBl4xv8UqGeGr/haNrdalsc26NS+0Hq1LrMcC&#10;0LrYelLvtXCZ9Qa92pZaz7Yl3ha0B+jdtth6ty6yXq26v8x6OJZb32VrwFrrs3il9Vq00p5Ystrr&#10;vRetsD5AZe+F7Tyz/G/Qbt0pu1F2ZdTrBroTJgjdCBG6Ejp0waC6UK9sXW5V9O3i/ZdbDz6/B9/V&#10;lXrX1nb6tFsFfcpblwXlgmWOSoyysm0lbSu45nn6deX7ulDvsZDfy72eQPUubXwXqNJ9+ndbxG9Z&#10;tNq6cU/oyj19XjnGXspvLSJ8yee3FfB8EWFMAb+7CNFbSJwfzMlrrr7d+3RZsdkqGakruF+FBqik&#10;f1fCnUquuy3DUdACXQh9ylpW0YbzoBGELoRFXRHMJYRQXXGYSkb9cn0ODlWOPihfvsWqCHfKl+FQ&#10;hCpVOFBnHEcow/HKcbpK2tTedxMjOeFLd9CFkEboSiij626rd+Nou6w3o3x3mKLPun3WC2bos45n&#10;Vu22vhtwvvUHbOC2Y9Zv40HrjwM9gaH333KEz+V6y2Eccr/1o94XJ9W9XmthDzGIsweMsWa3O0ff&#10;bUcsIad2ruXNxbjnYdSMtEXz5j+sF/s1Bl03z0rq5lppfZ2Vzq+zioYGq2xspGy0yvmgscm6NDdb&#10;l5YW69LUbF2bWzDyJqtgFC9nBK+gT/n8JiufR8lI3q2p1brhBF0JeboS+sTRrbnNui9YFJSgV8si&#10;64Ph9xYWYPSgV6xUm+71wUEEXffi2cBZlmG8AKfqidF3X4gRYYTdMBo30uYl/MbF/FZA2ZXrqsaF&#10;/B2LAjQsss6UxQ0LLZ/QKr+uzVEQQx4jcy5iNpcyh5E6ixHbQbiUBbPkUM+R+KeeycguZMS0UjSu&#10;mdBPGWgFh7MCrITATgcRrlWPwh5COn3SYaMonx8REP0RPlNIh9HCtCncSxfbzVsAWy6yzAaYQWEP&#10;YjoCa2TMX2pZtGUR+mQC3cvBIcQixYvXWQVM0JnQpgxn6NyOwTL6d8bQy2XEXFfCEGVyEIy125rA&#10;aCsx/iq182w3jLfrWkTvmu0epytur5JRK0whlBFrdJPw5Vn16cK9LvTvsg4n4Nm+sENPGKQ77NFt&#10;A88orPE6Rosh92Rk77v1KEYM42D0vTB+lU8w6j8BC/TeCKvsPEkdxtl+1Pph3E8y6j8BG/SDAZ6A&#10;qfptxTm47glz9dJnUnbT7xNwtC4Ku7ifkDx5qk/HJk2aZIkTBeUIptE2PdATqk+hD0ilX+pUSgnv&#10;KdMtTIjk07SERWnSGbOlIxDi1CXG07yda9gmwr30mXMoEeaESlHCi4yaeZY5p87LDMKlTIVLOGUW&#10;ZQ7Iw4nyQQEhUz7OlA/TOOpbrAhWKW5a6CigXkhZ2LwILLaiBUutQGhZDJZZIbFuoUqcosjR/hAF&#10;LfRrXur3C4iL8wgzcomns+oJRXCKTEFCHS2SgaCPokcyHNImtKFTMnSPNt0L7gf9M+cHz+tzsqlL&#10;z0SlX0BGvYxXZSvG3GwRtdMW0UQAsX2E/ul8TjpOqDITJ9Vn6buiIML3pvNspEFYaFF+s5BB3C+D&#10;z2wkVCJcypATxMpsYn3F+5kgQ2EUpXRBIWK4AAbJW7AaVlmPk6z3uL6YUb+EEV2xf2fCIvUrY3QP&#10;ys1WgDMVwiz5PFvOdbGmW5WLoNRMUiEMUwKTlMEUXSV4CauKcbBS+srhSnEyienOsIkMtAcxfQUC&#10;uFJimLILxlrJc11wpirKnjhWF+51Y4SvRGNohK+CQbrDElUwRm+cpCu6ohcjvvSBtIPQRw7AMyrd&#10;SeVwOJtK/2zuVcEkVThGd5wvIaOmBsOcg1EC6hmER1mERxFCpSjIqq0lZp1HKcy1bMpMwqL0avpg&#10;0GkeS8fm/5U7IFzKnKcpzzrqjG4Yc1j3VCdWj8fwiuslinNgDBfHGLprABwgk7YswqhMtfOfnkM9&#10;p6nNslXiALnU83CCOAqaFlk+yGO0z6F/pgQ1ZRbPZ2HIMtAsjCwbBshpXGy5MEMezpDbtMTbZPQy&#10;5AwZJMIzKkOEAdIYeSW2QxLMylswWqcwavssFCyQhs7wegyp8ZJRX7kL1cP085krfQ79NYsU5CbQ&#10;GPTRNG5cWMefS0ZDCEm0a0pYYlps4IhNAIRxJOVThHR+dzrsIIgZpCfEDunUhSiOEpU4Vilh7FOt&#10;aApEsRwjjzApTwk2nKIApyggRJLByqBLMOhiwqBKRv9S6jLgIu6V61phEtcVQCwgw5fRVmD8VWth&#10;ExigBxqiJ/f6MQJL3MooewJpjq5iCe4JPdESvdERPXAOMUM3DFtt3XTNKN8VI9YoLnHcazPO4U4S&#10;64chd8MxesMaCrV6u/ETYsEqQm9YpTf9xBoS2v6dfL+crjvtlYRScgiV3eifEJo2jRE/SN5p5ik8&#10;A+GtZJ1mnqZPZ6RHc8yezaivUiyg+myEokQzTKBkG8I5DBuEgMr0eOLNk2QC4rmWUID/1AzEaybG&#10;5jkD/kMlfnXtAlg5BxwjQ20Ydg5Gns9oX+gj/5IAPvqrbYkVox+EUmL30oXLrYSQqTjWJx/WCJxG&#10;JU6AI+Q7AmZQ6XUxBSyRD0vkE0rkYTg5Ygo5i/BwtF9MXdfCYr/OplQ9k3oWz6ieIaELy6jMRujm&#10;NBG28Jnqrz5ql9NFYs4XfeiECywdsezP8Xsz+B6H9+c30EeQkM4UYr/Ff5eAsUcVLgE5gK7jjqG2&#10;CI4QbYIhWla6Q2gJRjZOkYGu0CxRLk6RjVPktq31shC9ULgIKL+Ao5Qx8udzT3XdL8ZBtCRDWeji&#10;JYz+yxRmbYUVtrgzlcIuPosEw1TCLt0UbnG/sn2bdVuFw+A45bFp186gSszAKF++cqeP3GKLSpzK&#10;wzCMWIwhxyjn2WCE3+0OUbUGQ8YhKmCKHjhDJZpD2kDOJ8fohrH3EKj3gA3kTFWESd0IzfS5XWmv&#10;RE90caegHTZKyMDQs+fUEtOKLeY6UwQsMQcGmesQS2TDDjloDZUKd6IgolKMQOgj5shAYMtJ5AQR&#10;nEAIZnJi+QYZu5JpMWRrJBdD4BxiipyYI2QTKggy5EK0QBHishiUgM5ohIolK61skertVoZIdvj1&#10;CncMhVAFIB+nyOdz8mGHPAw8V8DI48iBHbKBl4yyWfNgi1rCGBBBM6RhqGHKh3mKeFmjkvteajq1&#10;yadFNZ2apmcxbrGCP6dss+5rhonS2x+59zXoI4bQ7BN1/y7/7pagHu+neuyefp+Qzu+O4ChyAM89&#10;qC4dIXZAR6TPV6kZKDQEYjkqp1B4hdjORJgr5FEopMRbLvU8QiIxRiHiuliMAcQURThBOaK4kHsV&#10;lGKJSrECZXeMNC6QqzDcKgzcGQSD64Yh9mbUD6ZLA4HbnXb1kZF2Y9TupTifUbo7hisdoVhfo7jC&#10;HDGD2nrBJF3Vl2sxSk/vDxugJ7qtJUxCWPdwZoBxKHsgwHtw3/th9D1hjF6wRRW/oTtt0hFd+b5K&#10;RLuYooLf1J0+CZplisxUjkLLOWCAGegEyjS0gXSAnCPC6B/F2KM1gDbXB7SLEdJ9KlV5hmBKNUOZ&#10;5tiUqsOzzrFsNEjHQZRFdodBL2gKNWs+jDE/cJIgXMJoFRYhqIsx8hIZ/+IViMAViMEVVr40KCuW&#10;rbSKpSutkutKXev+ouXWuW2ZlYk1YIwSmKMzTFKOQ6mtBNYppSyTkyG6i9EYhTBEISNrAXpCpZDH&#10;CK+RXvCRHmR7W7wdRtH1I/10nSddAnJ1DTNka1RnpM9mVJdWUVuAgGn8PkatMkesI1agniUW4FpM&#10;ELAGpeqPIIvvyBSrONAS/H5ft8Q9sUUGhp+OU0RghWhjO9foCNgis3klfVcw4ktot8MGyiOscg2S&#10;q/wCIVUO93IUWqmkvRSHUJ9iQq0KWKK7kl04TRVMUa5ZKFigC/UKHKgU5ugMY5QvRUu0I6qXb7Pe&#10;GGLXFbAF7V2Ve6CtClQuQ6xT9iLs6Qm60Ee5iQoYpYszioQ9zuOOB2NQdlU/GEW5ia4wRM91ONLq&#10;PWgGnIOy60pYBfTAUQTdF3S/7yYch7ZeCrfW4yTrcB7YprccCKbQbFVCds1sy6mtQSsw0kvsEvJk&#10;YvwZGLyzRBzSFBLFtGcQGolVoiBCX4nnQCzDJnUNllvfBKs0wioNjhwMP3d+k7cHbY3eJmTTz+8r&#10;5xCD+hU0LsCoF7mBV2DoQvmiZVwvxaCFJQEIn9RWsXCZVS1pt0r6VckxeNYFOgiEejPCvcnFex4s&#10;lYewzSUcySPUyWOEzQcq8zA+IVshkGuMr+HaAxaIMjprluffQe2M4spnKIeQQSlEGfkzKTMZ3XWd&#10;jlaIwApqj8IeGbMYHGbOt8yZ/HvMJpSspi9lxiwYlnuZMETmnAUAVhW4Vh/vp+u5DCT85lyQj7Pm&#10;4xgqCzDqXAFj9iXSsERB6xorJFzS9KzuFSxcjUjehCFuti4Kc2CArmiFnoQzvTD83mt2WC9CoH5o&#10;gx6rt1sfQprndhyzkQfOWj+M9ClG7EHE9k8zeg/eftQGcN2P66e2HbVBjNzPbj1qT2867PmFp6kr&#10;5zAIDaD8wjMY6ODN9MMgn6Gv7vVl5O6NcfYCSrxpGlZTqppGfWrrEXuSZwfwWf02HvYp1yd5/qlt&#10;x63vhkPcP279lYOgrS/f+STf8dT2E9af/v2pq++T3H9Sz1L2o4+mczWFO0jTubDHAL4rITJzukXR&#10;EJlohUzYIRO9kImGyFL4BLJwglwMPw/k4gwFyksgvIViYV6dldU3WHlDs1U0tlh58wKrXLDQKluE&#10;RVbZvNA6Y+Blut/UCtqsFFYoIVwqJ+4v534lI3oVI3plDF0w8m5ohB6ESX2Wr7EnVqy13stWgzUP&#10;r/ut2mBPApV9V2+0Pqs3WO+V663PynXWVyX9egtLV1tPPqfnklVeF3otWuXz/F0Wrbbui9daV2Lr&#10;bhiK0FVYuMa6gEoMxkG/ioWrHpYVjKblbSutcyvM9LdYACOBYkbuEhioBNYoBcE1Th3rp+cr+A1V&#10;fH4XPrOKZ6oIZSqJ8StbGAR4VtB1BSjj2Tg6g0r6V9BPfav4PF1XKh9CWQ70G/qt30VYuQbGXYkT&#10;4Aj8bSXoghLKYlCkfAZ/U+nSdYzsiGv+LTovXU+dMEkzRMolgDKYpArH6bxkneciutDWDSdSbqLH&#10;ajQCTtNn7U5Ht5WwxfLNOBkjPejOSC/0EDQFi2NpWrcrYVd36QicUOi1njAK4V2q79MyEL6zZOlG&#10;ft86nxZWeyXPaiZM4r8INipbjoaBocpXIvqpS09Il1TyuWUwjbdzXxMCJdI8XGtWq0zsBhvpczpz&#10;r2gJfzPfUbJU09FbLCGrptpya+dg9DVWWFtrpfXzMOB6K2tstJKGRgxYeYYmzztUNTZbF4y7sr7O&#10;KupqrXvTfOvaWGeV8+uty4IF1mPRYuu+cJF1bW3jutWqWlpxihbrPF85jSarbFpgVc2tfH6TFcMG&#10;pTiLUIazdG5us4rWxY7KNpxkIY6xZLl1W7zcusIQ3Ze2x7DCerWvsidWrQXrwAYcYSPlJusD+oHe&#10;SzFsz0kombbCuik3gTbRdXclwRDYpYQkxWiMIkbXQlihENZ4CK7z0Rg5c9ssl9Amj3ruPDQI1zm1&#10;rd728FqjtEqFQNyLahRHV2TUBCO49Ek6bRFGdEEzVroWgsw41yANzRHxe0HmXJpGzJPBZ6geaJQY&#10;4n1iiKpvrL+mfuOhWxHOrk0z2jyTQ8iU17LamaJk8XorRhcoqZcvB8fAy5ZvtDzqhRh+ASjE+Asw&#10;kiKcQfUKjL9YDoPRyJCkKTyPsWobYhsnwNi6wiJVMIumayWeJZar0BrKV3RVnbJCmoN+nXEK1Ttj&#10;6Jqq1UxUBU5TjFOVr91hJfwm5TTKPa/BZ+J4FTh5ySpKntf6Jy/5DC3/ji8WVKn1S9pvUUKoVcxn&#10;F1OWyBnQL+WwmxYg6nn11XqoQv72Mv6+Uj5b350Qnj7d0mGLyKyZjszZsywLjZHpEHvMttxZNZZP&#10;iBRgjuWiMXKqcSaQA8NkcZ2H8xTgNNmI8VyFUPMaMCxCJ4R5EH4h0uuUg6jzPvnoiDwYIx+o9HrD&#10;Aj6jzYrEJq1LCJcYLXGKSvREFdqhCs3QbTkjP0zQY8U664VD9GjfYD1XyCG2Wu9VW3COLTDE+oAJ&#10;Fq70TLGyxpWxkb6K9jKcowjHKHw4C4UOwJCEXE3Zel35jRWOIkbawhZAWcBonqfYm/hdZT4xuaDr&#10;HJ6R1sjEIBXzq3TQFsXRIgq/MFrNJmn2KYIDRiSSCckccoBYXTNRDtrCGHsIhAnRwrQF4jret82F&#10;dhr91BaV/pCmcKGtZR1oBxxCjpG7QFnuNYRShFALtSYJUY3jFOEk0hW+Zkl7IGKCOwd20XqkXBik&#10;iJE6l/6accqBbQqXbvK6Fvn5NSO32jSLJfieCbSG9kkUg2BU3u4jtxxCCwW1SFCbidS3SPkMDFlr&#10;oIr5rgJGb/V1sc/IXkA/5T70O7RwUM9o2blW4Wr1rVbhFtIvZ7EWHW6xPD4vH02Tv3QL94J6gT6P&#10;Plq1q0WJWZpN02/W9+seekjL1hOihEoRDNtzFBh5JmUWUKY7R7NOhEs5tWgF9ILq2WiHbGkLoCSb&#10;tIAMO58RP7ehxbJggEyJZ3RDLrF8tnRDrE15CwnrDBxGuQzNOGXXtaAjtJiPUU512ny1K4K7uGWJ&#10;zyZplqkEQ5ZIrlhM6LN8nXVfgUPACt1XbLSuOEHFYsKQpYRCoBLDV4iikKUIAy+KTbtqKlYzUMpN&#10;eGJOiTAM1adENaJjbIFxylAXYbSaDtX0LAaP4WvdkKY502hXTiANtkinn0pBK1NDPBss2w6gRXq+&#10;UG8uo71yC5Ru5IzsWtSnmaU06vFZLv0GzWDFZ558pklt/EY5hBwjcIivncmndnEGISLg2MpJSEhL&#10;HEswK8GWjwMoSacwQYk2JedUKnRQiFIo48BoZDBugDJmRn0ZqXatlRCiaNWqchWaKpUBBatOd3py&#10;TaGJ7okhNHWquvIZuq/pVU19Bm2M5Hy+Rnbtk/ARm/4Kezp7PVgRW0EoVCrRre/ie5WjkONoRaue&#10;L/XPEUPs9N9cpv6rtNJ1d2y3nZ4XywTLzfVd+k45gNgkYJVdvpPPd+zxHfo73CnS0RRRHCMOTdFK&#10;eOcyoudhvDlz68F8nIPRXk4iEY0zyNiDUV4GjUBWHedQuwRzntiA0V/OkqukG/U8SiXsgnqbJ96C&#10;5JumTwMUoDVK0BXlMEQlGqAKLdGlfa2XPQmV+q7bar1Wb4ItNuAQOALtXZet5VoMAkvAHl2WEf/i&#10;KNIApTBGMWFT8SJi67Z24muul6y2YhysCAcqpI/WCBWoxJm0SC6fETO3dSWGREzOCKm4s0DTlRhW&#10;PjpA4jWLmF8GJ4fJ1tZLzfjAHplogCiO5PmCBmWY4zNIyl/AFPWx2SQQ5DgouR/kOnQvBvWT4Kce&#10;N/ooDq1rPec5DN3XZ6q/PoeBIKrZKH6bRn7NImmdk+9DVjjF3yUHkbPo79M9dxD9fZqFYhTVyO/5&#10;CBhFpXIXYgTlJ1RqpPVl4IzOGsU1yhczOqvMV2iGM6ku9pBjabQvxXjlaEoSKvnnO/Fo1yjvG43o&#10;J8MX2xQv38Z3KAeyje/Z7M8WLNroGqFgMczRvh0n0P4KOYP2Wmwn1AucopjP8O2phHkBxAB8PnXt&#10;4dDSc32ftq6qXX2zGQzyGRS0E1AOnZDlOYoYS4CsmjnOEmKLgCXmww713JtHW52XmXPqGe0Z9YEY&#10;QAaeE2OJrHoxgaZhcSK0SBb3fdWqZ6tbvHx4LWZoaMOJtOQhuFY9VyEU4VMRortECToYQoyhJF0X&#10;BHNXHKVcuQm1cU95Ce2pyAd5GF4c+RhQHsbiSyw8AadEHCEMZUYjhoUzavlEBmwig9Io+7VxBatL&#10;NT2ZjZE/TI6JKeqXwBSEKEqUcR2tl4HyPEjTvgWxAywRMAkjuodJ2s8chENpaA+VUdhGYVRabMQX&#10;YwR5joC9PDQSS+heXYD40g9nCp51x4n97iwcIhvhnU04mEOYp2Xc+RLaOLUcQksyJGDl4O4EOHkh&#10;kA6oIrZX0s1DHAxdOQiJV2kDhT4axSVWXajSppFdYlZ1PVO5evfXDBFjCY3wErdljNblGKzyAMG+&#10;CIwbI/YNRjyv7abxpJyYofPaPbSJfZSs0wJBtACf0XXjAYwaNhHjgPK1e9Ek2kTEc/Sr4FosUsao&#10;H2cFQfpCzKC6dIi+txytIycVg+QqJOO+GEO/IcEz1nIKRHYGDiIn0axTtpZ3oAXkGFk1X5dZhE9Z&#10;1DMJrTKUzENE54CsunogR5CT0FaPpkCUa2m3lnvnwCJazqGwyJd2eAl74ADOGBi2chO5sER+CyK4&#10;bZmVL1lJWBSgi9ignbCpfY3rCqGK++WLVlgZI7/QmVG/PA5YohwNoTYl/gpxqEIEt4PrApBPSJaH&#10;5giYAcAmKsUauQsULmFcGFk+da061Zx9NiOuEmCZygiDPJwmj7g9T2whphAzzA8gPZGF0zgD4ERa&#10;qCdjD1ggyEfIYVwLyNBj95TTUJ5CS07UxzVI3Lmoy9HcwXjOl6VQekiF80ecNXgOp1a4JybT1GuO&#10;tAWOnSWdAbQo0BcH8jsLcZpi2CC3ib99ASzSBGs2w4YN/BtRz64ndG2DMRr5OxHrec0wKv3iyAcl&#10;jOQli2GPVlgVBsmFYbV8JF/7KRj1xSpysvyFSgqiBfQ91MVMYh1lziswUDGTRnC1iX3EDJ5Nh2EU&#10;KuXoGRgolzKfe3nKusc0hFggYC5+i0oxAaygzy7mvmar5Hz6bDl9Mb9DDizmkE7Rb9RylYRILN8Q&#10;FWNQKg8RJOuCxJ0n6wipMnEcQcvKM4HEdaZDfehPGBawzRwcJ5jODZ7RNY6m3Ea1MuRoEUKyrLkA&#10;xsmeM9/yFIqJkZTT8LwFoRjMoRxDIY6UR70Ih1FOopDwK095B6A+OfNwNmL1HGXF5yoPov0FAXKI&#10;v4UsEGwmaoXJtMFISyZUxvMPATwfEe/LiOzQMyBHxorBKxxyjQHyGnEEjD1rHswCQ2TCIBr9xRrZ&#10;WpVKqWRcBkasMkvAePV74sjW53upzDqDAsijnk8ZRwHMVYBjFUofwQbFGHwxBl1I+KV7+Spx3jyc&#10;Nx+GKMSpS2GIckRyBYxQvlRYZ2WL19C+2suyJWuthDCqnJBC+YmeGEkv0Acm6M0o/QTox4j95Pp9&#10;1pc4+wlG5p6M6v0YSZ/gut8G2qmrHLjloA3aesgG7zhmAyl7r9/jq1KfpP2JzfutHxhA+5ObD1gv&#10;RmgtE++1YY/13XLA+m6l37ZgX0PfrUesF6UvDoQVtLbJ1zApg72BZ7Yc9vVKnvEGynYLPbivJSDq&#10;o7VNPYA+r4+eWUefNVp/tdehdvXR+ihtOlJmXFpFpaZzn9xyxBJyJaIZ9XNggELCnqK6hofQdTFl&#10;54YmK5vfYKX18ym1VLzZoWlWoVz3hUZNszZaZ8rOTc2UzVbe3GKVC1qtoqXNyhaAVi27aHWj7rJw&#10;ifVYtNS60Fa1YKH1XLzcei1pp1xmPZcst55LV/Cfs9b6rt5gT67VDNN664W26LUiwBMrN4CNsTKA&#10;pmT7r9lCifbwqdqN1nP1Fuu6kv98RHkXdEhVDMF10Obt7TKetRiTWAjhjuaoFAjZXJ9gaMWMuqVo&#10;j84YVpH2K3BdGJuR0sxUkI3W+qtgxkrrqTS7VSC24X4RxlsCioj7i2kXdC2U0keQ4bvxNxM20q4+&#10;RY5YOyJaKOC75BD5OEYu7Tn0yaW/9kkU8jklsF4J31kiJ4FJi2DJItjRVwTTL/jt0lxB7qKMspyR&#10;unMMlYyoFaCMsEul+ih7XUK/zsThZegHPdsZx6tcvtG6rdpm3QjDlI/oQTjSi1ClJ6FZb8q+OEM/&#10;LQkndlcSsGrVVuu2VnsmtmOM26xy5VZKQrTYiF5CeNUZZtC6KrVp2YlCLy1BcRagTeFPAaVmjcQQ&#10;CuM682wFoZbCPuUjtCZLGkbsIxYSQ0jjKLyT9tEMl2ayFMbps7XbL0H7JfJhiFwYogDnKIAx8gVG&#10;e5UFjPJFaIwiygLaChj5C2lXm5J3JTxfIFFOW86cOV7mEnoJfh2vgyyttp2rxYEKv+r5T22yfBxP&#10;jlmE/ihBlxSDItpVFiPU1VbW3GblaIzS5oVW2kQdrVGBEO++dBWGv8F64yhCnxXr7AmEd4+FK3DU&#10;hdZ5vnIiC62wSUYTTLfmUY8jB82Rw/0cdMVf1zVit8FEhHdiCZDNaJ6DLtD6qCgs5NtUaUsTiPsV&#10;vgSaQbNYxP811OcI6tsSaw+gGaVgL3jsc2LtET7LoTAKhpCI1uxYPHTyWSZ9v9iHECkIw2AoyiiO&#10;kSERLj2Ew+TiIPkYfj4OIofUBIIn60CxAEsUS1NQKklXAVuUEnaULsXYKb0NA+6CUVcSn1dg8MUY&#10;T7Dkm/BDM1aqKx732SnicUb/but3Wx+YoTcO8ATMMGjXcRu0UxnlgzZwhzLN+60v93tu3McIreXk&#10;21zTVErX4Ey+OBAmkrFWxTSIdIxmvboymksbSBfE91ZroaAOJ1B7JZ/XFRbQvoi4vlEfPweKZ6Qp&#10;xDTSG8pPeK5DeQtEdyn9pG209yNBhpupRYEYfDaG75nsh6ER4RDIIlzKnlVjObT5Tjz6CQqLcjFy&#10;zVJl4xzZ8+YRBtQTBgTInU9oBMPkNQTI9bKRsIPwp1H7qlsRyYsYPRcH+yHQEoULqFMWUQpap9R5&#10;IQJ7+RrrvmI9FB6g7+pN9tTGHTZgw3brv26bDVi/3Z7asMMGxTBg7VbrD0P0iU3ZigE6L2WkExOo&#10;vkRx8EpGvWBGSgsPAzCKM5rmM5p67kHOpFHYcxdabk4cLmOV4coYY/VgFijQDC6WXUgH9wLBLDGt&#10;/ROx/g49E9MLjxh+4GBBW9A/yGnoXnwlroS564jYs+l6Tp+Fs8hBtCZLjuGQc8AY2n2npR55YjCf&#10;lVrtOYx8Rnst8lM9h3s5Wg5CWwEjp+L5eHzuCwWVX1AuIjZDlU+bBH0RIZr2WshhtDJWm4+0ErYb&#10;xiYH0a46QWuluss4MUT1UbzvGWocUc/rM4ukEaQh6KvZKDGBjsqR8eYwyufrt9Df8xvUXYPIOcUO&#10;OFFw2AFOTLtmoNS3iGvlRZxt9BwawvMTfEeu7vNb8vlsZcUT0mbMRENUE+/PcT2RMZvYf1Zs4d+s&#10;ALrOqsbgNfPkdXSBloNroxC6QIm5DF0jwMUCGYz8GVpNq8RdTHxnE4YpeafSNUUd4jw2tau8hKZi&#10;tdQ7Lra9fKRepDVQy4Lp2e6wQx+cQui3bgtOQbhEvS+hksIlhVD91mhPMfSucAFDD0ZLiewVjJLa&#10;mrkK0Y2h+GiqUIKYHEfII0TRgr4cjN8X+8khHkKiWYmxwBk0parSjVNGGYPqwTWMIRbgfjy5Fhj8&#10;1wbt1xi9PxvrF3eYuNNoCldaxoFjes7Ef1+ADBjQod8mcQ87aPZJEwNa21RI2KfMtWacnA00NYnx&#10;KryIhyvaBxEsf9gGGJ01QmvkRB9o5O6KYSvnoPBDjqJ8gQxMeQXNXHWnXx80gphCO+qq6KvtpD15&#10;TnuxnTk27XPH6EVdK2a78YxvImL09hW16If46B6fMYpnqgsxbmWlC2jXqK66stXKWquP2nQ6h/ZK&#10;aKasiroYRiyi5z03wrM64UOOoPyEnEyMoXblNTRtq+cStKDPF/ep9NFfCwIx7tlaFYuBAyXrBC0I&#10;zHZxrNxFMyEQQOhmaX9EjbLVEskSvU0upJWfCBhBSbmmoPTcRQtYEOQ1KLUHQlOuPrWqFbIwiC/9&#10;hkHytDeCUKl4UTsj/Gpi0nXuFMpT9Fm72fpv2GrPbd9jI3YftCE79tozW3bZs9v2Iv52E9Pyn0w4&#10;VQIrFGMYcgTNIpUgMou4znNnaMcJ5BCaSWr3UVXtEq0Ob9c1sXozrKHNSbRrGlfO4aOzQOiiuoxb&#10;ibZ4qelU1R/uotO1jD8Wdrmz8Jz6Kmutc5v0jJJ7StbpnqZ30xHxWtGqPIjvpuP75Rgq3TF5Xr8j&#10;WD6Oc9BPyTvlKrJwENWVW1FeQnkKJfHEEHmM+IULteRjgzOHz/4wgmovhJZ0aPTWfmqFOAqZ1Kbs&#10;t07j0OhejkFpq6ocQWuTfO2Slmi4biDk4TntpeiKAfbEIKtcO+xwTRCM8oEe0F4NOaMfnSkm8HKT&#10;5YjFuFZeo0i5BNo08mu2SfV8oBFfpZhCn6HZL9/bAcQayp3oe5QT0XRtoCG2+mcWLue7uFYpNpJT&#10;JsgZIrBEGLaIQ9tK0wmnwtXaRBQsE1cfwTcQwRZ+6kZNPf20d1j7jsUU1GsacJAGGIM6DPJwCTkO&#10;9XUJi3AvU0yh6dpYZtsz3EAbjuRomsLVfgvtoMug1A48bSrSvonKxSutK8zRU4sFEeByDi0K7K4w&#10;C6fpBmNU4UAV7fxj4gy+1FtxtgyEum/SYST2WSGMyDcLeWiikTkYoR3qB7xdocn8rw0+vvziITDk&#10;ODxbrXrsnl9TuhPQLocIwh4dM4NB6zv8NyDUfdRX1lzOA2soFwJLaLOQ9klEYAOxgthBoZKc03Ms&#10;OIg7TRNMomlYBgDtrtM+CZ3hquNlPFG3bIMzhaYrZZyaKpWw9WlPsQft2j8hLVG5BhG8eqt1X7fT&#10;hbFQsWoLI7uAQyCSXRPICWJlJX3KKbVnuxvoCXuIIfqgJ3zPBW0auRX3KzQrw3AVQmlvhWfMY6O6&#10;+gRZc+J9DDy4hhnEGjJ4fp/YxHMSGLM+TzpEjiFtoGvlSsQM/hyogpU0/arn9B1iGTmEzp0toBS7&#10;JKTNno0hB3mKSC2hEuGPLwkH6ThMFHEcRUgH7RLIMug6LzO19RR2cAOv1Y46hUMYLwjOZRIzqP4I&#10;3AF0hpOuCZsavs5q69qTd5S6lkAWe2hPhW82oizzvITWRK20bhi81kA9zGTjEN0IrzwDznUl4ruc&#10;esmi1S4uxQqaKdKMUC6OIY2gPdm+7wGDiu+J8NCJe/FdbS5oge9wA779UyM9LBmM+sESDiXXNLq7&#10;8VPG646Yg3g4hebQ+VES1xLbWThaSRMOP2ue5Y2dYpmjJ1repJlWyf0KnLHMZ5mCRF86dTmKlnvo&#10;eyP6DQh//yzafWlJ3VJ+C4xB/2Brqv4GmAWG0d+WCZtkeThGvUHMiNOgJzLrl9EOG1F6voK2IhxK&#10;s2cl/PtpRkuhZzHOptW0WlUbMDD6A6eTo4lFtKhQG5dKPFxjVNZI3bbGhbuSh+qTq2y5tAnspHVY&#10;KrUPI0c5EOkbtRPji8nESPHdgNoqq3OkChfCVLBbMX20Q1Cl0Hk5WmIxDOZZcHQOhu8aw2ey0Awr&#10;d/CbggWLRfTT7JSvzaKfGESOlCBmSJ05E3aIrYFCUAvaZBRGYIs1wqrPmO3QBiPfZESf9NhGJOUf&#10;MqQ3lPH27Hcs8w0UhmXMIjyLQZpF97O1Gw+WyahGkxCOZdeiMbRVdQ5lLUzh14Rj/KfnYgCZXCsP&#10;oXxEHo6Vj+MUoTdKtT4KxykjtCluWGjFhF8ltBXRpmx3xcJgqbaWUpcSBpWiGQoYYXMxbt/sg/Fn&#10;q8QZXFjLQbgnBBuBGLkxTInrh5t+CIWC7apiEjFLq5ca3ZVV1uYfsY1GcDlRvK52Tddqc5GcMpe2&#10;Cpy9YuYcS+vawzpkZNvjyWHrEMq0Tpn5ll7ezbJ69ONeXysZM826NC6yEj5POQut5SomlNPfXsDg&#10;Uczfpynf4lYGgFYMCSPqjMGWY5yVGHAXjFPnOXUHOtupAoMuJ3yoxOC6MkL2YqTsyojajRG4OwbT&#10;DSPpAfpLE6yChddst55adMko/8S6XdZ/014bgEZ4Er3wJAyg3ITObepNW/cN2ua5G52xG+2gI2qC&#10;ECoIn7b5sTU6/6kH1z2kMXi2GyO0jpvRcnPNUAU79vZ47sBnk7ivxJpfc0/bS3sq17BxP2HaTs89&#10;+CEFm7ULT5+918s+/psO+s4+9VEuRLvwBN3vtnavf57yHtqm6qd5KGmnwwikJ/IRxiWI4FLCmhKE&#10;cFE9oCxFDJcR5gid0QQV6IQKdEFVc5tVarq0SXso2qxr22Lr0kLZstBLB/e7qo37WkretW2Rlc1v&#10;sgLYpap1iXVbtNyKMfJSxHQV2kGoJERyIK67Skss4HMXUoch+hAyPcHo33vJKuuLXuivPRUwRn9C&#10;pv6wQx/a+qxcb921b4J+/Wjvu+Jr9Fu50Xq2b/AFhMVa76Q5fGkO1XEazeFr26uf+uGGB0MB7coL&#10;tEegNxSKSYTL2BXKyBkUfsXZRrNDCrnkdEF2ug3W5D4jvcoCRm2d31Q+ZrIlRrOt0+OdLNIpyTKT&#10;Uy0zHLFQUoqlJKVaUqcU69AhyR5PjVrhgCHWnQGiiM+Tw3pCsW4B4afYNmA+OVweLJDP5xcoR6Lf&#10;DfIJqwrFlMpNUKpdq3qVkXedhfNoh50y87mNQam+nRXLt/BvxEjvz6JJSumrHIXYQsvTNZOlJena&#10;+yDdopWuCtvyeEb6RUyhvRya9hVjFNNPbWKXApigGAbQ+yJKcU6/5r5W82qGK0efy0iu1btiDm8D&#10;WokrvZHH56iuzLj0kHIb+QwKmjwQEygs0ymF+gwd/698RFarlsZv9VJrq5Q1V5Y7m37KjidEYYOM&#10;2QE7aBo2m5E9B6jUBiMhBybIYYRXez4hVAHi20Fd19lojUIl9poJl5Tf0DSt5y54RvkL2oIsd01Q&#10;6pp72TCLxLugTHeuxHkMvuZK7fRRXQsSJfLzYYpiWKKEsKsUVlA9jiIHRoN4L10Ai+BY2o5aymgc&#10;34oqaMGhr7Piee0FV+ZamW7t184gFMnQBAKlTyKIpUBWnfotDmaWCFMcGH1cW2hFazzfEF/tKqdQ&#10;eKXZJC3HUGZbBw8odMpVODNkgiUkRSwxJWSR1JDldOhkBR06WmFiovXOzbNpTz9jTxYXW8Zjj1lh&#10;ZpYlhTKs6LnRVgZD+DZUHNBDOpjPt6Z6nVKMxP14XX21JkpLVnJxxHwGgHzCIJ37pGMqSxHGOsJG&#10;x+RralXaw4+28XBEQluHlm0nJNmKjtAqWeJ7Sq1m1f5thR9lGJtmqxT7axGekmoSvgpLgr3cMMWG&#10;/T7L5OuqeF66QFOmWkpeStmd0dzXW6kPzKCZoTj0WQ/1A/dUxuvBCljtzYCRGPGVxBO7SB9UwUJ+&#10;iLJyGdIdsIUWFGrdlFbRar1UMIUrXaJzq3ZbgqZZs2X8HuYEyzaECPWHoVKsDGao5mHEmoad71Ox&#10;wQLBQF9onVOmFgmCYDGglojrmv461rKBNpCtfRdaF6UVs1pVi76Q9siEkYSH+7VVYuCOWFshoVEh&#10;RiFoRC/VOib+0zWaF2H80h9l2qO9eLmVLWP0WbaKGPJrlPk17aAEXVICYxQtEmNoiYRibo32jMAY&#10;mhJ5WmaeS8iVL+HKCKrRVGuZFEY5U1D6zBLGHzgMegOHiC/plvN4wg24UzC6a/l64dRq+2Ykz1JS&#10;0iw9NdnSvpFgz+bl24YJE+3UglZ7e99+e3f/QTvU1GgDC/KsW0625aZFLTmn2Ipm1Vsa4Zo0i0/d&#10;oiN8BkygPUCQ0NOqWl9O7nWcht8sVsvgb/AjNQm5MhnpcxjB02EarfDVWbEZ6AkddKBjb7IodRZs&#10;LjpDo7FG6/i+CY3ayiko5leZRakRXKeRa7+CRmeN8NIPEsDSAxqVdaqI3luhPlotKyaQQ2XSrtE/&#10;WEUL41DX/fhBzb6fQ7+BMhMW0SxVllhFTEEfOZRW98rZgjzGpiD3gZPq90psa+1UkTQHbFGEExZw&#10;rc/V52vFbYKc4WHCTmubKKNyCGmGv0GwHgrxDXPoQDMhXTNRs+dZBJ0Qh2aZNBsVzEjFgAPpWP3g&#10;aP3g8ILgHCjtMtN1cPKH8PXhBjo3db6loTvSYtc6CNlHc0Zxr1PG1zFlYiS+jkliv7HNp3R1LI7K&#10;R+HTvCqJx3NxJoU7PpsTB0YUn3XynAHGFiTQFmHwGLeMj+96uOknVk+XEwBnDLVrJ948PmMObTUw&#10;yRyJ7CYrJwQNV1RaYqdOFk3uZOGEBJvar5e9sn2T/eTCafvt9av206sX7IeXztnfXTpvhxc02RNZ&#10;GVYYDllKcppF+g9FN+GkQOusMmGdKGGTDh7wAwgIm4ID0ZTD0LQt4F6uJhkIa5S7UD8tg9fMlL8z&#10;QsalcEfTnc4YgaEUE9LIqGWwwZZOJceo6xoEhqqDkjf5dKZmhnQImsIZTaVq5sf78nmK4XV2lD5L&#10;iTKN9DJSlVqwV4leULJO+QLNCMXLeK5CbOQL/tTGb/DD1vgs/U7NYgnKeWjGSuwhxvLfRLvYQH+H&#10;2EDOoFW1xRLdAv30d4lJtEo3IRMjjxBCPTzSBjZQmzRG4AA6Zl/OgFCOOUNUkNHDEjrNQ1O0Wk7u&#10;oN0PJ9B0q0ogVsnEqDX1qndG6DA0TbVqpknnPmm2SSeM630TUcKkTO3HQLNoelb3NJOlNi05V5ij&#10;s5yyeNYNn3AoFwPXKtg81SWkW5V7UDYXQaqVsLBLvgQp9+UImsXSuVFq0zE6WgKiWRnphPgMk2ey&#10;uSfGcFGNgxQQbsQ1gzsO/YLRWdOnwcyQkme+4aiWsApnyJ6/DIeAReYSatGmjU2l02dap1DI0lM6&#10;WOibCTZrYB/74Pgu+8GFI/bzK8ftFy+cs5+DX9y8bL+4ddW+OHPCWoc9Z0WpSRZODVtKSTcrmdXE&#10;b1hq/tYivk/fqaXrcob4IWies+C+lrvLKfxwZUr1ifJsMNXLPZxIzqFRWudAeY6Daz9VkBFf7ZrJ&#10;EWuIUfw9FDiUXtelEV/skKV9GozUWkEsxhCDaPTXqK1ntdtPuQNnG2J33VOfTBhJO/qyKOUYGVrN&#10;y3Umn6kMup7PpfTPp9Q0s3/3Yj6f7xdD6P0YYgzVtVLW2QknVSktEeRexEYBgzircC0UwxS6F2TV&#10;NT2NpogfZ6PQyJ1BjuBh0tyHiLOCO4NmlICzBKWOttEJ4mrL0KyT2IHSM9yxvg+fkSNh+Okx+FE4&#10;lNp7oaNxAjbRqYN8NqX6iDnCfF4qbCQGibNHwCyBo0RiiNY1A2J5RmmFK5o2FXQcpY6njOCAUeAr&#10;Xwl5tM/C91pISzDCey7CWUF1ZZUVBkkrwGb+OWKLR5ggxhBii2D6tdVSYAchGWZIxSlSa+jrSzbE&#10;MjqlcKFlPjvUHuvY0VI6fdOqstPtrQNb7CcXj9gvrhy13904bb+5cdF+izP88eWb9qd7t+0Pd27b&#10;peVLrTxEmJWK+CaEyh87Cwdb5m8o0t6OR08IlDO4IzhLaH+FMuDBcnHfFBWDEnm6pz0X2mEncZyD&#10;MwgSzNqgJMOUUclYlMvQwQF+eEC7tMSG4D4G6X0YjX2LqgwUg1epkV/PBgk1TYtuCqZHY4yhPjJG&#10;ZwpGan+G/mIf3ZfBBss9uF4h1tGyD55RSZvYQ8bteQjq0h1iFzGFmCoY/YP3XARMsT1gMJzDd+9J&#10;2/D5+i79Lk3ZJsT1gmsGCW45AawRwTkEZwdnicCwZew+/aowSCyhds98B9OsvgGppj42fSq2iEHL&#10;OXz0D3bseYYbnaB92drS6n3or2P3s1xboDmcQZTTaPU1UGIZ7cGQtpDuEB5eSzhrf4aWhjRqaYhG&#10;TY3mggR1MPoLfjYT8bNmgfzMWEZ5TblqhasL4kecIn52rE4K9CUeYgQcQFohnotwoS3wnPIEemmi&#10;3j/nm43EGDiJQi/lEfIJ/ZIqulmnjp0s8bEEqxk20N7cucZeX9tmH21fbr+7fsp+ePaI/ficylP2&#10;xbFD9vfnTqMx9liXcKolE3IlR/MsY/A4HH8xjocz1MIItfob+TeCAUI4or5XThjiu/3ljWIqfk/w&#10;8kaFf3JwmA0H0l5u5Q2U2/C8hrcrJBOLKIuu2TaYxM+OCjLl0h5KEPr5Utp12ISj4QgRnS3FqO/n&#10;TNGmMotnIziw1ldF58s5V8T6wUZiBr472rDc8xDqrxMLxT5iqSxYIAv2yYKRgk1TmpEKHDeTZ6VV&#10;srTHQ+wkJsDgVcqpxGxyhICNAtbRd+Sij9Rfjqv72uOha32WWC0hDUcInCJ2CLL0g0ocwx1G659g&#10;AmcGzafHIAeRnvBDk2Ol1kKprjI6S3WciTJ9Bp81M2jPRB9k1xAizYZVuJdF6RDLiGGoR4GXM3E2&#10;ninAGUoJOzL5PM1YKe8Rf4OSf6d/b5D/cOCUcky9+MVPJgQ+dQmCfQzNQKdtEI7FZpji5zlJlyh/&#10;oBknrYaNn/nkuQoZkvZyK/kmKDuNI/jxmjiMQqgQhu9vEcUAZYTaV6El5nopSwZGV1I93xJzCmGJ&#10;jpaNnji5otV+dOmw/eDkdvvWtsX25YH19utrZ+3HZ4/ZR7u32neOHbCfXrlo3z17xib372cdvvlN&#10;S0xJt8wnn7XOLRgoTJFb326FTWiDBkJGjFmHLuRS9+XrGFUxBqTDFeIHMWha1adoKbVaVov/ypXV&#10;1mgubbAcUOq4Sy3e00FoZYzkSpZp3ZQfB8NILfiyDvop/PCEGEwg1vCQZXFsyyrPKOmm2SlfNwXE&#10;DhqhxQKuU9ArOvFD1zrOUiO3dIieVX8d268j/rV0RL9Pv02/qQINoOXiWrNVwSjfa9MBb9OIrwSe&#10;ThlR6fu/6eNnyVLXEnG9GEanGSr3odBOZ+Eq55GgzT+CTt3Irq3z0k/gIITSzruC+kbLVZwPW+Qz&#10;ihcwigcHijVaDuFO/rygrbC+2csSTYc2LrDOzQv9XKdSRu+yhjarJK6vQAuUMOpm1zRaKSN5Z+4X&#10;oRuKGenLWxZZ5wWLPSehehX3uqAVynVWFJ/ZTUff6BgcPq9761Lrtajdemn1rJaR068LTNK1bZmf&#10;H1XF/QpK5TWqaK9a2G5dFuk9EDp3aZmVxaZmlRnXFtciJf6Uo9BiQAw8OIFcxqU941rFq1wF2gQ9&#10;kS1W0SwSrKKkn5J8qntij5E1PTYC60ADbTzSAWVCWjUhGCFV8cTZlpKeaeHHH7OBpUX27RMH7KXF&#10;dbZ3zNN2pW6ifXvHKvvTi1fsR2cO29nqybZv7DB7Y+1K+/2dF23XghZLRJQndkyyjO69PW+ko3Qy&#10;amBHnCN7Lr8DhsjB+eQcuThkNkyQw++TQ+toUF1n0lcso01TmkHTLj2dDOjvrABacCiH8rwF19ph&#10;KKbIlV4gts8FfuQmfaLc0y47jcIacbM1quOIUc1eATGC6xLqCrWkOTSS61xbPSM20Qit3Xs6VTCH&#10;UiO42EX9lOkWi6mM5z2y+E7toffVvDifdIryGzkwhk4WzOVZnZ5exO8pkYPyfAE6Ru/Q1qmGxVyX&#10;8lv02gE5fKB5lIHXzsE1mn2aY1mwQRajbsbMGkZjQqiZs8EsXzKuWako7REdlEbfzPjUrffTbNUc&#10;h+7ps4J27c7DqRi1s2bOBbX+HTkPR3npE43q0iFiFW1zlSPGQjNG/iyN9LovbSHNQulTv7SJVbRv&#10;PA8ndR2jZ3jWRT56I1tZcZApRqpRSIf+gKGijNIZgtoJ9TJiCJaqBKf6RXSiN89Is0Roj78XT28T&#10;imDYUZ9FanHG0JlOGbCLzpRVPcy9EAgTrmiaNAPGyNCM02w+cxafN7vR8kdOtJRQxMLf/IaN6dbF&#10;fnDmuP3oyB77as8G+2THSvvO/s32p9tX7JeXT9krS5rt9SUL7MtdW+2Pt2/YiSVoBpwi3AGBXtTZ&#10;ynSoBMyWNW8J34WzEhYJ2Rh8DoYfAOOH+XJiDpJFGBOt15ZUjJLwQ+ulFCJpbVTw1qNAjPvMlgQ5&#10;db3/TttwA6GNwVL61CuG5e/HRmBLCCvGV7u/LlhhD/dU+mEIGJtCG4lqXctRfEEghijW0FIPje6+&#10;dZW2QEOgUWAany5VP8X+sIWeE6PonrSEPjdgqY0BG3HPV/sy+isvIhaLX2s5exUsowy7VvKKQXzl&#10;L/f1rD4nIQ9DE2SwuarDFnqJSz5Q8k3XOs1DWe+8efNhhCDTXYBB5mKASrTlwSRikzz6Bc/XE/Jg&#10;ABiVygJEcJH0Q0xHaEtpcN5TcM5TvrQAjOErbKUN6F+gURqGCd5hR+gj7aGZKPpqH0Y+z2lv96PX&#10;/n4KWEbLHgrjuYsWZXcX03cRn6eDDPg+UMC14EvW+Z74Acxx8a0ZqbwFwQyWDjvQsZg6fFmbjLSd&#10;VeGW9jVoNsoXFMIgcgp3CMXkGKccQo4U1ttPpyoUxAmfGmLJyWmW/vjjNrprFbrhpP3z1XP2L8+f&#10;sj9ePmo/PbXffn/9vP3jrcv2pytn7U+Xzthfrl+y/8/9O3askf8TnCKz0+PoihzrrIGH8C9CaBae&#10;zfeANJWzmnFinLcax0XsZxDGZeCkmh6OuCjXzJNW22LwMnpGXp0PFT+dXKUWFkqwR5t1dD/OghF7&#10;7M/ILh2g2F9MoXa9PF7MoLhd7KADnMOEbxH6Cu4olDJiMUdcJ8hR4rNUmn3SieUq48zie+GBNIYc&#10;Tc6nmSOvyyG5Jwd7OONFuwS76nIUMZA0hNZPiQ10rRfP6CU1fswPdd3XUT++WjjWN6EAR8glNMqJ&#10;jbwyejmFMtLaSJSrRYAutBVOyVGU7AMa6WcreQeoa5T3DDWhmGfCVRdTxEZ1ZaOdCYBP50qjAJ95&#10;wnn0dh+9HVVQXiJe6r1xmn3SalyVeh+G3kWne0G7+lJyreP+XUcw2kfnNFESXghzFLrE2oBKP8c1&#10;1qY3AoVhEDFEGgyj/EeQ+2iDLVpoC95FkU6/+DvnImII1xXaUBSwRRpOIFEtge2iVk4CO+g9d8kg&#10;Wt1gKVW9LJwUdqcQU/z03En7t6tn7S+XjtkPdq+zX53ca/8KU/zp+XP2w/3b7Q/njts/37xi/3r3&#10;pp1tbbDOnb7hTtExKWTFYyaa3rTkDoC49t1+IIIjRAijMhROiS1gCS3d0OI/MURGAyM/RqcpWhm/&#10;wh8tupORuwFj1BLROibHD0UDSqTJKH0qlXBFBilD0xStMwYGHhezMuJM9aNd06u+FENGh8EqsafZ&#10;KhmzGEL1uNjV7JRGe2kR7yOGkB6RoXPt+YmV22LLxIOZK8+K4wCeO4EhtCpWR+I4g4hZ9Jk877kS&#10;rrX03bXJamXW1S+WmeezxRhylIR8DFTLN/IwWmkCvTlI20N97zYOIN0gFgjeIqRT/+Y/ZIE8jC8P&#10;A8qlzNU17TonSjrD62qLtet+rkrYQrNNDmJivdFUK2tzlXeIQfmLYCm5GEJZbxhDJchl1A7ePwHQ&#10;KGIPP95GjMOor30YYgfpA9/T7HUtmtOhw1oXBFuIFWCDeJnbsJDPBmpTH/o+PDVcojvmHDrUwBki&#10;zhYCbKHpXxfgEt4+GmspRxsOEYRNKdPr3DEU1oW69LS0pBTPT1QPGmA/I3z63fED9pP9W+zLLcvt&#10;Z/s2229P7LefE1J9f/sG+3LzWvsljvELnOSTs0dtaJdinv2GJXZKtuz+g9B8Cyx1ZqOlzuK7xBhy&#10;DhhCpa7T3FkADBau5XfhJJH6ZbCAVtIqT6HE3gofZdNpFwPo2H5nDe65kWPsGqFl+BqVNeqrj+L+&#10;ODMIcpg0PYMDZMRGeD0jR9PnyjHkcD76y4m4FivIsVTKiD1Lru+Rc8Ioci6FZvHPUu7BXziDc/ln&#10;UOpzFGJJe0i061ohlkoxin6XcijB1PIm00YrnYqovId0jpxV93RMqK4T8jB6jexyiCIZHWzhx9gw&#10;4gfnPuk/Uw4SOEm2RDmOlKvRn9HZ2QJkzIoxh2aYYhBLaFWsNEPADHrBS62FZgSv/tKslthC739z&#10;ZuCZ+Du11RZvD/PZYe6l6x6fGX/Ptu49CrX5i+OpqwxYQyykPAi6QtpC95Xn0DVaIciSNyFEdeQn&#10;jldPjK4ZJwxd+Qi9WyJ4H4WYgLBEa5xA8A4LHMGv1a5ZKTHEIjfIkBxCb0GdPtdC0+ZSr7f8WfMs&#10;BS0QTUq2ToRBDSOH2i8Jj368d7t9Z+tq+/7WVfbl0mb7/upl9tM92+0v50/b99ETn8EYv7h92V49&#10;ssueqiiy0GPfsFBKqqVWdLVCBiA/4RxHVGZb+RCFcBnalKQpVVhCy8T9BJJGxDMGKeOREyhU8WM1&#10;adNsjwzTRS2Q8FQYIoMJRmPlChi1Y6P4o9CI7XVGeX+JPBA7KIGWqyNu1M5nFS2Vpvh68Z5Pi8qo&#10;KfWM1irpO9RP2161FkuLC3WEpl4tLJ0hVtDnBb9H+QmtodriGW/di89waW+G9IF2Bup1YlrL5e/Z&#10;kKaAJcpWwCK6B2solyGHFPsog+8ZbaEYh9BCOl98J5YAhfObrLQZI/GZKEInaQbgs1CM/PkYk1gi&#10;B8NythDEImgC1xqxul9T9+NrBO7pSBs/qga94AapKVPlIfjM4KgaTZditHyPH56ma7VLd8QYRVC2&#10;23UICLRFoBFck8QQZMWDe75vQ1qkiX7NWsUqdoA9HDCE2ANNkoOW0OFpaTCEEnbODmIK2CCT0Mhf&#10;8ELdBTfOE1UdHaGlHWGcSK8EDs+os9BUBoKpcyydesG0OZaSXWgZycmW3OGb1q8437575igh0yF7&#10;vWWevdcy1353aIf9fO8O+/vd2+y9pYvswZJW+8GFE/ab127ZpH493ZkyUzoESbzcQivyKfR5DBoN&#10;/lIYf1e3HFKOSfimqWAhJPZAjCsfIE2Rhhj3rLfnJtAQhFch7qs9rDwGTJLhLCK9ofOjiPHpo34q&#10;g4w4oI8+M6o2GCRN93G2MM+LEcQouo4qZGuBjRD6Ypp0/Q7qafRTHzGXVrP6+zOAnFW5CL3aWMtW&#10;gvf1BTpE/eXI+l45srOUmENss2STh4Yq5djaa6EBQDv7NIOllbw6WFpn64opNIsmHSFtk0e7/r4E&#10;Gb8LaG0TZdSR4ast7gBxB3kIsQesoTNltW87rhs0W6QcgeuGGEu4llA717rnyT7lNcQOMEawfAQW&#10;mKk8h/IgyjvEmIW6ZqnEGqkz5mBg3IcxxB5pjLgh+uteWKVyITF20dtHtfNPM0z+JlJnB+0MjLEH&#10;iM9GSZcE78qGTaQtYvpCM03SF8FbR/Xy9+B0cNcigk79RkC7johDJ4drVgrnkIGGYYjwNP4GOcTU&#10;Ghyj2gpAalaBRXGKNAw79RsJdqgJR7hyxn52cIf9YGO7/d3aZfarfTvte9s22w8O7rPvnT5m//Di&#10;Nbu9m3j88ccs/FgCzz9maclJ1imSZcVTZzHgoHH4frFVVDNeOG00pikyNDWM4TtkRBiMoA1GuRiT&#10;lnLnYyA6mj845mad6dgaP76Gkbqc0VhH2mgKMzi+X0vu1/i0pg5QK6G/TjHX8aJuiFy7gAaK5Z1t&#10;GNm1ENCPqqGUblA+Q0u7JYw1O6RNQ1UrGeVhiUKcQzmTsmXaPbnF38tdwWivWaXg+JtNnleIH4Mj&#10;ptJIL2j9VDD7tN37KHeh4zbjb1bSy+m1Jbbz8o1+UolOJymDUbRKVzsF/Sh+Lf6TsYsJxBjxsMnD&#10;JIz/YRglxBxDDqMTPDQr9bWWCCDtIR0hbZJHXczjTEGp6VI5hIS2GEO6QtOppY1aCq6jbVr8BSu+&#10;9NtzHOgEjLZsvvZtLCZUgFFgJW0w0sgvpiimX4nyHYz8QZ1+jPDaYFTWttwPadbScV1r81HFwnar&#10;aFvheZJ8NEQx90p0SmBToEFKNVtVD3ugJeKaQ/P8OqwsOI5TM1hiH81UabpzcZARB/FrOU4aThzF&#10;idOn11rqJL2rfK7l4xxJ2QUWSUyyME6R8niC9c2K2kf7ttnPTu+3X5/ZZ/+we6P9aPN6+4cjB+33&#10;L920v3/hefvihas2qk8Pz1GkdUqw9KTHLYxTdEiLWN74qfxbMsLP0qwTmgKkz0ZDUEZmt/JvjXPM&#10;YeQHUU3HzhdTwBCaHaNUmKXsth/kRpumd0s1aio3IccB2RrFNWtEHyUjc3EuCXc/EE79NDulvIg0&#10;BowgreKMwDPp1BWm6Xu12lZCX+ug3DHFCDqBEKhfEQ6Tq3aezdb38bk6eUTOm6Vr+mfzHfo7xBTS&#10;RspNiGXEImIkiX99tpwvPpMlyEnjp63re3RioljDX2aDyNfzOlZUrJKgkVnGq1fyygnkGA/1wyOI&#10;O45yEl87iGaU5ByEQwh1IUfTtMTrOcBzDXy+5yLkDEDsoIWEyjiLJYJst/pwzYifRt0z2rov9piu&#10;/AffTd8gx6EMdsAKriMErhVCCPrMOBM4e7jOCDSF9EUUJvD3UFeLPRjRZ2sVbsAWaWgi1x/UPS+h&#10;MAgtoISd3lAkjSDhHEcIBkmlFMJ61wT9U2bWWTLskDq5xkJTCJem4AiTZ9NWY9mET4l5RZbcSUbd&#10;wdKTv2lRDL2xT1f7/uHt9tOze+wPV4/bP9+6bH++/6L95MZV+/jsKTu5eqVFHv+mJSHOUzuJJTrA&#10;NMnWIZxmGSPG8fcSulWLoVosGdGdMoPfNVPshfDXFDHGrmSdtplGHYRGlBkKf6inc08sorBJBqd3&#10;Vyg5prYcGb1mqGSsXLvByjgxUoUkCnO0zENLQGRQES3jUN9YCOTtGLZyIp6AA8qgqwwOeqbNsQot&#10;oE1GaBolEHnGk25yFC0ABJoRk3j2mS/YQbNmCoGyFwSsJJ3imkPMQSmWUps0i9hK8JW+sIu/rhj9&#10;4G+BhVl0WIP0hfokaOT2aVIlyHzDUSxBR6mEXQZG7Ik5nMXvUYpdNE0bHH0TD5k0FSunigHj8lM+&#10;MEgxQxDOYKT+fRga9/IY6TXyZ6NFlGxTn3hoJAPWMgxtQ/U6hh5nCX1u/I2qqgfLNoSg7qtr+Wxt&#10;adVp5lpRqzeuaoWtFv8FS84JOUAa9aiWemgZCbpG0EyUtIKmWnXIgIzfxXVs5ikusMOELIKHTh5G&#10;EdPDEKk4QhiHCE2qsRQQOEit5c5AaBeXWWLHxyzEaB9K/KblMfLPLM62s9NH2XcPrLefnNxhPzq1&#10;x753cr+9s2ezvXN0r22cX2tJOE8yzKJFhOEkOQVMEQ5ZdNhoBoomS5neYMkz5KByCBxDmI2TglTl&#10;LuZo4kBrpBYFgDnCukZfqJTOSNaULk6idUo+ylOPHyqtkVzwmStpEu5JM4RwrBCMEdJzPBPmWeUs&#10;0mKfoRkslWFCuUCnBCGcPlPH8MSXuWu1rjLWuq8DrCN8rr5fjBOC0ZQ/Ub5Enx2WM+OIaZTSBPou&#10;d0QcTcI9ngtxrUGbnEhQXbpFjiWn9XeAu2PFcx0BYyTExW9wfE3AClkYfJwdHg2bgusgpApmqAKH&#10;iM80uVNQl6aQgQezQsFskkbtkLSDRm9GZM8w08dHfNrEEEJ4pmagglkoOUfIdUXQR58X5Cr4bBwr&#10;rOd0HUP8WjNVKoOZKByN/mGQSlsqvzekZ73kWvfFEmIHlbCG3iakWadkDEwzT/G3mqotBVbQe68l&#10;aB9lCtUlrlOnySlgiImwg5Z0xBgjFefIIpQKd+thHXCKJJwiKSnBijom2MahT9mZGSPt6vyJ9vba&#10;Jnt3fau9tXGJvb93g/34pau2e3GzdZRT4EChRJgiKTHQFKGQZY0cZ9mEPxFNu8IUWkqihF2mmEF6&#10;QixQp6X2hDEYdLbCGAxVmkKsIAPSdKlmhCSUNX0q6Dqer9C7thV+KKvtBsao7gk42qIYZVSCGEPz&#10;RXjqByRcBU3ZxpN38VHeNyG18J2LNfOk8CbIiSirniOG4jMzaIvQJ7ONkIzvUoIwg/uZGHI6117n&#10;2Rw+Q0vHffoVgy9DH4ghfGaLNk3FxnMjYoH4ierSMtr+qqN6fLWumESaR0wR3wcRHIIW22CkpeSU&#10;cWaIw/UFziC9EdQDp4g7Q3wJhphCh6QFx9wImjYkRIld613ZmkV6yAYO6uoHs4RxBIU76qMD04IX&#10;uWi2KZhh8jqlMt1aGZsNe3xdhyHQJcqAf/3GVUBdezh09H8mzBHlc/1F9zCFDjl2/QCLBEdkwgYK&#10;SRCszhiwRZwh0jA6ZwodU4PDiCl07fdxHIVOKWIJOYIcQrNPOEoS7JFGqJg5ZJh9o1Mn65TYwZKT&#10;vmFlGPqWUc/YKysb7eXlc+0NnOLDHe323ZO77Oc3ztnv3rhrF7aut9RvfsNCnb5ByNUJp0jCKVKs&#10;Q2rYoiPH+9SxWCIEO4TFFDBHaCYsJoZ4NFcRg6aOpSk005SGo4QV92OsYgiNoHKSIAdBvQnn8eUf&#10;MlzlJNrdYNMYtfXW1TCjvF4/7A5FfJ+JPtCoLSfQ6OuMQT8xjNYo6bM1yvuoL8OPfb7yInIQz6Rz&#10;nY6TpDXCCLHvSuf70xSm4RxhPiNCeJWubDz39f3KReg3yKgfTULqN0SViKRNv8uz2zBCDo7kr0mW&#10;Q+FA+tvEMuqfoGnR4BRvJdjqfSZKyAVq07Ss6nqHdvDyFs1KBfd9P3UsUecvdXkE2h+Rjubw3XbU&#10;5RARrvUWI71CWEYfzzX4LJK0grQH8NW3ymHAWBGcULmNNOkR6mrTy+xDYgON+GIPmMTZCGfUng21&#10;iwXECCG+P6zn9Du4DjLhtNNX2XLXEWKHWdzX7Jau0Rlhvc9a05yx0meUHkEq7SnoDbFEfPYplesk&#10;sYQcgnApdTK/cypsN7nWGSN1ymzLnTDJMioq7ZuM/CmPJVgW5dpRA+3NTW32rd0r7bPDm+0H5w7Y&#10;P1w7Zb968Yr97vW7du/gXisLJVvqY98gbEqxCM6QkZpundIyLWPCNAv7DJmmgRXKNfN3ypG1NCVY&#10;nKjchZaISww7CDuCXXmaYo0tB8doFN7IWBTeKJ/h9QU4SAvsIrZQXN/KPY3SGKPqGWISsYUMlv4y&#10;RI32YhIZnNoliqUttMzC9YeMVhuVFgas4xuaPLMuQUxfPjuT+4L6aalJPEuetwRG4/sy6ScmyVmk&#10;38JvotRnFSzbwOdqSQisBMv4hiWe08YknwmDMXy2Cw2hnIQYUS+XiedRxCwJfgQ+xuorZQmPtFI2&#10;K1Zmywl01KVWzWoVLdfehoPk0q532+VpWcjfQFlrjcIPN/8o3nd2CPZVqAyOzNSybR0SQH9YIwu2&#10;0P5vLfKTSNceC+kEaYT8JuUKNGUK2xDmZMXifx02ELwsvhUnhlH0mbT7K3ypS0tk6DtxfGXI4y+O&#10;cZZw6JRDOT7PgiBXwu/Vb+J7dLhbusR4zPEcOI9f40xhEHKxTug1g/BpylxLmTrPkimTJ4ktcOjJ&#10;ODROEp4w1TKGDbEh48fYktqZ1i8/w6Y/UWUvrltg39q7wr5/erf98PJx+8XNC/ZrHOL3r9y0X969&#10;ZcsnjrNiNERWYifr8PhjhF8dcarH7PGMbMucOpPvgNln4Mw4aGQmA9LsYMpYS0x8PZQy3fF8hZae&#10;4DDBHg/tDWnzfSGCzqbKILYPtuSiM8R+/Nv6UT1yJEZz7cbzJSAYsWe9pTdi+Q7lEqQNPO/BPW1s&#10;iuCEqmvzk96mpHr8PRnxN0BlU1eisYD7Ol1E97X5SSGe7suBtTI2Td+Pk4Qb0RxyFJwhWDWLQ8kJ&#10;cUi9iMZ3FwLt9VD+RHpETKeJAK3w9VW99JeWcCdWmAfLSLArl+JOIX2gmSThoa6IwZ2E0t9dUYPI&#10;ViildpxD79YOrgMN4s/QJicL8hNCXGcwCsMC2vugGSLfiac2TVuiIzQDpdkm7bHIoBQyfeQmLJOD&#10;wCwKy3yac4b2d+jzMAAQ5Xs0eyVn0sxVmn+evruBcA5gtDk8l0u/PIxc9czpfD6iOJPPyqKewzNC&#10;bgzZfwW0lEr6/xX4jiwYIxtjzAH5hC650/n3wgEiE2ZZaNw0WEIv7q+2yNRZVjF3jk1c3GgHNqy0&#10;tw5ut+Mt0+3Vne32vXO7YYc99g/Pn7TfvHTNfnf3pv3u3k37w6sv2o9vXrX7e3fYvQN77PyhfdZj&#10;+CAbuaTRRi5tsW6zplrVwharaIbp9f8wo8YKceZinLsIgy7E6AthiVJ0REnjCtOxN4UYVxFGUoIR&#10;FDHSFjTrDVErrWrpen/JTeWStdZl2XrrtmKTVS5dx73V1pkwowwDKic00cvj9UrgUkbUEuJ7Hcmv&#10;vReqa4+DchhljOYVxOeV9FOeQ89Ucd1bexcYpbst32o9KHsSywvdGKG7Mlrrfg9i/q70VVv3ZVvo&#10;u8Wf7YpW0GI+HdHphzev3ObnVPVasd268Vnd+ZzufH+fdXusgt9UEfte/838jjJlv4FOStfJJGU8&#10;U6l1TzyjUi+x7x47lypBoY8vva6eQ1hUZwWEPkWERoWUxTrzaX5w3lMZo7/OghJ09pOD9s7E6joD&#10;qpJSqBAYjbsycneZ32ZdiOeFrsT23RqpN7VaGaN+WdNCq2haYpVNi2NYwue0WTn9KhvbwEKroqxC&#10;J/TQPonmRdZlgfZU8Fxjq2XNrLFiQruuOieqZYmVt+h1w0sBn9O82Kr4fB0e1pXPfmJhu/Vta7ee&#10;tHfh87ry2QH0+/idfG/wna1Wzm/Vb6gQYJZK/R7KChinHIN7FBWwUfncFutM+FI2p9lKYJZcHCBr&#10;8jTrvXipVZ86ZaOPHLQnd221wTu32HM719ic3avs5YtH7fPTB+y9vWvty1M77WcvnLBfXD9lv7x1&#10;yX7z8nUY4kX746sv2e9fe8l+/vIN+8Xd2/ZP779jb7/7wGov7rfmt27a0PP7bOmrt23G1dP29PFd&#10;1nLvtg3Ztg3mmGU5sKn2rOhl9sEL7bWhSkm9YPZMyT0/MtRX+S41vVtDG45U6oyo+JthczUC40C5&#10;XPspJtT9zU0KV3CuXB/puU84pJFaRpdPXbkFP9wZBxEb6B3eSgbKQIsQ4WWEMKWI4s6LMVicQclC&#10;f0cGjuWvCFAdlCOC48nDIJmo92Bs4bn11hUn0Of4/ojYZymR2G3V9uCMKRxJjqy2YoVGKnlOv1Gv&#10;GdA5utpW6+fi0q7jRDUlrBWzCUXaIgpT6A1FeleEv9+acEMoEXCa4hhUjx+MVkxZSHhTCNMUUz6K&#10;EsKRQgSzFhtqFW4+n1+A4xWhCwoptfgwCwaQUM9hdFcOQvXMmQhRRjtBRp/lJSMgwlvZ8zjjRDWL&#10;xT1lxbVaVyO/chnBrj2xBKGKsuDSIjybPq2a8GW2pU0jrldWecosMAMQemBEIZAiTAPTZ1PO9rY0&#10;nglN5j4IT51t4Vj9YduUavrw2bGsdYj4vsPwkdZt9XLrd2i7zb3zgk194bx127vRJlw/ayVbF9oT&#10;e5ba0pM77LM3X7Z/uHMNhzhvv7t10X5344L94fZV+8OdG/bHV27bnx68ZL/FGX77yl370/vv2pfv&#10;vWn77123KVeO2rh7V6wAh5p995oNvHjYesEyNfdvWDX9i1avssf47VrR6+/kRu9EfF1WcLqItqVq&#10;h6C0ho7S9PfyEfooJNIbVTMw4mAxICIXZ/BQhDIe8+v4G51qHg+f1CaNIKGqM6P8UGcQgYHiekCz&#10;VzocQQcd+DJxNIagKVDNVkkA6xnXK7BVRis6BvaS0HbtwT2FPOqn9VVabKi1VX6EDmUUh9SxN9Ix&#10;0grSMNr6qryIv04Mh5Ge0YyT9or78nLux19XrM+SRsmNvR45IQcj0gag+AaiLBkgIUU2hqUD0DIx&#10;rrSYAUYFLSPnmWALKCJ4Om0Yo07r8D3cQFlsbfgJEndB0i44zIBwR2GVhzqAuj7Hp1GBDkIItrzW&#10;EMvz+YI+l1FZIlnTt5pu9TaFU7S7FpiLtmDEzvRlGBgD98I4XhplFOfVETp6RkvUpWH0W3ypib7P&#10;8zMB9Hf6EaC0yQnSGfXlHKnUQzhWSIYv4Fzhafp3meP/BgoB5YTJE6ZY94WtNvr4fnv69H577vRB&#10;m/T8aet5ZJv1PLvHOp/aYhVnt1nB5jZrZHR/G+P/9YO79s8v3bD/4/Y1+z9u3bB/felF+6f7d+zP&#10;D+7Zn996w37x0Qd2/7U71nx+v5VvXWLDb5zhc/Za8YmdNvzOFet2cq9NeOmyDaZ89uxRG3bpPIa2&#10;0DrOmOdroEKEdJpx0j7tJPSEH6iApvB1Tj4DBXAQ6YKQNAaaIA1nCcMiabTpBHO1aZYo2G2nGZ12&#10;P+g5KqOlTTM7Wrkqo5fTaFbIZ47UTzNL8ZkknlWeQYJccb5motwpmjQFKyDeEd/pC3BCnEHrqKJ8&#10;tnSBDF7fo+Xr+q4sjFzOkIGzRCizGPklqH1amHsSztIKwYJFta31Z7VEPgXYTWMAANHpSURBVL5v&#10;Qgk+tet0c00vF8EUeThGQj6Glouh5aAHBLFGPO+gTUSqR3Ea3xGHocspZNTKMyiul0MIWqekAw60&#10;p1sGFqxtCiBjC2aQghyCr1uSQ8WQCpJpC9FHSKV/sgySz1TfVP6DQw5dz7EU7ivn4c8T76cR26sM&#10;gRT6JGOgKfTTDFUKn5dEPYlnVHr7dDEGoz2M4KwxeQYjP8wxaRr1qV6mTJxOOd1SJgszEM0zLGUS&#10;TAJCk8UgwbMaFFJBh/HTTHtQZpw+YpNP7LfhR3bawH2brfGlqzb1xlkbfP24FexZbsMuHrAJl45a&#10;n+0rrPH8IduB87z3wkX7y2v37V8evGq/u/+a/eq99+zH77xtn773lq0/c8jG7F9vLQ+et4mEWL3P&#10;H7RnYJchYMDNc/bE5WM2A5ape/68TT5zwha+et8G7z+IU/C3SktpGQpCWfvJtX88jOErOeaHDWBs&#10;fsw/TqGMckQiGwMODkMLSp+Oxbg1YutIf83w+OwTBq6ZIgnUYEl3sKpWBwzE8wwafdP1PbRFYCDt&#10;xJPhKqkmgRuIXU2H4ix8nmaytHdDs0pZYiX141mxkPIgOvxML4OPwgAy/EzasjFwOUYOI34O9UL0&#10;Sr7WYOEcgvZg+GpdOQehl4600fvAldPQy2G0JF4Ho4lxCnAYzV4lZPGPF8UAozMQgzP0Hu3AqBWy&#10;ZPi9GkZM2mESLdHQcThu6G7YQcItDQN1pxAj+MgbYwccTOzhpUZ6nzlSLiJYmKfEmkb84Lib+e4w&#10;qTwr1tBslHbmBZnsJspG2EAbhmLLNEB8gV6Wlk4LxPXaTqoNSZpZirOJPkvf6RuZ+A4f3fnb/OU0&#10;/PY0dw4E8TScY+o0wqIZHnKlYfRyljQcSMyRSsiUOilwiHSYIh0HlENGZjdbMqFW9/Yl1n9Lu809&#10;f9RqTuyz6ZeP2tgz+23azbM26Ng2W/ruizb80EZb9sYtG3/lsA2AOSac32uz9q+zC3eet8tXz9v+&#10;E4et/fBuW3DhsFXDJstvX7axV45Y92Nbbd6bL1nRnvVWDcPMIrxKO7DRMo9ssZE44Zo7t2zY7u02&#10;48pFm//6qxjzAuuE2K9cvAa9sNySZ9VbCuGUjuFJhjn8xBFYI0SZCjyUwjnEDGHgDAEevhZZDqIR&#10;X7NLGG1EYZVYwMOpYN2R5vll4MpfCGKEdJxGo73yGWIDTac6e8QcT6dzqK7+Cos0usuRlGfQZyrc&#10;8pkjHCLaoinZzV5mt62HTWACDDyTEClX06kYud6tnU8fnQJYsHRLcJwNUKikc2LVpgPQ5DjxUwIL&#10;KfNp1xJ59U3IZfQX8hHWfnBBrRb5aatpgws2QYk85Ss0VetGL0MXc8AWfnIGRuwJO9ocYhdKZw7v&#10;y3Mxh4ivWdLyD9XFGL5+iT7xfIVPe+Js6dTTNbMkR6huCKZC+c8Va4gZwhikrgNoNW3AKCk4cgqO&#10;LnbS6lqFOo7pKoN8gdhBuiJZrAAj6DqJ8Cd50lScAK0xfqqFxRYTplry2EmWMo5746Za0thpADYZ&#10;z/M4h1bDhqagk/ibpxzZZ0N2r7dJR3fagPVLrf++DfbMmb3W9zAGzWg+7/wRG3gQcQhjPH15n3Xb&#10;t9aa712zQfvW2ZNbl1rbtVO2gD6tL12wXofW2aw7523ZS8/b5Csn7ckzB+yZ04ft2SunrMexffbU&#10;hZM2Fo1RcXinzbp+2cafPmb9Tx20QeeP2YBzJ6xg5WpL0TTwLIWSTUBLPRZ4uOSHp2lRoJJ3vlx8&#10;kYtlXyqu0RkG8eNsGiSuMVBBI72gvEWrwiDpDOkOQigZLyGQpkPlPAp1lATTKK+EmpzD8xXSH7CH&#10;2EfCXGdL6ZRCaRRnF75bbCOnCHIeekb9g/ApGyfQ+7czWtAmCzfAFIRJMEem9nVj2Lky9OXbcACY&#10;YZEOTdZpIMHqWU2/yuB1oHLxih0w0TpYRa/8wnlwjDy98hin8Ix2OuwgaN2Tzn3ybDYxfaZCJkbR&#10;YDQl1sYxpDuCuhbpwSbSDGIUgboLYeqPHiQQOAn33XGkJ6Q1dI+6wjM5h0ZvOZGHQwq5+AxGea2C&#10;jWqUZ7TXvgo/TECfwTNa1yT2EON4XYyjMA7IIcOESVlKEoqh/PfptwncF7PhOBLeaWIExLeg1axh&#10;HCaKpkodj0PgGCGcQpBTpOIUKYRJwb3pFsJpwjBMEgK736oV1nTtgk06sddGHteLzNuscs1im4QR&#10;9zmywybeOGdjGf2fO7PHZr5y0Z44s9OeunTEnj6OSL52xuouHLVncaQRx3bZcwjxp87vtP6nd9i0&#10;Oxdt0Om9NvXmZZv24gvW/dQ+G3ztrA2/eMra3nnNniOM6nxsr2XvZLTcs8GeuHTcJty+bkNPnLJO&#10;CvGmEU4KM+qto/In2qVX3WIpnreAJWYFZUbdEgtpUWGNttESUvl5UvEzpRR+Ic5hDL3rQichhua1&#10;ojXELIvcEbRWSU6jNy5pvVN8n4SXOFWkQZlsnAmDl0PGD2ZT7sLPlxJTYPwBc+BsEvKUWg6iUiGc&#10;2EKJtkiTkn7rnC2yYpAT5FAWY+A53MtpJRxarCSdlnLgFDhRIQ4lpyjBKdQ3CLVgGO7ncF8OIQ0C&#10;U8y1HC3hwNBVz2N015tS8zD6PIwrH6gtB4fIVR/a46eSZ0tfiBUUbtFPcCd6FDJy4vkIzqSQ5WsE&#10;u+/ClEKIEC0dQ1WYolhfOsRnkbhOc9EbM+AYwpphUV3P616sv7RMBIfQ6tuwPgfGUHiUrv6EQ1EZ&#10;vT5v8kxLQyekT/wakQkzLGPiLItg8NFx0yyTtkxYJDpxGu0BIhO4njQzAOwShWlyZs+yXuuW2qAD&#10;m2zEgc026/xhq1rdamP2brVtbz+wUThK+bYVNvzSIXv65HYbefWgVR3ZaE+c3mfVL1+3CWcP24wj&#10;e6z65EEbemo/YdZdm/XCSXsG5+h5dIuNvXPJhsAS0+/esNIj223+Ow9s/r3bNvT0URt85YxVnTts&#10;WTvWWenuzTbw/AmbcvuGLX7/fcucFyyiLPAl79q+iyEinvMxQMHPhvJ8xSqrwBgqCH8qGKkrGEUr&#10;ue6sEZhRWUfF+NmzQGfRFmK4uW0Kl1ZifDzv05rBYQBaYKeVrcqIFxHnlxCnayWq3qyqVana66Dj&#10;Z+JH8pfTplLLuLUvQ8f1662tJfRXm+93WMZnaCqVkVyQY5S177BihTyM9qXt2juxgz5breuaPXxm&#10;7JpSfToTLqmP+spJynCKIpxHp44Xr9DJ5bvdUXT6eZlO8yjEMEtxhhLi/lKMvJwwqjMhlGNOnZWB&#10;cmL+oKy3irpGP1qliH75tAd7J5qCs5/qgrOfVAYneai92a8L61sc2jOhM6J0HlRn5QaaF1lF00Lf&#10;L+H5AdqKlf/gfiV9e8xvtW48XwFbVM5rsQqhTrmQBVbV0OZleey6kr5BfqHF2zrzXOd5yiE0WBnh&#10;W2c0TDllOWzVGfYSynDuMpy9DEcqw5HKYIlSlThYCWUxIVcRThdHIdf5hGJ5U2ssl3+73NloibYG&#10;m3r+gHXZtthGHUY7vHzNytsbrPfaNnt283KbQji18p079uzBjdb84KrVvnrVup/cZuNuXbRFb7xi&#10;k58/YzOunrE1b75qAxj1n0SHPHVoqy1++2WbAlOUHd5sDe/dtwkvXLAhPDP02nmb+OI1q75/x2a8&#10;8qJ13rfFeh3cabNfuMzn37Oex3j+1DErXbgY/TMTllR4qSU1aCy0l96NkT5bKwha0VsLXBNl17ah&#10;2dosB+QSXmXDDJlzdSoJ4rteK2OpM6LHM9V6S5IYI5NR3F9MyWcqP+HZapwtA4ZQP397ksIg6rli&#10;hlifuIPpTUeqe66D+3IG9Q/OddJKVq1VwoHop7qcT2fRFhIiabrVt8LivFr+reXjOiZHp4JoE5O/&#10;8466DF0sIcZQSKUjNVXKERSOyTEKFGYRgkmIJxTN4T9/Lg6gracYe+f6Jn+pSlksQad6KW3lDS3e&#10;ppe6FCs3gYMoR6G92oLyDXmENfkKe6gr95CLAQq6jvdTH68TBuVjpAU1jZ5nyOM/TlniTAwxnVAm&#10;E22Qob0U02ExDDWdUCdEexh2UCmoLYNSI3/Ey2qua5wNIojiNEb6sEDYE0YHhNEDqWMQ0tTTR0+2&#10;NBAeC8bE6iBl9BQLAdVTR04E4y1l5DjKACmjJgA0BkgeO9EeGzHciubNsAkwwNhzu6zvzhXWay+C&#10;c3G1PbVlmfXbstTGnN1tzxzbbN33r7QBRzfawKObbcTN09bz1F7ruX+bzUZkDzq6x+a/eMOeOX7I&#10;pj24YU+fO2AjrhyHCY5a5cV9loNA73Vstw198YpVwiY9r562gVfO2gREd86mFfbkkd02+Og+G3Hu&#10;OE60wxa8/7aN2LnHOo2ZxL9ZrSVPn+drs6TD5AhK5GlRY7imGcPXQkrCpLloDqBjQX2Jh5xiHsK6&#10;Tks8lgVLLzByQQJcDuKHMGPkWgIiQ9bRnRLtvpwDow5yHFpuQV8vFVoh4Cnj503Fl2XovudCeDYQ&#10;38sJc1a7sHc9ohIHSpPT4UQS41qRq9KFOaFYcAiB9lrgTDjM1ytmtVdcq2A3ETZtIfzSCya3eggm&#10;faJwTCGUQrGE1MnExwjOEKFFOmGGwpLQNKBSsy7U0xkRPQwBCoM0W5VB30xClkxGVGkPD2VioY7i&#10;bIVHGYy+it0j3Iti7JrRivCs+ipuj+AE2pkWF8EhkMTvSFRyTPdwFM1YactpMveScYIUypRYGZaz&#10;qF8cfFYan5WGY0gjBEk2fo+0AmFRaBIx9iQca7JAO21pEwmjKNNV536Y++mUaRNmWhj9EEZLhMdN&#10;thDO48CBQmNwHMrUcTjIuFE2ePMKG7p3lXVbWWczL+yz6Wf32LBdq6xrW7VNObffeu9ZaTPunbMe&#10;JzZan9PbbMyVw/bUcXTGrUs2/PxxG3H1lA29cdb64CDt775pvRn5+14+ZJ1PbLP533pgXU/vtooz&#10;u63l/des78n9NuWVWzbqhUs27Pbz1hVm6Xf2oHXfstomXT5tzyDUB9y+YMOuX7Fx5y9YEv+HiVNq&#10;rNPUuZY0XdPWDWguRDdl8jQ5itZvNeEYbRaag9YAqbCJ3s+nNVLSE9qHoTVMYoqHQj0GMUh87VIe&#10;QjnbWYL+iHcxxaNvdPWkH9fByyxxNNrzMXJ3LvXh+UJCpWCR4dczV1ohqzxEcPBacJpH/Dob9tBp&#10;H76c3e8HSTktBFRiTv38qB2cxN93oVCNEE3vtyiESSTOc3EinViiKd2cxS60ickVe8uAPSbHuAgn&#10;FJ8Hu+IwVvrovtqkE4Jl5kHs/nBaU8au2B6D9+yvPlPPCXKoR+rKKssJ4sYcwpBTaEuE6pNxqBSe&#10;T+V+CKOXo+heEgbu7Ri8Zn2URNNCuGSMWMu0w1ynwApCErF/MiJYAjgZJMEUyRh4CnogBb0QiOVp&#10;FpLRi0EwcpWpzhQYu0BbKoafMnqSpY6a6GUyZdLwcZY4bAwYTftoSx75nNWeOWQ1GPEEdMKS6yet&#10;9vROe2ZNi/VeNMeG7F9nZdsWYfgHrWzfChtwbo/NuXvVnj57wCbcuGhLP37HuhzZ6qK7/9HdsMwW&#10;q7lzDV1wwfJ2rbDyI5vtWWeVPTb6wjGb9+pLhF1XrOW9N63fpVM2/JXr1g9mGLRzgzWhOfof2m7d&#10;ju+1/tcvWZ+jR2CCOhyCAWV6PQ7RyP9jM/+/zYRMLV6qTatrtd9Cx+DI0FNhDj+3CkHsG5CADlyW&#10;8eqMXDmCZqzcQQiz3FkoxSR6T4bfBzL+h0lAhV88rzZ/PYDqlHIW3ZdhpyL2dby+Ni5pOXiqHBEH&#10;0CYmLRsP0aachMoIzJCO80TbcB6cLa2FkI6+ET5HyTwl/jKop+NUGTiEPkPXUU37YvwRSuU40vkc&#10;3U/jWvs09HxCylSMcFqAVDEEgldCN156kgtDFntoYVscceZ4FHKKOMIzeAak6rMo/WBmnE2flar7&#10;CHRNv2oxYCojv6Dv9HwBfXwmCqdw51EuBAcNlmjw/fRNEyuIZWKlHFhTrQqrArbSTBKfBYJ8A38f&#10;ojmEuPZZIxxH4joNR4lQqi5mUF1tKWIEhV0glRAkpGnZ0TDDCEKo4WMsVRgxAlYZZU9sXGIjFD6d&#10;3WVjiP8H7mi3qgXV1mPuNGu5fto6r2/xsGnA+d028fkTtuyNl238C2escNsqG3AJUX5ki028ec6W&#10;vnPfnj6y00YSHk2/fNJmXjlFOHTInr1xyspP7LTmd+9bG8K92/lD9gTM0u36Wet55QThRDWid75l&#10;Lp5vk84et0XvvY1AP2iLPvjIsmDaRAaOpCnzLHlqPf/O2gjVwP+BmGK+pcygnD6fUAkDj+UskmAS&#10;z18on1Gt1xsHh7vpdEHd12Fvfpo50GHSmpVSXYYup4lDmXHlNcJiDu55rgPoWgzibCGDJrTS/gqF&#10;RRrhNSUrNkjT9leMNm7gEYVKjOrpLTADZZTrDPqHF6y0tNaVbtAZhEmZjPqRJsIrlTq4jb4RPYMT&#10;ZCmngdjWZ2QQKkVxiEzao/SN8lkZME2CpmA1JRvBcB/dWKT6Q2MnZErnvkKiwCl0rRkljfaEU84q&#10;X88uiS30jBxAa4rkEM42iNpUDD+ZNp3QkYrRyxnEBFo6IaNOhhFk+KlTuccIp3ZnBe6l6J6SZ6o7&#10;+C3cC6m/rifh3DJoTaEq5+AlbDE+KJMIhRIJgZIw8qQxjPoCuiB5HAY/fgqh0GSvJ2L8FU06NKHO&#10;kuUI9OmEnuiIIyQOHWUpIDR8lHUY+JR1aZ1nT+9abcOPItR2LLG+p7aiH7ZY72UNNmRJs9Vi5G23&#10;z9moE9utbPdy9MQ2m3juiI0k5Km9e82eQzuMeREDRzNU7VhpCx/ctNnXzljFjlU2CwE+96UrVoGj&#10;VRKW5XB/8PnDNu7Fyzbk+jkb8MI5q/n2W9Z1zVJ7dsMam3L6iD13aI/1OrDbxr9022bevO3bdzuN&#10;FwPPdUcIzdBGpCYvU4FvRhJTMEpHtWUUiDG0VkoHGoSlPRjtfT+GplhxHk/y+T0tO0eQE/poabje&#10;Z+HsoHvA2QCof4hQTM6jrLiYwe/pGbSCLwGJJQaVx0jVNlSN+jH4cg+cQ+wggw83avRfx+iOM/Cd&#10;7hTUxRBRtEImxh7RJil0QnozzoAjpGnzE6UcSU6iz9B1hP4ZYgycI4P2NDFF+nRG0SmMnDCGMtcR&#10;kOYZXdppk9bQyBuVUSskAnIMrQtyh6FdcAeSrni0LRZyOdPgSGINhVDB8g+N/pQwRZr0gUIoD4vE&#10;EnWuJ6QrtM5K/eQEMnz1dYaIswjPSZ9IR6TjHGk4jmek+bukkTQVG54MC+hvnDQN/QBDwBjhibCA&#10;EnWTCaMmEiqBMAjhTEI2g0IEveV6AsdIxiHiLJFC+JQ2YrSFRg61fusW2vyrx23cvg02/NQO67l3&#10;pZVsarWSphk2dFWbjdi+0kYe3GBP7mq3geiJ3E1tNugcOuDYNsKoK/bcyZ3Wc2e7jXvhmHU9sM6m&#10;3DpjU6+fsfIDG2zAiV2Wt7LFniXUmopz9D29z56+dtKmIcxr37hrvc4dta5nEN0bV+B8B23qySPW&#10;b+9Wm3n7BRt68Yz1OXTAum/YbInjZgT7O6bWwRhziQpU8m/KdfLkefzb1vkMVCqsIQdJmx0D+kKn&#10;HmqvhS8glFMQNsWNPq4ptNdCJyMqfIrvr4gbvjtMLKSSQNehBC7SxRqUEtrBllflMZaZNij53gbC&#10;JLGEwiolAlXqDFlpAi33UPLNS0b3uNbIw6g9Obd8G86ma615Wu8vZ1F/Zbyz1YcyE2fQtTLheWrX&#10;+ijqWdIUSsSJJQQ/sABDljCWIHaRjOFpqUdcMCs0kmgWPLknnRFjijTueWglXRHDw/VFYgeFNdwX&#10;tMBOYZD6aPlESHoB402WHsBok4B0wcM1SRhwyLPP0gz0EyMQ7iQR1iSNm2iJjPqJYyb4yJ9EmTiW&#10;Ou0pIIl6p9EYNPfC9AuNGm+hMePQEWPRD6MtZdRI1wdCaNQYC9NXZRpl+qgJFhk+1qKwQ3TwSIsM&#10;Hg5GWOjpwZY1cbQN3b7Cph7YZJP2brAtd67apGPbrc8xRqJpQ618+igbe3ij9d+5xJ7e3W5zrkh7&#10;HLYeB1fbk6e3Wtn2RfbsiS22/MXz1nbrnD0FW+RvXGiDLhywyoObbOLlE7bm7i2YaKM1375mtS8+&#10;b2XHt1nvcwfRGjtswNXTNhztUdg4y57EMfoc3GwjYZKWl657GNX2+ms2+MhRHJ/wCpGdN3O+ZYMI&#10;9QwQnao9Itpj0mKFGH8BoVE+KMTYi+oWWiEMoUOi9ZpjhxYGigEUFsUcQgyiF2Rq1klLyXVkjg6Y&#10;9mNz6Kd7Et56mYygI3EeHq0TcxRP3nFPbTrORmGasuvheUoW8jzOmN2I4zS0W44WFHqWHbGtA9Yc&#10;K/jcVZbL6O9Q6FS/HOG/is/ld0msU8pRojynl7boiNAcQigtRlRiUdB2Wq2zSsjEKDMwTk1tZmCY&#10;2Yy6WiGbjdFnY+Q5wOsC7b54kBg/3pZD/1xG/hzCJUEJPiX7HDiZSi0dz/dS7fRVH+5peresTlPB&#10;jZaPeM9mdM+dVW2ltXVWOnc+aPT7neerrLdSoBxJGe2daxs8b1LC5xXMnA2qHToxr5zv6jKn3rqC&#10;bioRm12q51kXfkclZTmOX6F+PFc+c5aVTZ9uJVOnOUrRVqWwZAnMUkK9CGcuIvQqHT/ZymCNUpyq&#10;BOQMGW6z9+6wulP7bMnzp+xpdIVCpae2IggXzrQuC2vsiTmTbPj6Nmu9ctgm7N9gI3euttkI5vyV&#10;82w2zFBz9Yjlr2+yIcc223BCpCnHd1nT2SM2cP8mG3R2v/XeusrqL522ss3LrXzXWht27ZRVHd1u&#10;dW++bMPOHbP2D98hXNplPdfK+Gqs89bl9sTZ3Vayd609idhe9Obr1v/gQf8/K5pSYwXuGPWWRWia&#10;O6OO/7s6K5jdYEVzNPW+kH/fNv4vWilhunkLrIi6chfaX6EpW70QP6pQSk4hw6cM8hAYKGUho7ly&#10;DfG8hZxEbQXcL2a019lR2huhWSodwKaZJzGHnimEMYq4p5fGaK9GIeGMtsXqhD+9Z9sPR2Pkr4QF&#10;yhnZK5ZvtQrKMkb2ssWbrDMMUc5IX0l7Fx2EtmSTdWnf5vsvlCAs9BWym/wgNr3kpQDH8M8AOlxN&#10;B7PpJZVKDibkM8LnY9QlMjBQhNFoz0MxKMOgymrUpn0Qc60I49J9oRgDK5oz18tCDDx3BgY9YyYj&#10;0kz+4WdZAcb9KApn1zhUz6NvvjBrttfzMM7sqTMsE0PUJpm8mJNlwiiec1DmGebwEsEspGKoYQw1&#10;bcx4i8AAERghHYYQMgh3skZjuCCLeubI8RYl9BHSQXjEWAsRAiUx+icNG23JmkmiLXk4rEF7cuxe&#10;8lDuPTfSkp8eYqkDn7XUp56xlAFPW9KTA61j3/42aOUS6034NGLfRnsagx8Aa3RZ1WJDCaXypgy3&#10;sjHP2KxDm23U9nYbiUYoaZ5p3de2WMXmNqta22yDaO8Bg4RX1lqXfSts6JHN1njxmHVZv9B6799o&#10;82GePhuXWf/DW62SMKzq0BYr2rPW+sIUhbDCU2cP25ybV6xzXbVN2b/bJhNOZW1ZajPuX7chF07Y&#10;iEvnbMHb71jvpavs8aFjCZdqLJEQVWFqMuyhGT5BU+Ca+ha0KtknQGZrKf98n67VFlblL/TyyyTC&#10;quD1ZQjxmNCWqNbiQm1Ddf3AtWawFEZpxsoPXtPsFRB76KzbdOmXeYRYsELwnj5YQfdhFmcg/ywx&#10;hRgjWNquo3UUWmn5iI7M1CELfhQPfeJHd4pd1B7WZ9MusZ5Gn1SeTYcVUigjOJteFRCmv2a1At2i&#10;Ze46iGGZJYQnTCaWnkw8Ps0ijJRpk4mzJ00BUzE+MGUqNIsxUj5spx5HRM8BPZ8+FcMF6p8xDeAg&#10;gq7V7qA9ygis9kwEfqbCNnSMHMDjf+kGGEvhmtZRRaUrps+zDEa1DEa56PS5lHNd0GuGKV2zS4RY&#10;Kh3UM3CaKKFXBk6USZuWY0RiTuVAK0QF/Wb+pnT9Tfrb+HcII7TTYIQ0/l3Sx0/CwQDhU+awkZY5&#10;NI5RlvbMc9Z31WLrv2+dPbd7ra1+cMOqLx62Z3astqHbVtnQpY0WHdDNnlpaZ0+smG+TYIrpR7YT&#10;Cq20bttwpp3Lrd/WJdaIhphwcZ9137/Kira02pO7V9mEa8esaPsyG3xmLyP9Jhuwe53NuiYxvtkG&#10;XjtO6LXfhj1/2p44uc+mXjxlGaOGEf7Mth4wSxhmmnHhtK16/x179vI5m3T1mo3Yud868HeEpN9m&#10;1fvCyRQd+jxLOaD5XNeZXjEQqdXLZzBuP2E9eN2Zlpx7eNNAmORvhdXZszLWYIpWYY5Geu3K06iv&#10;9U/SChFCLdU9gYex+b5oMQTMkYPR6jRBHbCmQ88EHYimcKYQDaCD0oJDE1b7ZiCtlPUjcxjdpRuU&#10;iPNknLLajPC5CGvXEAs3BIsGadN+a93L5vOyYBitqM2hvzSFlp9nLYKJYKVs6pmwiGamctS+REvH&#10;9cYiB6P17GrLqSZcoszkOsLIrzcaZVDqvtoyuc5kdHdjx7ijKgl7IrTFEaWfEIm1p+szYAiH7nkf&#10;1edw/2sBL70gPZGCIQdTwBLeynnUxGahAv2RSr8UzShpunTsFJ8+1bRpqnIKIAzSuU73bDXGAGOk&#10;og1cSwBlqZNHjQNjLUkYOcY6DR/l6Dh0hHXC8FVPBEkwRdIzwywJtkgeFCCVese+/aysodoGIJLH&#10;HCX8wTkGwRRP7lhhZW1zbOgixGyPYssdN8jmnECAL621vhsWWn8Ed7RtmvXa2GpD9q+3Zw+ut367&#10;V9iwMztt4J4VtuHdl2wC/btsZ8Rc22S9aC/duNgG7EGnrFtgpQfW25QXzlnzK7ds8Gn0yYpFhHOj&#10;rd+SBYjMeht54bANO7Tbirevtd6XT9uE27etrLHNOvLvpON3kqfVWhKDTCJ6InGiprE1JV5nwakl&#10;wSFqOqFE51tpk1LSrEZL1kkh1c2mc3L91BAtKNQGJspwTas7h9hBI34ILaENTcma1vWDD5Zasg5K&#10;YNTX6K3RPtjgRJ1rHZIWUua8HmagLX4sphYSKk+hw9V00JpyF6noAE2thijDaI10dEAaCHMd4nPT&#10;aFPfKJ+ha03LhtEQYTGE+jfzLKUWFKbRHsVx0umraVtN0aZRV98EsURoAoY0idERpghNnuLQqC+o&#10;LX0ao+x0RlhGeSEdZ9Dyas1SCZrtCcEGAWjHGcL0eQjNBMVX48IMDneIr6FZK03XhjSVi8OENftD&#10;yOZH3QBN56bRlsaz6ThKmtgAOCvgJBmM/Fn8DoVgGZRZOFkGzqV6pu5PmGpZOJKgeoQyQpkBo+i+&#10;WCECOygMCyPMw4RkmnVKw4EiIyZYdCSgTBuKAB88zELPPWt92xfYTPTCk3tXWo9tS20yeqHh6il7&#10;jpBnSCuM1q/KMgf3slFrW23EpsU2bMdKG3dqp3VePd9qLx6yaSd22bCDG23o7jU24fQu66btqruW&#10;22AMf+Hlk1Z9/oiNOLXX2u5cs9mXTlgF/Qp3rrR+RxHZR3bZtNvPW8+GefZYbo5N2LLOnoYpnt62&#10;2ibxXL9LR6z0xH7rdeBAsGFqSjXsUGspOIQSeUnT6n32SSd/pHKd5id/BGdFaadehLBIR24qdFJ2&#10;Wger6exYlQ4MOYvQxwVykwwU5tBMUxN96Ce20PSrlofLGbQ3QvDzpDS7pOlVMUXrGlhBR2WKKVZa&#10;PqO+BK82LgVLyFfz2YRKSrpJjzCi+4Yj2rX/QsLY312h57mvTUzKVitJp37RBbTBFpqezYJJIjiG&#10;GEN1sYamb3WdgwbxGSjKBDd6OQCG76M+rCAHEENkEvMH7BC8A0/31McZAEQx4jg0BZrG6O7OIqeR&#10;M2ialzJKezpQTiSY6RKLxKZuCZN8GTeGrmUlmnVyppCTiD2oJ2P4ynT7rBSGrDyD9jjEl2CkYsCa&#10;ZUoZPwEE95RviM9EiRVS0AyphEGpmlalnhRD8shxlGOsY4wp4mzRccgI6/AceGaodRj4HBhiiZSd&#10;nhoMnrHE/v1tAOHTkJM7LWNNg/Uj1m9lZG69dMr6LW2y7LGD0R5dLHf0QAx3mvVbUGPzju22ZzYt&#10;sYH7Vlv/nWgIjH84mHdmvy26dcEqtiy2yoNrrd+xrbYIRxh0bIfl0b/5xWuM/jttwPHd9hSh08gr&#10;J63rLkTnmmVWMXmyJXetQptNsCfWLbax9Om2c5V1wfmmvv2KTbt10zrw9yfCFJ3Gz7DECbOs4/jZ&#10;9tiYmdZh7Ex7fPQM6zRRU+Y4ybR51mlKrXWarLVSevtSgyWClFk6GRGHwVm09NyP5Iy1JVHXNlch&#10;FZbQO8QTYYlEnaxYt9AZIkkHPhPre5yPgYs5dBRmEiwToi1V+gJWSOVah7OF6oKRPxnnU5Y7if6q&#10;67hMJfhSxRoxJPM56bTp6H/pgRT1wZnUX/kNMUQIVkjmM1NhldT57ZaBo4ScZXTA2kqvC7qn6wTF&#10;zmGYwtlCUFyNlhDirCHHCaMfVE+FUUKx6dFHEWakDk1Wvxh7aI4fxBlFuRB3CBwjHSdTaOS5DeAZ&#10;dCAn8SlbHMjXX9EWTOUGdV86Ih3ByB6ZOA3NwCjPd2TweyITp8AYjPz8hqi3i0VwbuoZ/L7IhCkB&#10;W/CcloNnxu6JMdLHy7lghnEwwXgEO/UIzhSFKSKjx1v6yLGWhgOlEWaFcaBUBHny4CHWr32xPX10&#10;m28Wmnb2kM0/f8xGH9hmY3YyUg0fZOHBfS38TB/rXT/Vxm0jtFpBOLSiwYYc32K5G5qs994V1n//&#10;GhuAIww9vNlGntmHVjhqPU9ut2eodzmw0bpe2G8RxHy/oztt6JVT1vf0ARsGazyHqB6wf4fljBhm&#10;T8yeaSWzpljnxmrrt26J9TmwwYqObLDup/fawBOH+HcTc9YwONXC9LX8H9Xy/1hDuDrHknCApKli&#10;ZJgCfSHGUI7CX0Izp80Tecp2ix00pRoVO2DA8WlVrXXKbn5kNSzIbFnu+yD8jauM3ukYplhBDCFt&#10;oKUbGtk10osRtHNPpwf6bJM0Am3eH+YQQ/jZsDCA+uqEQG0dVYY7vj9b7OBvTuK7BD/EQDpkIewg&#10;TcJnii3ECNqYpP0TassVM3ip7at69ZjWRunYzFl6C+psNAPCFxbIJu7X9UPtADtkOoJr1xYSyBh1&#10;BoYbiGb1Y/THATLUDgLxLPB5cgaFUGIToDBLyT/HtFjST0aP8YttUrmvHXB+aIA7VMA62haq5Fsq&#10;xqqVq2kwRgSmULiTOnocugJ4jgHtQNjzUEOgG1IxbK1yVRLOZ5wofZYJKEudhrFnjBlvnRDQqYRH&#10;KTBE8qDnLHnAs5bc/xlHUgyd+g2yx/r0s8n7dtmUU/vtCWWa9220/muX2qiju20KoU3XyWMs5Ymu&#10;ltiviw1srrahG5fYaARz3fnD1m/vKhtzea/1Xd9iU67ss4HHN9r0K4dsxtXj1ufYNut5fq8Nv3zU&#10;6l65YVmES5NfuWajcYTBN85b/0snbdCpQzbh+XPWd9dmCw151rpPmWh9l7XyWw5a48XTNv74Hpxn&#10;j424ft6eO3HYEoeNhCH5NxozBf00yTqNmGyJI9Fio6fBsFovpv/HuYSkykVppyJAc4SnzyfcUhK1&#10;AYeRszD6iyWm65VlOqZT4RYOVN3kS9OztYiwugENwnN6xweMoSM6U7XOSrpCrzzDybR0RC+QUZZb&#10;0HKScA3X0ifSE9Ie0hq6j0Om6D7PqvTMuLSGlqXwGf4sfb2PPksbpmCNFJ2rC8ukzgXzYBT0ihgo&#10;uRb9AnNIfwTsBePULobhAqh/QsoEDGcCIhSEYwjRFp4YYw/NTDEKp4tBNIrqWuxCmKLZmuAeI60z&#10;DixCu64jmtFRCeNkwBI+g4XBK5yKULoD4QgZGLryIdIAmbRnCThOLg5VgIYomDXH8lWiNQopi3Cw&#10;HBwjF2cpoF8Bo2AO35VHCJgPCvj8YtjoURTi7EW0F/HZJTxfxmeV8vmdqZfDTkK3WbXWe06dlcAo&#10;pXx+MSK+AIFeOGqiFSPci0dNshKBesHwcVYEgwxes9z6rGqxvuiFIYc22YZ37trcG+esbDnh05ih&#10;1nnsMEsf1Me6zRxr/WGJbkvrbDYj/hObFln91WO24vZ5RvuVVrm/3YZe3GPPHt5iTx3cbEXHNln3&#10;M7tt9M3zlk14Nf72RZt65bT1unTMl4xXv3YXHbPF+iCmI6OfszGUT+zbYE+d2me1z5+3uhsX7Dmc&#10;b9bLN2ziiWOWB5uWzqqzwtn1ljdznuVg9DkwRsEMtWkbQJN1nttilfULrWJ+m3UW6tusdP4iyyME&#10;0galPER0AUwhZGOMuRhUESN4MaN+aesKK2xcbGUqW2AM5TzaVnK9ykpAcYv6qL7SKpas98PVKpbq&#10;zKb1VrZIZz4F77XWJiPlJLRfomzp12dI5fN8Gff94DVQtWyTH6qmjVDltJdTFsMM5TyvTVLdl2+x&#10;Ktq6rwjyFPF8hkrlM5TL0HlTQqXaYArlNQTlOhJK58y10rnKNdRY8ZxarxfVzPEcRNG8OiueV29F&#10;tXWAdlCs+px5VlBTa/mzMViec1RTBwUC9wpBvCzks5S40269HMRzXk2d5VbrM/RZ9VZAe7byErBQ&#10;NiylGbB8fkMerOWfST34Ptrpk4OD5eIM2XK4CRMtipbIxImzCO2yJ00Bk4M64Z5K3Y+MHWdRmMQx&#10;eizCebQjfcRIMNpCQxlNYYjI8JGEPqMtDT2RClukaMYJLZE0cDCaAqApkgbAHE89bU+iKaad2Wut&#10;V0/YsxjvgMMbbPSVI9b76HZE90HLfqa/Pdar0grGDLY5cgYcY9rh7VZzEbbYssymwgxVu1bY2KtH&#10;rGz3Cht9+bDt+PAN63tsu0V3tttzt8/hHHttPA6xFEfofeGIdT132Hru2WLTYIyCZv7NF8yxEbBM&#10;D8Kv6fev42CbbPjzJ2wUgv9ZxPrgg/usw+ARljJqsnUaPdk64tQdcW4H9ccF6oljp6LDplnimKlA&#10;a8SEqeiPmdaJMKsjuiNx8lzqYCK6AyRN0tRu8ObXZEoxgw53ToJdgnVWMEhNmyWJabgnDZKm3IYE&#10;vbbDui6Jz3gFOkUzUKk8o73jPvLHZrL0nF7JrFAuKr0AqyjE0+fobbBazOiTA7CZ3iWuE9j1gpm0&#10;eW2mtVtanhJkzZdaPmJfmW7lSLQhKgI7aN+IrwZGyyR0Ik7uCBIJO5IIHxIxGpVC8jgwNmhLxKi8&#10;9Dr3uad6JwwscQzwkmf9HuIWQxQkfpO17wAG0VINh/SGRHhMbyh08r0bXKdMmWbJjPgpIBl9kALL&#10;qAzq6BeuXbtIJ0zUDBJGrxwDLCZEYDfNJAUI2qQVQvyOOMR4D8G9VEpfEsIzYe6n8TekILiTCTuS&#10;QPKwUYhzJfj4d0KAJw3BgYYNt+e2rrEeq5usGoNfcOMs4nmVjUI0Dz67z2a9eMEGbFxmHbqXWZ95&#10;M60HBjzv6B7bcfuaTd272fpuX2F9caR+e9bY8tuXrOX5M37QwVB0wGwt9Hv+rA2/ftr6nDvgh6rV&#10;X79s/U4esKVvPyBs22EzNq22vZfO2Lrzx63x8gkbTdi27sO37BkcZyzfvez9123QxaPWefNa/r/4&#10;d5mqyYwAWkSZNqUGLajpbeWGCF+natnOPPO8UBwz6yxd50bpZHWMTsf6+5uMBIxLyBEQtP6ySemK&#10;puXenofRZQMl0lIwUt/XPbfN1zn5xiPPcSz1ZR6CntWL7/PRFjmIXSXzQkrYNSG6lRtBt2htlJ5V&#10;7kMLD5UL0YyX9nNr5a0fy0O7jt7RiSTSNWnNyywdjSNEFyhBp8OadYzOCvRIu0X1WbCdZquCRYia&#10;kiWsEHzmiJAiDd2guN9njTBMT3BhiPEpWs1S/S3is1UZ0h3SI4zwQRmHdAohEsziL39h9Ncq3PiR&#10;/nofhvIVWlkrke3H6BDayFFScBqdu+SQvuB3pfJ7Uify3YjpNBfJmoHC6cYByhBGoBkpQXW/Rjin&#10;EPIkoS2SBbSGZp8StfIVrdFpxDjrgPF3HDrcOj43zDoNHmqdnh1qHZ4ZYo8NetYeH/isdQSPDXja&#10;Ep8eYo8/NQihvdCe2rMag2SUPr7dhmxaaitvnbdqRvrJe1ba7vtXbWZ7sw2YOspGtDdZ3/b5NnLz&#10;cpu0a7214wg1GPDw8/stc1W9Tb102Ja/dtvKYZseR7day4Nb1g8HefqFk5a9rd1GvHDWhhGa9d3U&#10;bnM3rbTjB3bYD+7ctp/du28f3b9vTQd32Bi0xGicaxhOMuLScZtw/SIhzAL7JkwhNngMPA5bPAa+&#10;ibZ4fMzkAFwnTZjua8o6wQ6JY6dRTrOO6I0OCPIOU2EGRv9ENEYijJCkUosJp9ajLeZb8qwG64hI&#10;76TRXlO81JNm0IdraYLHuU6kXdASc5VJjOhiAAf1VFhAL5jRpqbwHOU60BBzWy1pTot1pL9mrJJw&#10;TM1aaZZL9RTKTjyXHCtT69AWOJ4cIrGW+4SDyXW6XkIJ8zQq17HYwjhGkvriqMpqJ6JJkmASzWSl&#10;4IwJPmWJUE1mpHRQD5hA7TAFo3+Kj/SMpoyi/w7qxz2fldJsFaN2iLpWpfqoLoeSwMaYvY7j+DWs&#10;4FO7OEG6ZqlAqtgABtC0q9gkWXUg0Z0EVKYIaJkQLKGlH8pg++pXPjueN5EYD8tZ+JwwGsEdZowc&#10;g79vFMzgiTwYAc0QRjOkESqkEzJo8V8aDhOGHdKGjrAITpJGWJWOMI/iPJk4UQbCPFtLRrhX1TDX&#10;Rp7abVWb26xo6WybdmyjVW9ZZKcvHLIvH9y0H7/2kv3o7bt2/vguG1492p5aVm3DDqy0CWd22LB9&#10;62zEoS02mufHvHDMBhzYYO1vvGTdD220MS9ftFKYZODFg7bg3nWbf+28jcPQZxM6NW5Zba9eu2A6&#10;X/ZPd+/Yn+8/sL+89Zb93Qdv2YrTB234SVjq7g3rcXCn9dmxBRaczL9ZsKwjGXbQezKSEdSJiOuO&#10;DCpJ6LnHJ870XY06Jiht+lz+fxDZ03RckE5kbAySdppiBf4+Dkq9OF8vndQbnVLnEBphhKnatw30&#10;kpsw1wp5NGOViuFrFW06xqttq1rGoQy4whndV+mvC6BdC/4EMUUaRusnFypcUrgD6/gyckqdGOKn&#10;hiCmtTw9pKUhGL3Oq9JxOSFYJL4c3XMnsIKOywmWp6+0zDbNWMVmtwintAQkHQGuMiEyTXmKqRad&#10;Pt1nmpSp9qUajP5psECas8MMDDjIX/zv4DkMsYXnN2AGMQIiWYyg/Rm+GhcG0H4NT97hDBm6pv5w&#10;WbeMfNIMnFNLudUWQMs45DRCSA6hEIkyzaeR+U+nnoS2SOI6GciB3dFjzq7QsBPGnjgqCA09m60l&#10;4IRDKbQnDQfDuDcE1nhupCUOGmzJzzyHnkA/wA6BlqAcACg7gQ79B1rG6JE2/NguG7hvrc3DqHft&#10;WWcf37xgv7x91f7p5mX7x9uX7Z9evGx/fP22XYM9ZjVPt3Fb2+zZHUts/LGtNvHYTtv/9n2be+Go&#10;9YENBp/caU+f22dTnj9l+z58x0Ye22tNL5y3Lfdu2lNrWu34+VP2vZdu2W/v3bF/fOVl+5c3X7N/&#10;fvMN+8cH9+0Pr75i33r1rk3ev9W6HtwOs1y0isWLLAFt9PiYadZhzHTrMHqqdRgFuO44dro9xkDw&#10;DVjicRihE46jbasdxs9CL+AoE2bjNOgGnEPZ7Y7KgvsxOXMfQmyg9g4IdjFFIiN9J9q07TWRtkTN&#10;XIkR0BQ6VicZiDnEFNqsJHZQcjAZLSH94IezqeReMnBGwQE78lwiGiKZET0VBwnhMMpxpNA3UdoE&#10;R0zEMVPRD3JOJRIT9fm0J+GYIZwrWWuxxBiUchjlPJI15YyzJaMnUuqXWRKaIol6QofxGMz48dZp&#10;nLTCOOv4UDdQfxRoiE4wQyJQGYfahUSM8iEmYqAYaiIG2wkD7YhhdhQDYbBq06FjSZTJjGI6f7VT&#10;7H4nWKvTaAx5zCRL0hbQsRg8o7yQSj0VZ9HsVgq/LxUNE5KRjxprHRDMHUePcT2TAkIYvqZp04CW&#10;iPt0LUhBOyWhDeQIwXTtOAsROnlCbyTfB5JGwH5DRlkqDJEyZJilDhluKbBGEiGVkEw9hRArPIJQ&#10;66mnrHzhfBu3b5Pt2rnBPj550H509qj9EhH8e8KYfyTc+SfwJxzld/dv2F30xtSGKTZn63JrvHTI&#10;KtY028j9m6365H5ru37Ohh/ZRshz0p45tNUaL5yyMYd3o0em26qVrfbCyb32q9fu2x/vvmL/+tob&#10;9m9vvG7//Ppr9qcHr9iv77xoP7j+gn37xdtWvWG1DTp9yEZfvWCJ/LuGJmk6uxYGrSUMrrWIvy9j&#10;DqyuHIWy3Bi4WEQHydVoaQchEXVdJ82krvduEIZoz3Y6oUhqLUao0MT3clNqGlZ6AYP0ZR2M7Fo2&#10;rn0YMniJYj9fCoNWgk35BC3rUD85hgxVJ4P4gkEMVUvRxSS+yJD7OuZTS0d01Ke/Aw8hrAPblPQL&#10;E+6IITT6p/Dd2uknR9DuPoVS0hkKtdKdQaRBlnk/XWu7a8hZhr58tr+3j+/XVtcEjbJKsvmCvsna&#10;dENYopIwSAm7cCxxp9JZ43+rK77OhgtpQEdQpvK5KYRFKoNjKXUyn5YdPJLsUygFc4T4HUkS5DiK&#10;9k9rH3VqbEdcUMpBNN+uEzbGev5B65c64RSaMJCDJMsBKENAuYmk4aNdLCf6mqYAyTJ4rZBFMKcM&#10;1cpYoHIo/cUWzw63pGeHWNLTYoWnLQkkPjnQkTxgEHjaUvo/bY/17G0VNTOsAeG7oK7aPsYhvnvq&#10;gP2AEOan5w/Zb6+esD9i7H/EKX5765Ifrf8BI399Q7VNXNFiw/ett4qNC234oc22BM1Qc3KPPbtp&#10;iW25cto2Hj1ge04ft1tHDtgrrfX2Ts0U+6eLZ+0/vveR/cvrb9u/4Bi/v/uy/cML1+yr8xftOzdv&#10;2/NnztqI+nnWe3W79Vq72hIGD2HAYDAaNQXdxAA1XPkJMIKBiPLxUegLlcNgVlhEBzgka686eiJF&#10;M1HjZjKozfZTQJTlTsSpxB6P41BCB107YzSgOdAW0gyESp2UGYcppD30whjpkCD7HWTFVVdmXM8p&#10;Iy42Cc2CUaY3EK61WDpOpBkpaRVplBQ+U0wTrsbRZimpCANM132eUT/ud4TFxDxaxatQrRNhn5wu&#10;kftiILGOHxcqiD1wzGQ5q9iGe6k4YSf14ZmEjoyGScNHIkBH8Q+mhXAjrOMIAcE5cgSMoRF4jHUa&#10;pT4B1E9IHo3BjdJzGBhGGV9gl6yZKKCZqSTNamHIDoUuiF4ZdwiWCHIak30WSWuNUmXwsJJG9XT6&#10;pKMB0pVVpl3Lw6M4R5T2KO1RRvrISBjBZ4VGWYjvSoUl0ujny8kZJaN8fhriOuyMMMYdJcy1knTZ&#10;IIPvESL8/ghME+X5DL4rSr8snkmHJdL49wk/N8SisEQmyB42wrKGj7Io9yKI8eiQIdZrxlTrN2a4&#10;tS9tsk8x7q+I7b97fLf98Mw++/mVY/abG2fsD7cv2u9vXbY/3bttv3r9np3btcUOnTxk09cutMVH&#10;d9ri7evspZdu2Bt3btn3MfbfvvGm/fHNd+1fv/Wh/ad3XrNf791ovz2yx/7L2+/YP7/6hv3qpZfs&#10;765dtc+fv2yfv3zXTh89bs8w6OTy/xflb9JUtrSa8kC502qtcFa9FTD656MZhLzptZY5VdPe9dYZ&#10;A+rJyNqTeLwH6E0sXsVI34XRtZz2EpDHCJtNWzalzovKhCUyYI0sjClb2W2MK4PQKJPROYPROotn&#10;/b3bIIfn87nO4dlC7heqzjMOnlHuIxdDzsFYM5XAw3CVYVdSMIWwTBpGr0XOmbvE8uqXW2FDu2Uh&#10;yDXLlY1x5/J5GfO4z2/P0m/VjBal1mrpt+XwGzL5fM2G6TcpK69XHmcQKmWKvXg+E90R7C5cagm5&#10;UyZb0cwZVjJ7tpVQls6aYWWzZwZl9Sz+ceZY17paq6ytsYo51V4K5TWzHZ3pU1E7x0pq5loR2kGl&#10;UBy7FgrREQ7V+c9SPReRXTS7xsrmzLHOc+ZaLsyRB9sIpTW1Vsw9tZdR76xrtElZ9VwrgFGEIiX3&#10;YJgsGE25iEwtZUeEZ8JEmegTLf1QGcH5HDiTwik5TSb1bDkHjiUDSpeRgwgOFiHc8uw29ySwUxlt&#10;kwbBFE8NtBQYI3XQM5by9DPOHqkDBlvIcxjSGrBIjwqbMW20fXzllP3dOVjj6A77/sld9uPzB+23&#10;L5yyP966YH+8cdl+98Il+8srL9kPr1+z986ftPfPnrSfEPr84/1X7V8evGH/+uY79m9vvWv/Av7y&#10;5tv2H959z/7txZv2y/3b7M83XrDfvfrA/u6lm/bR8xftLqJ7JYI6fdAg60BYJ/3UkcGioxhitPQU&#10;oSjQObgBCF21YhYmUCY7ZZJWHs+x4OgfHGnKXNh7Luw9DzavRWxrBS2jPo6lU0GExGmPAgaBGZLo&#10;79tbp9RZcDjCfEKz+RZiRE+DEULojBAGLqRST9HI/gi09iqDET9F96jrvi9e5LN9+YlyGDBDGmwT&#10;VbYaxxELpTuzNFtEEwDxSQBGfC1X0SvOovRR/3RnmgCe88DJdDiDXnMmltCslUqFWwkhRsg09ERk&#10;wgRLB9GJKjEIEFGJ5hBUfwg0SCTWHkD9GKEVwzICh4HWD8kAw+iEMCOw2nQvxH9aCIP0EMhnuGAQ&#10;tUkr8Ixmw3z/NCFUmmfEEd3oFM1wiW00M6atpsn0j8+YpUpgY+h++AD6Q4cNJIFEjCMJ49Z0qw4d&#10;6DgC9qKuRYAusKknwQipQOuaAtaAcRReIVDTCLHCg2GLZ2GLZ4biEM9ZSHh6CCV4eriFnqXvYJjy&#10;mRHUn7H07p1tyDNP2A20wleXj9r3T+21H6EHfnZ2fxBO3bhov7pw0r7cttE+WL7EPt+8wX57mfCK&#10;Uf8vMMS/vva6/YXQ6C9vvG1/xjmEf4Yx/uOrr9mdGZPt2yeO2pWLp+3wib12/vJxW7JznQ1fQbgA&#10;U34T3fUY/wYdx09Hp03n30gLAGf4tcpkhUfCJJxh8mw3/DRNsUpQ4wAqkx1zvUyiTJxJKDQLzMQx&#10;qiWm66gH14k4S7JefyBDJ9SJv1/vUagthJFqRioFaCbKX8EsKGxxaElIbLlIjc6gavVEnBJ6On5H&#10;IVWYUEelknJhHc3DZ/vSdV3zGXr+UeiFmP5STPoI/lsEhU84g0Kr4DQS6jCYtEYy1xLiCWlQbhid&#10;EFZ8T5nKiJuCIaagK1Ko630NXve2GKQT0AspU7nveYxgZM7AiKMgi1E/S9StthjUruUhvjwbaJlI&#10;CmUKDpCkaUPuJ/MfGpy8MRXRLWPXIsRpiHHEOUav0CtZU8hARi/j14xSYixsS8UBhBTdx+mCe8HM&#10;Uwe0hdARFvDZJuUnqMtZkildTMMKKc8NxcCfs04Dn2H0BwNgBs0+9Q/qPgNFvUPfgfb4k0+DZ6yT&#10;Z7gHO3ukPz3QOpUX2Pj6yXb+7B575fA2+975I/aTi4ftJxcO26+eP2e/uHjKvty+0T5b227/4eZV&#10;++MLF9AgiPNbL9i/vv6q/RnH+CcY4s/vvG//JHzwoX377Gk7377QNu7bak+ubLbhe1db9dm91nT9&#10;lD23ZTW6YKQ9NnySfWPERPuGyuET7ZvoBeEbaIZvDptg36Q9AH24fmyE/p1nWsdRONEonGf0TOsQ&#10;x6iZ9hhtj4+fZR0m11jHKdIQMIUYA/gMFNeCtIZW13qbhHtsdqoT9URG/iQ5DcJc4jyFkVxrn6Q/&#10;HBiuNIPv0cABXG/E7iVRD4D+0L3ZGLQ7CCIf6CgerchNxgkeft7D5/SMdAd1tfk99dUKXjRG7FnN&#10;bikXImjGSvmPhKSJjKYTMJxx6AbpB0ZvZXdVdsKwNBvVkdHZQZugGSXNJKkUNFo7CwCtNpUDuBNI&#10;Mwj0lROE6Osrcqmr9BP2aAvJSQiDNKeuY2d82bfqwGemMPKOfHaSGEY5BpxBm4gihAEh+qbKuTRL&#10;hUOkSW+49sD5GDm9BGoX0ukXofTVrzFEcZxMmEI5iWR0QmjwMEunTENspxIahbUdFaTDGGnPDCOM&#10;Gmwpcg6couMTAy2p30BLRXiHcI7QU4NwoidsQHudDVxWbTUr5tt6xPPZvesIkw7YT54/az87f8J+&#10;eGS3/ePlU/Yv18/bd3att5+dOWI/OnPUfnvzuv3jvfv2Z3TDX97+wP780af2/r17Nrx2mk3es9o3&#10;JQ27dtz6n99rXY5usSdO77axF447k3YYwv/hiMkY+QyMGkMfDUNg9HHIATqNjWGcWKPGMhTaTNLs&#10;FGGKoIWAMaTDIlEYIDI7eKWyygyMKDpH0Pv0FgDpC+kMdASlllh4XTkJIJ2RoZJ4XWGLZqa01CI6&#10;F+0Rg+qaVUolxk+ao2XlS33aNZFnPakGtOkoWr/MovOWoheW+gYlbVaKv5UpjvhCQS0S9APbNOsV&#10;q6drtonnPLfB52tGSyeg+2Ft6BEtdddsVkLqiKGWMnyIJQ4jdh5OiICA9hMuXDwjrEePCgQ1pcS2&#10;xLfQCTHeKV6XII8hSZAoB8kCz6UACXI903H4cMQ8sS+CMEmgTUgZORrRPM7CwxDEw8ZayhCeG6Il&#10;2nyGdr9RJj07wpJjSHlmuKUSsiQR3nQklEl8epj3SaWv2lP9PiDESX6Kv60/sX8MKWiBVAw7BAOk&#10;Yexhnk8b8JwjHCsj9InCCA4cIB2Dj1BGngI8F+n/rGX0Hwyes4wnKUEun5P/9HNWOGaEPbej3UYe&#10;WmszdLr4ktkI6ibbunWFbW1vtK/OHrHfnD9mPzq6y95bu8h+dHyPfbVnE2HUWfv5uTP2+xdu2r/d&#10;f9P++fV37ZNbd6x67XIbeXKnFe2iJCQbhz7pe36/jXn1mpUf227jr1+wPsuWWRjWyxoDS4+rsexx&#10;iOjxtZY/Hr02tsZyx9XSXmsZY+YwUAjVDBAzGWCmWRQ2iOAkuk4bO+MhIuOC63RKvz9uNqFtLdED&#10;+gBEpjVZ1kwcYhZOMAOhO73VsqYS708hxp/K6D+Z0XoC4dnEegZRwq7x8wjlBEKv8bQ9go6T5tvj&#10;kxvs8YmU4LGJdfaNCfMC6BnuJ3E/aVIc860Tn63P6kT/ZL4reUqTJU7iOylTpxMWTYORqCdPoU2/&#10;BSTybCLPBiWfM5ln0UKuhxzzLGHdhcu2+txFW0Op+oYLV2z9pedt45VrtvHqC7aJ/6DNN27Zpus3&#10;bSP19c+/YGuvPG9rgMp4/X917bgsXLVNl67Zjgsv2M5LN2zP1Vu2+9qLtgvsfCGGay/Znufv2t6r&#10;92zv8/ds/7V7dvD6Azt441G8+hD7b75qe8G+26/a0btv2ZkH79v5Nz6yi29/bBfeCnBeeOPbdvrB&#10;B3bylffs5P337NQr79vZ+x/ahVfp+/rHduWtz8AXdvn1T+3Sa1/jee698PpHdj2Gy69+YBf4jqtv&#10;fmRXXv+Wnbvztl28965d5nMvUap+6dX37PoHH9vhBw9szO611nN1gw3ducK6rq6zXu1zbfaGxVZT&#10;P80+OYVToCsetC+wt9cssi/3brRfnD5gPzsOkxw5YH/h3/r3V67b35++YNcPH7FRm9ut59FN1u3U&#10;Tht545z1ObPPSo5ts75XjtsTF4/Yom+/bXUXztuFL//Ornz5E7v2nV/ZzS9/bbe//A1Q+Wt76Tu/&#10;tdtfCb+xm9/9tb3w3Z/bZfpe+vzHdlH47Efgh3bx069xAZz75Ad27uO/c5wFpz75ezv52Y/tzJc/&#10;s/Pf+aVd/OLXdvWzX9qVz35ql8GFT//Bzn/2Ezv76Y95Vs//0E599Pd2+N2v7Mi737HD73xlh97+&#10;yg6+9Qi4PvDGd2zva1/Yrlc+sx33PgWf2fa7cXzO9ee268GXtjuOV7+0Pa8F2MezB2Kfc0ifDw68&#10;9R3b/6bufWF7Xwcqwa5XP7ed9/mOGHY9+Mz2PPiU7xY+8zLh5fc/tbsffhaA+qsffGYP3v3Y3vzw&#10;C3v/0+/ZvXe+bffe+9heee8Tu//B5/bqh59TfgY+/f8Lr77/ub32Ls+/zfWbH9v9tz6xV/4Kn9q9&#10;t7+wu+98aff4B4zjLv+Qcdx7j+t3KHXv/e/ym79nL7/PPcdX/Mav7AF49f3vOR7QR+U9nrmrz36I&#10;r+zlt79H+TXu8A975/UvH+Lum5+DT+3lNz6xl3EQlff4jS+/+Ym9iEPdfuWDGN63F3Gy2698aDdw&#10;mhtvfssO3r1nY3evt9EHNljN6T3WSLhTRRj1bOtcu3v1vH1+8Yy9uWujvb5+mb28aL79/OR++3h9&#10;u32+abX913sv2a9OnbIfHTpsf3/4mH3neQaTy2es68F1VnZsqxXtXG91bz+wwVfPWOfje62H1k8R&#10;PjVevGC3vvx7e/nLf7C7X/7SXv3iV/ba58IvHa9z/SZO8cZ3f2OvYcyvfUUb9Te+Rxt48/u/tbd/&#10;8Pt/h3dU/n2At1T/4Z/tnZ/8q739k3+z9372H+yjn/9f9unP/7N99ov/Yp/+8r/YZ7+i/PV/tU9+&#10;A379X+zjX/5n+5i2T37z3+xToPKTX/83+5g+j+KT3/x3+/R3/wP8T8fHv/kf9m3v9995nhJ8m8/5&#10;Nt8Rhz5Hn/nZ7/67ffH7/27f+dP/tB/8y/9tf/cv/1/7u38W/m/77j/+T2+P48s//k/74g9f48vf&#10;/w/7/Nf/F7/7/4zhP1rCi688sFvEsLdeuW+37963sxcv2T3K0ydO2+H9h+2t19/i+oG9/PJ9x12v&#10;f339/xZ3Xn6Nz38DvG4v3nvDXnrlzb/BW3b3tXft3hvvgw9xnG+Bj/4ab31kr8TKB+98Ym/gxG/h&#10;zO9960v78OPv2ief/8C+/O4/2He//3PHV9//mePzL3/MvR/aJ1/80D794kf27U9/YO9+9F3He9/+&#10;rr39re/YG+99Zq/H4PX3P7PXGAheZYDQIPG64xN7DSZ69Z0AD/Qb+a2vvB5Av/3+ux/azqtX7dmV&#10;i2zumUM2YttqG7R1pfXducpGrGyxS9fOWmNrja1bXm93uffJ3i320da19tG6FfaHc6fsxwf32Q/2&#10;7LIfHzpkfzp/yX568qzdvnjeBm1fZRNfOGszX7xhw44dtinPX7bB9NdLWtpev2dzDuy34zfu2I3X&#10;3rdb/BvdgTXvwpIOmE7lK+8y4H3wpT348Dv26re+ste//X17EyZ4iI9/YG84/s6h6zcfrcMS737+&#10;U/vgy1/Zt773B3v3y9/bG5/+wd76/B/tbeGzP9k7lO98+U/2FnjzO3+2N8CbXwX42/obXv6T41X6&#10;3+XZlz/7o73MZ778Cfj2b+3eRzjzl7+1d776nb39nd/8Fd6CCd+CBd/G2d/j97z3vT/au8L3BX4f&#10;bW99gdMzOAhvfv5re+2TX9iDj38Ofubl6x//1N765Ef29sc/tHdht3dhuYSXX3ze7oCXX3oBXLMb&#10;1y7Yzecv2OHdW23d0lY7f/yg3blx1e6/dB3ccLwi8J8j3H/pJtfCrb/CvRdv/hXuvnTbXr7zUoCX&#10;X8LRXrZ79+4ClS/bK+Au7Xfu3P4aXL/8yl1wz+6Al+/fs7v3X3Hc4dmX9Cztr96/b689uO/lq5Sv&#10;vfZqgFdVvmb37z+wV3D+e8BLhKs++6WXX7Rb/Pbbd256eYvyJuVN/q4b/Oabt1WP3XvxFtfg1i17&#10;4cYNu3bjul29Dl54wfE89WvXn7crGOuBS+es9ewxG7puubUwohevarHSzUvRX31t/NoGq9++1OYv&#10;n2cn9q23M+iMl/Zvtu8cwRl27rBP16+zf76KM2D4//L8VfvZvoP2ixfv2Jpzx23Iqf026vJpm/TC&#10;Zeu+Ry+GfNV6Hztg49AibZfO2rFLF+367dt2DbzA73zef+cNe+HmTbsm3Lppz4OrKvlbrt16kb53&#10;/h9x9dZtu3rzll3mcy7zN1+jrs+8Qhh9kXD3Oz/+N/vOz/6jfRfG+O4vwC//k331i/9kX/78P9oX&#10;QOXnMIrq/2v8n15+CtN89Iv/Zh/+7L/ahz/9z/bJz/6TffKT/4Cz/drOEUZfuvWKXX1JuG9XXnzl&#10;IS7fvufl1Tv3/f7zL961q7cBpepXbr5sl2/e8fLqrdj1jZdj5R3+hpt2SX/L1Wt2+twF27B5qyV8&#10;+clb9uXHbwOVb9n3v3jfPnjjjt28fMJuXz1lL10/a5+8/8C+++k79h36ffXJ25T0/XYAv/7kHfvy&#10;k3f/Cl88io+DMmh/h2sh1g78mU/f49579vnHlDF8/skH9vln37IvvvjYPv/8244vhC+C+ueUX4Kv&#10;uP/Vlx/bd7/8JIZvO76K4dNPPrTPPuczvvjU8cVnHzs+/4x7n75vn3wGPv2A+gf28cfv24ffets+&#10;/OAt+/B9EC/B+++9aR+A99593d59+zV7kzDmjbfv2+tv4Yyv37U33wBv3bPFezfbU+sW2dBda232&#10;uQNWvqHNqjYutB4LptuIrS029fBqG7G+wfrUjbZRbdPs2eohdnTrcvvp6eP200MH7LOtG+xPl8/b&#10;d/fssB8fPmh/f/K0nbx+xboe2mQDLx21agao0m3rrMeJA9bj/HEr3LHWWl+8Slj5ln3r29+yd7/1&#10;vr3/kfCuvf9t4T3He996x94HXn4kvEv9/xkf8DnvffgOf+cDe/3NV+y111+2+w9u2a3bl+wKjPja&#10;e1/AIj+21779Y7v//+vtL9/kutJtX1Ddzz737F1Vu/auKrvMlmWhxWjJliVbtmVmZlu2mDOlZGZO&#10;SSmmZGZmZhDaBef0vf10f+37T4w7xpxrRkam0i7XufvpD+OZi9eKiPGb7/vOtSKiW7qD6p4f2Qtb&#10;1Xqtm55L6rVrB/53pnz/X1T2/x+o6P07avp+Qn3/T2jonmQm04DyWnZmjIiVdVR91UzVWVVR1XXV&#10;RjX1NahtqEEdO466pjq29ahtZNtUj/rmBqPahlpU1Vawky1DZU0ZO758ZLPemzcx3AmjoQ6MDbZh&#10;ku3EQCtGZXhBQE1w+dRoB6ZG/NVupeWjnZgc7cKEJ/9pf02OWU2NdXOfbkyOcDml7Se5bHK0h/N+&#10;Gu3FxFg/1w2xtZocHzSamrC6MTlEDePmlDRiZJfZ5dIU101MjjClosaHMTo6hJHhQQI1gCFCNESg&#10;bNuHAUI2MNBNYLrR10NIutvQ46mbJrFqQReN0tFJULqaaJomNLfWobWtAU1tdTiUGoEPs6PwSlYE&#10;VoZ+j7WR+7AjKQAvR+zDiwmHsCjgE6w4+RVeiWXEOBuJhd/uxPbdb+FSWgTuXDyD5oAjuJGagKHY&#10;CNw6l43K0CA0MCq+lBGNhSqwz6Vj65UzeOHKeXzIKPZBWR5eYn1xtaURg+Pj6OFr6xsZogbQN0qp&#10;pXpH+meoZ/iX1Uv18Vhdfd1oZqfQpNenzqCxGlXViphXUVBaRjC6WG91sDbrYq3GVK2ZKds/I6ai&#10;5S2DKGU9WdIyxJb1bQtrTLY1rUyRO/qoLrR0dTDl7UR7b7dRGzuAGeKyjr4eo87+Xk/9Rl1+bfeA&#10;2j5vW+3bYdTY3ozGjmbMu0njWfXgFtvb431UP+5QdycG8CPNdWeqH7cnuYztnak+3OG05p1uUTcn&#10;B+fQkE+3pKlf1o2JIUzJ8GOeZHwe54a/4Tk9Qze4/CZ1Y5Sy7Y0bYzM0xf0kgTExOYqJiVGMjXpw&#10;jBKO0X6qj+r1aWSELQFR9HDq62tnJGlDL3vdHvbA3Yxy3Yw0/UPdGCDEgyN96GR0i7mShWdP7sIH&#10;Z6LwWmognos/iJeSjuHRr1/B9vAfcKL4NFYd/gzvZIbhg4wQbDj6GRZ89RKe//YNtLLnH89MxlBc&#10;JPrDTqI/MxHpkQGoYk+WUF2K7WmxWE8oFqfE4L3yIrxTlIvX8i/ilXMZuMwPdujOLYzdvoVxSq3V&#10;zbl16x9I29y8gaGJMQLShx5G595+mrOFvW6tUtdik3peL8zHFaaOF3Mv4cL1Czh/9fw/rYt515FX&#10;Vo4C1raFTHfL6hpZM/aitXcYHb0jhHSc1zBCyEcxMDaOAcI/W/1U3zhrS6p/YsLTlNEgNTQxiaHx&#10;SXYcbDk/PElNTWBkSvM8PjuSnqFBzLtLMzr9eGOYUjviadgsv8PWStPSiN+yYdymbtGM/rp9c+we&#10;3fmlZTIzTTs5wZ7dk40AIzyezM725sxzGHHfm1x+wyfNT8zQFPcVFJM6vjnHmAFjfHwUo2PDGCGA&#10;w4xI0sj4gNEop8cIywijyOBgFwb6Oz0wGD08OHqY7vUOMDXjNgOEaIRQNzIV3HH0a6xhevR6RhC+&#10;vJaMRcc/xcbovXiAUKwM/BwvJh7G8rDv8dsf3jKR5IOEQOw9m4BtwbsRkxSOttPpqI8IQQehqMtK&#10;wOeJgeZ/tp9jBNpfU4JXSq5g03mCdyYLi7ISseZqNt7Nv4CsploMEIrxu3eou5j48UejcU8Td/3E&#10;+cmffvoZ2fUTPMbIjZs01AQG+H4Njg+hn3C0MGo0NjMtYcSoYfpSxXTFpjFMQ+pKUVFbco/K51hm&#10;VFOMytpS1PLam9pbGBHYY3cyGvQx1Z28iaGp2zTvbV6HdBOjN2/9rEaoIW4zrVsYvsn9b97B8K07&#10;GJE0TY3cvItRzlvdxujtu1zO7Xmeebdp8p+VgGBvfJeGukPd9nSHZrzDHniGnLl/Tre4za1xP9l9&#10;7lI63i0B4KU7PvHcAsInmn6uY9/isW4ajd8DhHSDx5empqwmqYlJgkFNKnIogjC1GieI0hg//HGC&#10;Ms7UY5xgjNLwQ6xtBgiEoFD9odpD0/2EYpBGGWSqMcZrudxYjLcTjuHjS/HYGn8ITxz+CBtTj2Fx&#10;yNd4NfEYtsbtx5rYPdiReBwvZ4RiacRuPJN0HBtjDuH3u97B9hN7cCn3IgKPHUTBqTScPZeJd84k&#10;YWl2NJ66mIxH4wLxSFo4NuWk42hHO166dhFbLp3Gc6eSEV9VgoG7NM4dfci3LQg//uSTg8OIYExD&#10;QIA8Tf5FMN3B2F0eg9FCvaugGJqUxpl69KCFqWML08imjhaTctS3NaGhjamH0g8B48R6TOmIphtY&#10;izX6xHSzoxXNnW08Dmsfpj1dfUx1ehVpB9DRz05q4gYhoNFpUmNqmnuI05KZ9mRNP3OZkbetnb8z&#10;c90sDaolHE7z7txkbz9bflFA+pGGuuuZXyaeWzMNP9u4BgLfeorLBIKDTK3m/WVSJsLgosTtWVC4&#10;cwkKnwjBrVuT07o96cEx7qVS03BINqWaCYU0ITCYWk14cKiQHyIA/R4IfUwjBMcgU6ch5udD3Gbq&#10;7hRSC87juYBv8cGpSLwQdRAHC07jjdMRBOMoFvzwFhYd/Riv5IRje9QhfHslHavjDuFJRo1nGQ3e&#10;pumfjDyIlYknsTU5Am9lxOMbpkaPRAbicU4/S/N/XHAdH1aXYGESa4uzWXibKdX7nH8t7zxiqovR&#10;puumocfu3LG9vQFiJhxGguEvf6HU/ogpT5oWJOYYSr28XnjsltqbTKGYi/cqr2curnyc0629zPV7&#10;Os20mee0kbdcdUBbN/N2IxbuXdqOAPQPoGtIKcswjzuIbk+9I0xtdd4b6sUZrXxSb3932sDq3f00&#10;e94tc8u1z6Dbl5q9rdPcUFB3fe0IfqKhBIUD4EeacbbuUjNM7ycZWhD4LzPbezD8nGx0kNEFAY8x&#10;Gyx/3Z7AXeoOIRAI90KhiHEvFEqnfGB4GmcxPkGNm+LegcFUijWGIoakQtxECQOF6pEB3Lg1gZzS&#10;a9h9LgnvpoXglaQT2BZxAM/FHcGOzBAsOPAh1oTuwlunwvEcC+/Fgd/guaxQEyUCS6/g3aw4LIsP&#10;xP8W+D0WZ8XjT4RhfnoM7suMwfyMBOw8nY2vr13HR8zhl6fE4eHkKCw5m84UKgELk8MQWVmILl63&#10;0p8xgiApEkzJ/L6ooGkrLbfr/oIbf/2r0ZTEZYJGME3pGEyjpgjSKFOSfubd/Srah1iME5AuRo6O&#10;fha4/SxuOS11D/TR3LaglXqo3hkasCAMSyOmVjD5/LA0yLRpnDURoxUNOnaHr8PT6G2K7cg/IWd0&#10;M+3m71hp2ejdnzAySz8LxY/GyBaKHwnFjzTkXDCYdYKG0zKl07RZ1RImY1i7zG6jfWhyGv820ySr&#10;aSAMMAaGn4k0s+Q7L3X79tTPQDHO+oJgzILDplOz4GB9IE2y59Vol0bBlEYNDxICgcGiU6NUGrka&#10;JjQjBOgGz51ReB7vxR7B9xcS8SpBeIjp0xJGghdYVL+eGYENwT9gf1EOtkUdxtvZUXgjNQTrCM2j&#10;QbuwVj98lhGLfSyet55Jw/uFufi6shxPZafgmUs5+Ky6Av96fD8BiMZXFSX4sqoCX1dX4oPyYrxY&#10;eBGZHbVoY8E/9be/YoymHpexKWf8GeIyfxBu/u1v98is57ZTOoYHxQgL0uHxEdYXwxhkPaZRrZmj&#10;VhrlGmJBzHWjI+j3NOBpcMRqYHSMdRiLZrVU/5iKaG7LY6rAH2ek8wdC8jf7/7r4Omh8n378y8x5&#10;ykBhjH9r1Ke7BEJGlzHNtN86qzH8RCP+RBNIP1LOlHPqzhzLBAjPayBkimbqFwLiahRFJBNdKAOc&#10;HwA/L0WVcR8Ut2+pveGLEj4o/IC4BwY/KYqo4HdQjDEijAy7aNFNKJhSjRAIGkRGmeTrjMnPwjPB&#10;X+HdU6HYkRGINQkHsTrhCB4M+Ap/3vcR1rOuWBS8Cy+di8EGwnOs+hrTpaN4PPk4Ho05ircuZeGj&#10;K6dxX9ghbD2bgc+L8rAqLR7rruXgDyy0VxWcw9JTiXinJBdrMhPxfnkhXs27hqcvZuFw/hlU9zbi&#10;5v/4m4FhzFds3xslJMHiwLDyA4JgaZm2UzvC9Gl4inm+aouJMdYZEk09Poo+vnapV5BQMnj/mF3n&#10;k+ZnLRs0IhRGo2Y/jQZNMnWbYF00QYNO3P0LU7m/Un/h69FrslJh7GBx0cPf5GNzmN0sN8djh+HE&#10;7dy022aez+heZDBG9Ywp2QjhD8Qo06l/Eoo5RRP7QWGka/A7t0nVBIUXieYGYZZ47Nte+nQvFBaI&#10;OSPDHJqSCMUUI8bYaB+hsDcJfVAwfRgaHTJADFFjdycQVyAovsbGhANYywjx1qkIrIjch3UpJ/DA&#10;Dx/iqfC9eODk19iQFYwnovZgc0oAHjnxNV65noFlCUFYmxHF5Uew+EwMHs6Kxn+GHsYWFtULzyTj&#10;91lRWHP9NNcl4OG4IMzPisGDWbFcl26Gab+8mISK3nrcIBRTNLPqCjcKNRcUTnNBMfUXt8zKwKU0&#10;isecNEO+7M29Yd1hvs/DfJ/Vjty8wXrgF8TtfK03PeZrp7zj3jJQTN7VgIBM+zdKYEybeYw9/i9B&#10;4eZnwyGg/I8z4Xdct808RQknB4WrHWykuDdtUo3xfwcKmdekROZ8VvYaZkLh5NKzewCYQ7eZ17vU&#10;aSYULLSnpqOEwPhHcAgKDRNrJGxc6ROBkEZYRwwP6Yafhm/Zu7FIFxSjd8YQez4B+8/HY3vqSbzC&#10;lOlNpkSLglkjRB7Au9nxeCbiCF5iGrU54hBeu5iIJQTmy8IcbIo/gWcvpJj/oPi6iunThVT8LvY4&#10;o8BF7DiTieeLrmBL3jn8LvwQllxkOsVa4pPqIszPjMWWy+ewk+nV3uvZKO+txY3/KRPbmuCXIoXV&#10;T37m948UBMMPipte5LjJfW5oH0+TP9rRKsHnJHh+UR5g09K8jnGHMBA6tVyuETILhdNMQwuMcUnT&#10;noyxCYKpI7xpZ3bpHihMpLCjcW7ZHDWFhcIBMScU1F9ovv9KKKzmgkJR7J+E4p5IMYkbPMYvjj7N&#10;IR8UrHdMTSEoTLToYRrFVIqp06gfFIMTfci4loEvsyKwnGZ/jCnTAqZMH55PYtp0Ak8c+ALrTu5l&#10;TXEB72ezqI7cj8cj9+Kl84lYQQCWpIbh/uST2HolA5vPp+CB+JP4sqwQL+ZkY935TLxRfA0bshPw&#10;QOJJPBQfhHVnU8yvkL9XXoLtWWlIaC1HflsZpv6Hg8LKAvFzUFBMo2xkmIbCRAsPCFeQ+9cmikSu&#10;3pDJp431S/LAMdtPQyQp1TORzUBhYdGyaQPPhsO/tVJq5Mw/DcRMzQ2FzqNrsscjFEqbbO3g5FtG&#10;k82QimPqJz8g/MEwujP58+J6Y24CoZt102mTpEhloXAw+uSdfy4I7hHPcZutgYMR4hbBMJHCQMGa&#10;gtFCEcJFiwkNwWrExg8G3buQpqgb2pbLxkYZFVRTaKRJxTWhGGZBaSIF8+Fh5tgDo71IuJSCF6L2&#10;47m0IPxQeg6bQ/fh+ZQgrE8OwubYQHyQkwD9tdfLF5KwIPwAnsuJx5+OfYM3c1IQWF2CR+ID8fvk&#10;QGy+loXF6RFYFh+CT4tzGQ3O4LH0WHzVUIVnWXfMO7kbCy8ks75Iwo6Ca+Zm3jf52ShhpLj1d9YC&#10;5gP3h+GX4XD1hT8UBggPCt+2foAIDEEhk7tj2G39zzUtN6JlphUt/MC1YFkYJs06zhvJqFr3a+QX&#10;MWh2pU5jXO4vfyCk6UjhwPiRUHgRQfcFzLQMRXPaEZ+ZhnM9vcw9Gwqf7tL81F8IwWxpvc6l85hR&#10;JhXYN7w75rOh8FpFpl8NBKWbhGbEitO3jGzUuElIBIZ/oS0oBIQZgvUDwq230t1vpkajLKhH+o2G&#10;CIRJnTRSQhhGJ8YxNjWJ3sEunEgLwQdZYdiSeBzPJBzH89FHsOLE91jJ5Y8f/grPxR3D2qiDWEXz&#10;Lw7ej90Fl/D++XQ8lxiGd3PSsPVUPJYmEqCcRKw5HYvPSq/iu4JcrMtIxKOpMVjKovuF89l4+eIp&#10;LM2Kw7tl+TjS1YnFyVF4/Ww0KoeacetvNKZnNp+ZKXNvgpo277Q0PxsKB4aD48Zfp+sPRRa3r1tm&#10;l888tgVnet4C4t9aOTB+DpZfp2nTu4gxbXinmVBYzdyGNYU1n4XDGvD/b1BoGFZQzI4UlIP1n4ZC&#10;r4fnMVAwqpk06g7TKG9odhoKmd3evTaPfnCZiyD/CIrhYYqpk4AYn5zA2OQ4JpmmtXTUI4BR4bOc&#10;KDvMGvAl3k4Px3tMjx6I2od/+fY1PH70U3xzPYsAJOOli2l4IuAHvJEZj7dOJ2ON/no4MxpB3U1Y&#10;dyqW9UIoHo05jg0Z8diak4l9vZ1YSjiWxUfgu4oiPJYYgkVZrFNOZ+PjvKsIL7uMyp46PyhsD+7k&#10;DCtDG1P7mddEAJp6NhSz5TM/5fadDYXvmNS9UPycLLBO/xwU2sbJGt1FDBsdZm87FxTT280zppOR&#10;/Aw4GwqZzLX/1VDMlT5Ny4LhD4W9Nm7nt2yGvBRP7W2eTyNR01DYusLUFpQBwYsMvtSKgPhDYdIq&#10;wjNi0icLxcgIpwmJoBibZKTQ4yJM09p7mnGQqc9L8YfxzukYfHE9EysCvsWioF3YmB2O15NDsD5k&#10;D55JD8GquON4JGQfVmaEYX1MAE7Wl2IJi+in0sLwVEoYHo49hhfyTuGRqCPYcDEDG89mYGfRNSw5&#10;k4KnCNRv9n+JZaks2M9lYi0L8Z0XTyO6/BpK2qpwS+acAwpn3Nm9tCQzz64p5tJMACwY/svscr/j&#10;enLzv15zQXHbk5u30jYzt502/iiXjf541yelZNPAzZQ7ng8K/0hxS4b1g8Lpn4Xirz/e+AdQ2Ges&#10;fh4KT37XYu5u/9KNPAOFvc7bd6Qpn/zvV9wrC8o0EJrW81FMsTwoRgnDqOCQxoYYJZg2TYwyfWJt&#10;wmO3dDVgf3oQNkXtxadXUvEl64enD36BtzLsr4t/zB5/8f7PsSohAGtSgvHFtTP4Mu+cuYu9MjkY&#10;TzNd2nY1A9tOJ+LFM0l4Q9+/rizE6qRIbL12FovSYvBYVqwpsD/Pv4Tt8ZE43FSLF3Iv4Mn0SHxG&#10;CAu66nGb5p0rUhjRsM5EbpmLIP8sFD8ndzwTiTTtf/5fLWdWfyg0QuWgmF7+j6GY1mwo7P7etLd+&#10;nowqk97iB++ihQFEyz2jOZM5aZu/sPWHwRnfFNSEQnDo0YifPBh+oll/vE3TG/P765ciBQGgMW/T&#10;tLcJrHSH6dBMeTA4+UEh6bEPB4VSqbmBmJaJDoJhatxonFFgbIyFtuoHFtZjjBB6zkn1xOQNvkZu&#10;O6r0izVLVVMpPgz7AWuj95iRpzUsqF+LP4EvaPT5kQewIGgPlgftw1cll1lP7MMb+sHls6nYlByK&#10;R0L3Y012FJYknMS3xVfxHiPD/LgA7MzPYZoUjGevZOOTmhKsOJOIpbFB+ODCKSwMOojnc3Pw9KVM&#10;fNJcgvfPJqCguxE3/k4o5jSak0tTHAwzTe0AuPX3v88AQpq97Vya9DTBGmSCx5fuvYafl65p2rjT&#10;5p9LY+z9JTPvbat5GxmmawtTX/z0V67zpv3kHolxMpHCRQvzyIabl8E8OYP9yJ5X8ofByRcNPCgk&#10;7WuW05g/snd3z1NNQ/DPQMFen5oNhT8A/nIjXnf9IsU/hsJGiplQMBoYKEYIOYtySo91jDOCTN5g&#10;PcFtRzRKxeMXVuXizYAv8GZ2KF7NicayiL3YEHcYaxKOMc2Jx6ITu/Ho0W+wRH8bzNrhvuPfYgGn&#10;3yEY31XmYmNWNLZdSMGzadF45mwS/iP6EOZnhGNRTjwWZMVgGQvrB6MD8HHhFWxOicbCtHDzxOzq&#10;KxlYx8L8vex4XG2uxiRrCpO2qJf2kzOdf6TQ8tmmdgD8r0JhQFDrQWGixSyZa3HtDFkQ/hkoBICB&#10;Q/N37hhj28ggANxwrIVhLihGuZ/d3h7LB4XkDO6gkMw6LfMk0xvze9s6+UPhb0qXapm06b8Qiru3&#10;pzzNAYSg1LnZ/nNQWE1R/lDoXoSBQnDoy0karTLbTDBScD2jyQSP3dTTgPdDv8fmyL346Ho6NiUe&#10;x+MnvsFTicewnenTJ5eysCB8P1ZnR+LNM8l4hz384sQTTI+CsJoR4s9Bu7H5VByONlVifjT3OZ+K&#10;nZkJ2HQhHYsvpuLJS2m4j6nWa9fPYkVyOJYmh+E1/QNq7jmsYaF+oDwf2RWFGGaKIYNZc03rXgNa&#10;ucLbmdoB8Gug8N/PyUWK2XL3PZxmACKZ6ZlQ+KdJBgCmUCMyPtvpiMD13G/49h1zd3uuhwbdTbzZ&#10;UOjexjDPIY3o2NTPQmF0c+byX5KDYrY5TfrE1MI8/DcDCtUw/nfS7bJ/HopZ5xQMBODHOzeM7lIG&#10;Cm5nhmb5mtw9i5/TbCh0L0JgOChURwgIu82EV2hPor6jFp9G7MOrGSFYG34A66KPYFnoPqxTMZ0R&#10;haUhB/DbfR9hMZfvTI3Ce9dOY3nSSSyOPIy3zqXhveLzeDQpEAuYcm2+mIatrCu+qcjDk5lRWHgh&#10;FZsLzmMJI8Z/D9iFhVy2IjEU7xZdwbLsRGy+loPP8y4iq7oYo3+565nLXz8PhZMzqwPg1t//xwwg&#10;JH9TS8boAsOJ83MBIc2GwuzPfXzX8CugcMZ1MEhjP/2IQT1uoidraf7ZQDg5KNzIlI0S/lDY488J&#10;hWoKf8P/GrnoMSOquGma0N4YtBBMwzDdWiDuhcJIxbUnm9IJAMEwE4hpKCwQTne8KGGhmP7y0Uxp&#10;nSKJivEJkxo5KASBwFAdMaqI4QFj1lMjgoKAVjSW49X9n+JV9vxvZsfi5agTeCk6GCsTQ7Az7yy2&#10;0ciLg37AG0yHtqWE4XHWFS+dS8b2pFCcKMvFG0x/VnCb34YdwIoLSbg//hgeSgnCfyacwPy0KOy8&#10;dArPZMbhGUKwPDkCDwbuZwoVhdXXc7Al9yzev5qNGEaNwds37ZApDTBDNJzVNAj+ckadhuDv5jiz&#10;NdvseiTEaYqavf4fyRzXixg+GHid4zS76gSTGhkAbC9vpGlKEOgx8AE9wStz0/xG3vQQ1w0SlsHb&#10;d830MPd1j4jrOGqHGHm0zdDt20a++xSzwfivko7pG23y+0af0/Rd7Z8BQvJBwW28kafZMDj9GigU&#10;Ke4FQqNTUwRCYExOQ0FpdGl4dAhD3h1sFd8OCldTjPM4Va3V+DB4D15NCTH/Z/di8FEcvHoOy5JC&#10;8HrBBdYZSXjy6Fd4+0IynksKw4s5yXgjKxHrmTrND92LLZkR+OhcFr4rycOzF9Pxbsl5vF96GUsy&#10;ovE8gTjcUIUXMxLwVVkBlkWexCf5V/B2wRU8c/08dpZcxQe5p3E8OwEDeh1//bt5XELfh9DwrB2i&#10;/eegkMnnMvFsCQR/zbXNbLkC3Gk6SngyUMj0Lte3Pb1Jg7xUyJnbGFwA0PiDgsBfXNZ/67aR5oe0&#10;nRcZ3DYDBELrBwiE5Luj/V8Nxo/szW3rB4WDwYPDB4QRo4WJFHNEDB8UlO5YCwzvXsSvhUKPk5u6&#10;gtFFd7dvefo1UAwzQuhpWMlBoeWS7lOMEJpxHqu8tQofBe8lFMFYwZRo0Ykf8CiL6T/EHMEC5v+P&#10;HP4Oy2OOYkHEQbx15RSWhQXgaE0ZthCgx5NO4IHYQ/i4+DLevpKDPwTvxxvs+d9hFFjBAnvt+Qws&#10;zYjFVtYlfz55EL8P2IO16fHYejEbS5l6bSF0bxGK8CvZGLp1w6QlE/zA/cFwd7TnFE2p3tqB4TSX&#10;oWfLB8PfOC/NsY2TKb79RqV84jXY6DAtpUUGCL4G29re3clEBk9uepAakNGd4W/dsfKihQPBH4g+&#10;AtHrJwOF5KDwh8NptuF/jcy+7JF1bAvECG5NDbKl/KFgLXH7pgfLHF80cjI/WuBpOo0SFLPBsPXG&#10;bCju3LW1hXtYcGY6NTcUzvgOCMFh6gtBIDAoE0W4bILnLGqqwOvHvsEHTI+ez4xk8RyI+ce+xVuF&#10;F8w349ZEn8Ty2EBzQ259UgSWRAVhVXQQ1oYcwQssph9lLbL+ShoeCjuMZemRpr74I1OpZwjQIkaV&#10;/y32OB6LCsTb+ZfwGNOm/wcheyI1GitZmyxkWvVewVmcYITpmhjGzb/SqATByT6Gbcf0XY7ucndB&#10;4YpeKwvEXKnSXPq1EUIwjP+FcDoQ/KTl+mKUT74IoTzfgjG7RhAErtd3KZPmZxifIPRM3fBFigHO&#10;CwQrRZE76L15Gz03b/k0z3xfgb2x/3Csz9S++dmaAwInbx/B5W9w+71r+1M209+0szI/ccN1s6Ew&#10;+0mMIvrpGv16h2n9oNBj3TPTKb8inEAYeUDMCYWJFhYKB4QPCppekcCkTn5QTIOh1Irrx0fNHe3S&#10;9hq8w8L6h8IcbE8JxX/u+RDL2eO/WXge97MueC/3PJ4I2I0XLqXhpVPJ2HntLJYmhGB/SS7Wx7H2&#10;uJqKRxllvq0pxhZGhT9FHca286l47nQqtl3NwbrTySyuw/Aaj/PfAvdg/akkvHLlHJ5n6rQ1/zy+&#10;qLiGvVmxaBnpM+mPooR94pTmp1S0mnzdb9qlKr5oQeP+XO3wc/q1UEgWAk3P3F7Lfw4KB8bPQqFp&#10;LdM8W38o+mR0DwqbJgkERRDB8aOZ7rl5h7JgdLM2mfcXwqDHwP8q0VQ/+d+H4DI7PTZLfttQ/vc0&#10;fGkOzXyTPZbvRwgmZPzp+VuT/sA4aGZK+98gMHp020Ixfo/cqJT/6JSD4g7lYDDivD8QLpVyUWJ2&#10;pBAQMr5Jn1hPODA0EiUwxiYEhb6eOYapO7dwtbYI70boexPRTInC8BijxDYW0c9ezcCjmeFYFnwY&#10;ayKP493Cc6wvkvFw9BE8GHOMtUQsFkccw2NxAfhz8kk8l5NiHuH4M0HaU1eGZ9LjsCo1Ct/VlOAP&#10;x3/AsjMJ+H3YQaxkXbItKxkvMHI8nX8OG3jegzxu6+iAMfUoTTAtFqw0jO87CN73ECQLB0GhGdVj&#10;T/qlNzKslvsb+B9pgoaX8f01xaLdgqDWyYJhIwXPQ/0cFKopfg4Kf/kDIbm0SVD00/h9BMDohicB&#10;wfYeKAwQHhT+d6p99x7+CSgcGDfGB40m2GtNjvbPAYWThUfrZ8ou+zkobjK6SbPBmAGFPxDUPUBw&#10;ezsMOx0hpClvuNVCwZrBDwr7ZOwowRj1g4LHuHsblyry8Pyhz/HhmThsigvE8oDvseLEHqxJj8CW&#10;cyn44HQKXmNP/mjIXmw6G4v7Q3fjlWtZeOTkHrzDuuCr4iv4t5A9jBBHsfJcMv5ISFbFh+LzgstY&#10;fTYZizNjcH/IATyeSsAI0lMxQfgw/7J5bPwRHnfjpWR8fzoetf2dxmhDt255um1/94jm0Nc4VZQK&#10;EPedBAeFzCczmhtvHhRGhOQf1Qr+EgT27jGPz3biL38zX/rxB0PLZkpQCAhFDO37vwbFjEjBc7pU&#10;yUBB9QkMD4heTz03bqNrikBM3fSgoImnoZjE3wiBm1cEsVFkjOs8cXr2Ix4OCvfYtvlpGhmaUIwO&#10;dhtNjQ2YZQJh2vg2ZboXFCut11dBp5ha2W/Ajd6jm1MWjFte68CQbnsAmCJ7rijhQTFFAPyl34Ny&#10;zzSpdSNPav1TKEEh6cv8k7dvIr+uBNv2fYz3WVN8nHsKK499j/eY67+fdxbLsmPx+4NfYCWL7A2p&#10;wXgsci+ejNyPL/Jy8BrTqdWMGK8yVVp3KgZLkkOx5kIKFmZE4HOmRfuKrmClnntKisRLJZex9Ewi&#10;HogPwcaMJHyeew1bTqVh5cUMrDsTi08YoWr7u8xQpoAYvHnTaMZPwshQnrFGGTEsID+Z7Yf1e1Hs&#10;qZWuyJgyqhkaNRGEBp+jSJ4BhFlvQZjW343Rp6PDXFD8zUYLbud7HMOAMa1fBQXlHymcDBx8D/q9&#10;KNE7xaJaLee7Od0xfgNdkxRTrXn6aqk/GL5UaoYsDE5zQeEDgvm/8nwZ2kULJy1zZv8l3QMFNScU&#10;U67VeRU9vKjBa7atHwSzZAvse6GYYI1gofDAoPlNlDBQ6BGPn4cir6YILx/7minTSSwN24/H93+O&#10;F9LC8VR6GFacTcTDh7/hsi/wQd4pvM6CeuvFBPzx+DdMnyLxFlOsxcmB2HouEUe66/FUVhQeZKG+&#10;IPyQeZz8xYun8HFRAR46cch8I++x9Cj898M/YFVMBD6tLMarhRexnVDsyklASXsTTWYjhYNCP/jl&#10;fvPIgEGZ30HickUPfdnGbi8w7Ji97/EHAUIw5hw1mlOzoXCyYMj8bls70mTTp7EfbXQxN+AIqUzv&#10;ZIZeCfD/LSgMGIwYjAy9kzcJBjV5C+1jUwTiloGik5p3a2wQt2k6RYi/eZHib+xVzbQnRRAjDwrz&#10;/WwaT0CoqLYpk01pbtGoNydspPhHmguauWR+Y5bRYsrAwuPTtO771ua7EALGpFO6/8Co4YHhHy1m&#10;AkEAmI5ZIHQctRM8jqBgAc0aYZQaGVOUGMbg8JDR0OgIodCNPK6jLDgaklVNQShYU7x0/Gu8nB6K&#10;V84mYC3ToudPReOh2KN4Jfccdp3OxOoDX2NF3FEsphZFHsYr51KxJSEU35dexf0R+7AgMwyrmR7N&#10;jw3As/mn8LuwfXjqXALWMOJ8lH8da+IisYpp1M6LmXgmOxlrshI4H4tt2XHYX3YJXxPCs4REeX2f&#10;CkymA/03bmGAMmBQ7sfALCi3bVolE3qgqPXdKDM9toyr1MZGjJkAzCULhev174VDsttaKCwYgsEN&#10;t85leH9I3Pq5AJhLPigkvm6pa3wSHSOT6JpgPTF1x6RQBoq7NJakaHGH5jI/kcn2Ng14x4jzzO+1&#10;/C8uUtBUijC+USaay+X6eizDGFdmnmX6uaS0StL0bBj8ZaEQIASOUNw0Rh71fWNO0+6xcEUAex9i&#10;ZlSYER24rfaxYNnoIOn3Zcdk/FEBMWpAGCAQA0OKFjOhcBFDEhRXawqx7ru3sIM9/Lb0cPzrxy/j&#10;lfRIHGypwtKEMLySGof5+z7Bc6cisTotGPtLruLbS2cIxzGsiD+Bddxn25UMrE4MxcqMKDx3IRWf&#10;l+fiKUaKNUyxVqTG4uOSQhblgXjrXCa2E4pHWLi/dD0Hu6sLcaz4Mr7PiEZua70xTO/EFPr4Ifez&#10;R5wLCifT83pQaNr/ATonC8W9mgmDk5cCeXJwzNSsYxkgbIT4pSgwW3MCwNc0Y94fCK5z6ub708W0&#10;qZtQdE8qlbpLKFhTKD36ib3m1LB+eXwAd2mwGyyMFUFu0ay3x5n3U1Mj/fiRYJhinPsIIkUMO/Qq&#10;k3piT6tIcYP7+BvdHwQnfyCc7LZWbj/zS+SCQsfiOcb0JZ8hFu+ctl8htV8jNd+c84Fh4XAQzJaB&#10;gbJQqSUQqiH0fJMPCqVO+vEuGy1GxhwM90Khm3f57TXYEfQ9Xs1mbx5+EGsCf8DGkP145/oZPJ4S&#10;hocYGR5lJNmeFYknGAG2c9nOU/HYSiOvjDyK9YlBWB5xFHvK8wlOEpYnheMTFtn38Vjbrp3C7poK&#10;LAkPxJNJofi30ANYyH2XZcTiQ0aox6KOYwejxe7TSbjaVINhpj094xaKAQ8KIw8Mfxk4CISJEDSl&#10;f4/tZNIaUwRbmZ7da++VNb6Dwkj7O3GbGUAwAqmGcEBI5vGMX6EZhp9D/UqX+BrVanjWTHvzXROM&#10;FKMTBELDtnZkqofRYt7/ZFr0Iw040deFW8P9GGhrxG0CMN7XiUkWbDeH9PP8FhBFFJtG2VrDgEHz&#10;3VZeLxBoqhs0yI3xYZp92vT/SP5Q+Mut80FhwGCvTOlnLY00bYxtzW0jhmd+Dwx/GKTpCMF9uL+i&#10;g4CwUUJfPWXtICBmQyEQCIaihRWB0MgUpWef0suuYQUL7Q3hB1hXBGNH1DEcrcnDsyyyt1xgT58S&#10;ioeiWGtEH8CalCD88ehXeIyF97tn03Cg9BqeZm2hbbfHhOCli1n4c+hhLE4JxyJ9zyI7Gu8UXcP8&#10;qABGjAg8GReMhxJC8FBMIJadjsfSs0lmaPdrFuRXGqsxQrMpUkiKFEZeKuUPhCDxjxo/B8W0rLFV&#10;qLt5/0cv7tEc6ywYalVAu7rFixAenHM+sjGH5gLBXw4CAdHH125aSvcuJNUVvpEogiFA5v2/+GH+&#10;RHNJhRdz8N7O59FSUYzWqmL0Ndegu6EKf2WEuK0vDDGi/O2OA4IRRikUe+Y77LFtrk+z8TjmT1YY&#10;dSa4z/iI/lmo1zc0K2l6guDJ9Jq35rcAaN4BMQMKRgnJ/lQ/I4PE85kfQzay8zK7pi0A937LTvWD&#10;+b4EITD1gweFufdgYKD52Q4RBAHhD4WBhBFkkK00RCikAW4/enMK2XUlWH/sOzybeIJ1QiAWHvkS&#10;2zPD8czVNKzTz9wwQvz26CdYnHYCL9L8H1zOxiqmV2uZHi0MOYA/BXyLHWcSEdFYg2WxQdh2Pg0b&#10;WG+s5bInL6SYIdll6dFYEheCL0sLGUmi8dSZFOwkjC/mncNLWTHYkx2Pyw3VxjDdYxO+FMpJcAgG&#10;/5TKAWEAoRkdFD44ZhnbQOGZV/NuJMuYfda2PnnLtJ2ddxIYdhsXJRwcupYZcPhPe/MmFZoNA5eZ&#10;yMDX18uOwMDgpx6+D6onuifZafB96DXbWXVPsKZwUPxII3/61qtYvfAxNJblob2mGL1NVehvrcFf&#10;2UPfHRcUw/jrHaVNLLYFBMG4S1Bu04hKmxQhBIT9GfshjNL8+u1V/XiYDwzC4JNuMsn8HhhjQz0Y&#10;GdA/GzE18lIos16w6JhjBErLaGTzA8iEQSCMcZ2+N22iBdcNDfZ6I1KzodB3sAWErR2cxijT43tD&#10;rxaImVCoruhXbUEYnPQbqfr90x6NTN26gYzqYmw+uQ9bE07gq+JzWBu0B/cd+gyrLyfhyexw6McL&#10;fn/kE8wP34ct6RF46UwSViaH4VFu/3ZeDt7OP4OF8QF45nQCNjIVeoHF9Z6qIqw+xaL9cha2XD+N&#10;R+IC8bvQQ1iYEo3/DDmK/wg5hnWsLdZnxOF7Ftpf8njnmGZ1EYaO4TH08UPuGh036qURTOSQOWgM&#10;TQsMA4TX+kCgnNldVJixToYlRFqv45n1Xtrkg4jyT4l80v5sBaSbd+t0XNfq/sqQZ3T19v7G992D&#10;cFCopVwk0PYCQsaXXGToZEehWkJg+C+3UcMum/c/WYj+//7f/xPRQQFY+OjDCD+2H/0tNUbDnQ0Y&#10;7W4yQNymIe9MDhIIFuV63siDwTyXpJ5ZKcQojUtzKudXq/+iGxEUg12c9sBQpJglRZNxQUIAjLzl&#10;Lopo2QQjyYRaAjApINgKBhMVCKhaEzEIhgGA5hcYNlpYCSDznWuBYGqHaY1QvwRF/9Ag+qh+TXvq&#10;owSEfi17hJEiofgaVu77AttSg7Eq+hCeiT6Kt04nYuPpOLxfftn86Nkjhz/H+2cS2KtHY2nkIey8&#10;lIFNKRH4MjfH9PQL04Lwm4i9eOZSKp4Mo/ljCUH0YSzNiMH2i9lYzgJ8c1YsXr12Fo9EncTLl87i&#10;o/xr2HkmHV9fycIHcScRefkce0oWkqOEgHWFS6EMBDSLixb+EhDOkL4en2ad0es7o3sGNuJyHVMm&#10;n7Ef5Y6l47pjO7n1s+W2lXRNBliZneAZMDTvgaFo4NIjJ5smMTqYCHDTZ36pc3wC7aNjhMJGidlQ&#10;OM37P/8//zuK+SYe37sLrdXlmNDfVzVVsraowSALx+HOerZ1GBYchEL/cGRGqphS3aI579xgMcvU&#10;4yYNNamffWFd4qAY5/Q4wVAEkPTreu43WSV9h1vSDxdL5tf3vHVqBYsiigGH+2lbC4aFQ/+BNyYx&#10;eowRCEWOcVdbeKmU/cUOW4y7SDIbCJM6/RwUigo0fd/gwBxQ2L+D6uG6wckJZFaVYMvhb7GT9cKi&#10;0D1YdORr1hTFWJIUgudZUzzHAnlZMIvvqEN4IT0Uz2eE4wMW1OtZJzx44jssTTiGN1gbfMyi+iVC&#10;8WJOIt7ktGqKl3PP4mBDJR44+CXe4vJtadF4MCEYG3JS8eqlHASwuP7qbCreJxQZ5YUWijF++B4U&#10;Uo8iBU0iw/gKb5nNm3dwOMPOAIKSwWf36tJsqMz23r5mW6916wWQ29f/OP7S8XRcATdww7Ym/fGL&#10;BNMpkVIkmyb50ia+JpnetQJCKZOg6Bhj5BQYXsRwMPgiRUZ8FJIiQvB3pkJ/Y497Y6gLt0e7GRl6&#10;cGdcRXYPbtKgt8f6CAXTKKZQ5k9caDZTT7BXvkk4JoZpVEUHgqBfvXBQjHlQjDoojPktBM7oFopp&#10;IPynbRRxILHV9kaMSIxM+j2mUYJhRMMLijEPAPdrHKZ+8EaXdA/CB4PRsAHil9InRQnzHwuKFn5Q&#10;9A4PmmXdAwSGb3JM3mXsDDmMTzKi8XJiMDaFHcZT4Ufx57gAPMLa4k9Hv8G6qKN4LOAbbD8XhyWh&#10;e7Gn8rr5YbS1pyPxcOQ+vJ97Gm8UnmeKtA+vMXp8kHcey9OjsIqwbDyfis0XkvAv+97HA9z3cRbf&#10;/xp5xIxCrWGU2RJ9BK/FBiA47xK6dMOO5lBd0SMYlENz2oxGcbmBwGs1OuUfMfyNakxNyeAmNZLh&#10;jcltvq97HNrHHwpBoG1c1HBQmG10bG9fTZuaQQB4kvl178TAIPN712hSvn8gWzT7zStSeEZ3UAiI&#10;Tj8ojEw0cSIUeSyu/8fdG2YoVkOvxvhTLLxv2vsSkn5l3IJg72NIPxIKgaHvQSj3N7UEDToiKNgq&#10;WljZPzvRf8eNDPVNa5hwcJn5wWLz26xW9nda1dpI4g+KjjWm33SVCIU5D43sviZqagQaf2yS07xG&#10;NyI1rrvOGjmamLBSDcHooKJ6UH8SQoNL/iCYmsGZn5Ggi1B0Ul2cVnToHhpAx2Af2gd60dE3gPax&#10;MYTkXsT2Iz/gnbDj+DwjHu+cSsSzTHverLiOh1JC8NKVTKwK2m++U/FI6G6sSwvF45H78UTwbuxk&#10;Ib4i6QTWnYrGfZHH8MTpJDyUEGZSpHUX07EgJxaPMGI8EHEI8yMOYm1KKJYy7XqchfiqnBRCEYuD&#10;FZewI+YIXk8OR9sdGd1GAQHbxw/fFdqKFFo3ODUtAwaN5MztD4WWGRj8en/X2xtzz9reGt/C5C8H&#10;na0TpmsC9fq+eoBG7mereUU19eT+Rv9n5Ksb1PL1CwrJAML3xIDBSNo9qWiiVOsW1zN9+j/+dsfe&#10;pGPqIbmbdsb4BGE2DE6Cwv0PnnJ+/QWWem7zQ2E076gMzGlFBQPEHFCMqObwA2KGFGG4jY0iLlJ4&#10;QPhBMc4efphG1V8Aj9HA5ocFCOj0yJRGlsZR29TM3p4FMad1p1pQKDIYKIY1ujQLCk73KW2izF/M&#10;elB09Pex7UMH1dLXg6bebrT0cpr7BFw/j9dDj+L4hdPYFnIIjx/+GjuvZOCF66do8EA8xwL60f1f&#10;YltGJF7j8o05MXgi+Ti+qbqG1aw/1p6JwuNsv8tjjZBzBv8ZE4wFCZFYnhWPzSzCV7D4fjD0IHac&#10;S8EL2fF46NgefNtYhefPZ+GJcEaJzDA8zxTsHaZXzXdpfhrCQEATCAqlUALCRQsHhP4bbtCDQr21&#10;v8mNwbnMZ+5fAcXPyQBB6RwmzRG0BMLVAt1TLse/aQyrolitTD3XKNLPyRTYfK2KCoLCScdxMPhE&#10;KLomBI3AIBRs591iL+/uXMvsMvpsAO4Rt9U+Akg32DQyZAEYsD88LMMrEgzRvN60hWCmTKplJNPb&#10;af9tTWTwlwHByaZOihRD7LVHmfboL4AlwanawdQRTKGU818vLkNrN4/LSGHvMRAA7WvA8Bty9aAQ&#10;DEqNbHqk/2ezMBggOK0I0dzXi6aeHrQSCn0AuzITsTX4EF6KCsTO1DAsZl1xX9gerLyagsdYQK9n&#10;SrUjMwaro45hy+lY/DvriD9HHcSypJN4gqnPI3FHcH/sUbx9IQcrYyPxUHw4vmuowcrESDzNeuFI&#10;dwsWxnBbnuPFM6lYmhSOpxklXrt6Bq9ezsCSk7uwPe0kPjyXjNqpcfTwQ+9T6sTaok+1haY9OPoF&#10;g3puAmH+XFFg0FCzI4X/vIw9VwRwZvffz3+9A0hyUBgDKzJ4YChC2Lye5uey3hu2l7f6lVBwPwOV&#10;zK9UaZSpkhcVbJo0rWkwlFpRY1NoH5lA28g45tnnlPR9hlHzuIbv2240/x0vGtwDhCIKYbo5Pogb&#10;BEI36gSFUid/KKYBUArlP2/l6g8DlICYtd6mX9Np2Iw6wkn/JOTBoJtuqhHMjybzGgcHWeAzVeoZ&#10;HERpbSPa+wgACy1r/CEW0CyQvUjhHyUkU0j7RYoOAtDRL1kw2jnd0qdo0Ye2nn60Dgwi4vpFrNz7&#10;JbYw/VkfdgBv6Y9YEgOxUD/Nfz4Bb1/OwrORgezhd2FBchAWJpzAN8VXsCb0MF5j7/95+RX8a9AP&#10;eDAuGJuv5uBPUSewKIIgndWoUzye57aPxJzAjpx0vH4qHQu5/kHuu/1cGj68egov6IZhJtM0pmol&#10;fD/7+aEPCITRCSPVFqa+MFDc/NVQ/FI0MNtQJjXyW29AmLWd2dYPChndmV2m7ZFhaWIDM80tWASJ&#10;gcXb7h/BMV1D2Pph2vwEww+KaTAYUUYVlSwUrUNjmKcRHNUDGua09wD0d72EROP8BEWPUuiOtb80&#10;BKv7CCqwzb0JmlNFtUuZJAPIYK/5bzi1kr/hLRDT20uzwTDb+DQzQrioII2YKEEgPOnX/Mxdae4z&#10;RNN308i1re1o6x9Av3fzTRAMCgxGGT3XpHsQfdy2n4BIBghGiX4u09/Ztvf2UIoS9p/726m2Xv35&#10;eY/5p89W7nP4dBreoFE/ZFG8NvowHvjhAxysL8ZLuWfwUGIQfrv/czwZ8D2eTQnDZhbGKxKC8DrN&#10;/sGZdKw8cRAvpMdgE4vqx1igr72cicXJEfj46gV8V5THYjse96VF4fexJ/BHbvtURBB2ZKTi9Ytn&#10;sT4nFY8xfXo1KxobYw9jQ8wxlLCzGOAH38Nap0f3KGgQpVG9lJYPsVfVf00rbdL/R48wndHf7qpw&#10;lpyJZ8t/9MlJdYZAk9n1KPooC+lpcRuzr+BSEc0UTT8QwHPpDrspohm1epm26OlVQdtPY9d396K6&#10;vZPbM4ooevhBIeOb2kMFuQDzIksv0y87gqSUS1BopGmMxleRrVRKj3TMhMOlVB1M1dqGx9AyNGKh&#10;sP8XbXt7jf9rmR7J1k0yycDhxHmBYGWnHRT+BtfQrIw92K+/wtL/xAkMC8gYzeq2M2C488vs3n7S&#10;jONR5jdcPTBMdNCokQeFDwwC4T/cOqSenuaVqbtp8j7B4EuTCMMge1QtN2mSHWEyo0xO3N9BIfN3&#10;ECz98bmRAUXqZdgdxq7kGGwN2IutscewNID1BAvpZzNp8phAbGKaszwmAEtZWG9lj/56ThI2ct39&#10;J/dgPYvl7/IvY3HYEaY/0QhorMCKM6w/4k9gTVIItrF+eP5sJj5mrbE2JR6LYsKwPCEaa+JjsJ1R&#10;ZM2pFKzOjsGGxABsTDyOTYknkD/YZ6KBRpx0466PxuijMaQBmmeIJvLp5k3zn3YjNKr5i15/EGhq&#10;HxAeBLMjgAPDJ8JgfqnPSMdT9FEkoYlvWyj039amrhEc+m7DBHt65vR9LHg10tQ+PILy5mauFzha&#10;5iKEiy52qFUSDH032Eqclvl7phgFxgXFKDonCIYHRY+pW26a1EoyRTiPoXSrbWSUUAxjnjEhUx2Z&#10;zv5vtP4md/oZI2kaAoqmmzFP+aCQ2alxiSnTmIztaVTiByVYNFw7wZ5sQuejTKTy4DQAcH8THQjM&#10;dMHuQaH1jFIyv4kGAsSDQj+PP6g6xkQLAmOWj5j0qJ/LBrjMPqLBaDE8asBQLeGgUO3RzQigaQeH&#10;NA0FWwcE1eaDogfNPO/hc1nYErgXa0L2YsmRr/DBhRRsyIrEsrRwvF90GZ9fPoUHd3+AJ0/swvKI&#10;Q1gZcxyvXsrEpvgwfMuI8CQjhH4xcElKMB5ODca6iyn4fwZ+gyfTQ/BMViz2Fufho2vnsSY5Eg8H&#10;HcST4QFYkRKFD2qKsJY1zBPHv8SO7DB8dCkDJYS9Vx+2b0h2Gop+AjITDEULDwz2vvp+xTDhUIFt&#10;0icnATAbkFnz5ofGZkChb/wxCt1mukaZSMFzKKq4YWAXLQSHrrVzZIww08Q0tX7krJ9m7+d1Cgx/&#10;9XoRQUD0af1NbaPen69Zy6kuQiE4eviatb2gaefxJf96ww3XCox5g/3dGOjrMj2zPxQODPMlnlkQ&#10;zJaDwsAwCwq1btkEtzEw0NjaZ4q9vJHO5UHhIHDRQsBaQBwUMj3BIBTTEUI38RgZON3f12MjhidF&#10;in7WFKaIVuTgmzSov6plmBxkb2TqB6ZPFgqmRtxf6ZaGYY2YXhkoerrRyqK6nTWEPxRt3N5AQeB/&#10;OJuONQG78faZePP7sQ/u/wyfXDuDfa01eCDyKLYwvXn80Bd4MycRz0QHYFfeOXzE1GlF6DGsjSEE&#10;6dF49mIq1iWHYSNN/taZZLx/5RRWnIrEmtMx5pcDV2RG4onUINwfth9fludicXQgNpxKxItnk/Ei&#10;65fVIbvMD7HVsJbq0oeu3nAWFEY0iYNCQFgwbhEIiWkQTSsAZkBB+UcJJ38opHuhYKp2m+kVTeu+&#10;HnsPFJRSqk5eb11nD5r4/vYJXG5voXBgTGvAJweOHlvRzUkLhKZ7+Tp79Hp9kLDO0E1NX9pki3En&#10;wTFPOb9Jb9jOhsL04jS9HvKzYuQw8l/2y1CMGSgotqNMnQSG7nxbKKZlHuWg2W0qx30FA/e3stHM&#10;998QRqorPPMLDIn5/wALYLdcoAyrTmBhbB7y47T+4lf1RP+g6gk7FKtIYQDQ0CuB+Fkoum2qZMBQ&#10;yqRlBEKwNHPbL9lrrz++C0+F7MYDJ77Firhj2B4fipdPZ+AJGv73J3fhPvb88098j6fiA/Bo8F48&#10;zRriDcL0cmocViaG4qnIAIRUlOClhAhsSw7HV1fO4P6g3dhyOQ2vll3Bf0Qdwh9iDuHfg/ZgdVwI&#10;Hmfh/VDsSfPjzBqSXRO1F4uDdyOzptKYrEuPRntQ2LrCStFikKYbZA4+TFOpnQaDUAgIFeB+YChy&#10;WAAUHTStGsJFCls/zEydrEbv2EhhvxZ7i8exYKjQ1/0SY2qeX7LTTI9kal2fSZ9mwjANxSQGJW43&#10;wOjQT5ltOS8YJAHSq8gxoVRJ0YLrFEEJhG7idegON0HU8K/TPDdKpFzfQCGDqufVsr5uY/AJmkua&#10;ZO9jpWk/eGhSC4UFQyD4A2GnbdSwUUKRQaNW9oFAPeNkHxCU7NO0enhwXGmdOYZf5KBUdI/R4IoM&#10;gkHGV1EtmcjhV1eYtIrrFU3sdoSC0UNpkwrsAQKh1jzGQQmIThpdrdIpgaHo0drVibbuLsLQTShY&#10;YHuRo5VwtEiE7uj5TOwI3odn2ZM/FLgLS1gvBFQX4fm0RPMoxpsX07E0IRAPh+7HypRQ8yPKD3B6&#10;x+kkfFemv/CKwqbUaLwSFYHnU2Lwm2O7sJi1whMZ4djGlOid0utYmB6B5dlRWKgfUIsNwhu5F/Hc&#10;5TN4MPwg5h/8BMuDv8NaFtsXOptpHEIxpmKbvSQ/bEGhwttBMUDjyVAuYqjoFhiCYkQ/AaN5r0c3&#10;9ypYBxgzG6n3F0BKt6zuhcGT1rMd0TGMlKZZOHymV09ueniaWzCY66G83n9OKLj9wBRfy+QYXwtr&#10;JUFBw+tYvYRA6ZcFQaNumtdo1LRUb6iGaGXWYB7/oJRW+aBQijINBQ3HZcP9emZJzxsRCoLg4Jig&#10;6fTskQpj7WNBsAZW63p4B4qbFxAufZIcGA4KCwLhpNzzUgYm7xjTYKgYFygWhBnyIogPCsLg0iwD&#10;iCKFgcKLEkyt+ml8I6VQjDTdjAQCQ1FDYAgKAWFEGEzaJHn3KFSANzIafZ8ag9ejjuLl5BA8eex7&#10;bKOBt6ZHYiNhWMf0ZgPn//sPH+CxkIOMApH49Po5Ft+BWJIYhAcI0+8DvsfzmQkIKCrE6tgQbM1O&#10;wlNsV51OwPzYE9h0LgObc1Lxrwe/xB+5/fKsODxzJhWbTidj+zmClZeNlce+xJbYI8gd6KIZVGh7&#10;UDBa9NMIvR4UZiSKkAgOB4VNpaZo2NuUrSlciqOoIUMPc53t6e2PHNioMjcUY1rO7e08o4kHhUnX&#10;FJnYOigUFZQuCQhJhrdQKCLMrcEpQsAiWkAMelAMEgC9Jps2EQq+VrW9pvWA4LzUSbWzvlQdIQkI&#10;jVYZKIY0IqTe3gPC5v40q2feSZpLEUJA2P9o0A0yWwyrcJ5p2OnhV60fZuuGZN32ek7KplAWCH8Y&#10;7oVC0vw0bIJilAaW7oGCkUAwjBNi/2ghUGyUGGAxbu9NmAf9mDL16dklDwrBYdIoRgPJ3M1m29HT&#10;xWjRgRZFDANGN1rYtqjO6OlFHde/F3EcTwfswqJ9n2BDcjDWssj+Y+huLMyOxoLEEKzJjGL69B0W&#10;s6DexlRrReRxPJMdh1UJIfiyIhcvXszAwvBj2JaRgGWE5qNLZ7E/PxfrsxKw4UI6duZfxg6mU3/Q&#10;Q4fZBCEjiUV8NFZkxWBpHM/N1OrZSMJy+EukVZeawrhnlFCMyig0m9IJA4SFwdzHoImkLtZXw8zr&#10;ZUKZfphRQVK+rzRJI1NDk1pue3j19AJhXKLx/TXB7aVxT4LCDvnqmIRMaZLOK/M7g6tINkAoCtje&#10;3l2bk033/CQICMUQgfDXgPcaBYI6gR5GADPP6W5PpgAnEJ1c18bXroghmULb5O4yK3tqjQqpx56i&#10;WY04fYOQTDEyCIwJFqvjzMcFjz8M/sZ3MoBwG7PeLee09nFplCKA/cKRhUIA/BooTPpEo0uzoRAA&#10;Y4pqfLP0iIegcDWG1s2GwkgwUAYMRQ5O93i1hYWih1AQBEaK5o52A4WKa5M+UR3dFoqdNPnTLIDX&#10;Md9fEROAVXEn8XHuWTydGYvdrVWsLRLx4NFv8WxGNF5kcbya6c/zp1OwkfXDm+fSsSMnGU8mBeP3&#10;QfuwjusfDj+KZUnh+G/Be3BfXCBeuJqDhdFBeDzsCKGKZR2SgG2MHtsLzuKh6EN45Nhn2Mj06etT&#10;cbjS2sh0gfkzI4XuZgsAB4XaAQOEcvFpwyl1UrRwo1A2Kig6WCiGzSMhrvaw9ccY9XNQ6I/iJUUM&#10;G32Yfgk8RQBP/boGnlswuALZtAZaK38wJLtMr4GvhZ/vAHt8B4faPhrewS/ZezWjBo7ZUHQQgpaB&#10;ITRTLawzm/sHMc88vcoiW61yeJfy+KKESXdUNzBlEhA00Th7XJvSKBLI8Iw2TB90L8IV7f6ATEOh&#10;Z5rcuWR+pVz2y0dqRwe6McZ9BYL7vSgrt8zCpvO5+sBqGggHgGAQGO5Gnh4FsemTrSds+uTqCrvM&#10;1RWCxEQPqkepFI3fSRAkA4eKbaZM7YoSLL47OwkG35tPUiKxmYbenXcWK4MO4pWseBysKsT8hJNY&#10;nBWF1dGBWM1o8mjAbiyODiAccfjk6nkCFIx/2/8Fnow6hjfOZeJVauuZZGxiFHj+ahYeST2JVxhF&#10;visrwKq0ODwUdQL/cvBbgpOAVVmxWJYRg/VnE7Ax/TieOv4ZvrucjktthILpkbtpZ+9u00g0ySCn&#10;pSEaTLLThILGHGIvbe5byMhKf2huyUBAWLTOwmOlIn1UcChysJVM9DCykUIRxUYKm4aZ56wMFILS&#10;gmlqCg8CY2Qa1l63t8y0qh/0ekZ9QPTw8+/VZ8rPup/LjbQ9j2cKbB7LQMDj+auTHbzURhBa+gcI&#10;hlUzP+95+qabJPNZo6ouEBjqyT3RUOM0ipVbxijgmd3AwFx8iDXIUH+3lblhN0uDXdxe5+oyJnfm&#10;vxcCu2yEkAz3dxqNDEh+xxWQvA71/P5QmEhhwPBagcA3rk/XZmoQRYnpmsLJFduuvnBQ9OoOdjcj&#10;A9Mmqa2ry9QQHZSBhVGiu6sXDYwcX6TH4mlCsTFwL55mL//SqXgsjz9JU4fh35MC8WcWzpvZ0z90&#10;dBfuD9yNJ0MP4rPrOVjDbdbmJGJ+xFF8dO0cXr6YyShxGIGNVXj30ik8kRSEzRmxeOfqBaZSjCax&#10;ofjd8b14iNssTQnD1gtZ2HgqFo+e/BzLgr/C0qPfILYkjwa+xbRoFN0ymOoHSgAMqKXhHBCaNtK8&#10;em2aSjWDS5EEh4PBwOHBYKPFTRMtBIVaC4gHBFtN6xjD+lMVA8UtQsA6QiB4hjcmpnlda1IeSumP&#10;5rtHaH6+hl5GBBXVvYShn9MDBKCPn3EvO27zDUh+rlqnKKKCXXWFgOjk/gYCtuq82rldO1Oldn7m&#10;ejynhZ9xCzMCqZnZwbwRGY4akxFpunENzVIT7MUnaTQrpjnsoccJgG25nj27Ma2Bqpui6fpo+j4Z&#10;Wcs98/okQ3disK/DmNzf/JI1voVTrVmm7XvbeVy7jwVYX29VxHFpm5em+WmMb5KV6h6CQ4AEhGk5&#10;79InA4MXLVyUcDD0Ddpaw0LBeoJpU0t7G1vCwRpC6lCUoHp6+1HDGuN1pkMbQw/g6wsZeJ0mXhx9&#10;DC+yp3+1/Ar+EHMU31YX4vEfvsDG+BATNdaxCJ8fsg+rIo5gBwvxJ5hyLWft8efgvVicHo7lSRFY&#10;mRKNtefSsCA7HivPZ2FpMuuT8AC8f/0S1usXx3MSzK+SL2ZN8fjRT7CMKdSu3GxcaGswzxC1Dw6j&#10;g69PRutXbs10QTIQeBFC0wLFRBKaVRIcw0qlaPoRAmAA4rbD7OE1P1ujlIXDguBqDU0LLlNUe0Co&#10;vvG/w+6kqGYKYgJgoJghRQ6BQfPT+L3MAPSEgnuMXxFD813qAAmMA0sdgsxvgRgxQLQxRW6n1JoI&#10;ISg8NVPzRvtoUGqsn0ZkOyEwKJneATFJQCYURWjYCRrStARDMMms1rQeDJ58EUMSEDx+X08r+nva&#10;zD76mqrSIlc/yPDO+Dqe1NfZgv7uVgxwHx8cvEaB6KBTpHJP46o2cjWMWguFgOjHANO7ARpdcAxS&#10;vrSJPYYzv4ruXm6nQlvzanuYKnUxZepitOggHAYERQmC0NXDlvO9fQMobm/FDub6K2noZ6KPY1PM&#10;CTwWdRjrzsTjmbzTuC/xJLbQ5JuY+qxiCvXe9bMsksPMP6D+QFiWEaalWRFYSjC+zbvIAjwe/xF2&#10;FPOjQ7A2PQGL0mJxX9gJPHf9PO47uZ/rk7Ag9iT+qGHdyGOsRxLxespJPHX4Y+xMPOFBMYE29oTt&#10;en2KFoShV2Jh2U/DDHK9iRyEQVGkb9Sac8jUF0ylCIAgGKKJbdql7Scw4gODrYZtBQul5YJjlABM&#10;i4U5l9k0SQX2TZ5Do2E2IhjzCgICa6dHaGwangbu9Zb5tmEv38vI0M3o303zu6eWNURuvuvCz7Wd&#10;893cTvt383V28ljthEVgmFYw8LPVe9La108RCrYtTJuUOpn0ST9lM9YrdZh2UlHASfk+WwOFB8Mk&#10;l00JGGqIRu3rbEZvRyPbJvR3NWOgqwWDNL8xL485QhjMtDF5k1nvYDLpkKDqJwS9ND4B0LYCQDDo&#10;2P0Cg+rrsPsOEhDtP8BtBnh8wWHBIAQEwMDCY2hdP7fRs1f9jGCDXG7AkBgRrGj8vh4avpPm7yYE&#10;vWa+l29yH1vdHe/huq6uNnR2taOjs8NIz1J1M13qZnEtWPr6h5DX1IDnWUesCN2HJ07swnqCseNy&#10;Gv570G4su5KJR9Ki8Ob5TLxxOhl/PvAVC+bjeIjR46Hwg3iYhfmT0Ue57CgeiTqE1y5n49HwY1iR&#10;rj+FbMDScBbZF07hSH0DnslIxsMB+3D/if14JPYEtui/8oquYEX4IWxLPoonAz7B/KOfIrO+zBi4&#10;izlzF43Qo2hB9cts7C3NtwUVMcYYHbwIooclB2jAIebrSk2GVMzSvFZKVzS6Y9MutcOmpVgY+y8b&#10;8TSseV6D9nPQDaj41112GlagOgB6dF2UvsTVQYO759R6KS2z04oGMj+NLzFLkDRk3sn02KzjZ9jN&#10;z9VEEL7uDr7OdqZErQRBD4QKBkHRJiDYuQkMDa/rJqwdTewmFDTZWDfFdrynHRM06Hh/OyNHGyNI&#10;K0Z7KRp6nKnMGNdNsh64yd59UmkOjTxAs/a21bOtZ1uLvrY69LfXY5CADPW0YKibEMjIPM5gdxPV&#10;zHUtBEYRg6AIJG43yO20j9b1tjeiR8f0IOtl0djT2oCuljp0tdaY5b3t7AkJoyARBMNK3fTwoYGq&#10;DT2djejgtXQLVgLS1yNIBAjNzvpHpu8lCNbsbQSBUDCqdfd0opsg9Gp7qqerFe2t9WhuqkVLcwM6&#10;2luMuglKN9+3Tu7bw4hRWF+PD5jrPxdzHG+dS8SqyMN48Xwy050QLGEhvCorAdtYWD9NIy+ngf8c&#10;sAuPhx3AD5V5WBMbiO2Z0fi27Cr+EPQD5qeFYNW5ZDzEbTckhGEt91+SHIHvy0qwLTsFz0aHYUNM&#10;GBbEB2MJo8U750/h1TOJWBD6De7f9xY2Jh9BhP77jkbv4LW5+y1G6lHNELM6AaYbTAN1X0bTetxF&#10;X67qodGkfvbIMqOeGRMkA0xhJD1Hpkfrh5TjK79nKqN5fVtxUDARrGHBRdPrWTNn7h4CoFZm7aJB&#10;BaoGLboELNcpBTLfeTfQauSPRqfJu/jZSH00fQ9h6ORn3eMt1/oedoqS3V73l7g9IZHsM2ve/SQB&#10;QCBshOC8pnl+jSa28DOXdFN23qDM11qHQRp5iGYc6aJxafDhbhqObX97LUZp2klBQbMJGk2r1fwg&#10;TTfY0eDbdqCDx+rksXicEUaMoS4es4fbcFlfB6FprzPgDBOCIYIicIbZ9nJZT3MNeltq0N1Si25e&#10;k8CQ+bsJg9TeUInm2lKuqzXL+xSh2puMFE2GCHU/IerkcZobytHaXI02Hq+L67s7W9HVQcC6BUgX&#10;OpnudLTR4BKnOzsJR0ebAaSb23Sr5fad3Le5oRpNDVVsa3i8Bi5rRkdrI49fj7Y2Hptv8NXKKrzJ&#10;Hn1tyH5sTj6J+cG7sS7hBA7Vl2J7TioWJoXgPwO+o3H3YX3kEXygBwGTw1lfBGE7i+RlgXvwnIrm&#10;jEhucwBrLyRjPgvwD5hm6c9eHuH04uw4rNWf0ceH48XMJPw5cB+W8xgvnUrFR3k5+M33b+GhA+/h&#10;7bNRSCu+RtCZI7e1o431UBc7hG52BO1dHayL2tDOZR2dNEGbne7uUW2kVJG9Lo2hlNGMtikiEqRO&#10;ruskTALLQMXlelashym2jNqnlFQAqEajTM3G1FRD3HoqQL23jmN6caVzXCa1aRDDO64evjQ3S81w&#10;uGDtQhs/t3Z+Fm1UJzspqZ0dUkd3O1u+BnZigqOTr6+D6zSvVvN2GY/R1YUmRvgWnYuvw4AgKCjz&#10;ZAI/7xa9LxLBmNdeX4Hm6lK01VUYtTdUoLOxkiasMW17fTm6GquMYUeZ0gwyMvSw5+xlztrRRJPQ&#10;qG08Rhu3a2soQ2dTJXv7RvTKuDS39uumObtbaFAaVce1y2rZ83OaMPQSyC5u08HztNaV8bhVaOe0&#10;wGjnNWhZY1UR6ioK0MDWrq80+wqWjiZGkJZ6TjdwOYGoLUdzfSWaeE2Ndbw+9vAycntrk4GhhWZu&#10;osFbG+vQxvSkuaGey5rQ2tqM+oZaNDUyMrBt43FbqeZ6QkHV11Zxv1pznBYub6yvQkMj52mQrOIC&#10;vJ0YhmWMAIvD9hitZE2xNikYT8QG4AXWFZszIrAq9jCWhHJ9wPdYRDj0AwRPJQVid/lVLI87Zv5B&#10;9cvSy1h2JgYPMpJ8mJuDF86mYPXpBPNHLhtOJ+JhwvBU9Ak8k8yUjBHhqaQwbMyOwePB3+Op0F34&#10;9FQUSthptLW3obaOEa6lidMEnB+6IlsbOwKppaUZTU2Enm0nAenookE0kNBFEPoGDVA1jfycBROj&#10;ajNhatGAAw2mezYCpYs9unpkfe9EPwqn1tVkGs7uoeG7uJ2eHXPSqJ2WdwsuzptjcZmAbOd0mxnl&#10;6+B8O6+hkddDMNjZtXWwMyIQgqKdsHTSzJ2CQhIAgkTicrOM0np1BI2tfL26dh2br6Wdr0lAmOjA&#10;96SFx2vukFowr7qiFJWlRagsk4pRVVGM2spSo8aaSqMWmqGdZuiiuRprKlBTXoqaijLUVVeinusr&#10;SgpRVV7EfUpQXpKP+iquLy9ELY/VWFOOhpoyNNGcNRUlXEfD1tH8NFkLe99GGripjkARimYC2cT5&#10;ekJaV1WCmsoiTrOtKEQ1j1fDc9RV8phc38D1Mn8Lj9NKY8rAjbU8R3kJGqrLuJ9VC41fV1uDRn64&#10;ahsa6lDD11BVXY7KqjJU8Xpqa6tR46mS85WV5dD7UsdtGrhtBd+f8tISFBUVoqiY71NlBY9Tj8am&#10;RpRX8vUzdYq7fhlv0LSvp0XgrVNxWHDyBxo1CltOx5lfEX/lcibepH73wztYF3UQz7Gm2MmU6aPC&#10;HPNDBq9fSMUTbOcnBuDRpBOYz7RrHUH47fHvsIgwbT6VhMN8317PycCbF7KwiDXFm4wQL59iOsW0&#10;bHHEUTwRvg/3HXgfSw98hOiLp9DMDqCW11nN11VXX2evmfA3NTcSBMJAo2i+sbkZjS0t7Cm7uA9N&#10;0qWUog9N7R2oFzg0i3rSJoLUwI6jgfvpJmYz4WjUiJx6YGNujcwJKEYEAtGloetupi88bmNbK4/X&#10;TgPy+ARPo3mNPHYz92/hdbbxWFrWyojdIvi4rJUQ1DNtbWiu4zw7Is43suNrFtCEvIF+rG/ia2ph&#10;1OY1KnKYliYXHCaSGIB4jdynncdWNGjQtfBcih5NOh/XNxMKvbZ6vi/zSktKUFJSjNLSUhQWFPBD&#10;L+aHX0I4qlBdVcuWb2gtL0xvaEMDKsrLub6Y+5SivKzCtKWlZSgvL0NhYQGuXL6EK1cuIzf3KspK&#10;dVyZqJzblqGE+1WUE6oqHrOmBnV17H3VAzM9UVtNk5YWFRhDNhDEspIic4zKyjI01NPQdTXssWvZ&#10;Q9Pk3NfM0+RNNH473yTTwzfyDaJZtV0zo0AXe4bmVr0pfDOaZIIW1NMI1XV1KOc1VNTU0jh8Mxpb&#10;UNfQhCq+1hr2rjJOE/cXSNW83gq+DwUl5SgsLUdZZQ3K+N4Ul1Ubldc2IvTSefuTNowUzyUEYX1a&#10;ONYmh9HAGeYP4h8+wciRGYY/B32H51kzPBd9DM8xJfr4fCo2snZYHHkUy5lirToTh4e47hlC8PLp&#10;FEaOeGw6n2ZqktVpcViZxGgTHYgFQfvwh72fmcdC9tSU4Gk9NpJ4Eg/ufc+MQiXmXkYdX3NVYxMq&#10;6urZ4zehpr4R1VRlTZ2R5pta21HX2IxSvqbymgZUcrqxsxu1LTQQDd1MAzfw/avme1NRyw6GQFTQ&#10;C2V8n6r4PlfQEyVcXsb3s4TvZxXfx4bWLtQ2MSJ19dFk3JfnrmpoND8eoWO18Jh1BFFwKRLV8HOr&#10;4/uttpZGr9X7zukGHr+KPqisqUIVP+sKfuZl7ISl0mp6r4KfRTV9wulKrqth51hLSKrpj1ruX8+M&#10;oIFZSR2zmTpGdQFWS69U65z0QCW3Led+Fdy+gn4pY+dRwo5+XmUVF1RWEwYau1KGUO9Xi5LSapSW&#10;1aKiiiBU802srqdsW1FVh9LyWquyGmuOUl5keZXZV6qoZlvFCyZcpeWVXFeJYppK8xX6AHjOimqK&#10;L7iCF6LpouISQsDem/m52uLiUkJXzmspQxlhLOMxpNIKHa+c5yRohFlAFwtuwVlWyf35BulD54dV&#10;xWuuqpXZ+SbUNKG8uoFvKl8DDVFR38w3hR9ybRsN0cJ1TSjl6zXmqGXL90YAlPD1FfF1FlXw9XK9&#10;VSONVG9UXteE6OtX8FZqFDaGHcQaGvzhEz+w0E7Dlthg7NQPnqWE4/HQ/Xgq4Rj+ePATLGK0eCTg&#10;WywM3oPXuf7FtBisYRq0jtv9UHKdxXcI3mQ98f6l03gk6CDWZ8Rj7ZkULGIUejT0IN6+dgoLwg6x&#10;iGcNEhWA+eFH8HDIPmxJPYm3k4KQWcQo2zmEiqZO1LT1oLyBqVBrD+ra+9HQ0Y/69j5C043Grn7U&#10;tnZzvtesq+O6xq5BIy2r7+hDc88QmruHuF0PanksqaqlC2UNrTx+G0r5PpawYyhjW1ortRCudr4v&#10;rYSlmeA0o7qplRBJhIStk9ZVEcR6wlnbrGXssAhRNZfVUGor6cmKOn5uBLGcgJcRvhL6xbaEhmBW&#10;UdWESIavVafHzrGObR0zCKmJUaCREnA1PEclwS5n51dMjxYx8hcx4hfQU9K8ar6IklIakx90PV9k&#10;LV+Yes7q+haqFTV6M9XyBdZ6rVRZ00zD0Bzl7CEoB0kJQSqtYM9RyWUVMlQVzVtJU1Wyl+XJOV/C&#10;5QY002PVWlVbUKq4zAIlILmcAFrZ+TIZlevL+KaUEJ4i9tzFVAmjVrEkOHm+MvbsgrdcANO4JXx9&#10;Jbzekqp6vgG1KNSxaOZSQlFKIEprWtnjt/ONJiCChB9sOSGS+UsqBAGnCU0J54sraQC+/gqul6ob&#10;2xB+6QJ2hgdg79UzeC0jFqsjj2Fz9ElEdjRic3wIdrKwfiv3jPkhg8WsIZbHB2Dn2SQsjDiM7bpb&#10;fT4Tixg5ns6Ixmtp8XgqORT3hzPNupKBRwnZF0XX8N61c3iCUUi/P/s8Uyvd03gi6hjeup6D53is&#10;+5k+6fekdiaG4LxeW2M3ypt7UdHah8qWPpRLmqfKGrpQ2tBJddDY3ajU8qZ+q+Z+mn4AJfVdKOF2&#10;FdqvqYfbar6bx+W2XF/VOojq9gEes5vbthOOdsLRhmJKxy2p4zK25VRlUxePQZB4rvJGHrOx06iU&#10;nqpo5HpCVEmvCRpNV0gNbQStFdfVQcunfK8L+XkW6vOjiumDAnWujE6V/AzUlrGzK6vX58rPrdZ2&#10;frYT5GdFX5fyfbGfO9ez8yup4efJDrCQfrxG30jzisuUc7YyxHTQ/G0GgFqeoJrTgkJtTZ3EUEdV&#10;0RiVRrwQqqKSva9MQuOVCQZPDga1kgApk0l58nJeZCUvSABU8YVV8+IVTWRgrS+TOF2hHpsmrOCx&#10;K2lqCwWPR7KLlcYxJStWBCpnpKIEXDHhK+W0VKLlXKZevpjAFlfU09AUj13Cc5fwOtwbU8r3QCri&#10;ayvjh1pGUBRBKvjaK7hcEAiK0mq1nnisUsHPXvLY6WysDz3EtOYHrIw9ztw/GdvSo5lChWPzxXTz&#10;v9hPJgbhX/Z/ivkssteHHcEbZxKxKfYkVsScYDSgocMPYXt2PL7Lv4QN3F61yLLEYNYXwbgveD82&#10;ZcXheRbdS8MZiTi/Ij0Cm9Ii8cm1HO4Xg0dPfIcHDn6G91LjcJmmkoGLZexGRoqWfpS1UjS/lktl&#10;arlebXlTHw0+gqq2YVS2UmwrWodQ0kygOhhx2p24nNtVdowamWVtBIPHrzTqM8YvpcqaCZKmCVNZ&#10;A6fNdQhSXYddV0zfFQue+g5u12mAETwW1G5Ut/J6CVsB3+8KLi8lOCXslAs5X0hIygiOwCumT7Vc&#10;kBVxeUF1I/Low3x+Pvls8/j552qe+xWw4ytiJ2gA5j4F7ABz6bNcdprXqXk1vJBaElvjp2qSW8WT&#10;V3CHchqiwqQWjAzsLSVNa1mlWh6sihdQzrRKxi9liiEzWmOq97c9fAV7aJuCkVrTCgqGMoZFpUNK&#10;UypoTpPeUGortI2Xruk4pUzPisuY17OOKRYQnBYEOp+AKtP5zXktiBZKAWOhKOGbUszrKDXXS5B5&#10;bJ2rTNN8nYWEpohviqZL+PqKBQJlUitKYJRUNZtIUVDGN5iw5fPY+YT4UGYa1oYcwn8c+AyLo46Y&#10;r55uyI7FvzKNWpgehSfigkzh/Hiw/lI4Hp/kJGLh8W+wPTMSWxPDsLeyEC+eTcV8grU5M4agBOLr&#10;gkt491I2nr2chhWnorGGBff7hRewhEX1ZgK3jRHmCW7/YOhepmMHWEuE4NWEE/icxfd5RvwKmlRA&#10;lDYxMhAGtZovYQQxYLDVMkWCqjb2+p00ugxvTD+CckYCra+i8as4X905xlYgjKCMcJRLDhiCUdlq&#10;VcZ9ShVZqGLvXALCXyV1hFXAUqVG3K6uk/v28BiEi9L1C6AqHlvbldObSgcFjCJXuQGP+wouAUPf&#10;lnEbAxWhK2aHVsCOTACpzWMHnsfPL5edeT6hKCQcBfysc7nsOte5dp4BQXknqVRbSeIqSWY5D6je&#10;UkawLY3BAxhxWlBU8ERKu8rVi9PgFex5BUcFw1ENQ5RM78zvgPCJ5qwiBEpzVBsocggEmbVcy3Vc&#10;gqCUSvVIiQBgaqRUyaVLJmVSuuRFo9kSIOXsKUwU4/FsGiUoaHzOa7mWGSjYu+QxTCvNUkQo5rJi&#10;blfCVtsrbRI0BUwP80sJggdEHpVL6APPnsaz4cfxBiPE5gTdVDuO508lYHfhdZo+BvtqyvF2Trrp&#10;5VcyZVoZvBvPZYbijXOJeCY2CC+kx2IHa5BlhOfBkP2sH+KxkpFAP3rwG0afZVkRePVaNlZmhGNp&#10;ViQWBR9khDiL+VEs0LMj8GTYXrx9IQFbIw7gVdYjl5qZitBMxqAGBAuH/3Q1zVzTSbN3DKOGkvGn&#10;IwGjBiEx23FdtaBoHyUg2obAcLsygcN1iiTlNG85o4o5h080poBgW8ZIpGU6t6JXKZcreihKCYpy&#10;pmRVHlQ+eaAJ2Aoe+zqzGkWPMkUTHsdFpBIHhYDRenb0SuGKqMJqmd8TYSiQ6OEC+jufHrZqRZ5A&#10;oSwUAsJA0WUkIBQhFCk0XcXQpMhRbSJIJ4si5qA8aJkiB1WuyGHybZqYZq5SLdKotIt1CfPA6SLX&#10;RgFFA0UAFb1KxfILS7m/aghrXEFVxukS5YyKApQ1vp1WFBBIJj3SMtZDDgJFhuISu0zrFWEkn/ll&#10;eCfBYlqdqx6FjCTXCgkblxVzXSEjnmqPIkawQh4vj8fNK6lGbnEVcjVNgPIYhQSG8tE9KYnYHHEc&#10;zzHfX3J8N1YnnMQOGv1YRRFWRwexhgjFxrhQbEgIwf1Hv8EDwbvwVMwhfHglE1sZGX5z+Gvz203v&#10;XMjCmxezzB+5LIkOwKYr6fj3hKNYzYiy81wK1p2JwcNRh/A464wHD39rfidqU3YUHiFkjwV+jU36&#10;3vfx/TjF99BECpmPZnS9t5YJBgNCp8xOGBQJTDSQwS0QMr4igzE1DejgEThmGwIjMEp5vFLVKEZK&#10;naahECRmmSctM9eibXktOq5qHBlf1ySIZ0DhpxquL2bNp95fUaBCkcJ3Pl4jl5URDKViSo0EhQNB&#10;bT6jgKaLuF5QGAgIRAG3k6YBacG8WpLlrzqNULTM1OxtahSeeHEmreDJKkw0IRg0vFKTCq9Ir2IN&#10;UkkwJJuueGkLjaf6pZgpiOqPKubkgqaSraKNjTrsyZkOOcOX0XwVNGs5zarlNopwf8FBGIpKWMTT&#10;rILCTluQtK0gs/k/0yPuX0BDF5RUUXZUScuvF5Ujr5j785gGCh63gAAW8hgaIMgrLsdVAnytqJRw&#10;cJ7XdJ3nzScYBTzm0TPZWHvygCmyPzqXjq0yK7WcPb9+CPnh+CAsCD6EVeHHsJJF+J/3f4LFEfux&#10;OjmIKdNBPHshFU9GHsf77P2fP52E1bHBiGisxUvn0vBA/HFzE+/L3HPYQFj0/e6l1CYW5TtPJzKF&#10;2o+HI/bh5exIvBEfjO2hJ5HN99VB4VIZmVG9rjW4BcOKEYOtlhvDEwiZX5KZBUZtl92nyojRhDVH&#10;aTMjEc/hzOmkgt5AxnOZWobndaA4MHQ9igTmmNyuqp1i6w/CjHkep5bbyPBKnyp0nmYdW8ApAnWh&#10;iJ14EQ2vCOFkIgb3MfNsC3zmVy1BaLjcgSFgdJx5PtPT6LWMFNVslUrVs8BxqmNx5FSvlstquV81&#10;o4ipL3jwCgKg4U1JKZhGrVSkV7KIUZpl0iJPGrFRfl9YUsPt2giPRrssRJr2SZAounAfpWEmmqi2&#10;UO0gs3PazRcJDKrQSKNSKrAlRhVFA53PB4NUYZRHGPKLK3D5epHZVjAUMhIVqeX+hQRDx8kvKcd1&#10;QpFbXEYRIO6by/3yeZ6LXP5NchyWH9+ND1gXPM/IsIgp0hNJJ/HSpUy8cv0sHg49gt11ZXhk71fY&#10;EHMcH19gIX4mCgtij+DFtGi8mZ2EpXEnsCwpGA+z4F4SdxJbMuPNl4jWnkvG/OjjjB4xeLn4Av4j&#10;YBf+dHI3HmVxvjDgB8IXit8c+gSrI/bidRbuH8bFIp+dm/Jx9cbThrSAyLSqIxQpagUIDSzjyWTa&#10;rkRpDVuZVmYtqmeGIJN7qmaEsNI8UxueRz2/8vwqTsvMbp1U2UJ4ZoFhQVU9Y2sHAwH3cSlTha7H&#10;AKURM13vAGoJY0ltBwpY01VpHfc3MsdmWsi0SUW5SZtoeskU8VyulKuYxXyR6gwPCP/oYADhOoHl&#10;pU8Ega0psJUqaZpqaOtFY3s/wegnEGoHuIwXRzCqWwgSwdC+M6KIwFKqZUazrKo1vMnoYNMjRQQW&#10;NAVlxqxaJgAsHIosqlcsRLaHt0OqZplJwbiM6ZZuNmlo10nLNAJljEzzS+beAiUgSjTyxBTJgkFw&#10;WI/ks2AvKCnjtRTjWj6hYEQooBwIgiZfABRpmxKz3fVCtg4MA1QlznDfN8NOME06zgjwBbYyhdqQ&#10;FoH7YpX2RGHL2RT25EexISoIr5xOxpOBu7Au5iCeiNxjbuZ9eP2U+dHlJYknsT41DJ8WXDR/9vgb&#10;Gv9x1iabmDbdlxCI/2QBv/48pwN34w3WF88l8TwRRxhFsrEg5Afcv+ddrGCh/31qCmr7xmhM29O6&#10;3rSUn5UFw0pwyNxVbSyU1euq8JaBNFzLz00mK2daklfFz4WfudKbahlePTuPW81CvMYYX6ZmdOA2&#10;NW39vt7fQOUDhHUHPWRTqmkoDLSmPrBDxpXcXkC4db5ayACg6x1Ebjl9pOvXcXTNZn+tZ0vz6zWU&#10;6Popzav4LvGk98BGFcJlIsQ0ICrC89jJz5OJXUokKXI0tvfR/H2mbdTNHL44wdDIC5Lq+cJrub6O&#10;0Jho0jYzzRIUGtWqUT1CUnVfQ/WFjC7jy0gyp4salaw5NG1rDjv271IeGXrGdia9UkFPowsMSoAo&#10;YmhaPXwRUy2nQqpY91J4HDMsS0gUTQpY3OcVFTMtKsbVvAIUFJVQTI1oenPnWpGA09fyC3FVyisy&#10;4BiACIhRfinyiyqQfukq3okOwbOE4cXsOGxPDsc3Fdex4kws5p38DusvpZunWT+5nINXmV4tOP41&#10;Hj72GZ6I2otNLKAXMTKsjA3AuuRQplBH8drFbPx7yD6sPBWNz4suYSXNv/VKNjamxmATUyt9Q28l&#10;U61XU6KxIZRFe9Rh7GBBvoX7PPnDB9h3LgclNKq5vyAjUprWMGgZPx8Ni1p5vbRMbozOeZpNhao1&#10;Vbsx1HWaUCM3Km61vXppASGV04wlxmi65yGxLtU2ApKekcFN+kOZaW+ZS6GUmrnRKXM9Zjt7za4O&#10;MXBwm2JGLN03UUp0jam3GYWiwc29F76+CgKiazdDt7x+c7+ErbYxwHtAFOv18XoFhoaE1Raq1mAE&#10;Ua1hIoVMLDPL2DK5g0L1heYbeJGCQhGjnhcrKOrMHVFB0cN1Fo4G9hbaR2mYgNBQbx0vQvVDlYpu&#10;DfEylcplQSvDO7NbIGytoeUugrj1Fgjtzx6rrskU8VV1iji2MFeU0H2NUgOGYKH5mec7WSAUPVgD&#10;0PAFJkKUcJ6mLinGldxcRokyM9QrMAqL1ZYQkCKqmNdLGKSCIuQSJMGSq1RKr4PHjs86g/djwrGZ&#10;xt+YFIKn2HtvSAzFs+eTsTApCCsYLRbEBWIZjbw+JhAvJgdjWzTTK/NvqAl453w63kqOxncFl/DH&#10;sP14SP98lBGOx7nvC6eSsTguGM/nZCCwqR7LYoKxKCEYf9j3BTaGHccX+Uyn9nyMZ/TPSYTiwW/f&#10;wRdnMlHSKePZHtT2tDKdhcKAQUBkJmtEC4egqOZnKGMZg9MsuiFXyF70Wik7oDqap0bFrqIJTVbv&#10;FbZKO6gSSvOFTHFk4kpCY2DgsXUeZ/Rp2dRH0cOtM9djpJTJRRbCoRuHvBYZXYX2+bxyXGFNWMxe&#10;vkg3XQUjTV+mWpXXW8Re36oFxdW6d9HK69O9GwtDkYGBx/PAkOw6kz5Npz6SS4cEiGoLpUi1vPAa&#10;vqk1bM201pkI0eftM516abTKiCdTClXFk1TzzRIUlYQir0g322xKox68kG+2lhWW1jJlYRFcXM15&#10;pUA0tOnhbdqjtrSyweyrCCDzu0hSwnnVBflKZySaNY/pWW4+o0FBKc1cwN4+37TXCwtxPb8AV67l&#10;EYY8nL98hVEgn/ur12fkUKQgGNdyuc/1fG6jfbk9o4m2v8T9Ll6lruTiwuVcbleMwLhEvBpu06cF&#10;CQHmEY+3C88RgmM4XluKF1gMP54SjN8f/xYrmSKtpPFfOxWJFTFHsCD8INazCH86MgDPJoZjDdOm&#10;x/VbUGeT8AiL5tfPZuHjwqtMtQKx7XwmthCSFRGBeDo5EguO7cUWtiuZeq2KOIjfffYSHt31Dj7P&#10;TEYho7fJsWUm9bS6X+DXS6rXtJFDcHiA8DNWhFCxqlEembyEtV4JjXaVkV1tqXprygAjkxkQtE0L&#10;p1tpXuXwBIKGNvcbXGvAs/WBrREEgJWNDFru9fhqeS32LjuvUa9B5yIQppWRafIr8g09ofsQWmdu&#10;vlY1UhpSJwwEQlAIjgJKNYaJgOZ9sXJACA7Nl/I9mlev3p0X4qR5W0N4yzhfKyk6MFpItVxfw2XV&#10;fDMreKBKHlTDt7pNX8G2gieoFLlmnW0FSjEvuLiCKRLrBtUOlXwhZbzoCpJcxRdbzf1q+IarrfZa&#10;A5WBi0U7P4AKthUaLiaA5rEASvda7HrdaGTk0Xm8VEkFdz7rhjxGgVwaP4/K9aavMQpcYWpUpFEm&#10;RhEV6gWsH/IJktIiU5BzWV5pOSMEIWN0MLVFPmsLpVOUao6DyUnYdPIwNjD9WRB9BCtjAsx3rh8L&#10;OWBusmlo9eUrp7E9KwFrmCbpsfL79r6DRWzXJZzEUyy8vy67Yh750PaflFzDwowYPBZxHIerS/Fi&#10;agKWMEI8GnoMz59OxVdXL2BzdDAePPQ9ngwhWKw9Xk8Pw9sEcvHXb+FATiau1+tmVKPJm5USGHlF&#10;pVNhjYYpm42pi/h5FNBMuhNsllPmxhffT4FxmQbMZ8eUzyI3l20eVchp3T3OY5TO1aieDCpTct8S&#10;GtQ93lFpUjLm9/SB0jETifjZapl6fyeTthnQOK31lKJUoXp8tgKhiK9Dvb5SoqvsPK/yc9JNVoFQ&#10;pOuhv6TCcr6OMoppn5GOwffCjEY58TyKbCbaaZ3OzesgFLaI9kUDyqRJfhIQDor6dmnQgFJBw0uV&#10;MjAvspovvlqRg+vquJ32qeDySuV6Cr3KS3li+9iEbgTK1F1G1dxGqmIvU8WwbObNsbmN4OCbKSDK&#10;Z0tRiG+uUkA9r1Si+yb8YG0UsamT6ooC1RpKq6gCmjyPxbLqgjxCY56HYmFtHglhLaG74ErfdP+i&#10;mEV8IVVQRmC4TkO0BQRB8GiYtqCiGvuz0rHs6G5sSAnFq9ey8GjQXixigfzC1Sxsu5CKDawJXjyd&#10;gtevnsZvdr2Pt7Nj8EFaGHZGM5KUXGUvfxTPMEI8HL4fy3iMZVGBeIrp1+MJQfgDi+pnMxPx9tls&#10;fHPxPNOtNCw6vg/rwwPxcjaPnRCOldEs4oN346WwfXjkvRewLysVxa00HDsORQVFB6VMJjooD2ek&#10;N6kUI3yZena+j8VMTUsJh9oiRnVjbEWJBhpRdSANf62YnQch0OMSBgq+R4WCiCrWe6/9FWU8CYwy&#10;Y3ZFFS/yeBKEbnsZXhCaaUJq4KTB82hup9zyelwvIXyldbhWUovryirY8Z27yijPjOI6Mwu1ecw8&#10;ckskblNcQ2iquV8t0786XGV7VfvPkmomyc0zfbIgSDJijcRpU1QLAh8Ifurgus5hCwejiVQnuBRJ&#10;uN5GE4ExaACpYkQpqNDzRYwMlHl0hG+MoKggLAYqnnMmHASOb6jdzt5lN7UPP9hqRQgTRaymbzIy&#10;MnF7c4eaH5iGclXHVPLDrdQzMvywdWdao1UyuArlIqVfTMUEhR3OteYv4huuexparxt5BVyvekSR&#10;QdHiah6Lb6ZaV7n867gYbIsLwZ8OfomFYQfx7Ok486csKxNC8OalbHxfkY/7j32PZfr9V33xKPIw&#10;nmVxPf/gZ9jIyLEtJcL8bfAq1RrnkvFU8GG8mpWMFzMSWaNEsp5Iw2s56fiu8BoWMY26jwDODzyA&#10;jfERePDgLqxksf16SjhWHfoUCz7diYNnMlDW3sXikSbje6Mi0qZMAsPCYVIGDwLT0qSCQfOCoZxA&#10;STJvvqIFt8mjEQVLAd9DRYRiRhKBpMitbUslASgIFA1M6x690HNNig6CxF9ab1XKz8hELfX8PLZa&#10;c10ERSpxMlGjmV5qMTdSi/j5lfOai3mdWm4BpXdMJ01fUxoZ80meZFvJ5RpVU41iRrPYgUszoPCX&#10;jFnH6GFGmzwYGgiD1ZBpDRycbuoaMfMGCMpEFrYanmsgPCrQ9OaV6Q2kaY3RTdtBKbXqMudSVNJ5&#10;BYmWlXN9OU3vpLRM0NbqGgWPIokTX0yVlrFHNIDwDa/hG21SK5qgii9a2+gYumNfTLNfY5qkVMs8&#10;MKh7FH5Q5DN10qMcesMLua3uR+RrKNakTyWm1rhMMC4QlFePH8XLUcHYX56H9SymN8adxHv5Z/HC&#10;uVSsYXrzyqkkrGUkeCTogPkR5UcCaWQWxetjj+HBE7uwPSManzOKbE6PxPq4IB6nAM/T8Efzc/Fx&#10;diaezk7EYhbx88OP4pXcs1gcchTzWU8sJBirk8Px5Ml9eIbR5rGv3sIfdmxAwIUcFDTZu7QCQmAI&#10;CtUUksAwBbdnUtUKMr2rCSr0ZIMRjcL3zjzpSlMrPVKEyGeH41KlEppQubweTbf1hCLP7JYdlSc9&#10;sOfm1coX/pKhBZtkwKCUphUTBnnGPH6k18NzmkjEeT2vpvtjtr7gPjoGP2cNxyp1U6ZSLul1c5lJ&#10;45w0r/dEEHMfyUBhIoQfEP5SpGjqGjYgKDoY89PsNSSshhHCpkqEpHME9VQdt6tTFOnk9oRFUUK5&#10;YX3HgCFW9YXMblMue14z3KuIpGgjMAiIM7vgUKvapZyqEDB8EebcVLXI5zG0T1UTpTfCQCXZ6GGh&#10;4HKtEzjqKflGF7LnEzwCpICmN2LPb1sCweW6u62IYaBg/mrvVzBC5BfhyvUCnGYx/kpQALYEHcP7&#10;7M1fTI3Ch5ezsCB4P54kBCfrK1hEn4B+bv/T6xfMkOvyhBPs3Q/gNUaT7VlRWMu64oXMGFOTbEmN&#10;xEuEYDmL7yVRJ/DytbN4JOwIPi24zDolBYvjT2JdfAiWH92DPYWX8SyhuG//53hgzyd47Jv38PzR&#10;vYjNzcX1OqY5NFK+TCMgaIhpKCwYMrxPXG7H/rtZ7KrgVfHNeTPda0alVH/kM5VRj2wKWuXwXtQw&#10;vbvMKNPqfIJR+T/3Mb23n2R+RSNFBgeHUioZUp+xNawMqtEmgaI0zK5TOm4e8WArMysamPRPx+b5&#10;VQeZ9E/78fxlvI5y+sdFAQeGKbi5TtdrRs+YjWhecMxzBbXMqR5YtYWTW6c0STIm1DpFAr5JJkUy&#10;04wQHYwW3WOEYRT1hEFANBIMDYcpndK+Jr2iBEoNVc9lDdzf1S46ltZrP51PKZVLpZyhjfjC7HVY&#10;KDVtoRB03E4yYFgoaloIH1WlKMLzChA95aoblBpCrm7iG643kubXM1DmuxeeDBSKFqxL7EhZublf&#10;ofsWgiLj6nW8mhSF3x/6Er8/9i22n44nGJH4pPgSnk2LxnOp0diSFYcVyWFYGh+Mf/n+Y6xiurM2&#10;+CAWnfgeC0P2YGn4QSwO3c/C+yBezUnFx0WXzK+APBDOoj0zDk8yerx3JQdbeezfBO/CEqZZq2MD&#10;sS7qOHZkRuM1nm/TiX1Y/Nm72BUbjbTcfOTy9eTSKLk0R77Mxdds6wrdDLNplIFA03yvjBG5jY0i&#10;djTKPN7Nfcpa2UnxfdZ2uXzfVMvpuw16WFI9ui3IZUSmNjSYMSxNp8/ejAJxve35lQbZFMekRuzd&#10;TQplItZ0rz1j2s07cd4ZXGmPUqFq+iCfdYgimuoTO3rGFErnMKmWLbBleJMqcV9TYHOZu/MtuULc&#10;RApjfJlSxvXkP297ZWs8TVsgrIEVORq7BMIoIwTB6BpDI+Fo6h7lm9bG7Wl4GlzgSJo302zrWpmK&#10;cV1DmydGHB2ztll1CrfTNlyumqWyUWZ251ekstehSKEI5K5PYFQ1qY7RNWuUzE/mdfQbwFTj6H6L&#10;iYict8980STsbUr1oanYY69YUKlRFhbiLOI0ZKwRLQ37KlpcyS3Eqbx8bAjYj6UhB/A8Tbsk6ii2&#10;MQK8d/00NrH3/7ej3+DJ5CCmP4HYnB2HBScO4rW0OLydFouFR77BlpQgvJAYjH2lV/DupQysjDiO&#10;NUn2Jt4HeRewNTUO6zNi8B9HvsW61DB8cDEdHzEd2xB5DEsYjZYf+hp7MhPwUeARfHEyAHEXLyCr&#10;oAjXadDrfB2CooBmKRQY6n19cNje0gyx0iCm55SRzTaKGDQPYSjl+1rC90Xby1CXC6tN+qJ0qdz0&#10;5DQhz6M0qbxZpuPxeUzTq1NKe5U2m57cA8KkSNrPk+oIEyV0Xs/wtke3KY2Maq6REhi6NkULXY+/&#10;ZOxqfqZmX26nSKOhWo1W6Thuu0pGQT1NazoEbucbjfLAMFC4yKCbdLPhkGRKkyapVze1g0AYpvGZ&#10;Tpk0aQy1jBBGHaNo7ptimGNPU9fFXp8pFY1d1zZEQwoKwWHnpXqqQdNa3kwQmmRUXkOzwFFkUdSQ&#10;hs1xBIQbErZg6HgONHtsRauGznGCSnWMEVymdmZ/e5wS9hwaY3cDBTqOAYvvgaKTQrTeLDN8xw+y&#10;QCMt7CF176SwuBr5hRWsLcpwmVCcuZ6L72OjsO9UOr48m0ZTH8HqxCCsT4/AKzkp+OTyaaxPCsO3&#10;5bn44lIOVoSfwKKTB/H4vq+xlRHg5bQw9vTheJpR4bWziVgQuNsMza5MCcPrV07hGaVSXL/lfLL5&#10;OZwDuRfw5r7deGj9Kty3agn+5U//gUWb1uHrgwcRmpqKc+UVuFJbbyKFUiepkD1xIc0uw9vRKHvj&#10;ykLhwaCeU/K2MdGC77F5JIPTijAynB6xKKF59K05dUDWwIKBZlUxbQpqpmBeVDejj1xWqWPyWky6&#10;JEgoB4WVUioLhqKBrssAIRi8aZPu8DPRtCmSKWd0k97J/PzcaulRzWu5jqcUyxXUs6XlDkB3/Hku&#10;TTKtwFCKI6PwBavV8061XFavgpq9f3PPuGkbOlRfDLPQZksoZMC6TtvW0HjFNR00JqOHzGhEKIyB&#10;NSJFMxpQbASpIQA1AkIQyNieFEkcRDKz2Ve9vzGyWu7TpmMzQhGCRp67qXuSkWqS1zTBdG6C0xNc&#10;RnGd1jcQ2tJ6pm66ZqV6BEbXZyNJPyNPv4ky5g3nh6M0wAwTltebR8evF1Uir7iKbQUuM1qcZ6py&#10;NjcPQacy8cKRvfj0TCrTpggsjQvAs3GhOFFRjGWsCfSo96aUKGxKjMT9h3bht999hOUh+1lvHMY7&#10;ZxPwBIvvZUyf3j+bivcIwhaC9GDgD1jCmuN3wXvwVEIQtrBI38pj/3bRAsz7b/8N//Lv/45/++Mf&#10;8dYnn+JYeBSis87gYkUNrtY2Egrm1zS+IoTu3mpY1tzJ1Twl8zvDqShVXl3M5SZKuCFbvgf+d5/1&#10;7JOMl88oa1NRplWM3jKdEaOEqUn03smI6mB0PAHBc6hO0L0LUyirDuA5HRRmlIppr1pdkwPBXzKt&#10;Wh1TaZMDwzyXJXGZXpPgNeu5zMkBINmblVZmmSIir9F0hLw2A4W/lOdrREmjTs0smJuVCvXQXL0y&#10;GU3F+QamSo00VBON5RO3Meuo4lrm8YRATzXWyPgyNKfV6kEyPTujO53G1JLAoPmrCcbsSGJBmF5W&#10;TwAUOcw8jyfzN/VMoql3ygeDme+Znm/mtBG3qWsf45tBwPtvo7HnBre5YQEyYBNiQqJnegwY7OnK&#10;lW/X8QNhT6aRjeuMGBojv+JBcbGgkMX2NcSey8HR1CTsSojB66wj9K9FW84kYK1+xY9APBB1BH8+&#10;+j22xIXjuYx4rA5mXXFyPzYnBGLBsa/wTEY4VjL12l1yFW+zoH4lOx4HS69jB9Ml/SjavroybE+P&#10;xVtXs/HA2lX41z89gAeeXIIHFyxGXEY20i9cRdrFazhXWoVLzPWvCQpFCH7YxRLNNgMIM2+XmfsY&#10;MjUNYkHwl5bpzrPuSg/QXL3Ir2wyZtLnaOUNcfpJPbVapTE+g2vavJe2RzbpUKOtKYzp3XazpGM4&#10;8HSXW8fW+ZzRNS9pxFPLtH2NprWNn7StWh8UBnwNQHT6npCV7oFCUq+pYrel19YGjYTBQMEoUW8g&#10;GTewKC0RHC2ChvPNvZPsFXih7D00AiUgHBySQNA3qAwYBKDaRIjpSKBeXD265h0ErnVRRfM6ZzOv&#10;qYXml/Eb1bppRQdON/feMGCobem/SWjY9t1kLzKKmk5u038HDb23uPw2dcvsoyin9K+6bYTvwRCj&#10;hq6TYVgPqzV4YZ1vuPmiSiWNV1JFKEpx5loeUi9cRMrFSwhIS8W7cRHYridbIw9hI+uKN65k4/7g&#10;vfi25DpWHNyNtYf24sNg1hmvv4wnP3oNb7GG+OJSJtaz7lgZF4jfndiFh8IO4JOLp7Am8gQ2MHK8&#10;eCEbW7MJy9kMPPXu25i/9mls2vEq9gWE8BrKcC6/DOcJ6kXWPleYt+cxxy9kHaB6wkYKms6DQ617&#10;GE6PNbjIMB0d2BkY09BE9IIe0jPfv1C0Z2qihwOt+fkZap1M6hlTw/DGsDSwK5INDDyfZHN9npet&#10;Kex1DTSi5p1mQiRomILxetx57LmnpWXu/GpVG7h1FYwCRm7eicv0Ol0HIdlOomN69Mknvgmm2OXB&#10;NQzb0mMhaCIUjYJCRbUvR7fmVeRo5nqlSGU1nTQ2awu9gTK1FyXqjEZ40aKZF296f4HA49OkzTS0&#10;Uh8nLa9TauSBMQ2HrQsEpKBQ799I8wsAp0bT8/NalVLxWC19NywcVHlDP5r6bqOekaKhj2D03SUg&#10;dxk5bhH6KX7wY0wTCA4jUq3E86hValjHY9Zw3nzvgJAU13aYUQ89F3Q2twjpl68h8dIV/JCehnWR&#10;geZPHvXH8Bpmffjwd9gRGohndv+Al777Hi+99xF2vP8Bntr6DNa8+hI2fP4htoYdw86USLx39Yz5&#10;O7DfHtmFp1Pj8cL50/j3kCNYxdRsTVIUvs4+hdS8UtYPdbhcUYec/HKcL67BZYHKCJHL1ERQ5JtI&#10;wQ+a5rPRwkJhYOAyAVDZRpPNIT0Oridd7ZeP7BeQBIVGFu0Ts138LAkFIXCSIV3xKgkAC4FtHRjm&#10;3ge3E5w+APzlbavWRAPKP/2ZrSoaXLLT7MR0bMLkixZcV+6tV6rkgHDD0+Y6OO3eG0aKe6FQDSHD&#10;K03RyFJLn9IQpRZKgWhSDwbXg9s0hrl6nb6DMcziWXm+gCAYarmf7mGYApgRRaNU9eyRG2la5fsC&#10;okVmZisp1dF8E81tagkPDHMejXDRmFaMLF5UcJFB8zqGrRlY5xAutTpeffso89k+NDNKNCp9IgwN&#10;fT+atrGP0aL3plFdF7ft4mvu5vE4LynVqtcxvLaWIFczmpQ3smdiOiA4LjOtymavHXclD9+lpWNH&#10;RAheCA/BGwmx+IbzR9JPIeFKATKvFSPl/DWEp2YhODkNR6Ji8MXxALxxiDXFsWPYlZqC+Qd/wLqU&#10;GDybGIcdmWl4JPQ4/v3YbjyflYQopm1ZRdXIKqjAGepCSQ2uVBEGpiZ5NFM+zVTAD7mQ5ijgdJEA&#10;ZiooA1gT2BEo/fRNte4fUVWUokBNJz9bZglSDTtF86UfSnDoC0mCwgxhVrfYqEC/+CSYZEoa2EBA&#10;6elW+xDhtMm1jbkWmtFG3+nUyRS7lIkQ3vaubphLOpY/FLom3TIoqNT9kA5ekyKdBUFA6BoNEDy2&#10;7SQEhJWAKBEU6tVV+Jr8nieQmY2BaSqbaytC2HpBvb4xuUAw0cRGFXPXWsNwTDNMce3g4faKDgYC&#10;ytUVDhT15urVZWJXILs0yEQMTkt1NL/SGdNjc1qqV1HvRYJmLxJYGFj3CCauq1W0UQ/PVutK6hSC&#10;GWEG7howmowUJShGD9UZUrPRHW7H9d5yQVRPcGoJRR0haaDqqRrCU8b3r6ihl71yL3vobqYvbcgp&#10;a0BaYRXSimtxjhHlqlnegfPljThXVs+2Hmdp5szcUiReyEXc+as4mXEaXweF4puwcHwcFoavklPw&#10;OqffTUrEG8nxeIX1SlxtLU5X1iOnVMdowFWaM5dQ5tZ389w9hIHXwY6uhNdUzs6knB2Uvjpaxshs&#10;R5JkEBqXBlGk0HQVe9RqjdgQAn1W+vyUFunnakwOzoK5TEPiPIZ6X6Up+VXNJjoohTI/OMB15otG&#10;lPmNKe7joql5ooGmM/eXZGaa0tQwkpkWGDSlYGAqJSCKaqeHSQWM4LHRgtfMY+jmoiAwkUmQm/Wq&#10;OXSdND9VwIjmINX2VtyHKuO0i1YmMhEGtdK81n72yqwFNKqk2qCN86190g2fFClaJW6n4VcNszYR&#10;hCb2Js1dGoEaMsNzZoSJwKi+MDJgMSJQ9XyjffJ6fPXerczz7Xluom0usR6QFD1sZLGRxGzPlKd9&#10;4DY6Bm+bVjKpEtcr+ljgNPpkIatsGuC6Se7HbYd+pH5C2+DdGWohDM0EoZl1RgvbVoKh5a1aRzVz&#10;XmriuRRdDDCEQ2lXmSIHDWh+6YKmlBkrCWRVxzjKGKVKOV9Ewxaw185nD6qe/RoBuipVE6SiWiSe&#10;v87a5BqSCEl49nkEZ59FxPnLSLhagOziSlxjalRIAxTyGEV8z0towFKaUucr5/n1gwI1rLfq+Lob&#10;+HlpAEKdhjobdUQysIxda2oEGpzGVoSo1+fYY0cX9dmYdJefp31+jfsYaZodIffT+L8blfRtz+Oo&#10;2DWZhKI7Zfez+5ibs5xWZ1rN6zY1iOYVidjqxqrA0XCuuQtNg2oEUIMd7v6FufHL42hfAWYeMafM&#10;TVkCLxh0bB3TPibUSd+ovuXrpMzjR5KJjFaKLBriNxlS+yD+LyPjCnNATsC8AAAAAElFTkSuQmCC&#10;"/>
  <p:tag name="ISPRING_PRESENTER_PHOTO_3" val="png|iVBORw0KGgoAAAANSUhEUgAAAUsAAAFACAYAAAA1cF5dAAAAAXNSR0IArs4c6QAAAARnQU1BAACx&#10;jwv8YQUAAAAJcEhZcwAADsMAAA7DAcdvqGQAAP+lSURBVHhe7F0FgFRH0oaQQIR4iJCQkCBBV8d9&#10;Zo0FdnF3dwgQ3F0Wh8Vdg0OAuLsrcYHgsG4zO7bf/1XPbo7j9i7573K5kOwmxcy8efNev+6qr7/q&#10;rq4ut2De6+jXtz8G9k7EsG498FiXYRjUtQ/6d++C/r1aY0CPjhjUpQ8GdutG6VImZVImZfIXkK4Y&#10;1L0DhvS2Y0C31kiZtR7lOrXrixatq2Ha9KqYPr46Zo+rq16nTHoAkyffjakTH8T0cfUxbeLDfF+9&#10;TMqkTMrkLyIPYuaUGujeIQxd23dHuS5tXZg5uyoKAw743BHw5dWHp6A23O76lLoozI+EN8cEd0Ek&#10;JbxMyqRMyuQvIGHqFcEm2P9EAnp0TEK5rs2aYf6Mqgj66wKeikBhOcB7Dd9XptwEuPmafyff38zv&#10;+L5MyqRMyuRPL8S+whsBVMXRAzXQu6ONYJnYFwunh8Of34DAeD2QU4FCYMysCmTfReEPs27jsTIp&#10;kzIpk7+Q5BIHi27F0T13YUAHO8p1TuqMudNrwushsyyoxJMIjpn3Aem1CZL38/MNFCJszh0UgmeZ&#10;lEmZlMlfQoh5gao4trM6BraPR7n2rRpj1pwq8PpqIOgWsLyVIElWmUmwzL4XyLuOUhFFubdRbi+T&#10;MimTMvnLCLyP4ti2hujftjHBsnUjguU98HrroCj/FoIlT8i6h/IggrlVEMy/gT+6pfjHd5RJmZRJ&#10;mfxlBN66OLotDH3bJ6Bcp+YtMWfmw/C7o+mj30mwpBuuXO9bFXgG88goc+4J/ZBA+jPiCqgWy786&#10;9kc+Xtqxq+V4acf+CMdLO/a/Ol7asavleGnH/mjHSzv2Rzte2rFfdVze05uG/xEc3lUTfTrZCJbN&#10;2mD+tFoERk3xSdfT7b6GrwTMvBvVD4py6I6rAU8yzxLJuUz+1bE/8vHSjl0tx0s79kc4Xtqx/9Xx&#10;0o5dLcdLO/ZHO17asT/a8dKO/erjJI7B+3FodzX07myiG96yJVKmVycwhvGEWxEsqAx/Plll1t1A&#10;plDRW+HPKx7sLEHdMimTMimTP7sIswxUw5O7qqNPRwfKtVNg+dDPYBkouBm+fIJk1n0EyzuLwVLc&#10;cwHLMimTMimTv4j8DJYPEyyd/wws6b9n0fUuA8syKZMy+atKGViWSZmUSZn8CikDyzIpk18hKjLk&#10;Vxwrkz+vlIFlmZTJL0uRvAo4yuQmRT4XZdMuKD+fc9n7MvkTShlYlkmZ/LIEJR+CgCQBM1gMkleC&#10;owLUMvnzShlYlkmZ/AopdrmLsm/lewptAvk8nidAemsIOH8OqSuTP6WUgWWZlMmvkyKCIjx302Du&#10;BwoIjF7ahEjO7WSbNKSyMcw/t5SB5Z9dpK1+QST1niw6yOZ7WaWQJ6u2buJ3PJ5NYMi+h+9lBcON&#10;fM9XlapP8gUU/0bYlhI59kDodyqQt7TyFEtuFQRy74A/93YEcu5HILNGCGwkUUt+JQTyr6Pe3Ua5&#10;D76chwhGD5K9ye8qUSrynJsQzLsFgTzqpvxOvpOyyPOoslOxVVpBKZeUuQrLRr3O5jG1Eu2GUPkz&#10;Wd4sfpd7E4p4vaAs5ZWy870CQV7H77kJATfL5b4TmV/FYceKxkiZkYR1Sxrh8w8cCLr1CObex/LJ&#10;fWVpsKxy4/PxuWRpcKnPXyZXn5SB5Z9dBLh+QRT4ETDU52LAUVLyvVxHmNONbH+CFEEuQLBTa2cF&#10;dLJ5nLoSzLkP/pzqCih+CSzlGl4BSjK0YN7dCGbW5HWq8TsB6uvV9z6CTWFuNRTmPEjgEZAjGOUT&#10;KFmeoiwCkuQqKKgCf/bdqiyBPIIrr+UnyCoAzSTQZwlQhj4XZbFsBF3JmoVcgl+WnEO9Vq71DSrv&#10;gT+3Ks/lMwuQphMAM+9CEW0g4L8ZP/zYEEN6tkNU+ETo7BNgdYxC49gOOLK/LYKFUWSbAsCsJ7lf&#10;XmV486VDKAPLP42UgWWZiBIU5d3KtpUxObIhAlcRmV5RLkFIAErWyGbfSxCsSiC6HV53ZRQW3KmY&#10;nzCuIMElwHO97pvhLSDwlHaPKyTA+wUIJsgVQCPTy7wBRRn38bMALfUrPRzIqK6YXVFBJZbjWn5H&#10;IM0iCF+qw3MeYFnJgjNYxuxHeL27eP/rWa67CLA1CKAERpZLJUQQECcDFSaqnkWYs4A5QVYldM0T&#10;Nijluofn3IrCPAHq6rwXy5ZGnb9AwAs8ip1HrKinbQeTrS82HpiDnqPnIrrBFrRN7IPjn+kAn7BZ&#10;gnEmQZ/XDObfrMpw5bOXyVUqZWD5Jxdp4F+QIFmXMEVhZkEyIjWBIUxTXPAsGn42QYwutgBoMIcs&#10;sOD6kOucVUv9NphVm25yNR4vR4Aga/slF5wSoA4F88gW0x4m+AnbIyj7CCzgPf3Uv5yGLAev4yGw&#10;+cUF5u9yCeL5BPN8gpeHAOfh93l0z+leF9H9D/IaSuRz5iO8hjyfZM2SToD6S31GQXmyU2GVPCed&#10;98imGy6AWcywi8g688kQ8703IFAoCWSkLiKAQhN++s6BBbO1OLK9A955awLiOo6C3rgJDt0AHNpv&#10;Ztml3AL0BHOxFzV8QUC+4tnL5CoVsZcysPzzirSXjMX9SxH2JYxOAYoYtzCwkDusgEQJQUfymkrK&#10;vvxyfCW4iU4U8LWA+iJubxYBLI3vlUv/rwHTTxfaT3BGmrA7ApL7Pnz7uRWHjiTg9bcT8dPXjZD+&#10;jRUZP7qQdjYS6RctyLiUjMw8DXK9DZGZXQ+nvjUj/TQZXaHoJsEuXcpAIMyuQOGruPSS1T+Xn8U9&#10;zigumzwXO4GizHr8nr/JJ4DKeWSpyOBnGQ5ws/yBe5BzzowPXu6C1w+1RfZZEwExHF9+0had2nWF&#10;RjcNpsiVaNukFT7/1EhXnc+hWDjLouqPZSgG6zL5E0gZWP65RYHl5UKACvA1QEAsKpCxQ74KgAiQ&#10;ZJDlSVZ8NckjEykyRlkZRcLuAjT8IoKlsKciXhvUAb4vLHgE536Ihj+H7CufwJlBwCilHFdKEd3m&#10;gIwPCgD7HsJ7z7dCm8b9Ea0ZjdimQ9C+TS8MaNcTQzsMx4AuPTGkzwAM6T8Uj41ohREj22DYgF7o&#10;1XoIBnVriU/ejSPLlPLTJc+4nmUm+BVRsf21KXTnQeZaxPJ6KQrcb0JAxipzCJh5Mt7K50sno03n&#10;82cSJLMb4NIXydi6ojF69G8FfWIvRJg64fFhLfD11wMxamxzhNcbgl7tBmLh7Eb46P0oBDxh8Kq6&#10;433VRNh9ZLgyfktW/iuYdplcBVIGln9uCY3Z/b1ImIscD2bL7C8VQNzsLAKKjAemi6GHjFsmNuC9&#10;B0G3Gae/aYnnn0nGrq0tsGlFc2xf3wS797TH1Bkd0K51Gyyc24bMz0bgE7ASt/YXdEQmcDJ5L19V&#10;nKR727v9UOgiN0Dv2oUo+2ZojGtgMafAYpoDs3EhTNpVMGhSYTTOgcm4CPrIVNh1G2DUTsWAAS1w&#10;iQzQX1CFLno1XPw+kgptx/rU7khd2RmbNnfA0UMd8dEbyci9EEf9baBc/WD+bayD61helpl1Esjg&#10;c+fXxLuvJKJj424whM9F3cglqKVfiwauFISbJmPQsJFYNLcXlkxuhbPHe/A6dYEgXf9sdkQKGFlv&#10;dOkD2Q/Bn1WXx1mvZWD555AysPyzi7SVTDKUCNuw5FWF4hBgZDZYXOisiiHWRbALFNwLT34kjn/c&#10;BCnT2qBj0kAkxI6BIXo2THW2wtJwE/S6JYg0bkGEYS+0uulYtrwDPP4wsjUBh18AiGwy1rxr4PfX&#10;wfoNbaCPngiTnWAYMxvR1ul8nUiZBn3cJFjil8LkWAW7axks1hQYTFNh57k2+0qYXEthtPXDIYKh&#10;H3XgD9bDjnUmmBp0gCZsHRoaxyLcMBZWyyw0ixuBgR06Yu3ClnTzHQgUVoXfLWOl1enK10RR4H4U&#10;8RpHDhiQbG+Czs1HYUC3YRg7dBZadWxDEB8JA6+3imAZvJjMuno0VHc5fBapP4m1VDPzd7D+KsKf&#10;XxlBVRelPH+ZXH1SBpZ/ZpF2kjFIERlH4zEZJySjQiGP0RUOZrFN82XW+GbFOr25FQkit6Mgx4Kd&#10;G1uhedxAmKIXwGhKhZZMT6cnkIUvgC1yC8yWrYhyboauyTJo9alon9wf3xy30iWWECDeo9QyFYu4&#10;63l34FKaFX2GdIXWshBOxzo4TUOxeOFkLFz6OFyOuTDYN8HIe9jsqxBnn49miRMwe/54tGlD4Nav&#10;gNGxnWWagQVThiA3PxxBPICP345F52YjYNAdgqbxRGjip8JsXwG7YwXM2g0w1UvBkN5GpGXUUsMI&#10;rxw2YNuyxnj2+Vh8fVGPi5dcOPllU5z6IgbeS7EExRY48UVjTBjVCpaw+Yi3D8Brr5lQVHgvwbIq&#10;hfaRewsCakyXkncD67QiRWbxy8Ys/zRSBpa/p1xZb5czMHkV1ncngjILXMIExSVWgd8CdmKUodlr&#10;9bnkHLmuHCsWtT+ShAEpkd9R3GxTN9s0V4+0k3Vx+qtqdBVrEyzvhz+9Bt3FR8mEKiIYuAk5mY2x&#10;Yl4nxJn6wqinC+zcRFCcQ3Y1AotXtMfmrTGYPaMlkpt1gd4+A7q46Ygx7kdy1Ei8+2w4XVMyNeXK&#10;l4iUUZ6R5Supgwy66mRdaWkW9BzYDuHh02BqOB5zxiXC7Y7Bp581R5JtNqzWnbAIiFpWIk4/DcP7&#10;90J6YTscfqYdgbU/HBYCqX48FoxoAX9GAxR5KlGh6+HQzoGw6hfBEE/GGrMQLssmAuZqaOxrEGOb&#10;gTlznEjPi8DFU1b0b2ZAfP2xiLNMQLNW/TB8zCDs2NcaH34Uh8xLMQj4HgEQSVB0YvO8rkhqacLB&#10;t8MQ9EkMJm1EQqfIMGUzPzWDn1GbtlKLdSDgKcxT6kDahK+qbUukpN2lYyn5XCZ/WCkDy99LCBhi&#10;PNkECZmZzRS2JzF/dOEUyInB3IkA2ZbbIwHeZGeyAiWTbmI6fycxh/k3odBTEYX598KfJXGAD7Bd&#10;JM7wLvjJaHw598KXVwWFvJZf4g3JIN2eGxEIPIDTPxhxaFdnjB85Am1bj0DzpHbYuE5H5mNGILM2&#10;/BJXmcWyBR7C3v3JBKfBMJuXwRCTCp1xGQb16YJvv+hBV9VA4CAQFOjxzhvN0Ll7F7rhI2CN3ook&#10;fQ988Y6GrPU+II36UryiJkDdka1J/CybmnHPIohn3wS/TB65I/HcnkQMbdcSS8e3RMYPNl7/Vnz8&#10;cT00iZsMq3kDWeV6OG0U40hMG98WeYWRcOdFY8mkBMSHDUR8VGc8ucnOzkBW41wDFFXFK880hd0y&#10;Doa4xQTLJQTLjbCYNqNR40F44VAbePNsCJCJFmY9jMMbm6KxZQnZ836YzIv5vNPZCXRF46Y90KvL&#10;EMyb0RbHjsbhm+/DkXGxCc6fSCJQmhEM3s/2Y/2nsR3Tq6BIxjyzqyCQXkdN7sgMezCvIrwFt8Cb&#10;fwd8BdIuZPAKVMk4ZRhEdEFWJYkulHQkZfLHlDKw/H1EWF4wj4Yi8YRqjFDAU9xfYZMSaiMiwHm9&#10;AkwVFyjL8HKu5XkSjnIfj9+sQEeCwItUeI9sS0yDJAAHc++m3ENAJTjl87Osgikg8GbrcWRnM3Rv&#10;3oWAMQo682RoDSth0U4n8OgJbDp1vlwX/O2FE9Ho3DGJjDKVjHI9Im0EGudsvP5MeypKFO97I8t1&#10;PcGQ53si8dN3zTFvZlMM6ZmAvZvMcGfKFsrCqFiOdD5j1kMEcoK4+4aQHklcI59dZuHlvgEJtcmp&#10;gdyzevhytQQ8gkzeQ3j3TRcSYsfBRuZota2Dw7YdNt0czJrUHbnZ9cheb0DepTA8e8iC54+2Q86F&#10;Jrwv9TKT1yt4CE8fakRwnACtawP0zlSyST6PbgHGj+0FeI187hvJRFk+dibe7D7o1nkyoiyr4YxZ&#10;BqN1CwzONTBaFkPbMBWGustgiRqL5OTOGNi/C+aMHYiFExPxwdsxCBayUxOwo20E0x4gSNI1d8vw&#10;Bp8zne+z2G65ImwbvsoYprjoasmltLnaZrqEeZfJH1rKwPL3EXGfvaxLWeEiMYayYkYFequAatZ3&#10;poSt0HAkXjCNgJEurqwESQuoVGadiwHyPAHQ7EoEyFsQzCQTFMMrLEeAKM82q8RrCbDyHPmu4F6c&#10;+9KEDnFW6OrMJwishzE2hWxtLnq16Y3vPm/M3z7AaxNYPfx9IUFmdyNYdWNgsRyAybUaOkcqmjcf&#10;gTM/mglQwobJni7R0IVFpfHeHt4vPwwBCSKHuKv3IgCyKFwfYo6ykiaHYFFAJimsqjiOsyj/Rsod&#10;CGQIuN1GllaB7u61/J6Myx2Ol462QLxjGsFyB6zOBbCTXVoj12DepOEozCPYEeSCXp6PqvAVEWjz&#10;ZEhBOiCyWpZn6+qmBMe50Dp2Eiw3wOFYAId9DDZv7gEEJRD9GoIXGV5BBaSdbYruPbpDZ6Xbz/NM&#10;zrUwE2CTWwzFxClDMGLESCTGT4JOswSREVsQpdmAiPDH8fjQlsjKawB/odgDgZEdn89zPQrd5fgc&#10;bIM0Amk675XxYKg9xYYkPpU2JKuhguw4BEQFTNVQSSl6UyZ/ICkDy99HhFkK4HkLbifLIpC4Kyrj&#10;gnKnZaWMMAwajcT/iYvO98JC5PxCgokvV1zyR0Pn0YUN0BWHLxpFBTZkn48kAEcSBAhWfhpdFg1S&#10;QIjA6jkfhs0rrOjYuRs0zmkEhD0wa5dj8uMdCDpasiAyXgJgUcE1BDYdZoxsD5N+A4z2AzC6lsNg&#10;X4J2BNaMc+EEsdsQ4L2LCisg6CbjFZBwR6HwbDxOfR6LD9+JwytvOPD6Jw1x8qwFXk91+CRTj7DJ&#10;vMpqGCEoCkcdCsosvBpqqIlgRnWWpSKvyXrKIlh6HsQzBxvDZZsGs3kjrLEzYHPSnY6aiyUzh8CX&#10;Y+E1WFe8ps9dGW63rAcngOezHqXDyTZjxjiyY91ygr2A5VaC4HzEunrj9VcIlgGWKZPlEGAO3ISv&#10;v4hDq9at2ZnMh8uxhkx2KVwmAuuq7vAH4nE+vwE+/aEFlq/vh8bNx5CtziXznI82yf1x+pIVBQV3&#10;k/U/gCJvVfjZBn4ycPgi2NGxLPmsJxnekDhOSbQhSUCkExSgZCfipRtfSCaudKEUvSmTP5CUgeXv&#10;JWKcZFYEOwkMLyq4jmARAjTk0I3LJ1gVkCH6aMC+agSkWvDz1U33NUCQUuu0eY1gLoHH7UB6lhnP&#10;v2pEyqw2GNWnN6aNaIdj+xJx6byVbmYdgqawJ/kdDbbQjB9Pd8Kg4QPJjnbBZNyA7l264MwJu5qg&#10;UCt0CMqeswkY1HEwtOa10NIFN8UQoGQGunFvgmEMz6tBFnQ3CnArLvhq4OV3YrBwbhIe7zkCnRrN&#10;Qrx9GuzOkXR5u2Bgp1747rgJRX4Zx2MZZDVLHp9F1oQTJP1ZNVkXstSRgEmXNeCpyO/IziQo3PsQ&#10;9m6NgcU2Chb7alhdZMOO5WSKo7FiYQd48+uyLNLRyDAGO57CaxEsIMsUoGTd5l+IQ78ubWA0rIQu&#10;Zi3Bcgtd6uVoldwDJ7/pRFDmM6fVIoCxUyLLfPbpRMS7+sJmphtueQJOwya0dfbED+8m0ThkHPdO&#10;eCWeEgl45YV+SGzUDfrImejZaiTOXdQTHG+nO34/vv40AotnmTB7chMcPdQaJ3+MIYASOL0ESjfB&#10;XNx1mZgT5k9dUB2IJP4gGw6Fc/HZS9WdMvlDSBlY/h7C+pKkD9nXAxdroyitDg1E1mOz8sXAM4Rx&#10;0a3034wz5xsidaUdKxe3wPdftWL9h9GQaNw5ZF6e65CfXxtPH+uE3r06wmnvB5tuEcwRW2GJXI04&#10;y1T07DAQ61f2xMcfN0V+YQQNnIZIdxx0V19+PgYx9tEEw12wuKbg1TeaEJjJ0NLJeNz3Iu+UnQAw&#10;FNGWFdDQBTe7FhKsUnjdiXh5XzsCuol6URUXszWYtTQRdtdkMtVx0OhnwmRdQICdBZNjM+zR25Gg&#10;7Y53XyUbLSJgy5irJKvIlcxAkrqMbrlkBspnfWSwbDIbn38D64DsWdxoTyQ2pbaH1jiWYL2Wbvga&#10;Aud2mPWTsGpFS4KjrDQi4Ih7S7YqrBj51FWCUJH/Jnz7WWO0T+oHo3kx9AnzoXOug06/CY/174XM&#10;8w5en789zw5F1rMH62L9+tawRE2GS1iseTuM+tUY3rsP3JdYP+x0vngjFimPWfHNWwbepzFmj0uA&#10;pW5npE7rSlZI95/Mv8hXG7vW2GCpNZTPnwKX9TG0a90Fi+cMwgfvtoI3WA8BdgLBbJZdnjFThOXN&#10;ZadJoA+55tQVdgLBTFltVWZjfzgpA8vfSSQWL43gIJM77ofhK7if7iTZhaz6yOT3+ZXgyTQhZUZr&#10;aCPHwNhgBsYO7on8dLITmVWWMUK6va+9qEOMpQ0M2rlwONbBZt9FV3kzWWAqrHGrYDCuglE7A0mJ&#10;/TB5cmu8+LwduefINgmanrSW6N11GBqaVqKhbRkWrmjKdiagpVMJ3LcTHOpgeP++0PB7vXUrHK6l&#10;MFsX021fgxmjW7MMGoLHjfjmPTuSTD2hrbMVerMEjPP+BFdT3BwYTcvQJnEqDu1vjdysBgQCeUYJ&#10;2CZAEZwkAYdyx90VyLBZH1l89kyCFt1oX2Z1SFIOFDTCwpldEWUdQ8DeCLN9Faz2bdDrJmL1msYI&#10;BGTs9kEUnSE7zZSIAHG/7yPY8lq4E88/1QZxZtahdS6M8dNYtjXQRK3H/GkdyWDrqgkYlbyDyp+V&#10;E4ERfDabZjld7xW8XyrCnCnoO2QITv7QC1lZ7fH4Y21gqTkUW+fH8/kN7MQM2LU1HGe/I+AWSuIO&#10;grX3Bnz0ThO0TBgPAxmtybEEJttiGDWT0SSuLxaltMSPp8IJ5nchKBN5GSxzWkOWowbbgF5FLlmm&#10;rKDKY9kIlGX7+fwBpQwsfx8RFxqFZBLeBjh5woHT56LgKyKQeMjqZJyy4CYUpsVhdP/20DRMhT3q&#10;WSTaBuKTDyOVG4g0unGBu/HuS+Ho0MKBWOdA2CzzKPtomE9AF78AUY0mQhuzAGbHFphNBC/jOMS5&#10;OmNYt07Ys7ox3ntpFLp1Hoso20Y0NK5Ht57NkPmTi0BJw80jQ3NXw5KFrRCtmwub9QBiHQRL21IY&#10;TE+gaUInfPpKG4JFbbjJfp/a0AwrZndGn15DYLUtgt64RoG3NXIJpg2fiLxcB3WHjLE4XZmETkm+&#10;S8WsciUPZSW6oOw4BCCoWwF+ltU0ATcZeH4MJo3pTVCfDaN9K8GSgOxMhVb/ONauJ9suepi/F6Yq&#10;E0S3EmRk3FdmnFmXqIP1K/rDEpECm2suLHHzVJymJnoBtm9oye/ZSUlQvrjDrPvvf0xEcqtusBvX&#10;Ida+BPq4uQhLIkN2TUWvFlMxoM8oWJuMhEG/DJuW8fnz69HlfgC+wKNsMwkbktlw3td7Dc6dbole&#10;XcZDq9kOvYudVgzB17EITvMWWOutwPCerXHmRCQ9BNqVAvhH2ZnQprzleN0QWMr+PiXxsqXpUZn8&#10;D6UMLH8LuZIFlHwueSUoeB5A2sUEpC5vjxbN4zBmQgK+/7oXPOdj2QgPkUlcRzCth+eOxaJVy2Qa&#10;73Qab3+89JYGRTJ7m0F3Pa0SGUkULpxtjEOHO9LN6wyXYQnspv0wOlbDkDgLhkYLYJDxRst62J2r&#10;obOspVu5HA7jCDSOG0S2OBXWGLqalg1ItA/Aq083IgDWZBkI3P578cJrdDGdI2HV70S8fREsBF9d&#10;zGYyyJno1mUAvv22lwIkFPK5EI1XnyVYGul6EqAt1k2wRo3DpgVd4ffWhV9YZHotdhSSjk1Cmuhe&#10;yhr0bAlxulGFDqkkuwSOANmmVz77wvH58x3QselURJJRGhyrYLGT3TpX8jlSMGHkWBRk0T0ulDHA&#10;ciqqQEKmZFVSoPBa5ORHYOwQlidiOxwxBH3+zmrdCJttMp490gIouhuFEu8pY6P+W/HkwdZ086fA&#10;btmCOPsKguUiNIyZw85iEhrXXwpL+FqEx89HRMxkHHkygfeR8l9PgLtFjTUGMyLYNjJRdDc+fK0F&#10;msc9DrNhD4xkqJbYxay/hayXVDiiV6C5IxmffWhWST28uVXYeZjoXSRQeEzGNX0SMnYL64hG+Xf6&#10;VCZ/CCkDy/9ciiRsREJiWDeKsUhdCUDm3kuDoGEW3I6MnwwYNaIN9JqF0Bk2wuFcgPaxMzCpYzIu&#10;HKfhFknoDgEjGIETF3ti/vxBaBrbDO98YkQwQMBRyXBZ75JfUmbC0QgHdrdEI2sHxJjXEuBWwEDD&#10;NMbQQF10zx3rCQIrVKyk0bmILGsNAXQ1mc5y2F0rEOOaD2fkdCye3Rb+fCPLS0Ug48nKjsHI4YNg&#10;ipiJGGsKzPFzoElYzOtshda0CN17dcfrBIWMi3pcSotH6pLOBOuJdNe3wWBZg6aJvXD8bTuVSkJp&#10;bqObfD8BoCoBrYoCR1VPWQRLAVAZyxWwlIkr3js/XY/UyRr0cI6BK/owtPGpMCXwmRx0ZwmcFoJQ&#10;E9MmzBnTEie+aqDGWQOse5UpncwMeBSffdQKLePHwqE/wE6BYGnbABtZdONGQwhmyXxGAnN2NZaJ&#10;9/RWxYzxHWDUrlYrfGJM66G3LUFc80nYv2sEVs/ohnjXRNRzzUFs86749riFdc+OK13atiKvcxc7&#10;r6os//XwuU1YOKsVHIYJsPMaNt7b5FzKzmo5klr0x+ZNbfDeay7kZteHNyCLC2rgidUajOjWEXOm&#10;d8cLTzfBpbMxQLABOxKpJ95D6kfaRSbIJFGxvC9F/8rkd5IysPzPJZATipdTqbkk7Ced9UfmVJhx&#10;HxkE3wer4ekdETBEtUOkZgHCdcsQqZ0Cm7YvRnXqjuxTCfBmh+PCDyZ8+aUdX33fFzMntsLY3h2Q&#10;l9MKPu/dodnj7Dvo1pLVpIvrVxeZZ5pgaK9kOHRkLy5hgTIpM5+AOB8OOwGTrniMie6lcyFBI5Uu&#10;9WoCyEoytWWIiZ2CGMNidOvUAxdOtmJ7SzhLBYJJfXz+Th90aN4RVvNUFW+od5GdOTfCZSdDM82C&#10;M24AOvanDBhKN3cC7NYnCEhbodMOx9LFfdg5RPN6MlYpzFp0pURfSpg2P6tJDmFpfJ9/DYL+irhw&#10;xol+HWJhrDsb2ogt0NrnwUS2Z3IsZDnmwmraDHvkTujqNsfaVRHweMhePXTv8yTg/2689qQL/dsO&#10;g9NANs3OwhC/hL/dRNa4Fk0bD8XxNzryXrVV5+b33Ypvv2+IDk0GICZ6O2KtMma5DSbjVEyZ1p2s&#10;MxG+zCS07dYNNbWPE1T5OcMAX94DBOeqdL/5fBkyycTnKbwdn33RDgnN+8JoXYZYG11vxyxo2THp&#10;bHOweXM7AjnZe35d6smt8HhvRUG2AfPGxMAUNhIRtlmIdkxD5159sW9/Mr8TUGZ7SMiRRExkUodk&#10;iwwJdfoHL6ZMfjcpA8v/VG5X42dqXbCMN6nZbSp6/nWhlStZ1VmHD+DU1xqsWtqY7LIFRg3tg+lT&#10;O2P/M8n49Mc+2Hu4DcYOa4+uScPRyjUazchmGmlnYVCH8ThM47l0yYCiQB0ywBvodl5DtsZ2kDjB&#10;olrYtikOdi1da7rhJvNBFbxtt8xArGYZ4qJ2Eji2EczIPG2bCDxbYHVth8G8icx2CVxkXC5nL7z0&#10;rASnP0wQuYntS6bsi8Srr7REm+bdYYpaSdZ1ADbzKjisq+B0kqESeHXmldAa6aZaVsKuWQenbjhm&#10;zY3FBckq7hYW9AtGLQHreQQC2UCM7Fuyr3vdj+DLzxKwamEHPD6oP7q174v2yROR3GgwEuM6oGXi&#10;AHRt/himj26Db75wqmDworwKKkogJ+8hDOqUAM0ji2Am0zYkzkVU7GpoHDvJrMkYTUswc2xPZJ3S&#10;w4e7UVCkx7JVzWHVTEUMWaWdHYrFtpEyEU8+QXDLewSBdAO6d4tDTEJvfPImXXDvw/AVESBlCEIB&#10;GdmfjLkW1sTyFfGIMo2BmXUcZ5G17CnQE+hbt+uHsz81ZyfEjlS2zXBfryIBUPgofjreEZ3aDkKY&#10;fRHLukwttYypPwep43vBI+OwfC6xN7VoQToY2TuoDCz/d1IGlr+BqKVrVOIMKrjaLZDuJ+tOdgoM&#10;UNEDss8M2SGK6qMgLQwFmTqCXzJefbc9ug3ojgjzaGjsZHHmDbDodtPQ1tDgtsCpXYUY7WgM69kX&#10;H77dEYHg/XQdK/CaBOb8SmSsFXD8eCxaNB4Aqy0FVstONEqchrUbH8OWtc0wtFM7OCwjoTfQnab7&#10;ajRvozu7gexyFZliCpzWrTBqFmH+zNYoKqxLQ75RzS77hM2gPj76JAHjCUxNbAPh0g6DzbAEhuit&#10;MOk2wmpcAmPUTJZxCnq26Y69O+3IJnMq9Famy02lKq2eLhNZ+il6FBDGnCFhPKwrWdrp5/f++shL&#10;j8D503p8/zWZ9tdmfPGVBt987cBP3yWy/pwEG7r3nmv4O3YgBKxcurWvvNICg/t1RqP4IdCZRiDS&#10;MAV66wK+Xwq9dj1MkW1w+GATfPRNYyxZOhGJCePJuIWVk43HzYRBhSnNwucfEhg9dyNwKQJvvBSH&#10;t19rw86vHuv+LvxwRoPPPgsnw6eNiCfhvh3nvjegU/vG0JvXwGDZgRjrZsSS0esNk7BSJoW8kWTb&#10;PFeAVeJBJQKAHYUnLQ6DB/RCAwtd9kbseEzTEVNvAsZ1aYKMUzVQ5L+WdST7AT0UWvUlAe5lYPm/&#10;kzKw/A1E7XDIVxpQkbiXMq4oged5sixR1nvfQZbJc/LK0cgJCnk6HNwcg2b2AQSfNdBZjiA6bjW0&#10;8Suhd66DOWYxGeAq2BxbCYDLYQqfj9Zx/fDC04lkfQ1oNOKG30lGVQ65+SZMeLw/XXy6nMYVSG4x&#10;GF98149g1xBZZ0049HQchjzeGE0T+8IUPUOlKHPZtxFc15KFEjwNm9GtQw+c+9HBa9PNE9dY0rUV&#10;XIeg7wHkFGjx7puJWLe4FUYO7YBuXTuge5f2GNi/OebOScTB/fE49WNTAoITAXdVuql8TjW29q91&#10;RCZlvHn3sS7IwuVcNdFzN8GabE0Yp6wZLyTr9JLJyaokP199VQjqfO+9iUxeVhxdB6QRPNJrwJ1b&#10;C4WFjyArQ4sPXm+K/dvbIXVhc0wZ2wIjBrbH8IGtkDLPhu9PdcOo0RpoH14BS8NDsBt2kZWnwhw7&#10;Fwa+WmKm4oWXuvNZ9KzD2pR6vG8DlqUuvv8oCR27NkVyciS+/oCusqS5w/28V1M4jENhsuyB0bYF&#10;DjJvl2YLWjTvjW8/Tebz0G2XjOwSS6qelc9VWAVfvulCk7gB0MSw7dkR9RvQBs88k4gTwppz6sFP&#10;j8XHehKwlP2RJOVbGVj+D6UMLP9TYd3IOm2ZTS68iWzvJvjJNtRnifvj98Kigmo/GFnFYsf+zT2R&#10;aO6LmKgVSNA/AYdhJkFxDKLMU8hwUqGXGL2ExYiie2aMXwpn3CpYohaiTWwfvPdaWwS89XlPAoeI&#10;V4vdu9rDRlfcZqGROh7DkcN0I4vEjSMQ8TWnwIa333Jh6YKm6Ni8IxzasXQ/1/B8MkvzZiQ4xuO9&#10;F/pTEWQIQUJaCEjpt7HMt6nVMTLmWuQ2IDfTgYvnTUi7aEXGJQvc7kcJFgQx720ICKPOkHXuYsy/&#10;bNAybqi201UB5exEijub0D7lApYETsXU2flIJEAGry/JRaiwsmoHMnOuUteRYaYRjDKrsp4JtLJW&#10;3sNreWvxPuHwXrSg8JJDMVWf72F4A4/gnTe0mDWmC3q37YdE6wjYdJNg1rENTGvVOG+L5KGYNbst&#10;DhxLwHufafED5dWdrdC7zQCVhMRs7oUPX23JeqmBvNwGeHxgb1g0K2Cy7yA7XQOnKwUOttfihW1Z&#10;Ji3LcRf14Va1+6U/m+WSZ8tvgPUpHWCOXk6vYjOc+vl48SUCq2zb4Q+tM5ccmRJupZKPSL2JTl1R&#10;j2XyO0oZWP7nomIJC+ojOy0CP/0UhQJvTbKCB1GUTgaRJcouYSJkBd6H8PH7bdCoyTBobIvhjH0M&#10;7RzDsGJsF+xM7YMxI3vA4SIDNMrEBt3DBDIOx3YY6Dbb7avhCFuJkX074FJGBBkWgUFmdd018eUX&#10;MWjdpC9cps3QR0/FzKlt4c2nK5l3N4JZZLaym2GADe1riO+/cmHHptbo260DgbUXdAQKW9QgvH64&#10;r1KEYDqZZbpMvhCghO3RYGULCrX7oojEN7p5vQIClhpzpF4IOMpyRkk/JxMREhFQSj39vVCHhD2q&#10;vX5YtgyCSEZd3usuBDzl4aOLLXqnWKra35vXFUamfsdjKuWd3Fvuxc8K4HlOOsFbZS1neSRphUw0&#10;qX13+DvF9nmcHRp89+PcCQ3efKUpNqxqi+GD2qFt0wGI0cyEOWIidPXJwg0z0Ci5F1q2aotY8zjo&#10;9OugMaViaP92yD0nM/4P4YtPXGjTeALM+k0wOVaoUCd7zHwkxw3Be+8k8hx5hkp8lipw0yMolH3V&#10;/Tfi/E+N0K3NQBj1uxFlWIaRvYYhPzMOwQKxNQFH2XSN9STxmKo+yfqlEym1Lsvkd5EysPxPhXWT&#10;XxMnP2uOcf1ao3NyF2xa1wyefANZk7ikMkNO4MmuQRfVickTu6K+eQ7qx2yDwTYSW5e34HdkKbla&#10;FObF4IXnO6Bfp6GwRpHpWGl8sUuhdZHNOLYQDDciXt8Xzz1PQ/U/QACuQNf5emRd0mNEvwGw67bD&#10;Zl+CRo2T8Marnch0w9mOMoZakcDN9pOxQTKuoK8u0rIMePp5FyZMSML0cfE4+20MvxPGJ21LdiYJ&#10;LQjyITbDY7KhmayllqS9soviJbK+i3RPL9FNleQeMhQhK5JUiMuv0A8BAupXKK8jmVRGAwJ1FN1P&#10;sj/Zl9xzg9qbPLTXd3EZcshEJT0dReI2gwQ/tUySLFP2ugmSrQqjD2V957NQuWVrX7W8MiMauBAV&#10;KrfMYqfz/nkEIgJesKga8txh+PrLJji2vyOWzO6Avu3HItExHVG6iairXYmImI0IM29B48R++PzN&#10;Rqwrtivd8Deeb4Z4x2g4HethtM+H2bme7HM+BvXviYwLLp5XjnpQjm17L4GyLm2Jz4PbsHt/U5it&#10;o2GwroLDPgzPHYrj9R5WuT9DLJqALosVVAchzy+TOzx2ZT2Wye8nZWD5Hwpd7WDho9iwJAmWWjPg&#10;inwCcbpReP0lA9kL60wlzyAguMPx1acxaJE4HDq6a2GOTbC5JuOtlzvToCJZtw/QlWW94lH8+HUS&#10;RvbpSldumZrl1rnojsctJLtchNjoVMyb1RRFHqdqkwBd0qC/Dtat6AaDZj6vnQpr7FS0aT4cqXPb&#10;4/QndO3cD5BRkTGmSbq0WwkgFA8N0F8fngIjPLl6BfiBPLIZtU6ZIJwvmY0INOLayoy1uOeyvl22&#10;lRWjzSCbTq9NYyYLFXYoSxclhlK5jL+CWcrYbvY9vE8lggnvV0BAV4kl6HrKq7ig4qbz/irpiPsa&#10;xZCLyBTVJmxyXN7LuVJWWQFE0PSRRXrdZHKSCi+32NWX8xRD5T3THqFQv9kukqKtSM4hY/YLKLsb&#10;knXWQr5bg8wLTfHpm0nYur4peg9tB33sELgoR/bKTHkYghnCrqvg3TdjEBvfg8An8avL2KltRrRu&#10;CcY+PhC+zHggvwLZ4nUsCz2MzJqK5Rbk6DFgWFtEmBZAb56O/t1aIe1sfXWe5CcNbTPMOqJOqDqg&#10;zalVQip06Ip6VEMewrTl9crvyuQ3lTKw/HfkMsWk4QaDVbFlixnGiOEwRm+AQ7MMqQsSaNxkcjJW&#10;KSsygmF45pgJsYZhsOp2qFAeq2kMdm6TcapIMgqCA+s3mCtu4r04ezIZg3r2pZs8GUbXKpjiVsBq&#10;S6XLTJftsTjkZZC15D9EECDj8IZh2XSeG75Y5W80xFI066Fr0Ao71tkRKKpFpiugQraVdS1ZnDBI&#10;ll2FpBDYPNeGZthlJ8IM2VPmXrb53QTSu+GVTEBqK4QbCTxyXHI2XgM/wUkyEMl4muiEJIMQgFXb&#10;WPxcT/9cZIJH5XIU4JbfUUIMUkCN52QK+5OxyBqKGQqDVIk3hGFKkLa6DsslrrgAr4Qi8VlU6jMB&#10;QJk9FjdfWK/EvmZLViNheDfztSqCbgFL1okE+quOQEBf6uga5AcqIFDIe0mMbG448sjcX341Bm+/&#10;ZuFv67JOblOrd2TM9MzFSHTt0wU67RIVtmWxb4HBshKdW/fFxa+K2aJsuSt780hi4sJ78P6zrWFz&#10;DITGcRAG/WRsS23O4zrWq+QjZV1k0d4IjBJw7yu4hR4J65nvQ6B4WT0KO89nfUuolryqdioDzf+a&#10;lIHlvxI+p1SQGDGNFpl04cQlUjGVrBuZ2JGxNIJW1mkTNm+KxdBRPRBL92re+PZkEUb+VsCSihys&#10;g627EmCOpstm3EHXi8BnnoHunZrjhx8cioVKVm0BLJ9kLQ/UweefmtC+RTuYzGugiyFgxqyDWTcP&#10;wx8zI/ci2WAeQcRbF++9aUbrRu3g0u+CSXcIOrJPa/RkDO7aEz8elzRhBA8anYBDKFhcxvUEJMgY&#10;xdUWIJLvZCZcZvRz7lerYvwESgFEtTKJzEYmG3xyrECWKpLRStbvHHETeQ0CjRrTVAZbWl3+vajM&#10;8TKjryYyBGApMjanVkBJ+Shq3FQiDFjH8jtpCynvz64+Ra1uYb2pxL88rsb4Ss7ns8r1xJ2VZYRk&#10;sf6CyvDxnn5JQFw8AacYp/xWhhJYDz6PuPYyfMLnljX5/I3aV8jL81hXAWG/AtJZ1AE8jN17+qqV&#10;O2bDYlhjFsJk2QCLfgYWLWqMzEx2akEt25f1hDuRyXYbNagH9MaF0Bm3oF3SGPz4eRLBsi7BUepP&#10;AF/AUaIoZLhBlnOGwLKIHYCfzxBUk2Fsq7zayD4fhh+/syIj04Gi4KNkpwRkifeVTkIyOrE+VNYn&#10;tpdKXKKC3Pm9bBhXlqzj/ydlYPmvRbEqEZnEySLTEQYmbp3EUrpZPzLulV0H3nMtcGBfU6zaNgw9&#10;Ok3EipnNqeAyZkhDk5CYwKNYv601jJoJsNuWw+KcQ7DcBrtuJiaNaku3jyzEI2NWd8NHBlFUwHsG&#10;7sOezWQhpknQEyj1zrXQR6Riwug4fq8hkFWEx9MAr7+eiOTGeti0fZDkGoZhfTpg85rmOPtDR16T&#10;IC8GUsqz/aP82Y3n39BbBagiUjeX1Q8BS1z7ABlddkYy5s1uBYuxC2xWAibb1WrfCINjBB4b1R7P&#10;PdMGH7wbizdeScLEsV1htkyAxbpD6cKiua0QLNQQEAleJdcuVW4nwFMkDElNdt2HwoxwLJ2hQ4v4&#10;Vhg0sBmOHGyGgjQngV02o5OOgoxW9kLitQV0FdumTQvIq72dZOveUu9VJqVKGVj+cxGgVNs5iAul&#10;XEQRUTjWQ86D8IiLHbwZ587bMXFCWxhMvcgsxqGxYwreeLYb2QJd1Ay6djJLS1f46NOxZCB9EONa&#10;EEqwYN9P49oMh3YSZo5rhXRJqqHWVEsWdTIL75346ceOaJY0kK6dbAe7GbHRG7FhqbhtDck0rlNZ&#10;evKzI/Hhey68+Gwy3n+3CS5cMiKIWvD6hJ38WqAsk/+fCDO7BYH0e8nu70RaTl0sWRSHWNMoeg9L&#10;2SGugMVwAProdbCY+qNN0wFoYp4KW9hWOG27YdBuRYsWHfD1D1oEPGSJZLul36dEaIO599OTqUk7&#10;pC16roMnqwbmT+wJU72VsBvnIUY7FFMea4svPrVSjx6k7d6OoLDmnLuVDntzqsPLa6hconniMf3Z&#10;O8ffWMrA8p+LrERRG4SJYolrl/EIX1kX/OzLfAQB311Iv/QgRo6OQYRpDNnfYuhkBYd+G5450psV&#10;W0NN2qhwHPft+PbbhujYtBtcOlmjvQZRzlXQJ6TA7JgLp34KhvVriu9VRnIquzuKbltNfPF1DyQl&#10;DSIbWQ+7eR2amIbhs3edZLUPqf1rZPdAf66sfKF7SiaK4J0IeG+AXzYIE9f6cjZUJr+RUP9lwiWj&#10;PPVBdtqsRDe7ErxuC5461A2De/WD0zQAZt0sdnKyp88SWPXr4SJAxho3wRCxAg77EOw93BQ+glqR&#10;SjHHDvmX2krYpxoqqIigxKZCi3WbOlPnBsIUM03phy1qNjo1a4OXXrTDH6jNDvVhXp/XzbuWzPRB&#10;FObWgNt9h9ohVDa+K/U+ZVK6lIHlPxdZu6wmH2Q8TcYs0xrwVWZ7ZSsAAmCgLp7Z2hjWsI7QW2Yi&#10;2j5GJZo16beiXatO+OoLSX8m7ru4PveqVFwpo4chLnoOLLZVBMvtiGy0DtoEMk0yR4tmNromd8aB&#10;NV3x+UcJ+OjzNpgweTDM9mGwOVbAFLYQs8a1hC+vPhnltaExKJmhVuvRWS4J4JbJAYJ5IJsgnSOs&#10;giBayrOVyX8ixWCZd03os0xESdb2HOqIPxyXLkXh0CEdJo1tjTath8HqGAqneRgaGYcjOaYTBvfr&#10;gGPPJyLfJ6FSVdlmN4YM8R/uc4WI2yydtYyl+qviy897o1PHUdA5lkIXu4Fu/y44XKkKpJNi++DN&#10;lzux05TJMZZTMrKTScrmaP78u1RnKrZc6n3KpHQpA8t/ImqmMRTQrZKySgxfenWCEMHHcyOKCu4i&#10;u2uI4y8mY87wBCya0w19+3SBxTgTFudSaLQpGP54e6RlGsgSb0VRGuus8EF88mYM2sa1g023HAbn&#10;JkTH7IY2biNMtiOwW/fDrl9B5jkTyU1HIbHJFGito2BNmAaDYQ7aJj2Grz9ty+s8oiYoZOBfDfRn&#10;yM6QYnTiGsrk0y1sr3sI8mQsuWVg+d+QkNdBe5B9hMRzkA5VkmvIZIqbgofgydXgu28T8PrryXjp&#10;qaZ47ZkEfPKeg2Bqgb+oOvwSviWB/7K18K8YV5Y94lUyjvyqyMl0YeKYftAbZkAbPxtRjVKgJ2Cq&#10;bTgMu+iab8Tgrq1QkF+LrFcyuUtYGJmwGLwE8Is3ooZo/hrE5zeRMrD85xLaVpZAmV2VhsHev6gy&#10;FbwqPFl0b/JqISAzymR5yKDbnBODc991xcCu3WExLILZuRc68xgsW94CwQJZ8kZwE3co8Ch2b3KR&#10;ZQyA3bgGNtdmMoL1MMeIa54KIxmkPkYC0VMIlFthtO2iQSylK94Fr7zWBr5CvQJqPxXdJ7PhWWQz&#10;sixQJYwVAxC5kWyCbSez1T9PUJTJbykyll1QICn46EZLbKlaZUSWL0H7GWwLAU5Zy033HH4CnEcS&#10;JhO42NGhkKxOkq/IsE6atB9BUAXp/2sRfZQN5oLeaKxPbQWzdqiafdcnToPWuYoeyCZY6fYnuMaj&#10;sbMfpoyJR34eJS0e3izZ/VPucxuCF9mRqqxJojOl36tMSpEysPwFIVgGCu5G0G/Fl1/ZsXy+FVMG&#10;xeCLtySG7jbWSyjzDdQ+LA/i+0+aoX3TwWSC62Cwr4PD0Q9Hd7em0dRVg+wS4+fLM2Lnhjgk2zvA&#10;ETUfLuNWOGSG3LqGLtsO6J1kCTEzYDAvUfvpdOvYC2+/3RaBIkmucBsV/1oECiuoAOygcuPo6qsl&#10;ccIs+ZotCSpoVAXXl7la/yUJ5N6FQolDFfCSDklW2qhtjPlewE/tGS5tQ7DMKcdXgqOKH5WwJr4X&#10;BppGABVRQPkLwCWz724yUDyAl55tgiau/rCYV8EYPx8G1wI4LUdhi1qrdu186YU++PJ4c2RktsVz&#10;R2MxtGMLzHy8Kd55uQWKCmPJMOkVySomYcOl3atMSpe/Llj+8jOoMAufGEQU9uzshXbNBsIWngpL&#10;nUnYvSWeFUfFl0BmnufJkaBpMov8h/DuS0lIjBkKnXUpDLYFaJEk64SbqvFLlcA3/wH43TXx+vM2&#10;jOszBE1t/WDWjIRWswBG3RKYoibAZR6Fzq2GYtXSljjzk1nFafpkN0CJ85MQkAIZcxK3j+2isrTz&#10;3mwbmSwokv3F5bjaUbEMLP87wrZgvcsKImkTsQsJPJes8KEN1ChZ9/E920p29aSOFMlvJB5UWKgA&#10;Zo4E8RdvtyGGWOp9ROR8gqv/QXzzeSK6Nu8Pk242TLGroY9LgcO1HPG6rejWZBw+eL85ATVcsVdJ&#10;s5c6vxFs9WbBFD0VibFDsDq1PfJyosl0RUfkupdPKsnny+2ibHLw7+SvCZZUAgERBSTyLNLDimLw&#10;syhQLp9X3ntqIO1sDJbMTobLMII9+QKYjZvRpPE4vPmxC0WQQPKb4c2rTpesGrzCKIRZ+B4muLaE&#10;1TYSRusGRBumo3efbkg/YyL7vAUBWfWSwzoO1kJOmh2vvlEP67c6MGNBa8xJaY6NqxPw7LFEnPw+&#10;XqVkg5cGKbtCyvJAuthqCZ9iMsJc6ALKcxSUJ4DSBZcwJxlHk7FVSRarnvHK579CJIREGavUwZUG&#10;IyL1w+sp1srvrpSf67BYfj7G3wprUsHPcv3LhZ2RCkin8FwlEj7zs/A66rX4GqpsxaLiA0UuO/Z3&#10;5RWR+4vwvZoYocgzqmcVKf69vC/1978gJcHzMsEmQMg2kWEPP+0loDK3U4dkCSc7tCDbTZY7+mRy&#10;RT0P3XL5fT49hIIb4c15hM/PY6p8JSLgyrZTQekEVl9VpJ1ojKE9utMbWa2WVuoTFkLjXAybdSOc&#10;EUuwYs5gAmQszxdwZttTv/bu6Aqnbi30thSYZGtj/XhMGN0Yp0/aCKg11H1CbUaR+8lnEdWGZezz&#10;70Ta5a8FlmKAooQVKDKbLAxAZrhvovCzZDbPvhlF/qo4c6ENBo5tDr1lEAxG2S0wFSbDLjjt07D/&#10;mEu5RGqJYmYdyA6DQfmdShEmTNOORVP7wh49ARb7POhsj2O17HkdiKRxSF0+SgCkocmKGmGoZI5+&#10;TwQNTTbljyCLqEcAFOZKRlESAkQFlkBotTWuAi9RZooyfl7n55hKOV78nAoMrqyDK0R+p1bfCIDI&#10;bwn6Jb+X74Utyey/2utaOgSKmpgolpJylEjJ93JcASzLoMZ/RXgfuqRBWQHFc2XZYzBPlj7e/bf3&#10;vL+IWrmixgJZLrmGiMwE/3wtMWph13xfAp5SNyLC4GQiQ1arlPxG1ulLfcvzqroRkfdyTH4v9SHg&#10;wN9fXj+lipwjUnxfvpfZZrXvkHrlMXVd+U5YKF1f1QHIb6We5D1ZJ8sgY+Jq2ahaBUVGqNhqZdpe&#10;VQT81E12yhnn4zHh8fbQmserjO52yYzvmgV97EKYXXtgMWxG5zZD8frr4sGQNQbuoRvuxNiRbeDQ&#10;ys6b8+FwzoTDtB5m0yQMHpmMsz8mEDBDccRqNl9lapK1/9Rh1bYPstzskH9VffwF5K8HlhR5aAn6&#10;llyImbX5ShAQBaFRFaXVVkHG6Re1mD6uMzTaKbA6lsPiWEaRWWvZZnY+OrZpjm+Os3f2sK7EYBQg&#10;0O2Sdca50qvfivM/tkP/Tj1gNS2H1piKTq264ocfDAoclasm4Se5lSg0WgFFydFIJhECPb4qQ5Qy&#10;/3+MV96LgZYcu/ycfyaSQu4+Jcq1FLbHcoSARcpBw6ZbH6Chy1ioLPeTzcck0YbaA1wNDYjIlgmS&#10;5FaWMd6lxvX8eXeTTUkC23tVmEyAdR6UJXgSV1jCVBUgshwypsf3RXwvHYJyW/mbolx2SnnV1O+9&#10;ZHN+gqiw6wDLFeAzBtieKumHKotMboUmUFQ+SJZBPZvaVZI6rJ5F7s1nVc8pwHR96Dnks1oqSaAo&#10;tZ7+v/JL9S/fs62kPJIRStpdvAF2MsGcWrh0wo4je/U4cKAFRg7rDotxHEwxy2Gz74fduhVO53xY&#10;LPMRFbEQdtNKuHRL0TyhCw5ub4msC92xcV1POA2zYeF3sXGpsFrnwWVdDZtxFwyRk5E6rT3ZbgPa&#10;t+ig2ADbWnU+tHeCt0xiBQqERJTo019c/ppgyecRg6fx+XOq0ciopAXsUcXtS6/OnvkBvPN8LJKi&#10;esPeYC2VMBWxsiGYU5YcroeBwOkwTsOYAe2QfykWcAuoCSulsqk0ZgKCdJ2KorBrW19oI+bBatmO&#10;RN1YvPGKFUVFNGAZ36SbJsYhBh0yUt5fgVMpZf4vigTdS/C9bGEgIKTKw2NqvbhiOjL2eZM6p5DP&#10;KpMaPtELimx34M+/TQGNYoIEVBlPDZJhB2Qds7wvIKhKFiC5RwHv52EdefisbhpmiUh+Th/rUV49&#10;bA85JqE1hfytl0DoEaZFYCNrlxlhKZ+4ukEacoDtKS5wSGSmWuROShV480NSmE/WKqFWav148fBF&#10;MWBKWwQKrmfZKBJXy+v8+o7mP5VisEwnG1Q5K/n8Mt7pb4Bju4xI0LSF3TgeBnGjqXuyh7rTthdO&#10;63o49DPRt3N/bFw5Ar1aD6B7ngKLZhmSHAMwtPtAJMZMhNG4j+xzKYwJU+m6y5bI7PQ102GPGIYJ&#10;veKRc7EhAl5JTk3PKLM66yPU/r6cR+ApuAdeN9u+DCxD8pcESzEEGkqQRuZnzykSVIki7qWhPIKg&#10;+16c/ioB80d2wLBOg9E2fhCc5tEw2ZdAG7sOmthU2JyrYAufgI3L6FrnhxP4yrHOrmEd0dAv0Rhl&#10;nA3VcOTplnTdJ1G5dyMubC5eeymex2ns7uvImq5V4SXC2MSNDyVzIECUWub/nhSRjQUk85AE4St2&#10;ybZWLIflk2cS9qtcYLplYlDiNiq3kucodkwjV+yYrK2ALqaHSiXbQfho9MK8CwgEHtnITE9mqUfB&#10;RQ3Sz5hx+kQsfvzOge++tir59iuLku+/tuHEd06c/jEGl04aeb6JripZfK6R15HJiboU1lchQcbL&#10;Zyhk2dy8Xz7fiyvLMqmxQjJjJcI8VZvLsADPUW67MCbpmMheyTjVVr3UdQFN0fHfDyxFWC5ZligZ&#10;p9QCBtaj9xYcf9+O1q7R0IfvhzZhO6LjU+CMXUk3fL0aP2/XrAs+f1cmdCz46XgHTBzdASbHSDjM&#10;KXDpF8JkXQtNzCaExy6BPmEGrATKpJjhSF3aA9vWN8VHr9rhl5Vg1H+fissVFi/bFN8PX3YNdjL3&#10;KNsoA8ti+euBpfTkBKX0R/ie4OC+hs9D102yirNHL8qWJARke7IkLMeK9LNt8PJzyWjdhIpoWAwd&#10;gTIibgH0MRsIgKvR2NoTzz+VRIV9iABIcFGD9zRA/3VwB6MwZ0ESe/dJMBvXoI1zHD7/xIEiiNvH&#10;e4rbp9xHuoy8r/qtAsvfXzlVyjZxP8VVVWOiLIfKrUhgyaDxyvp2yQOZxlfqgRo2cBOYZKdD/8M0&#10;7jB4M8KRflKPE182w+fvNMcrR+Oxb3MM1i+Jx+JpTTB9ZDOM7tcCI3q1xYAevdC58yC0b98fbdv2&#10;QTtKmza90LpVT/W5Q4f+6Np5IAZ17YuRPXpiTJ+OmPpYK16nKa8Xg72brHjpiB2fvB2PE8cTkX4i&#10;Dp5LMmlBMA3UYnn4LB4aumzypcJ2+AyS9k3iUbPlucT1lFeWn+AvY9VFmXwOcdfVmOLv2QZiV6zT&#10;fBkvFMCUe9NT8T2Mg3vaItYyA5GG1TA0ms0Oezksrs2wOMbgwJOytUVtPhd/478TGfkWjJk9kvq2&#10;AA7rMpioq5HODfzdZuj1mxFnnIg9OzrCHzShyNuQ9cP2FNuWe8lklIxXSttmyHh6DRIHtq9k2S8D&#10;y5D89cBSys6HFqXMkRnkynTFZeyNiiFKIcyQrqNKhCtuYIDHURMHdnVAgmUSTLbV0MQth865gwqb&#10;SldoCdo0HoG33+lIEKxFJaShBh+BF+E4cKwdEhNGwGpeBZNpNCYNb4PcbA18vmuoiOzFsx4OsVt3&#10;BSqquIfF40allvu/KWSJEkit7l088y6zs5kPIZj+MEGE+pBLt9VDEAlQD8jqvFkNceGECR+8FoPD&#10;u1pgZUoXTB3ZCwO790fz5BGIjRkBp2M0rJYJ0GimICxsNurXX4y6dVfi0TrrUK/eSoQ1XIyI8CWI&#10;ilz+s0RHLUdk5DJEhC1BWINFqB+2EHUazEe9BnPQsOEsygxoomfBbJgDm2EWYqzz0LzRDPTvMgwT&#10;HxuMZbP7Yd+WbnjruZY483Uj+DLNLLsEg7P8XpbdLeE90inIsAfbQPJZ0u0M7flDpipjyb8zWEok&#10;gIzryripcsXTJQFLVerg9Qj4w3B4fzc0ix0Ok3YeLM6V0Bm3omX74fj6BDtpH8t9ic9D7yTfG47J&#10;M8dCHy3DRlvotq+D0bUNZutKuLRzsXZxL/gKtSgqJEmQYQjpONJkCID1QkZbJDtliqcg9ZDG9k+n&#10;HsiEXBlYhuSv6YbzoUUxMu6D72J9KmtDunlkhum1KWI4wjoosjsj3WtfAVmgLw4LZnSBnUpntuym&#10;Em6G0bEWDnHHzYvRtl037HyiFT54uxfefac7Fi/thdiEXgTKRbDpNiHRPhyvP0eXqaga3XYZxKcb&#10;mVmTLk8VguU1CjRDExD/A8WUSQ4+bzCLhkc320/ACHjY5kVsfz8NBxpkZ9jwxecWPPuMHWtWNMLI&#10;Qe3QPnkIGjtmwKiZhfCIqWgYPQENNeMQpZ2BiKjp0Bhmw9loMZq2XYnW3daiy4At6D9mH4ZOOYCJ&#10;Mw9g3rzDWLjwKJYvfw6rVr2kZEXqC1i27FksWngM8+YfwbiZ+3n+fv7uAHoMfgLte2xDctuNcEiH&#10;pZ9PIJ6PCN6/gXY8wnXTEB4+neWZjSauWejQdBiG9e6E5Smt8fSh9vjy4+bIumRnWzZAMHgngv6b&#10;2L6yHa+wymrUgZvorgvD+n07LGGV3jy6vPRuIOxWvJ5MtoWw+Hyy3mAtfPxqawztMhgW/SToG65F&#10;Et3zD99PYNtQX3y3qKW329YkINY8FhbtWtitG2GzbYbTuZQ6OwQzxybDnSPj67LDpHgvBEM1WcaO&#10;QVxt2cs8/14VfhYQ1i17GWXepuqktDL/JeUv6YYLc0gnOEpohOcB+H00HAoK+NwFEs5xAxWJz5v9&#10;AJXlHjWDKz34xXMuDOvZDfZo2aZ2JcyuVbAnLIXevgAm60w4jCPR3DUNje3TYDJP5PezYTVtgD1q&#10;NtYt6YlAYRzrjkApiimTDARrmYmXcTK1CqQk1q3Ucv/3JDS+dy2Bg2xbNtjCg8ijm/bdCQdeeKkl&#10;li5pjmFDWqJNy/4wGgZCrx0FDcGwYcO5iIqWrRTWIKH5enTstxUjp+zDqpXP4sihj/Du29/giy/O&#10;4MTJTKSl5yHPXYgAr/7v/AWCVMn8IC5d8uCnU5n48stT7JS+wbEn38O6TU9j7LwdaN9/CRJbL4Ez&#10;fgWiNYsRVn8O9JGzybQmkJWNRKsmgzCY7vySBS3x9LPx+OZHHctUj2BE1ztIXS8sT12nt/F7jxur&#10;CarbIEkuZDhA6Qb1LnjpYfgz+H1hOVbAfbj0Uxy2bW6M4b3jMGe8EWdOtEXmuWY4eXwgNi4dikTT&#10;Y4gxLUFM7CK66lMIlPNg143FiD4tkHZKVu7IpJbMtMtEGQERBGhfQ+TnR+HiBSsyLsSj0EegDrKD&#10;dN9PpivRBmXM8mf5a4GlNDqfRY3JUSG8D8KdZcKJL9vh6w/bI+98E1aGBBffSNf8YYJkDSpWDfjo&#10;EvkkHKjobhz/qAk6tJCEGfNhjVkJrX0RDAmrYXRugMOwHgmmjbBqd5J5LoXGuQAG82ikzOmAXLqD&#10;ATfrj3WJixSJ+8slMNMdkllcNVMrYS3/VUO9UunZ+GxPyOx0oA7b2YAfv07Akf1NMXdGW3Rs24kG&#10;Nwg6wwTUbTgVEZF0AXXrEBO3Gr3778C8hc/giX1v4u0PfsDZC4VwFxahKIRt/+KP5/j9ZHU++IM+&#10;BIsCBNAgfHwvEijid5f9VxTgFUV+4a+Ip/gDAVxMK8C773+HA4fexpJlL2DAoB1okpQKE0EkPHwF&#10;GtRnu0ROgsveDx3btMX08S1xcEdzfP9pU3gyTewUaxOc2JnK5NXPoVslEtKfvz8mUmIPJd+Xds6/&#10;EDFCNX4qnaVEIkiHLWFaZHbum+DPlPhdlqmQnWtBfXgztezYwvH9x4kY2tWJ1oljYDOlwG5fzk48&#10;FRbHKnbUS2G1TEf7lr3w5eetqOuyekzsmG4+O35fro311ASrU3th/Lj2GDa0FUYM7oE501vgyT0d&#10;ceLb5mTfDVXW+L/VQ8lzXc1k6T+QPx1YShgGmaNKx6/CS0TxyJwEnCS+T1KsecRtqYdXXzZh5Mgk&#10;tGwyBK1cj+HxHp3w0nM6+PxhKMyVmEBhfvfSTaPwOl6ZLEAdPHPUheT4zjAZllApn4AmZi0M4pJb&#10;NyDGugIx5pUwkGW6Yvpg6dKeyMyxIBigeyduvYonZBnFvRED4fUlXEPt0SJKKOBV2nNdKcJCZQWJ&#10;Gl+TAG6Ja6RRsb1CiV1ltc/dkHhIH5VcPbcKvpd70AAKeI6Mr+Zrcfa7ZBw+0B1Tx7ZF11a9EKN7&#10;DIYGE2GMnk2GNgPOuBXoM+gIUha/jOdfPIWTp3KQX+ALodTPf8IZKQQ/+QsKxpENBkX4Pkg0E0Ar&#10;kQDP8xYRIOG/TEKf/bxOiQRFgn7+JnRd/pTvi/52Xfks//gppdBWt9eP0+cz8cobP2Bx6hvoP+w5&#10;NE5aC612OvThs2BqMBux0RPRLqEfxg3riEO7u+PU8STqv7isdSispwJpJwKFRAHkFu/xI54ARRYJ&#10;BLMrs/4lnOk+vpeUfMLgpI2lbQQAr2i7K0WGYNTCAwElScwr4Cgz8zLReAPvQb1Nr8nrScQEryl7&#10;EXnvwscvJKCZsRnsmgUqCUt0zAxoY9ZBZ98Po/EAEuzj8MJT3Vk3klVfJjOlw6+KU983RsqUzmja&#10;tAfM0XNhi6KXFL0ARu1SdoYLoTeMROcu3bH1icbIz3OyDqophhkKnJdQK95fgEPprDyDPONfAED/&#10;dGBZHD8ne60UuiVwWkJHbqA7cxOCMgaUXRfuvEisXW2jgvVCuHMJIuwL6S4vhU0zF40adcLTL8fT&#10;JWtIN5kglEUXKb8a/Ll3widxfGSHfk8Yju11IDm2P6K1S6icy2GxLYXdtBbmiHmINwzCkO7JeO3p&#10;duzBG1FJCVp5dKUUayypuxIG8m/WpRhN8SoZGfNSMYbuW9heN8FLIA4NH9wHH+vAx0YOSEdBo5MJ&#10;DgRrIPdSFN5/JR6psxuja+s+MJrmITJyGtnjBDKSGWjZMgUTxu/AkSOf4asvz8JTWIw+V/wJcIWE&#10;LPBnKTn2v5XS/gqJ8d9+dwHPPvcppk7ZjXbtlsFmnY2whpMQReAw6GahY7OBmD2hFV5/oQmy0rQ0&#10;EAKVh3WX+6CKy/Wwc/PJPuTSyUlHrAL0qR+ZApaP0FbElRZdE2/hP7GVy3WEtscOMihB++xkA3n3&#10;oDC9DRZObI143UDYjEthjF2LiLj1iIzZApNlFlYu6MX2NrAssmEaCQTuxcdfNkLfrn3pnk+G3kE2&#10;6liJeNMuxOi3w+mSlIEbEJmwDBGWFdAaH8eMSS2Qc9aOIq8sLKhJEsFO2VOeoCkRHNJ5sJwSxfEz&#10;cP6J5c8HljLWeC/BkuVWvTKZWyZZloRjFEqKtUhsWN4GVvMA6Mw7obfug9W2Dk7bYlgJnOH61eg5&#10;IBkF5y0ES3HFKrOXJ9hK4grZrCv9IfbSVIzCWnj71RYYO6o/Wjd7DM3iB6ILQWfyqC44vKc5Lp51&#10;EElqEMAk6JyMVGYZFXP4bequKI+AqAKohYVcT6mkFDdIgJdYObVvthiWMFCybHj4O18NnD0ViQP7&#10;LBg+pAkSYgciOmIugYIgYZqEFi0XYsr0J3Hs6eP46UyeYm6X/wn+lAZKV4sECeQiJX/i3adlBvDc&#10;i19j/oLn0KrtMpit0xFOlhWhmQqHozv69W2CXVvjcPIbCUuKVK6wjGsHlGfAOlVxm9SHXInb5TG1&#10;yyU9COXZCNv87cagVY5S8XbooXhzroOf7nRGhgtzpjQjOxxHwJR0f6sQbV6OTj174uRpsmMJ9M+k&#10;DRTehVM/OQiU3eGIXAOXbQUMzmVwuNbDbliDRpYNcOgX0SOaBoNtGkzWJfSUNsGpGYT5Y53sNGy8&#10;HwFaIghk0knWn8sSWRk2EDYtsbmllPlPJX8+N1xEAqZFUdmYwjQzHiUjoOuN+/D8cy40sQ2DSZ9K&#10;pdhE49iIGMcyOB2zYXZsRYT+KJomD8DJL6loRXzOAMEmeDuCHnE/aAASRnOJrFPWHQerIzfbjBM/&#10;NMK338Th1EkncrMcPDca/vwHyTaEefA8KmtoJ0VxV64o778lEm5UET5PBTXUEFqRQqYp2W0UexVG&#10;TKD30O3y8xnIpH/4OAmblrRH15ZdYDeORGTUbNSXFR+NNmPI2IM4dPR9/HQuW3mzJX+CleL+FtE5&#10;DhYVFrvDpQPR1SDyDIFALgJBNz8HCJY8FnpU9XchIx/HnvsMQyYfhr3FejTULWA9LaCLOhadknti&#10;5ZyW+PxtJ/WA7R9gpySAqFKuycQM614ykksQf75s+yA7SUr8rnSQpbXh/19kzFENLeXcwLalXYoX&#10;4b8d2W4NNq5PRpJjEByaWbBpU9GpTQ+cPtGY4M5z6eb7ciOwZE5rWKOmw2lZryYoLY6dMDkWIzZm&#10;BWKMk9G3cyfs3NYR6zc0R/uW/eAwrkacaRtiowdhw6okePzs/POLhwQk/lb2iiJYBuixSFB/aWX+&#10;U8mfDyzFbanMBxOgJDiJ+ylrtv3V8PW38WjXqj0s0QvRmK5m0/gxsFinwiZLyGJSYLWugEV7GG3a&#10;DMXn3wzAF8cTcWRnI7ywvz0unOgGX2FdVpZcW9xZulv5FZTAR4Xk8SJ3FfizZVyQ36tJGzK+HBpM&#10;howZilv22ymULNGUjafUmKVkz5aAcbJeiRn0S+hH0f3wFOjx4QfJWDC3Gdo07Q5j2HREN1gNnWYZ&#10;2nRYi6WrXsJnX16E7zIG6SfzChT5CJACm16+evjqVlJUdHWDJekVX8mYg3nFz+MmcHrgDXj43H8b&#10;g/Xz1C+/zcL6re+iY4+10BsXICp8EYxRE5GU0AFTJzXHm290QF62dKgh70ElRFFJRsgypeMiQAXZ&#10;WavA7lLa798RiceUUDO1yob6Hcgnu5QJIO9dKPRG4Z3XkjG2bwc0s/VGt5ZOnPy0CR+Tuu+tgW/Y&#10;WSY5e8FO8DO5lhIkN5IobIbdtQoG83A8Pqolzp9pzYfXsga0eO5IX7jstA/LXtgMu5AU1w8ffmJU&#10;eqX2WRddY4csCUMCMo4pLLuUMv+p5M8GlmqmWy15I2AQJGUbiID3DlxKS8SIIe1giJ6PGOdc7JB9&#10;bj7sg1S+JjTuDadpFeLM65Fo2ovE+McxYPhQJCX3RbxpNOKNY9C5xUBs2dQeZy7G4wwZ5PHX7AjI&#10;vjySjUfGDqm8Raq3La4blZBAZjjFlZey/afjV1eI9ORq7x2ZUHiIYEymIwPtgfvg8Rjx3tutMWdG&#10;ZyQ27Y9o3SiESwiNeRX6DjmM/Uc+RXqWAGDxX0AA0kvm5aUxEDQUcBAsS94rkcmbP8545L8jpJX0&#10;BuQ5ROT5+MwEy6IiCgrIMvPVe/j/xjfz3B4ceeFTDB5zVLm44dqFiNBNQ0z8YEwe1xZvvd0U+Z5w&#10;Xpd1L3YhW3yk1Qp5ErSV0D7tpbTf/1uEBDwAf8YjUHuWq+GXa1UYmsTF+sU1JvPLPZeA919pj+Pv&#10;JxNYI0L3L6iLbaua0c0eDYttC7QxK6GT6I2YhTCQPXfv2x7fn5e966nLkn3IfRd++q41GjfpDa1t&#10;Jz2wAzBFL8fCeU0R9Mkadj7nxTqqc5AsSyqhym843PCHlT8dWErvm30bX2UHxsp0he5Bfr5F7ets&#10;1o6DVr8WcY1n4qvjPWgKDQgJDXH4QEs0cY2Dw7QONtNquuSLoaObbjTtZ++7GzbXOphMC2GzPo7u&#10;fXqhd5ee6BTTDO8+z1443xBSMBmPVOEmYhzFjC8nlLxBXPHfdHsHXkttWpV5B93Ae+GXFGY+dhCo&#10;h6++iqVSd0SrxqOhC59BRrQYDucyjBi3F8++/h2yfQKExX8ypSwzHj4BDr4XCU1dU+R7iswwF4s6&#10;pRQQulpEPY8Q5pJnUs/I4wo8pUMoZtK+fJJqdiYCrsV/Ofzdyx+exZhpR2CPW4Jo7Txoo8ajSdwg&#10;zJzSFh99QPfcL7lHpeO8F8Gse+DLkDHj38pWBCwlRvIBXpPAKMdkyEUAOVvGMiVHKnWuUGJlq/FR&#10;qlM3yxP4ytHjqYNpI9tT/2fA4FoCXfwivqbCZp6LxnEj8PybLVkd0tnSKzpLuy+ojuMftkJCI3a0&#10;9k3QxKyHga79oG59kX6O7DKfHYNsh6GWZUryYhk//606hT+w/OnccAm9yLgHAfbsMqjtyddj+ZLm&#10;sBgGwOlaCbNdYu7mY2Cf/jj5Ld0o3Ir89EQM7NcX0WYqU8wqGHmOw7YBRrophrhN0MfPhTFhAixx&#10;88nSFsOi2Y54GsrTe11UTgm/ETdM4tFYLzJDmC0zz3SXZExLrf2myGD/b+qqhCaeZDJB1qWfPq3H&#10;+tQ2aEnGY4mehejw2XC5UjB5zGF8+M4JhQnyFxT3k4ihPgqICNNScTjqy5CUgMkV8qcAyyuf6/Ln&#10;Vp2EPKS46AROvpWPfv7WJ4xTnQR89slpzJpxADFxCxDdkOys3jK0ihuDpSlJ+P57DX9Xk3pBHaSd&#10;BKQjK/E2/lORlVbCKGWoR9ilAmKCpYQdqVAyGf65DkF3eeodvRrxrgrKkTDUw9DuvWDREvSckoFI&#10;lk2ugiVqAWZN6waP306broiiS/RSZJlj0UPYsr4VbPbJ0EqWrYSVsFhnoWOTIfj6Uyc7BN5bDTVQ&#10;7wWo6YoLLpRa5j+T/OmYpeREzHtAhcoE3VpsWaeHy0QAsWyAib2q1b4UMfY1MOjnol+XljjxRRN8&#10;9fEgtEhKQaRpDTTmFbDQJbfbUqlYNATnYljjUtQ6cBPdd3v8Wui0K9GlY1ucPiXZhtiTS3A5gVIm&#10;lGS5WJE6JmNVVGC636Es4MI2/7G8/56wQ5DxyiBZc144Du9NQvdWQ2FtuBKGsA181rkYPnod3nz/&#10;S5p2CUryNUDQkAE5gkSAnyWy0UvwlNe/Bw0BxcuE5yrhh/+G8B8l/+y70o7/Z1LyXH//zCXi5X+F&#10;FB8/SLWF6i7AuqPb7i/gATkIfPLZeUycshdxMYsQXZcdccPV6JA8HFs3J+Fiup6/ro5ggbAvaXt5&#10;La0t/z9yD8GJYKZ0i58FMMWbkYlMOa5yC/BekvxCYnhlDJUdtC9fgxEDOrCTXwOTZSesBECraSWa&#10;JYzFBx+04wPL+n8yQ5mk8t6Kc5fqoUf3lvSsVqrFFrLHvZ061SquPz5+P471Idm5eE9ZjSaTizLB&#10;9Q9l/RPK1QeWJfcuUb4rypJVjb05QcpbFV++40C7hFbsUVdAL2MvMWthp4vtsqwga1wDC1lil9Yj&#10;0bXrBBgsW2Cyz0f7dj3QrcMgtTNjlG1BaPLHvBax5kNwOhfBZOUx12jsfTqRjOMRuuC8l0pbVqww&#10;Kl2ZKLO45Cyj9P5qG4Tiz39X/suf4YrnKPU8ijRYAdvCY8FHb7fAhGFtEKMbDl0YXSv9AvTstx5P&#10;v/gJvH6hTTxNOZZB+BV7VCgpVEmJAIdM5fgEOQQQfgZEGZsU9imizuAV+KqOl5xTmvB7/sc36t6/&#10;19/f3f/n96UIe4mS51HPJjP9l/2mpA5koMJLkbNDdcZaJEgWBQpZj354+Ztibq7Cj95670cMeXwv&#10;9MblZPQLYTUMxeCBLfHiyx3hK3CwEQhyP7fjZW358/sr2780fSgRmUCi5yJDMWrBxV3sjMnuZMxQ&#10;RUJQH1XuAZ57MYK6WRu+woaYOy8OBt14WB1rCZYpMGqnYOzYrnB7bTyfwHpBmCGZqL8uVq9uApNu&#10;JqzWvTCRJNhtm+DSbkKnpAE4/oWduiD5TyW5sgAs2ayIGna6stylPfNVLFcPWPKeAkiyXlvCJ9x0&#10;N8QVVSE5MnlCl5dlK8qugmAaG99bE8d2OuGsNwjx1sWwOeZBZ1kCs3M5FWYd3exNcIqrbZ8GvWUp&#10;tJHbMW7MOJz8iWzzBzsO7m2HAT27IM4wHDbNUph1G6GLXkqgHYyNazuh0GeF1y1JUh+FP0vSvYmy&#10;CJMsTVlEEQUw5RmkvHwOKWue5E4kS1SJHGrw+3tZt5XhVRtYSco2iZcU1iATRcJc+ZyB2sg4Z8Ga&#10;lT2RGD8UJu0kaCJmokXLJdi+523kesTM5S8EAIpIUpRpF4/LyWsIIEL4oLCTXwu8hkBDAILiKxYC&#10;rDBLgRhyK/6GxwR85cLKbeVrMXj8/MePXncQOVkFOHcuB599no6XX/sRh45+hm1PvI21a5/HiiXH&#10;MDflCMbNO4Lxs45g7oTDmDvlEF3cg1g68wgWLHsOyza8hG3b38TRw5/i1Zd/wFefZCDzp2xkZeYj&#10;2yulvvJPysXj0lmosvtZ/CAKCXBBeVgvv/dQ5JXPKSuEZKWQdAfq2fkTWXDp4xv5RsGiqi+KOp8/&#10;ldPkXKlPdYT9lzeAJ5/9BF16rodGMx3RUeMQGzucz9cOJ06QjcleSqoTlZUwlZUNBdx3IyigRtsK&#10;5DzEY/dQt9nOiiWKqy1Mkm2uXG6e9zOjLBmzlA5Y9K6YYSqwFCZ5A6/D38nOkTIc5a+GQ88kQ2Mb&#10;BEM8varYeTDqZ1KHerP4Bv6G102njvkewXuvNEOLpn1hJPA7Y1JV7LHDth3O6IUY0rUNLl4ywhO4&#10;DW737fAW3BACSpkdV/tBVaMuP8hnkd1Fbyd2SOJniTsl0xUbEAz5zcZw/wdy9YAlgYiUXxKUSnbu&#10;gEprxgaQyRUJ1qWoOEiVMegmBAur4afvo7B7UxJeer439uzvhM7dW5FBToLZthsO0w665GSYiVOh&#10;dy2CVbsNk4dPQXaGZHLhNQP1kXbWhqcONsGMye3Rb0ATjBrRGs8dagd/tkzsSN1I+IbEmf2K+pCK&#10;FmVXhsDr57IuyQBCY1CiZARMAVCJn8zndflelKsoTQbu+VvfzfAX6vDWi+0xvHcyzPrHERFN8LfP&#10;weyUozh9LlsZrfwVKQCj8Qtg8H8lYtPKwAUUBPAk7lAkdLj4J3wjBwLsDDwoDHjhJ+CUTCJLeE2g&#10;mHNd/sdfINsNHP8xG0+99CW2EtxSUp7DiOHb0LHDYjRuMovAMYdMZRZMptkwGCjCXKJmwhg2D3Uj&#10;l6BO5ApYay2Dqe4CNIygMYfNR5hhAaJ18+GQCAZ9ChzGuWjiSEErXqtVp8XoOHYTpvPZ96x/DU+/&#10;8Ck++SodWbmh8lz+5yMzlDFHL91ohf/E0oBP6odgJ0JAFSAUaPTwx14+39/+Ez5aXC0iUk/FryV1&#10;WrIUU/4upHuwbNWLiGu0GJHRKdAbhqFLJ7LMpztTX6xsX+oN9UD2HJK0bAF6HUF2kIE82YIjNM4p&#10;eqB0RsBSLY2VTlZ0TDpj0ad/wdTIOD18lW04VAYtyaLkuQEnzlio/30RbVoKQ8J86KwzsGDeQJaY&#10;zDJ4DeUBfPtBDHq26kvdkpyZy1VWdpN9M8/dCIduAlbPb42gx0DbIyDL5msqdI33zCA2yPCXdOgk&#10;M7IDgU9m6QtkpRF1WgBdPYsAfxlY/g4i95R4Lt5fljDSBVHhOCpDi6zSYc9ccD/8/io0iPtp4Ozt&#10;QKUDz/Wyxy2qge9/NOPxEUkwR82DVb+NirABpsRUKs8KWGSHPM0kTBzSDN9/0ZLgYOFva1IawpNv&#10;QsaFCORn1qIl8boCeunX8/7sMWW/8JIe/58Kyy49v8RkyiRPFutXQFON+0ggOcsp64NlDEgSsMpn&#10;mdHPIIvOlRyZNZCZpceGNU3RIuYxWBssg0EzFT16L8Wrb/xYzG1CtqvGIgkEghiShELc6RCTFJDk&#10;W/mqRGjjJe8FDIV5yfkCiPlBN/JQiOxgIdwKMv7+70KmB2++/x027XgH4ycfROfO65DUaAU7obmI&#10;0k5UqdrC9JMRYZuNMDsB0bEI9eNTUS9hFeo1Xo86LTajQasdiGq5B3XaHcLDHQ/x/UE82mYP7uu5&#10;F7Xb7eL3u6BJ2onwhK14NGETHo1Zg4bWVIRZl6FWzEJUd85CXd1E6MImwKGfjeTGK9Cx42qMGr8L&#10;6wjYr733A05f/FsnIn+yalOChIQl+/lsfr+bwk4gEFqX7uZ3wrT/rp7k888idRSqyxCKyjF2PvxQ&#10;4prL3wcfncLgoRthZadgi1iKGMsozJ7TFT+daUyArq70ISjDRVkSj0tAy5flsBLFQbdaEvG6ZUkh&#10;9UPpD3WDHlNoTPKXba8oV+yBna9ktZIgeQ+vjTtwaGtrxERNhNm6HNq4yWjaqisOPN2UdtEILx5J&#10;Ru/2LWGMWg6jYy+iY1bydTMMzm3Qs93i7IPx2TstqMO1qfvUZcl5KWxS6azoL5lpnjBIeQYyZnp/&#10;aphAiEFG/ZDOi50I4JRS5qtCrhqwFACh8ghIyl4uknwipEBVyL4ImgRKT5YNX3wXg+ffNePd95Nw&#10;7nsqppuAl/cgghfYuIG7cemCBnMn94DdOApW23LoHauhcWyCJXYrHNYliKVb26ttR2xc2QHrVrhw&#10;eL8Ohfl1eX0+cwHLkU7gzaMSpvH9JV4zTXrVkh7/X4gqvyiWKH7xbKYEzueRCct4pnK3KJLNW2Ul&#10;Z7kLqtOQH8annznw+NBOsEZPgDZiLmJiVyJ15UvIzpHJBtoeQU5Ykz/oDRlzMfipVzViKUIXUoy9&#10;BAAoYugiwjAleVqJhBJYyJd/M/480rEfvsnF4Z2fYuroJ9Cl7Qo4LdPIEOlyaueqJYLR+lRoYjfi&#10;0eSNqN12K+p024u6g46h1sgX8MikN1B9zvu4f8FHuH/Z57h31be4fe1J3L75FG7ffga37ziNalvO&#10;oPLOEyh/4ATunfchdGM+QOSCb1Blzbe4ceVx3Dn/Mzwy+WNUf/xtPDT4RdTu8iSikp+AsdEOGF2b&#10;EK5bijBNCjT6udDqpsBKL6Jj+2UYN3oXtm95B198lYb8wpJhihDW5fM5s/kuTz11iGXybejLYjAU&#10;CYFkCVDKWCffF9exfA7VsZsdNbuWYqaZn+/D7m0foEncaoRFrECUbjF69u6F996MoV7KsEtlghr1&#10;N4fgKUmnZbdP0WeyMNlL3C9DTTKeKHohQCn6Xppu/Z3QVlUS3ypkrbxuYR3kX6yJwjTJ2doH88cN&#10;gSliFsyxC2F0zoDDMRZtmy5AjIGs37gQhrgtiEhYjIj4xTDHraV9LEaYsS/mp3Sh3ZuosyzLJbrf&#10;GezkZZUYQV6VUbwftV2HdPRiD0IQaCuq46euC7ER8C8Dy99BpOLzbmAvLEkp2BiyjFAmTrJlyRl7&#10;U/+9eHZfPFolJ8ER3weN7BPQo+lY7FjUGDkno9mw7N3SqDzuu1GQrcfmDS2RYO9H0EyFybEBeucG&#10;KtBqWBw0Mrp+Ls1iWMIno0PLdkjPNBC42IteeIi99SOskztR4LkJ3rwaCF4i2xRF/hVhQSGAp9Ko&#10;cSYqlmT/kfEiVbc0Htnh71J9AjGB0lMVHm91HDpsQbtmfangy6CJXIDOvVfhtY++U8Yof7IEMRCQ&#10;pYgSXM3X4lU2JWAp8OenIYtDKWD5N8CUNzKG6eFBiriiMjZZfF31x6+/O34RO7a9ikHDVqFRwkKY&#10;tYugazAHpqjFdKnXICJuM5nhATw46AVUmfAGbp33KW5ZfRa3b8rAnduzcfsT+bh1nxs3HfTg+kMe&#10;XHfYgwpPFuL6/YWoeKAQ5Z7K47EsVN6fjpso5Z5Ox7VPXsID/V6EIXY/ak77GhWO5qPci15c81QA&#10;lQ4Ecf2BIty8L4iqWwvxyKpcgu853J1CAJ7wFh5mOeq23YfI2E1qEk+vpTscMQdauvSu2GnoN3AJ&#10;1m5+Ce9/fJLAWfyc8iegKMHoUnEyCSai6LZUpLBzqdfLJoSkDovrWB1XYClLKbN5rIDCyiv+O/7V&#10;RfQZvhlhhimIDp9H72Ag9m9qQv3Rsp3vg1cYWno1tj91gfosO476M8Phy6tKwKxE1imAKfrOzvkX&#10;mSVtVcYs3eX42+p49UgsJvZuhRn9x+HFp/vgVFp3TJ7cApboEbDYF5MwrCVIrlB7SplYZ9qEdYhq&#10;NA962oLVvB7WqCkY3r8tzpyzkfFGsWyP0IZYBtlOxEe9DdwGrwqTkomm4rIJCRBgkfFMsVthzZJ4&#10;QyXb+B9gx28lVxOzLNmRUa1DFbeVvZlkdS7yVcali1F4rHtrmKLHwiDJeC10rQ0pcEWNROosK39L&#10;xRQGKAkQPHRzvBE4tLMF2rgeh1WzFKa4GWpDKEMClYcuiNWyEXq669Om90BOYT0qIH8rSl1wGzy+&#10;a5Dtr4S8/Ieo0KyXvH8xhvSzCGOgS6IYpfS44sZL6jjWac598LN+ZWDcR9bq9z+ItAwNli+OR6K9&#10;D7QNZ8OkX4JZs1/E+cwQMxIDDaEfjVcGFYvd7dD67WKD5n/CE0P/CbdkW/M7maCRqRrhUywIXyX2&#10;sviPby6czMLefR9g8OPbkNhkERwRU5BQfwZ0xqWo3WgdHmm3E/cNPIYq09/FHat+wC1bzuPm3bkE&#10;vELcdMCDivuzUOlgFsEwC9fuzwzJgUxUOJDxs5Tbn4dyR/y45mkPKq87gxtWn8A1B3n8qWzcRsZZ&#10;u/Ee2AwbUKfJVjww733cdegCKu27oK5d7kiOkmt4j0qHeI8nc3g/XudQISrvzcEtW8/hztXf4+4Z&#10;76Iqme0jHXehVuI66ExLYA+TzO5TEZswB70HrsWmLW+QMV8sfvjQX2hZp9Qz0VTFXBbHXbLeZKii&#10;pCP6WRRqyvnSYbn5XhhqqH1KBjBy3F6sXvky4p3zoQtPQYxpghoLP33OwZahPRVQj9NlfO8B+LPv&#10;h4/uqz+nFnVC0qKFvKrQJGFpuvX3ovZ28ldE5vlIDGndGdbaqdCx8zfF9cey7Um4kNka25Z0QHKj&#10;7tCzE3YanqC+r4Oe4Kg374LJ8CQskbvh0g/ArBHJuHS8PZ/lHj7Jw8jPi8TJH6z45N1EfPZuS3z7&#10;eRvangtBfzQC3vsRKJQA9etYbmGUtBcZcy0GSLWX+hVlvarkqgFLVrhKM0WgVAPG0gDsbQMSDI4H&#10;cfRAd8TqR8Fhkp5yF4ymQyoJqqbhIowemYhCj4W/JThJD50pAMdr+iLw6rEkdEzuBqOBShyzCVEx&#10;kp9yIXS28ejYoSO+/aYRwYi9ZvF+yjIzLUMBXoKnn0ApqapUT1pqmS8X6XmFgfIaKoBdJnaqkEHc&#10;SWJ3K9x55eElCPtQE1+cSMLwxxrBoXsMpvAVaNZkAw49eVyRHzE9j5tGKTPRCv2KRRmtCCFSgaEY&#10;PCGSx0TkSMi59qm10IUyVifUkf/Kn8cXxGvvfYcZ8w+gZUt2NprJMEawTvRrEObcibqtj+HO0a/j&#10;5qWfocrWn3Dbngu44RCB7wjBi2BV7nAuyh3KpQudhwr78nEt5RoC4jUHcglqFPmO54SE5x8twDWH&#10;83H/tkw80PUF3DPzM1x3KBO3HshB9aGvQmdfDS1dwYiYFaje5xDu3foDbjh4ERX2E1DlXkcItnId&#10;stJyT1J4ffVZynIkG+WPZuH6w2m4de953LX9J9yS+gWqjn8PNds+hbpxO2EU1kSWZ4+chJZJczB2&#10;yg4ce+MLXPCUMELWINl2UCa1yLxlOWgJ9AlAircequ8StzzEPKXzUg1V3C4SluUVAFUdE/DGiz+h&#10;TZtdaBDJ5zOMQ79+yfjoQxcvVA0BdxUUZsiKmBspBE/JmJVRl7ZXnXp2k5oQ/JeTO8XizSLgFtZA&#10;QZoJUx9LgKHhEmgSluNRWyqs8d3x/lsxLFgs3n8vBjOn9kC3Nv2QnNAPjZxD0CS2P9o2HoyRvfrj&#10;yT2t4b5Ar8pTH/4MO559sjXGT0pC+87N0bRRDyTZh6JL43F4vNcwrF/cH9992xLuortJ0CvBk32f&#10;Av6QByW2I4s1JMKD9vcrnuEPKVcPWApIytJB6X0lpEbYJSveUw1nfopB97YjYTasgt2agsaxcxEf&#10;PxaNk7ujW9d2ePPtBPg8NdnjsQEJUEUZ/C0ZXUAmXNhbvvBsezSJm0q3bQ807Fmtlp1ITOiJl55P&#10;AGTZmKRYy6aiphEUM8kOJWmFjC3Krni51/BVxmxKK/Plwjpk2UOTQXyV+hQWkXsLPPnl4QvcAV+w&#10;AV5/pxnadeoGi24yNGFz0K/3Xhz/IkMZmgCb359LYxXXOeQKikH+zHBESgyYQKgiBuWzOi7HCI90&#10;DwvF5Q5dEOk5fhx5+jMMGbYJTsdEaKPHQauby45jM+q2PIiqQ97CHYtPofLuPFx72IcKh/1kim5c&#10;tycb1+/NJNuj23zgIoHqLEHqNEHwfDF4CpgJgP1NBCgFNK85lEOQzUaVPWmoN+hVRBo3ocbMj3Hr&#10;k9l4YPmPaJiwBQkmsunG42F0pKB6s42osvwTXPckr31YwJLXPkTXXK7L35R7Mo335b15//KHzrF8&#10;l1iuTFTcm40Ke3NRge5/+aMBMloPbtmZhyqLf8L9w97Bo60PI9K1ARr9PERrJkJvGY9u/dZgx+73&#10;cCHtsrFNVpYwcsnErsKPLq/Tn0U6qdBx1XEVv6qIA9Vel3hABPjhhAeDRz6LSC3ZnnY62ib1wLPs&#10;tL1eK13a2+H3XMuOXVxvcWVDIKNCccQd/0V2Jgk87oIv934ECx7GD9/qMGRwc2gcXRFhnAGXrQPe&#10;fc5K0kzbwW3weV04c6oJ3nojDq88l4w3XzXh2+Mm5KXZ4JPkx8GHkP2jCQvGJiPRMZT1tAAGyxqY&#10;TJKpaBNcmu2wRCyEXTsZrZt1wtbt8cjON/OZJQes6DvLrEKHyCyzHuYzid2UgeV/XwgsaoateB1s&#10;UaGERRixYhbBJXoh9K51sDqGY/vmCfjmVFd88nkjXDyVpCZKVExjpqzZvSMUdpR1CxXyDvbA18Pj&#10;b4rx4wZBF7UWdvNWJBgnY//W7gTielRWyYR9O3wF5aisVNgM9pYZrIt0locsU2LIQpllfqFOqOTq&#10;PFEg2dNHNqZi7+slYPuDN9JIEvDcwZ5oHd+b7v8iuk3TMHvWs7hYbLRBgpzfH3Lz/P4CxXQUU6Qx&#10;hoy52IBFxHAVUJL+CMNRBi4MsoQ10Wwz3di2/X10676RrtdMhOtnQmtZDE2jTajf7SgemPox7th2&#10;ERWfIig9nU+wycV1BMlKT9DNfiKPYEk3eH82WWMmASqdgCWAeQHl+XrNk5eUlD98icf4epCfD1wi&#10;iKXxGmm49mAabtt/Ho/MfAeRMetgsa/DHXPfxJ2H0nDv4JdUjF8P4ySMdoxER+1MhMWuxH0zX0HF&#10;w2cIiul0xbNxHYEwxCrTUUGuTze9vIi8pztfge56hf1S5nxU2utGxd0EzP0FipFew2e6lq83b7uA&#10;++d/iRr9n0P9plsRZVmhNkDT6aegdbvlWL/pHbrJIUZY8ifsMRgQ91zYZDFAXiahtpBuSU2p8RjP&#10;8wtg+tlJ5cBflCNXQUFeEVYuf5te0GxoI5chOWYI9bY9vQayTA/tLItsTNZeS2Z96rpfgSWP/SLQ&#10;8HvJdpVNvfTchoCvGs6esWH35laYNbItniSYebPDCWQ8t+A6XvdWBH38TZA66SMxCJIU0IVHwfUI&#10;eKog7WQCRg1uSVAfxI5rAbS2vTCQVNglFyY/2+wrYY6bA2NMCoz6tXDqxmPx7FbIybDw/neH9L2E&#10;XSob+R9hx28hVwdY8r4Si8bGDU2SELBkHAe3451X7WhmngKLfgtd6EWwu6Zi4by+yPE6+D0ByS1u&#10;dyWCG0XCHfhbn8Rj0sUJZjzE95WpwOGYNsUCXb3BSIrtjX07k1DkjiYgs5EvSWzngyjwVqLILnxS&#10;HjJMCcvIrE6wuxOSlV1AXPX6P8fElZRdGOVtxSKKI+WnO5Ip2at5vr8yCgq12L6xOZ/jMVgaLCbD&#10;m4b1G59XcwzyF1CMJp9uehaPBfkqgdHiRHtolAKaIcBUBqvYDIXHQsHjclCuov5BVm4h9ux7C126&#10;roCehhoVtQRh9g14uPVuPDDiJdyz6lvcRNC67mm6skcy6SrTnd2fSWaZztc0gp6wuwsEHTI85YKT&#10;3R0iCJG1ld/nI4h5cf2ePFTcl40b9qaj0p50/iazGNj4epSM9LAb1VK+RO2kDTBbVyA8fiVuX/UR&#10;qqR+iYeb7UIsmd5s/XC8pB+EYZEEcst63DuaYHmMAHkkHzfudOOmnYW8rpv35r325FPIevd5WQ45&#10;RoCXcU3eS7HOg+cIqOdRiaAu46flD7Ish+U7Mk/K7XszUG31Sdw/+i082PEwGsZtRph+ASJ009Gq&#10;/Qqs3/wazl+UteGhvwA7LWH5JZ2ThGtJmjvpiqQtZJJNwq+kbYJsOxnC9LCvKuC5hWyoQEAAWLyF&#10;IA4e/gT22BRow5YjxvA4ls3rgIKMeJ4oYEnP5SJ1OKMGWd6t8JJxKj0TvRJdEuMtto+QUNflmGxl&#10;nEkdpx76CIpFHn6Wjdmy9SzEoygqIHst4HHJfyohbNJ5K6F95MnYKa+VKRmOnFg+vRNMmtkEw/kI&#10;d9HjiNsGs3MbdXS9WtmmN8ps+ThEWKfQM1vBY2vgih6KVfN6oDA3jnZEW1FAyXKVhMn9bBtXmVwV&#10;YMlGDxCQPGSBwdyHCTJkaN4bkHYuEQN7d4dJt4HsZBss7N3MMSvIkEaqvXW++CiRSkdXwiez6NdB&#10;LYOUuK+sB1TqNpmFDMi4Y2F1vPtyPayabcW7r0iiAJkMkvtSJGEAAU7ixmTfFZUMQykkr5UtwwIE&#10;S3dFijBMHlf1JKDM71UvfytZaWUlsieOjJkGZfxT9in33Qt3vhOpS1vBYRmEcO0sxCVNx9NPvU1D&#10;Kv4T4BOjVPAn42IKBgmOoambEnbJF9ov/yGLEeD08JiH5waLEbeAxrrvqc/Roftq6IyzEKlfhHDn&#10;BkQ234+Hx76H6zedxU0HycQERBSw8fVQFtkaXeYDwtIycS0B8JoDJd8L4FDknIM8doDgdDCP7wvI&#10;7AieT2agMt3hm3ddIlARJJ8iaD1D1vl0Fh6d9xNsCQfgMK6ELnY1ajZdgwdXfoM6/V+kK7wWLY0T&#10;cczcEp/ZEjDQMB4W3UY8OuAFXCssleW58Ykc3ESArHBA3HHe9xCBne/LHyBw8xnKHQwdk7KFJIO/&#10;y1AsuJxMEPF51PdqjDOXLDgXFeW6ZKy3kE1Xm/QeanV+Eo/GbUS4kSxfPwNtWi/B7ic+RG6uMHT+&#10;SZUXhuo+n+CYywZQcCrVXbJyiCeFVvqE2lDFb8opAYnrzOc7of3AG299g+atNiNSsxx603BMndEK&#10;GWl2Xoc6lEHdS69OPanKzvpG6pHoMnVSJnwEfFTIjnTAZHEyTigp2YpZXJHor9iPGjMkyIrdkqHK&#10;Yg6VSV86bvGSaNcyWy0hQEVqL3GSEf8DePONtki0D0KcYSkZ5GLo41IRHb8cBtdKWEypcOqnonfn&#10;kZg7czCmjh+BZgmj6JktgsWcihjnMDz3clM+f3U1rxDMkWz+MmQlYP8748dvJVcFWFJCkzsPshwP&#10;hJY6FoZj7dKOMEVNgtW+CZa45bDGzYXZwcayrIZBOxdN4gZj8+ruyDoXGkCXrC2yvKyQPa9HrZwg&#10;2BEMZYwHhexZg9FU0EcJimxgcX/UDCQBT8k/lqnkeJBsMxQ6wTqSMCI16178O1awyjqkwFIYcjUU&#10;plOx/VWRk2nBwildEKcdC4NmHhq1WYDXP/5BGZBYlWKJyoXjexqdculEhMMIIvK4sJkCHpHgIFm3&#10;HFCGWmykchme8N7b32PY8A0wmSdDp01BtHU96rUgSI57F/dtOonKAiTHBOAIPgIkAn4CQvJ6mQgY&#10;CSiFAEkYZQg8ryUAKRCVY3SLyz31I19Pk5l6CVBBAlUhv7uEGw7n4r7lp1G/+Q7E6Bcjjkwk2rUY&#10;dbvuRO3xL6Nhk21opF2jWGWaIRrfmBIxyCT7j69FtQFPEyzJao8S+AjEwg7Ly+z5YQKgsMgryvpv&#10;C8H1ZjLQ+7afx0NTPkK9lvthlDE67RxoTOPQrf8KvPLiF+xQVfXKfDnyiJ9q7b0wToKk9FmyJFKA&#10;NNRm8vo3CfLc0AIAeR8CzONfZKFj15XQGqdAr3sc40d1w5lTZjYgiUIuQVJtkiZeTggU1UyzLHRQ&#10;bI26KMfEmEX+QU9L7PVyPaYuyrUk2YYMNeVXInutqHRUALQovyZmz4mDQT+FHfki2GKWQe/aAp1r&#10;K8FwC5LiRmDDukScOW9Hoc+EwkInnn+mJ5o2egw22yboo5Zh9GP9UJDdijrPssrCEQXuZczyvyzS&#10;yAS2ixRxcXEvXn+1GZrGdILLMp/guJ6MUsYsl7ChViPWsYoscyk01jmwGEfh8T598OELbYks0VTg&#10;ysj33UidJrPje+l1izLup0stu/bdxmeTjZkeIiDTVZHVD/8UKEuE5ckSt7o6FULCJERhixVC9fYi&#10;7MH5ObSJP+/lr4tLF+MwZ0o7uMKnQ19nDbp0XIfj36Ypw1EgSRsKvYpR8b0wyp/BkqDIg4KXwnNk&#10;vbY4fR5/IXyyxJG/k7/zp/Iwb94RJNgnwh4xCWbdEjRsvhsPjnkXd208jRvETX2W8hSBUIBiH8Gn&#10;BDRKQPNyUWxNgCkEluX355JthkRmvhWQyvdH01Dx4GlU2p2GCnuCPAbcSCCumnIcjzbbjTB2bFFx&#10;C+GyLoPZvhD1uq9DdBuyONtS9NXOx4eRnVEU9Qi+i2qFgdqZqG9bhXuGPIUbD5xH+aN07Z/JRuV9&#10;6WTBLC+Bs5wC6n9T5DnJmv/WSYiEgLjyoVxU3XIej0z+AHXb7YaGrMmqnQ6bdTLGTN6LL7+9EKpo&#10;wUk3QdIns+cBtou0RvHC0GKAvFx8PllRxVaULYEJmkGZWmernjudiaEDt0IfPQ+G6DkY+lhffH/B&#10;Bl9QJknIDi8+QtZXi/okbnY1NQwUJFMMqv2hqMsCRkrfRA+v1NN/FAWM0qnLOL54QB4JzaP+8prZ&#10;Z7To2b0pDJYQk9TFbITGsYIdbioa20fj6J7eLLOWpOVmeN3X0ju7FkGfGTNntoVFuxY2/Ta0S+qD&#10;Lz61UkEJ5BdrApdoI8Jmf9Gm/qBydYAlJYMKInFo7PG++CoR3Xp0hsUwk8A4DzbjNJiNk2E0baS7&#10;sJcu+SqC5xyY42bBJsCpTUVS7HCsXtYJZ043I6DE4eypJnj3+Qhk/VCP12dDygx3VmWy1xvgzb8e&#10;3oIb+ZzF40O/JGoPHCqpKGtBBfbSAooSVynHKbKlBHtrlY/QezfS0xIwY3JHmMmKtRGL0bPXTvz0&#10;U2jGmx6aAkm/j4YlhlQsl4OlJHfw0LgKKfKZVscf0kjlPF5DyOXLRz5C/1bzYaNrH2FejJrJW1Bt&#10;2Mu4f/Upusd5qHBMxvUIEMdECHwEuRJRwPHPwFJcVwFKCQkSgNyfT2DhtUoYpwSa7yM47s3nfc7i&#10;uiNpqLw3HdWmfozwhC2I0S2iizYTrkZLEGdejRgrgTM5BSbHcjQ1zcFaw2BkhccgP7ImPte0RB+2&#10;bZg1FQ/2fwr37L+IO3aeRdU5n6LahPdw0/bTKCdjq4rxXlHWXyslz1r8vKoO5HrsCMof4jMdzVNx&#10;nHdsOY2Hxr+B2s23IZyMWKOZgZaNp2HfttdR6A6xeMnPIa3DnpaNKIsBZLgkBJCXizDL0Dg0W5Kd&#10;m2rD4iD2zEsBjHxsB8IiliI8eh36PNYbP14g4Phoc5eoR2qH0ooK5Ioya6n97X3uSghIkl/xhNRK&#10;n18LlsJCCbL0hGSteqFHIkRoZwTAHz9zIrlRD+jt2xAZtxSR9nWw0w13GMkol3dEwGshgFdF8OJD&#10;ChOKMunC03U/+lQyWfgCss9NcNg64OXX6/OpCPRq65PaLBvtpAws/8uSwYISkPLTDBgxojsidTNh&#10;MG1BgmMhZs8YRfDph0TbYzBrN8Jq2wUXG9dlXUsXnT2iczOiHGuhI6AO6NIPK2f2wNA+I5AQ3RU7&#10;ljhRVMAeW43rXMfnJti5y8NL0AySZf6q8RU1NiRAWS60ciL/FtbR/fCXKIYwSwnOdd+jZgllY38B&#10;yiiyqC5DluKHi6Gg6CKiXNAjkwLCJGk//McnbOUKsBTxk70ExQn00fWTbOe0UTHZz8/k4vFJuxFj&#10;mIi4iJmIsm/AQ72fwS0rv0V5AcZnhBXKpEgeKu0jMMjYJEFTgWQxeAjL/Pnz5aJYl4CTzISLy06Q&#10;lMkdiXGUuEf1Pd8f9qPyHuAWAubN699D1WF7EBWzCU0JAEOjJmOyfRR62OYjhu6c07wSDvtSuEwL&#10;MUk3GG+bW+KCxoBcTX28ZU5CF+sE6EypqD/0Jdx34BLuImCFO7cgzLkJd85+j0yTrFAx3cvK+f+R&#10;K8BSpALrR0KOrtudy1c+lwxPPE95JhO3rP0eNXq/AL1jI0FhBnVwBgYN34nPj59XbSh/oVFl6fXy&#10;FWheCZYiJWCpXtlwXsHLoOKiyMvyYsyYY2gQtRKR2qUYPLg1zpxIpP7IogYCpZohl6W/d9ALqgZf&#10;XhXaqbjQBDo1ufgrdFZFZ8jYJlkr7SqQez8KaNdeSY7huxnff5yEROdQ6Cz7oYlZCZNrHWyGVPRs&#10;2wXnTsq4/g2hVUdp4lERcEX//dXx1NPtSFpmqzhZvXE8UlObUJ/DaGNknzIxerUCpchVA5Yq1OEO&#10;MsOGaN6qH6LNW6Ezb0eiazreeqsfe/AkvPBkU/TvMJxsajYNcT6c1tVs5C2Iil2LqEZkL3EzCCJT&#10;kRA1BwbDcmgaLsPy+R1VoopQBiP22vKcIqJ4spn8r2lcBZZUnvzytI/rqXj3wZst+6JUJvhdw88V&#10;SDseQFa6HSmTOiAmYgaiwhah54hV+C7jIiHPS1eL1lJIRuLPK9W4rgRLUgAqdS7lb2v2nn7+OJq2&#10;W4y6hhkIo7LWabEXVaZ9iLu3ncdNMrFRPKEhM8jl9+eo1TAV96cT+NL/HkD+iZQ/mIlrCCrXEmSv&#10;IaNUQCkgqWIds3HtAXFdea+DP+DOOedQddCnap24zjoXJts89DSPwJP6PthqHYo2BraBZTNMsheM&#10;cRX668bhOXMbfGOOx2mtCd7IWnjB0Ayd9BNgZDtWG/8aKh+9iAcHP4vYqFTEGVfi/l77cPsTdM0V&#10;2/3H8v67Ul46BHmVTkEYtDBpYZx8/psOZuGuXWm4a/ZnuK/DQdSUfbqjZ6Fjo/l4asd7KomR/BVK&#10;aJc/h96Bm2AoY5TSfqW1K4GT0KqWCBBYIWFJ/CvIKML4CXugMY6DIWoWRgzqj0vnmvLC9yCYIduV&#10;0AMquAb+XLLC7Ef4mTapFkiIN/TLOiuraYJqMkjA8h5eRza4I+jKJKXvJpz6IhGtmw6EwSie2lbY&#10;2VbOqEVYOL0ZCYGGOi9skQRALTkWe6mMYEEYli3vwTKvQFTcShhtm9A8dgTeeSkJQf+tvF9xkphS&#10;ynNVyNUClkU5N8NPxpdVWA0jRvVEpCaFLvZG2PWPY9WyePhlewc8hAvfOrBoahIaO/tBb5oFXdx0&#10;mOJn8NylBM81cNqW8f0SaGmAzvgReOaVWKrqzaFeNlNcGLLBND57urjnpZflH0SFXYjCUFHpAklu&#10;Sj8/BworwVNYjnh2G3LTY7BobkvEakfBVH89+vbZjZMXM2goAbi9ZCJiZJKFOyibZv0NFP+pkIUE&#10;+CMSSqRlebB83lEk6afCGDEXteju3jH4Fdy27hRuPCwz2Zdw7Z4MVBRXmUCnxhV5vPzBdIKlxD/+&#10;erCU+EUBSzU+KcHhMjEk4UD7CGS70/HIog9Qp+9WNIzdRSa/GQ7rLDR2DcPQmJ54zt4KXxk7YCIB&#10;wGRfBl3sOpV4o61xCvYbeuF7SwJ+1DmRHW6EN6Iujmo7oGfkNETGrkflhe/jmiPn8GDPg7Cbl5CN&#10;LkTNRstRPeUzXC9stpTy/lsi7PgY2epRGb8NdQ7lD2SiEuvvtt1ZuGGnxI+mo/zT+bhhczqqDXsV&#10;etd6xIYvgJOu+YQpe/DTJXZi/CtkBygTPzKJcyVAXi6iA/mES48MrMgYitpusxAFBdkY8/hO6AnG&#10;ev1Evu+JnPNJdHfvZL9K70ftgUOvSMbMxTNSWa3kmHg0pejpZRLalVFmxamztG0/O3h3/h20bQKC&#10;pxJyzxowuH8HGPTz4HLORxzr2xWVgi1rOsObF0+gpI3IWL+48DLclP8gTn3VBB3b9CJYbkN0vGTy&#10;2gl7/enYtymJev0g/CqHQtmY5X9dirJvIUu7ib11TTz/bHsk2AaTkayG3TAT/doPRvrpRnRTKlEk&#10;fZsZRw+1RLMW7ckgp8NlWYc48zrEWMRF3wQjXTi9dgFGj09GWn5D+LwV+FzFQCl72kgCANkfXI3p&#10;lF6ey0VWWAQl9lPi3DIlaL2mmojyecojT8XHtcCa5a1hNQ6GNnIWenXfhNNnJDiZ+CiMQ2ZTJe5E&#10;4vOKhFleAYz/IMoBJxcBPv3xEnr1WwVT5GRYNcsQlbgHtSZ8itv2ZqD8s2STsiRxP0HuIFmScpEF&#10;5AgIMot8KB0VDqRRfh1YivzNBZfr8HpklLLs8ZFtZ1Fn0juo0XoDwuKnwmCfgwENZ2Bdw344ao3H&#10;lw4zsjRJOBg1EPG2BYiOXYJY22w0tk7DNlNXnDA0waUIE9IijcgP1yA7yoiNun7oED0bNZM34/aN&#10;3+OWrSdRK3kLbPYFsDtmIopG/HDfo7hvJ0GtlLL+u1JeQqJkPFdc/CcFMDNRcR87G7LKCqy7awmi&#10;10nM6DGyzJ3ZqD35K9RJ2g2NYxnqGyagSbcVeOXjK9ebh1zvK4FSRNxwX0Cm7QrZ/mSiAXaaRZn8&#10;VRDZ6QGMGL4DYdGS4Wky5k7ujvRcDc+jy5z+MIrS6lJfCT555UOejZotp62WoqeXi4TA+QmOakdQ&#10;dvABgpiH4OlXLjzZpq8mlpGEaDVj4CC5cMWOgdOwELNmtoTHb+JveU/aZBE9KhmjR7Aadq5OgD1y&#10;Ogy2jfTi1sIUvRFdkrvi5JcSBnUHAhn3Ekf+B17pbyVXjxsujXMX3Y2H4c3VY0VKI5ijHkNk/Xno&#10;3L4XLp6TAWc+TO71dAdk/ESDLz/pitGDe8KqGwW7baVKqW8RsSxF6/gheP9t2bCMDShxnGkyHlSV&#10;brSMVYqLwmeW5WW/ohcM5N0NX4Hk76MrLsqQzh5Xrfq5EX6/A7s2dkaCeQgiDLPRoutyfPVjujIg&#10;FXjnJUoGySjIEn2SbLdIZVr8m5QCliV/L77wNdo0mw2tfhrqxK4m63oGDyyiC0ygvObIRVx77BKB&#10;kixoX4kLTqA74uaxXBU0XkGCxQl05Q7xtRTQ+AcRkBXAFaBUEzrZBM403P3EBVQb9yoeTaRbbViG&#10;ZobJmGnog9eju+OUriMuaIzwaCLwqa4tBvA7rWsREixzMVAzAmttXXFOHw9vQwOC9RoiJzwCF7UG&#10;/GiIxyTr43AaU1C97S7UWn+W93iPHc5atNTNRRvLDFhd81C9xVbUWnwSlWTcUljhlWX+/wo7g/Ls&#10;DK7h810rHQwBUjqE8k/x+hKI/ySZ9d5M3PgE63f/KdZnOm48kofb1vyEe/s8jbpx66DXzEHT+LnY&#10;u+d9xfxL/q4ESzZw6FVOks7SJ1ENeWSZWZDsmgE5xr+szEL0GLAGUeJNRY3FyuWt6DIbUeQWm2Qn&#10;L0HkORWp+xVVCFvwVzFLyaguOQ94DfGC8u6AN19Wx5H5pdOOvDfjnXdaICFxMgxCMhoRBHXz0b71&#10;AHzzQyN28pV4DbG34uGqwO3YsDQe5gYpMJg2QGOajXhnTzx5gHbprc17EpTVUt9fR0D+kHLVgKWI&#10;9IAZVISC25GfbsDmlQkYPbQRDhyg2+aRNdxSzrsJlqEeTxIAZJ5LxLSZTWB0jIfRugs2uuIO/RDs&#10;TG3K7xuqQNxgOhUuR8CSwEklCuZS4QQs1QB4KeW4QkI5NivztzKALQrHchIogTAcO9QOTRyPQRex&#10;GI1bz8QHX59VBqAmcVSYT76SIBmlAKUyLhqQuGY+NYkjFiPjXpL5JgSUsiPCExveQaJhBjSGWajR&#10;dAOqjHwZt2+7gArHCGI04AqHLxEQzytWqdxumf2Wcbf9ObhuXy4q7c3hdwQHxTIvA4t/IeUlVOeg&#10;LF/k5wMeihu3E4wfGvseHkjcBrNtMR6PHI3d2r44p22CgnArzkbF4gcC39fmOGzUJqOLphe6m0Zg&#10;TvRgPG/ujh8tDrjDo+GvZ0ZBAwPSozS4EK3Fp5bm6GefBq15MWr33gPN7M9Qv8lhNNWsxoSoSUhx&#10;jkVr6ziExaxEvVEf4maZDT/CDoDPVEEC5BVwCitkxyHfKVZNueKZ/lH4W5ngIWBWZB3JkIMakxWW&#10;eVSAk58JlhXZAVUiKy936DzKPUVmfqwAd+/IxcOj30f9xhsQrZtFYJ+F5UtehNsdgkyJv/QVEhwl&#10;DpawmK9Gq+ULCt/Iskg5mo8cccglZDP0Hf9OnstGp26roW24ErHmCdi5vRk7YlmhVo52SV2THJZk&#10;hR56SL482Z5C9FKSZVPyQgloJL2hElm9puI2JRRPwLKKsmtJNKPGIDOEqd4Ar7sR5i/shzDTeOid&#10;S2G3r4NTvxTzpvdEocfJh+F5bjmfbrivCk58GYNx/dqiVXxrDOzZFM8/1Rj+QE34hbzIYpBfwXj/&#10;0HJVgaWK0SqWfJbHwwbIo9vrpkjDqxCI+yniWhC4MtmYRbfju9NJ6NBuMoyRT8KsmYgJIzoi74Iu&#10;1NCKOfJ5JDC91Hv+shRRMf10hSRDdZBg7eO1ZB/mdz5woXWzvtCEr0Vc4lK89fYXSvEDEjtJ36sk&#10;MFkxxmImyYMqT6IYUWhfGA/PzaHShdYo5xX6MTdlH5zilhlXolqrbagy4z3cJjGNwh4JCuXVChYZ&#10;k/yVjPHXCK93zaGLBMjTBFyC5l4fwcKHKgs/QnjiE7AZ1qMrweuYpQUuGMSVjkZ+Qz0yImz43tAI&#10;r5gSsT3KhZ0EzGesnfGlsTWB0YmMSD0KGmqR09CJk9GJOKPVI0sfhtfsbdHROBsG6yo06L0TDTrv&#10;gdm6FS1NM3E4qhvetnbDUP1A6C0pqNvtKO7YdQnlnslRAFdxHzsMMkBZJ15pPzuNvcKs2Vk8Sbny&#10;uf5dUTP/MiyRq4BVhiauZWd0+9503DPvIzzY4QlEWlfCGD0Zkyfuwfl0BYsIFLJxfTLeXKDA0kMd&#10;UOFiMoGnWlxEdKE4cQf1w1u819Bnx8+hRfO1iKi7Do1ih+CZ5+J4VMYLCZjZBMeMB1BY8CC8ApYC&#10;jrST0KsAZInId5KIRiZnBChLIj7IEAUsVTZzeaV47sTFCw4MHNkMuujxiDHvgku/Ay7DaCxKaYWL&#10;l8zU1waQHJd+mREvuB/5p+344Z0Y5J1IUGQlqMKaZJKTtpFZp/h+v+yt/SHl6gJLAbQSEYDjMWGA&#10;EnOm9gC5S615lTKrcRxhob7K+PY7M5JiO0FfbwYG9EvE9yds7LEf5u/IAuU8cUdKvd+vkTupKFXZ&#10;e9+GQLr07o+Q2d6LH6g0nXskQ6edAYtpBo4c/lApfEAS7ApzLH79GSyLAVMYpZfH1NI4ISRCPouN&#10;5VxOIUZM2ARz5EjojAtRs/UuPJLyKe44QHf7iABjDq7fk4sbCBhq/bMc+y1c0xIRl10SZJC9Vdrj&#10;w8070nFfj+3QOhehj2YWtpkH4ePYeJzSawmEOqqQAXkNzUiLsuOEPgbfGuJwytCYANkE6WFxuBQZ&#10;i4zwGGSHm5EdIcCqRVZEXZyzhmO7tTmaG2bC5NyKiCZb0TBuDezmGZjh6oPzukbICWuJKeaR0MSm&#10;oE6zTbhzzY9keCGwrCBgKWOOh0OJOyoRLFXMpIzXlvZc/6ZIbOe1kqyD91PjuDwm47/3701D7QWf&#10;46EuexHhCmU06jVgL06ekC0upJ1z+MI2LSAo0vXO4lE1B64iHkp0QnSFr9QB6Tz94k7w7423vkaj&#10;mBUwNFiP9k0H4jNZ0uuXRRE1KffRNb+RNnoLdZ+gpJb30k5k73IBM7JPFeIjuziK50V7CWXyCnlH&#10;wfyb6Y7LfkAUekkBmV0vvB/nTzbG1OFd4NKNgtWwFRbLLpjME9G9UydsWetAdlY1BD30rrJkuWUt&#10;kpBw2iWBMrs6ryOJgWUy6RYKyyFRLaXa0VUgVy9YUlRMGV0I1eihzz66zgH3dXxPwEwn88y/HxdO&#10;GTB5jAbTJzTCV9+6CElsXJ4nIKs2DhOwLfV+v05kKVpQzSySzWZVRUFaNMaOaoto/RxE6hdj/dpX&#10;laKLBYgBhALNLw8nKQZLSqGwDeGVApJkHAKa8pd+1o1BgzeioXEKomwrULPLQdRY9hXuJnMqf4wg&#10;RmAURllpbx5ukIxACix5/DcFSxkXpGtLlnbHwQDunPMR6jVeQLdwJNZED8PpqNb4zhKOkwYDXWkT&#10;csMNcDc0IDdMj3QCYWakBp4IMvq6GgTqRSArUouzGit+MEfivIHspCHdyrr1ccYQg+WmLmjK+nNa&#10;d0FvIzO3TsN0U398YGmCC3oaYn0XdmsGI84+AzWS1qDK3M9wHd3linSb1ZpxWZ10WJJ4pPEY60aO&#10;CWCW9lz/hpQ/EFovfx3vJ0xWgaW4+UdkeOMi7tt7CdVXf4fqPQ8RMNfRu5iD7h2X4IsTMgwjPreH&#10;zIttz7eyhl+6QwHIn0VAkiLDNbKKi6rCNyFl2L/vHVh0y2CLXI4hfdrj3JlGvGRVAhX1WNIJSi5M&#10;0W+yQ1nZIzlXVdYtSZKRdx2K8itQrlUTM0EJb/v5lbZDQAjQlgJknpJou0hSEhbUhTsnAhu3m+GI&#10;64co/UbojWuhqTsanZuw0ztvpM3dT1t4gMyVICvJf3nfYLbMltegfUkCY5ahoCR06H+FH/+hXE1g&#10;KT3g5SKp01RWaPWZZcqXVFZV2FjsNWWXx/Tq7GHrwJsdiaxMGq4nki7P/fBRCSSEQQGkDIhnSUag&#10;f/eZWDduUUrJ8kKAdjfEpuUtYddNRHjUOoye9AIKFW0gZwxItm0xhhBYynK3EFj+TQKESgkk8QnL&#10;CJEJ/HSqEAN7rIGzwWREWdbg3v4v4b5tF3Djvot0/dJDY4lHaMRH8sigQm54KCaS3/0nSwH/TsS1&#10;5/UlTpMM7Y5deXik/1FEOWeiu7Ev3tN0B+o5kKarjTM6HS5FmZFDsMwJ1xEko3BRE46LujCkR9dH&#10;bkR9+MNqwB1Rh8CqxxeOhjhpqY40TTR+jG6PvdFDMcQwGS7TcjgtW9BRMw1L6Hp/aWqlZstPGB9F&#10;MFyPtzUd0cEwDrVca/Dg+Pdwy4EM5XJXkMmeYrAsfyhNZRqSSS0Ziyz92f7/8jewzFZjwLKSKRRK&#10;Je6+lCENtx7OQtXNOag28FVEupbArJ2Ctu2W4tNPQ8skPUHJL8pOUxYWCOO8rNOUcCO/38tXWZQg&#10;n4WF8jTBWb4sWn4YUREp9DJSMGdqd2RlRVH3ZCacukyd9Kvk1CJiExIaVJUi+VOrwZ/zEIFQsl4J&#10;6RCXWEgDgUBNvshnIR5V2PHzellkh2kPwl94O9jiOPSKCf2GNkPPrr0wY0wLfPJqY/gyHlXgiry7&#10;+VqJrjfd7oKKtE0hEPdS6PZLekWZMFX3Kc2OrgK5msFSCcsSlABbAS265QH2YjJBA9kITBo78341&#10;RhMovBU+WRJWwOOyjlu2zs26LED2PwFL2Z2vgD13sAGefiYeibZxMEYtRNcuG3D+AqmBmIJPjECY&#10;JAkCDaT0MBIBUlnImKvAUv5++jEX/buugSVsIgymVNTu8zLu2E73WsBRAEHFARYDgRjrEb6X2Vsy&#10;QDHm3w4sQ+NzErAtoHznxouIaLEN0c45mGoegDNRbVFUh2ySbnRatJautoEutQClliwzGqd0UfjJ&#10;GI2Txgic1kciO7ohcsg0z2hicDHKiPNaHZ42tsVI6yw0Mq1WGYlizUvQ0ToTm7X9cS6qMQoaaHht&#10;Hc7qdfA11OJDczMMNI2CxrIONQexXuj+XsvnVWCpsiKxE6ErLqE/4i6H6ukfn+vfFQFMmTwSIFZg&#10;KUH6stpHOhSV3IMd1pF83EZmW3XEM4hyrYazXgq6N12Pjz7PgGBfflEeAdND0ihTOiGROXEZsZYM&#10;7d6A7EUpx3k2dQZe6XlzkFuYiQEjdyAyYj0cpvF4YofkPogiixOdljFHASaKMEthmDLxKOOSAobi&#10;UcnwkwCihMtJZq0M2owk1RCR4asMsXdJQ1iFJID2Qw/N6yUQFt1BlkkPIa0Jr2vgA8gYJM9X5OM2&#10;nst7FIhNyH3p8qtAebmvnCcTqf8b7PhN5KoHy8uPy3tJUyWNpxpJBquLX0uuI40pIKpc+L+//r8n&#10;0itLqNK9OP51Mlp37IfIyMVoHJ+CTz84ScUuguy+KJOg4kWFAPPysam/B0uZJZUdAuXv1Jl89Om+&#10;Fo6wSdBbluHBx57DrTsvqOV45VWoTMmEDt/TzRRXU1abKNdb4ihFSjHyf1eERZU/dAmyydh9qWcR&#10;Fb8GOudipJqH4mJkM4KZjWoTRfdaExLleuuQTuC8GG1Urvl5jYmvZoKpiSAZg/ORyQjWdqKgHl3v&#10;yK7Q2eYhPHYd2prodluHYL+9K762NEMhGaWvfn0y1mhez0IX34aPzC0xyjgcBis7kR7HcPvu8yyf&#10;TERJx8EyS0jUk2SXBC0BtGv2C4D943P9ZyIB+gLEvKda/inC99IOIscuqNR0N+/JxsPD34HWthXG&#10;yNVIarkG7391iq1MaAwUqkgIf3H4GLtS1f6l/8l3If34Ia0QrbrsgEazGE0TuuHdt5L5dTzBKpog&#10;FkEbaMDXevxcizT2EQpdZUnIK1nSvRQPQbKQIObmawE/i0j4nUSByASpiLjvsp2F2nWULrnsZir7&#10;kQseEPiCJB8+Ge9UdiD2IADM71VCGQFtER6XhRsSPK/Y7OX2cxXJ1QSWv0qkFxNwlKQCqkdj48gM&#10;nEqdVgySqjFL+e2/JVSSvNuQl94Io0f3Qlj0Amgck7Bnb2hCB8EMGoLsvS1qLoBY4mpdDpgCosVS&#10;7HqfvOhGn37rYY2cAp1lBR4e+hxu2ntarU+W8J9Ku2VsjMaoAsMFIENhLtdLuIuEBAmzknCX32jM&#10;UsKFrtvDex9NQ3kyy/sXnkSDhFTYLKnYahpGZpiANJmoIahlRWmQSVATVpkVoacrblQTPQUNrBQH&#10;3PUdyG9IsIy24LQmDr56ehTW0+GYriWGGQZgonEQnrO0xgmTBQVRUbig0eIsmWdeRCSvFYXcMDMZ&#10;phOfGVpigm4IIu1LULvrIdz6xCnWR7qqE1meqOJIJWUcO41QMP1/AyyLQZEioCljlyUiAHrt/nOo&#10;ePAsKhzx4tY9PlQZ/R4eTtyAhvq5aNVuJb7/ujjm9oo/We6fmx9AWroHp89k4fsfLuL4Fxfx1luZ&#10;ePGFUypp8BOHPsGwsc/DaF8Fo2kiunfsj1UpnbFuUUusXdgB6xa3waYVLbFtXTJ2bWmE/bti8dST&#10;cXj5xcZ4+81EfPWJCye/dOLcD05knLEiP01L8CPIgiALYoCfdiMJPCSBLxkq0qsCF2oC52uj6EID&#10;FGXUhoff5QYqqjjjn1cOCaiolURie7LYQ0TAVb7/A2PHL8lVBZaqEX5BJIsK2aQMbKt4yewaLLfE&#10;YLKHy6vA4zezFxT2yR6wtHv8v0R6U94zYMCOTV1gjZqg9igZO2OXhNLxOAExkE2IzFGZgELL3mSc&#10;8p+DpfxlZ3jQ7TGJ1ZuGaMNKPEwX88bdZ1H+qRBLuobsRQw/lEOSUhwmJHklJf6vQsnxXxk/+Wul&#10;gmzloLKnFxAsT6BewlI00qfiCUNfnNcT/MgmM8X9FjYZpUNalJ6vegWYMjOe35CgGWZCTpiFr5HI&#10;iKJLrhPgi+Rv6uFHnR0faJPwPQHUE0mjbUhG1KAWWWg4XW8DMjS8dpgRboJuBgH0U4sLE/QDEWVd&#10;jUe7HMQte35i+dIUWF5LoKq0txgsf57o+u3AUoY3rlHjoNJRlYgcl3YRYA59dz3Lcf2eDB4nYD/l&#10;xz37clFnzLPQxC+DNnIeenXehg/fOY+PPryIw0c+xrr1z2H+/KcxceIhDBm8DV26rEJy03mIdU2F&#10;1boQJss2GLXLYDekwKKdD7NlLaLZYenJ8KPJWC3RM6CLmsL3KdBEzYVWMws63XToDBNhNI+HxTEW&#10;VucYWB2PoZGzD9o06Y3uHfphSN+eGPt4e8yZ1RwrUhOwY2csnn2hKT79tDnOn3IiJ6cOCt0ESi/t&#10;SXLDyhYU7lrweW6FR8YnVe5XsT8R2oVy8YkZshpOsVCxF/nuShu6ikTZ+p8JLIuZo7jlUk5JEKBi&#10;yvKuo5sh++jcRLdBwiX+P+zyyueVXlOEzNX7ED74IBnNktvBGj4LXdttwtkLMu7Er/iPzx+E7NlS&#10;FCggGMoEz+VgWQKYf2OU7kI/po7bA3sDAq99De7u/yLu3EXXsjigWjb7UoYpY2JP0r2kEV6/NwMV&#10;JfaRgKm2bjgsW9D+H3tfAWBVtX5vd3fXs8jpuhN3iu4OUTEQRUSlu3M6mGHolu4SUAQUBARFJSSl&#10;a7p71n+tfe4A4jz1/X/Pp77nhm/Ouaf2Pvvsb+317fi2esbFdn6u6P9/QnPTmJgC6zw8PPYkqtSK&#10;QT33eMxxbYuz3tWQ7FkNac7uZH9eps3ynJsXzpARnvXwIIt0x3l3V5z2dMMJb3eyxepIc3LBBZcg&#10;XudH89wdZ42ZHogUTxtZqitSqwcgzd2HzyVLdXOm6e3GYlmDgBmKVK8XscdeDf293oGr70d44dUV&#10;uGMBwVIjA5aT0S3UqABHu6XA8mLFIcD8BdAUqJaz8YsAe7nwmRTTVqmOHbWD6tkauK5pkqrMeP5a&#10;fqNrmY5rlxXh+iXFuJnAfeuEH/B45G649NwCj7qTEOI7BjbbaHjXm4ig2lHcHwRn516oWqUHqlXt&#10;A+fqg+BSfSjcXUbDyzWClWc4Knlp+YahCPUdhYYh8ahTOxo1m0ajVqvxqNdmEpq2noXGLSaiSasJ&#10;aNRyIuo2SUKNegkIrZ2IgKCx8PCOgqtHBJw9ouBC892V4kRryMllFJxdhqN69T5wdekGm083hIT2&#10;Qr3avdGq2ft4973XMHTE+5g8rQtBtBW+310Lmaft1Cma+VkvsOCSdebJfKd+GIDkb2Nyy7rjceMh&#10;nfr5Ez36i4nw5a9jhpeD1C+IAUuxRqVVbZkOUDTtl7ea9Gt2w8+fXZFYH7c043EU5zAvNE5M756h&#10;YRisSQseQHZyY3R7/y14eAxBoP9AbN5wwICeGTOpAcdmnLnGTWpQkMZR6ozVfkkkpeSbnk4eNv4T&#10;oqLWwe6sxcPi8fjry/DwjLO41iguFdOYewKAS8qpTgYxSjMbx5yjUMm1mJgA898GlgKOlXzuEgLz&#10;wjw8OPk8nmo5AwFkvglu7fGjnxfOe7mazhoNCUpx9SAgEiwp58kCU11dkCEz2oyl9DFtmam6ztmP&#10;DNQXF9y8yTB9CJ5euEBWeoHAecElgNe64ZyHM6UacqtXRUEVG3Kq1kQ+TfHdfjXQ2fcDPBsyE491&#10;/hSPzWFeLSWzXCVgF8NzVBZKu/LFDNrPtsT0jCt/rDxSPpprNDZVYvKR5vTifFyzsID5WYCrDFuU&#10;WX+G+a91iBzX0/S/dqk8LqXh3gUpuG/WGeNc+ba4g3ig79d45p0tePzlVXimxUd4jsD4Yo0EuNjD&#10;4es/BO62fnjWrR+c3fshJHgkGjeKR5s2SXjzzYno0WM+Ro1ah8RxOzB79gEsX30Yn36xDzt2/YA9&#10;3x6jCX8ehw+fw+HjF3D0dCYlFce5PXMyE6dOpOLYqVQcPpaMI4fO49D3Z7F/5yl8u+0Yvvz8KNau&#10;O4JFiw5iwqRvMCpyE3oMWImOneajXZtZaFJvOmoETyQbjUP1KvFwrUT26jwazk79WM67wh7QGU3q&#10;v4uOr72Bwf3aYvr41/HlulZIPvkCSvLuRUlqFZQSMMuy1fGpdbNEYtQUJrb5R2HHv0H+WmD5fxGl&#10;+V9Nt2rDOwiWj5g2GQ2u1ccuy7iVJv6NzDhnzJvaGnafnnB2i8SosFUGKImiBL98g4hijGqSL5+b&#10;YRxgiEnqoPx5FVlehhRmz9qKAK/BZEpj8dRL8/GP8YdwlwaCLxZrFKux2KXlBIOKeiWg/Z6i+FaS&#10;NRGYr1+ci7vnpBg/md5+iejm3Qlf2+ogm0B5xsNGYFQvuExwMkSKZulkGMbpzi3NcxcbUiQOM/2f&#10;SSoBN4fmerKbK370Ifh6uKOwsicKqvsj2ykUq21t0dbWC8/WmIL7+27Fk3POk2GfJ1gK8JRmza7J&#10;spormGfqKb95frYZRG7y0lQ6fC8DjHw39Zqrh3tJLsEzD1ctIOCSnWpJXQ1sv1ae5PXcNbzeSCau&#10;I5O/dUEy7p1yHA+FfYcne32BZzuswj+afoTn60yFS1Ai3L3I3FxHsIwMZX4NR0DIUDRsFoaOnSdj&#10;yMiVmDhlE5av2Ikvth7BwcNZSM2wrBIz9tIhv2dQ6TPxcCc/vQxnDhfim+1n8PHH37NM7kJk+Da8&#10;/8EstG47CqE1BsLbcxQ8XBJR5YUouLmNhq/fIIS6v4TFs135HI3RfBpF6SQZubcQP6grsuzM2lfE&#10;kL/B8r9VxCzFRm+j8IOrV88MOSJbLbwfB/fVR8t6beBNJWjRdiLOJlu9lGadaA2KY4E3YEk72ziD&#10;LS5BAffNQPMSmuc0ywvM4Dngkx2HUDdoMLy8x+Dhl+bguZg9eHD+OSrwBYKUQFKdBw7Fl7ltzEHt&#10;/+dEnn2uoemp9NxCkHih29fwDYhB84CeWO3dHkXV7Djr6kSg86Y5bqOZTTPayU526EfgU4+4p5nd&#10;c9jmwa3aNSsGyZ+Ii4+RY54BOOIZap6V7FYVP3r5IdH3dTTxHAanmtPxIIHqvvkXzDK7lrcgdUqp&#10;s8vRtktAvJaAePOiNNOWKS9C8r95DSujq03lY833vn1uOm6Zk46b+Z7XMc/NeEqC6rXLyUD5/jeR&#10;id7Fc4/NSMM/Io7j0T7f4OFOG/BQm4V4vN5kPB8Ug+peI2CjpWF3G4DQgP5o0zYK3Xt+hOiYVVi0&#10;5Bvs3n0O585mIje7+GLzy08DK1lCpYYQlSKXYJbJ0pPGciTXb1Y7dzFNFg1BM1ebppxLIuvFLGJn&#10;fpuqG1oeTaISqt+yYsrUPMRKXf4HrOFJgmdj91AuhVKeySrIxfn0dOzdfxYfrz2CsfFb0KfXSrRu&#10;Nh9+HnGox++wdklTXq3xlBqmJGLxBIHyAZIMAie3svQq1rO/iPwNlr8kek+a7zlXW7WietNTNZ7s&#10;fhQWeGBIn3bwdxsJX9sIrPl0vylYhSXkj3IXo4LMmtpilprjW6iTLKACTrVVanVG7QEHT6aidosR&#10;8PUajUoNZuCeyN24d+F5KjlZkjH1LLC0ptapvYym4B8Altept9dMJUzDtQSkx6JOwqXOWITYhiHW&#10;szeBsiGyXKvhgrs7gdHbsMc0J38DmskufjhHM/ukpyeO+bjhtKd7xeD4E/HGWbcAmuX+SHUKwmnX&#10;mjjpzWM+lbA1sA56+XRHiEcUqjSZiwenniSQMV+WUrQuj8BxkTXcyQJLinxUrlIHULJxenwzAfMm&#10;AqdYo67T7J+byCJvITu9ftFZvjOvX51vOmZuWJKHu6Yl49lRB1D9nY3waryY5ugc2LynwMM9Dm6u&#10;I+HpOQS1ao1G+9fiMHTYfCxY9A12fHUYZ89kCuMqDqJzmgOuJhsWBjXPCOi0nG5xSSEB0rGAiEDN&#10;4XW9PJR7W/85WF6aYW4eqNqZojvL4VC+Cco0g4ioWcJCmsd0ZPNMHu/UqqEGrFmRl8iJi4FZq1K/&#10;MiSM3Q5Pl0FoVftDfLerGdNzK4pSBZbUnZSnCTBa7/xmqxlLawURPyrWtb+A/A2WvyRq+2QNmX0d&#10;gZIfOVU+K7ktewKffFwPtX2HwNUpDr0Hzjer+akwFhbnsxCz7lYhdYClxs0ZA1zaQPuqpFTzdAST&#10;ILsoxfsfToUrFa1Kzal4rO9XuH2RVi+U0pPxrCJQLlW7moahaLjQHwWWjFvL3BJ4FL/aUW+Zn4on&#10;Oy5EsHcCOjqPxGqfl5FPoEzWbB13ZzJAZ6S4uRPs1BYZYMZHpjtZTjYyaZZXDJA/lQuufgZwc6v6&#10;klV64IJnVaS72zAp9A009RwOX9+JeOr9dbhLzQRmELoFmGLBFgBeAkuZ2deqSUMdPqt5/UqLfcoD&#10;042sBK5WO+aKHFy9PA/XL83FLcsycdusk7hrzFd4gnG82HIOqoVMhLMtEdU9w+FuG4KA4BFo2Soe&#10;w4auxuJ5W7F311kUZ1rf/qdBB/jNTSM2K05ZH6ZSJdeTdykdJh7Jt6kpN/qtfRUTiW5XGSMYlgOk&#10;thWBpYa0a8VPVcbGSwdB1wI7njcPErdUpa3rLNEVF0/pB+NWU0AhC7DWqjfpk/CaEjmoNov/lmJM&#10;+EK4OX+A11q9hnOn26A4/x5ihTp4NDaTumOsMs20ewhaQfJvsPyvFbVPqlGajDKdDDPjSZTl3YXU&#10;NC+8+1oHeFdLQnDdKOz50Zq+JgapmRamQLKgCSjLwVIL7heJRRRZ0xzzHMV2SvwnCHLpBy//8Xik&#10;00bcPY9gaHq8JQJKqzPC8rEoU5BKTpPxjwDLq7QeOIHo5gUpuHUe99ek4LaoXfAMmoX6rnEY4vMe&#10;TnmHkl2qfbIqMlwrIdW9Ks66u+GMuy/ZpZ2g5we86IHCqr8OlqmUdIJqflUb8qp78LnPoMDlRZyq&#10;3hqdAgbByycBVerPwQNJ+3CdMb0pDpNawHi9YzqiAUtHfsqsvtq0u5Kllw/u1/utZD6vYoW0Ohe3&#10;fpSBe8KP4PEPtuDFJnPgGZIAT1oPHt794Wrri+BGEejQdSZixq/Ell3HcT4jV9jy02CATVtCChla&#10;mUSApWaXnwiRyQhLQ7kIkQSCFG0vCp9VDpLlwHjlvlhpDlGNnJT3MFV6NktbwcmDSN30GZIXLETK&#10;nFk4u2Ypsr79lgCQycsKmZQCUy7NaqIa96atnss3M2nXo5hc89hSecDKQWZ2Pjq/Ow2u1Yehd4/2&#10;yM4LQXHRzTwlfLiGePEwSlLl5OMZY5KXmWUl1A/wF8WPv8Hyl4TvmfMwzQm+e+bjfO97WFCewZyP&#10;aiPQdRTNj3AkTF3PgsOCZEBSSqHCVV6AedxsCZA8rsX4C2U6mWUDgE+2HkZN/4EIcY1B1RYrcN/k&#10;c7hmTR6ukrkrodkt918yv61xe1R4mZN/RAdPOVjShL2J5uttc/LJzs7jGrK5x19bDR//CWjjPQAL&#10;3VrivEsd5Dn7Ice5OtIJbuc9nGh+++CUux2pzv4orOKJvGrqMa8YJC+JOoqckVPVE4XVPJHrVhmH&#10;vXwxyakzWriOhUvgTNz34XrcKNNaHS/KG5MvaQRBCzCtZSGUduWfVeloyI9pj1Q+riQLXZuBOxYm&#10;44nEE3ii61ZUbrmQLH8iKvvHwcljDHzdh6NFzXD06zIVi+fvwL5Dp+Uw6CeBX9yYs6ouf0ksE/un&#10;ovIB47e0nOepZVG/rxACXzkwlouCQLJ8+qyeV6IpkaKpBMDsL7bhcI8R+DqkFba6BuOz6t740tWG&#10;7S+643uvutjzxvtI37SZIJCD7LJcpLAMZ1D0zzxDjqlFNQmSpkbQ1iysVoZz5zLQqH4CvFwnYfCg&#10;Hjh5vj5yip/iOTJLkFEWEBiLyTTz5GCbOpSriSLqB6hI1/4C8jdY/nMRq1RPnhqr5aG9uOB+HDtR&#10;Gy81fw1eNL9bt4nF+XTVsiq4LEUGJC8B5CXRMaoAr8lQAWRIOZWF1q/GoLr3SDjVmot/jDyI2+SE&#10;geAjBimTW21okususiMHIJje2/80WFLEzpZpKYo03DqXIK7OlI/zcW/CD3ii8STY/MLxnmdvfOzW&#10;EQe92pBNBiPF2Rmpbi444+GFEx4BOE2GKQe/aS5uVwBjReJJU573at8lFEc9G2Bc0GuoHzgUNZ3G&#10;o3LTRbht5o+mV9qwcFYwWkNcQGl5gJdwX8BIkLxelY8xyXlsdRpuXpGMh6YfxdNDt+O59ktQuc4U&#10;uMqjvutwVob9Ub/WSPTptwDzF3+FI4eyLJJWHgpY6RXQ2JUTDAMqrCgJIpbxq/ZC06Vn8MVqh7Rw&#10;xkHaLNFvx3kDpaaiLRf9LodYx76Rn4KlRGCpcGmfaTr5I04Pi8M3Lo3wbbUGOPZqV5wdPwnJSxci&#10;c/ECpE2YjvMfDMGWxu2RsWELE1GCAjLMHJbXPIqGvRlvxaYjks9WQi+Cpf4Au745Cf+AofDzm4La&#10;NYbinTc7YPjg5pg6vhnWLG+BnTvr4fz5pshNq4/SdHeUaN655qVXoGt/CfkbLH9J5Dn9EZRk3cB3&#10;vp0mhh8mJL5FoBwFH58ILFrytSk0LKEXSz7LGQutRIVcTIBbHeO5IhY8NQmp6TJ2+EewufbAi7Um&#10;4eG+X+NumdmLyCyXJhtTW22T1y+UKSnwlMI7AJKAaTElyRVAdrloTKEGsv9Eyo87rjGiey97zj8V&#10;xU1wpKl7DdNxC03xGxbm4uoV+bhp+Tk8MupjPF9XayJNxetuA5Do1wXb/dvgAtlkXjV3ZDsJ8HzN&#10;QPVzZJrJ7i4/A0cNOTLDjox4mPGa2U7uOOnthy8CWyDB1g0tPEaiamgcqtYfj6cjvsJ1q5SePOZd&#10;nhmIrqmeFliqzdfR7ksg1WqUN7LSuW1xKu5dcAH3jfsBD3f7BJWbz4Z3wFgEuI+Gp+sQ+AWNMdNM&#10;Z834AkcOpFptiI5ACDPfsSSPFaAsZ4KJvN2Xabli7ZtvLwBzgKMpB7zRceAnAOc45zj1m+XyZ5SL&#10;Qrk5bvZPHMHe99/H5ko+SHmlBwo+JnPM0JpAVkV9MeTmoCj5AspyyGRVflUZ6BIJE1/Cly/mS6l/&#10;yDzbmPXqZLJqjQ2bDsFeYzB8AuPg5TMebtUmwfnFOHg4DUKw3yA0bNABr7V9G33ebYLvtwahNFfe&#10;vv5mlv+VIsccZk0TDUAvvRWH97RF6/o94VY9AW92mo2MbLEJKotZHoKlR8piFEYiFiDT3KFELOka&#10;QqTw6Rd7Uc/eA6Ge4Xiy/WqatOp0EIM8hxs1VIiM6Foq/PVUbLOYmDolxCbNmEABnNraMnEtQe56&#10;Ms2beOxm7t9G8LuDwHYngfbOBam4Y14Kbp9vyW3aN79TcfuCNJqdND0JuneSdd2yLAfXUeSAQoua&#10;XVwzXKxMIiZGxqtOJ011vJbX3biQ+wvzrVksK8/hoYXf44W+n+GZWivgYY9Hc1tPDPV4GR97NcYx&#10;7wYEv1rIdA5GhnrIXZ2QrkHqLp4GEAWOap9MdvMmuPriLBnoGc9AnPEKxXHPhljrWQ+9/F9CzYDR&#10;8PKejSr1ZuKZMRvIxI9AM3auXZTLvMth5UL2qLGR5exRA8aZZ9czr+7muUdnpuKxMXvxyJsf48W6&#10;0+HhFwsPt0Gw+fRFs+ZhGDVmNXZ8dQp5qtEcQZ/VECyCh0xc9RXnscpTr7EwxeALP6sARXWmvnV5&#10;xWnEIJzKh0O0b8RxsUMMFlUkVgkyYgGWJQJuY8LzdkVZSCDjL5RdOI9jXbpgk7MnfoxNoh5f4Nks&#10;XiTvRWomAHIyyYqZ8Hy+RQ7/ZrOcpuUUONorlU5NnijiWf3LZ1x6tlizmgPKByAB23aeR0itcHj4&#10;R+DdXgvQe+DHaNN2Buo1DiOACkQHwstlLGp7d8RXG+WkmGa5cWrzF8WPv8HyF4QgWZwpR6Z835Ln&#10;MDHiJQQ6aVnSMVi27rApMGZt6BL1DuqfzCe1W1oAqVJsMQ6BqtUDeT4zH+3ejIfNYzRc6szH/bFH&#10;ccMaufZKwfUESTNtUQOjNQaQoKde5+sIhDcQwASKN3FfwHjv3At4aMoJ3J90CPfH7MUDI3fh4YFb&#10;8USfzXiajOmZ99bgmXdX4cl3V+KJTqvw+Nur8cQ7H+PJTuvxxHuf4vEPN+GJnlvxZN/teHD497gr&#10;5kfcm3QaD0wj65qdijvnp+EWxqNB12rX05Ab4yFdALk4x+wbxrZEgH4Oty04gQfnUmjSVms8Ey72&#10;SNgDh6C1X3f08+6EGZ6vY6N7G3zv2Ywmen0c9aqD41618KNnTRzyqo19PvWwy6chNvk0xwqflzDH&#10;sx0meryOvj5d8ZJvXwTah+DZGvF4vN1yPD18Hx6aq2U05AGJaVvjaKNkmq6VqzS1rS4n612Zi1t4&#10;7IkpZ/DMoK/xYpvVcLLPhpNPIpzdhyEoeADe/2A85i/chLPnrNU2y8Pl4KV9SwRaAhwKP3D5+Suv&#10;0Xe//OTlIKf9fy7W/f9MDNIJnWmaZPOHPOrrmFaqyOGJEoJidmwUtjo/htOjx7AM600UconoTBSv&#10;O30yG+s/PYhiPqOQFxTznnPJqVi9cpu5UuW0tCzHAKfAuJi/5QnLNA3wESYtBjBLsXL1YfjaouDp&#10;G4HN24+Y+wuzS/HjkWSs+3Q32ryRBE/PSWjX/C2cPlST6Fw+9bECXfsryN9g+QuizMm4haXxcRzd&#10;H4pXm7aEV5Xh6PTufGTmqtCwyJRmcZvPQqS6X0zSMr3N+joqn6Ilpg3KMoESktbA1aMXqodOxvPd&#10;vsF986jcWgRrFUXAtELDV4pw9apigkEebpqXirunnsAjsXvx5JBteKb7J/jHO8vxfNtFqNR0Pl5s&#10;+BFeqDUVLwZPQDV7ApxsMXDxiICHewS8PCK5HQMvI+HwdIuEl1s0vDzj4OIZi2rcVrcloHoAwSMk&#10;Cc71pqFy0znG3dlTXb/AQ0O+w31xx3HX9FTcReZ2s3qZVxCcNPRGrG01AVNDm1bnEaCY/hV5uHl5&#10;Ie5JOoP7O23BCzXmwd9jAup4xKCWz1DUD+qHtkHd0ZEmeg/PLujv0RX9PD5EL0pX7+54x7sXXvbu&#10;b9bZqeUbhiBbNEK9x8LbloRn68/GQx9sxoMTTuP2JXkEaIIhgfFmbm+cp3naabhWa+wYZpyFG7h/&#10;+wymY9B2PNN2AfMmER5ezBe3oahTNwYDhyzF51sPIytXCGSFn66L9OcTA8JMrnrJ1f+usZSit8UE&#10;UHHBgsO78U1wKA6+0hQ4ecoAayGv1ygNM4SIYdbMzzF58mdmX4DPp+E8K4oe701G6hmLUms8Z4mG&#10;OAmLWdGr9dW0m6oo81iZ6YQqRXz8Ori5jUG9hpNw8JiWzDCHL4bXOk2Hi8to9Oz2GnJT7dQnuWv7&#10;e+jQf6cYp6gPsiR6YEJ8ewTaPoS/70is/diqRTXUoqRUg4AEhuVgKSlmgZNndEsRdZ3CoYOpqFdv&#10;BNz8wsmQluGRKcm4a34uTWkq/aJM3E4WdPfMM3g64TAeG7aL4PApnnhjBZ5rOQ+V6kxFtaDxcPYj&#10;IHpGoapbGGU0qruHwYOgYg9JRI3aSahXfwKaNJuIFq0monWbJLzWPglvvJ6EN98Yb3xjtn95HFq3&#10;jEHzFvFo0CQeNepHIrDmKHj5DYKTe38+ewiq+YxGlYBYVAqdgOfrzEDVFkvh0nEjHhy9GzdOOWKZ&#10;9ksJ5MuLcP0K4IZVlOWUZZTF4LkiPDI/D8/EncLzXbbBpfkK+JNF2wOnwDsgAW4h8fANjkWofyRC&#10;aMIF+ocjwB4OW2AU3EPGwrnOZFRtOAeVGi9C5TZrUe39nagWfRJPz83GbSvzcA2Z+DWraXavyMdt&#10;S/JxK8FT7a8aFnT7Uprbk8gke21nZTIXroHxcPYaAhe1obUag0RWVvt/OC/4MEEVXiFtaLPUhzBF&#10;GCFAuAyk/kzCZBKPxG71zwJL067K8ncqMhFb5OFpxRrzbqXFJVBdUCyzn8iZkVWMtu0iMWnCJ+a8&#10;sbi5zcwsQJN6QzBvxrfmuDXUSV7aFafySOXbYpaK36AwQ4+eM1G5cn+0f3MOMmSh80pdp/MHj2Sj&#10;dr0kuDh3Q+K4NjzkRgyRfwYCTkW69leQv8Hyn4imZmlQbfZTOHW4Fl5q3h/VXMLx2tvjzTQ1U2TJ&#10;GgWIat+xer1Z+6pgmd/ydC2xzDUp4fBei+DtMgiVakzAk1E/4OaVmbif5u59k06QxX2NJ7p8juda&#10;LYZnzSR4BMXByXcMqnkMg5v3MNjItgJ9h6FxrUi88+p0DOi1AFERqzB16mdYvPRrbN5yHLv3ZrCG&#10;L8CplFKk5JUgo6gE2Yw4h6wit7QYeUxrbhENr8ICpOQU4+jZXHxz4Bw27vwRCz7+BuOmr8Xw0UvQ&#10;qfNk1K8/Gnb7CPh4j4Er2YGrdyyerTMeT7SejUqdPka1Pl/iuX478GT/HXik71Y8qrnZA77EP/p+&#10;jhd7beKWMvhzVBn0BVzeXQPf1osRWGsG/OwT4EMW7EsgDggZj4DgcfAPHgu/kDjYKN4EfBvNeDuv&#10;939lNZzf+xxO/b9BlX478WyfrXiq/xY8OpCsd/AWY/LfO2Arbo/ag1uXZeGBqefwbK+dcGqyEL7+&#10;42BTh41Xb7z8ajSmzt2Kk+dlPlrBjCkkOhZrxpUsAXVoCDwoBiAuA6g/i6h0qSpWtWwhF1/EpJdl&#10;LDkFp+u9iR+atwPOpxs4KyRwyfo2s8cYFq85gGru3fDR7C/Nb4EhSwcyc9LQsEEvvPHyZGRnsTzz&#10;+mK1cTJD1KejNlZjMV0EyzKkZBbhVVbE1ar2R7/BrCXNUeWp6cKkqX8I/rbxsPt1wopVtZnhT1Cv&#10;5NTmL4wdf4PlL4jWAc97AYumN4e3x1hUJ6ubs3qLKRikI6aCpY6piJh/VqFmiRJQluSx4Mj7tUo0&#10;sGnzEYQQfLy9Y+Dx6ko8H74Htw/bigfeJsNsOQ1PNUxCJd9o+HiQYbkPgc1rEJqQ+XV6dxqGjJiH&#10;2VT2nTtO4uyxNOSk0uyX6/WfBR1TfCrhEpleYhXlv7Vffs0/D3lZRTh7Kg1fbj+LxMlfoHOvj1Cr&#10;eRh8vAbA5sy0kXl626PhGhRDthuB6jXC4VRjFJxCB8MtdDg8Amnq22PhFhAFl5BYVKlFllonDtVq&#10;xcErOA6hAWMpE+EfOJ0yFQGBkygETjJnv6AJsFG8gibCnVI1NImSgOr2KHiSefrYI8lOI+FOcSEL&#10;rRaciMqt5+OF/jsJ5EvgbB9P0z+c36sfWr8Zj2nLtpl24vJQysrDtCtrmI/a50rVhFLI7yVF51c0&#10;gPBzoPoziJikzG2DWPqE3C0ioBnf6vv242T1hjjaqx8PlyFb0KUZQrLDy/KRXVCEN95bjBddBrIs&#10;bbcyw4Q85BWno2mLvvB0G4BVqy2vWcVleaZCMUSRmWI1L1kVv8J3+86gbr0x8PIahnGTN5pjKu/l&#10;w5jGjd8G10rj0KzBm9izP5gPJPFIJYYYj2AV6NpfQf4GyyvEsRaPWfkx/zZknqmC7h1fh1P1Saj/&#10;yhScyVOruRqDrI0Kj8BSBZnl2SrEYipUwvzCPNbsZcgtKEWnDyaiks8weIZOhHPT2XixwVSzVESQ&#10;6zD4OfVEtYDeqNUsCh9+OBOJ0z7H+s17ceRQqpkNV1Fw6ArjtpTIgLXhHRLW7maIhwovr+OFpkfX&#10;IYY9leNnuahL13Trct+hEJeHYyfOYvWqvejTcxnqNyDo+Y2ET1AUvANjyQoT4UsmHEgg9A2KhTuZ&#10;s2eIwHA8ggPGIdg/EUE0vwPtCfw9FiGUwAACo30KZTJN8IlksWQh9iSHjCN4WhIYwDwi+NqDo+AX&#10;GkH2GQZbcBjvi+Sz4lHbfzxq+E2Et3882S8ZsMcgtH01EbOXfYPTGZd1a6tW0/w9/jeZokwwQ2FU&#10;oSjPBKKEGSMVg9UfLSplpu2bdFHfUd8qj+8hNxv5mzbg6Iu1kD55Ag+bLhlex/fPEZsuxqYtJ+Dp&#10;lwhnr0gkTdmKjPRCpKcU0TTPJeNOQ7NmcXCpFoEuXeYjV+Va/5QXKmQGITVHXZ1IVuH4ZONB+NoG&#10;I8B/JNZ8+oM5VlxkWlGRzz+9eq2DR+XxeKt9W1xIsfHgTQTLxx1g+Rcda/k3WF4hF8HyTirXk9i0&#10;MQChPp3g4hSFxFnbWVRUHLItsGS5NT2G3JExzl2VMoqAU6aMkAdYu+EAfHwHIchvLOy+41E9KIFA&#10;E4smrJW7tI7DuOGLsGzlNhw7zOfKscxlQT2e8lSk6AyOmefzmzmKrgawaDKldYUFkhfnHZs56g7R&#10;8YsibaBozrCE18tZgnpB5bDBXKMOAaa/zCCspSAKescfj2Vj2IhlsAcOQnBgBGoEERBt41DTNgEh&#10;BC4fMkJfssMgssea/kmoSSUN8SdA2uNpgsfBowbNbZrc/syDAEpgYAwliqAoifyJhBAsBbD+zDNv&#10;Mkn3kHh4kGn6E5ADCbA1fJIQ4kO2buuF1u1iMIffKD1ZAKjEMv+EiVR2td+ZbyPlLxf9NpYAf6hN&#10;jnlpgebPgerPISwB+m6aMqtPIrAkeGYRyDJWL8HhyrWQtegjvlY+yx7fSS9PC0hN5l26LYK7pyql&#10;BNRvPBIt2ySgXYsZaNMyGm1fSmQez4Sf5wIEBMRiw+dH+XA+XuVHeWPAUrPNNYzIKgszZu2Ch+tg&#10;1AgZg72Hks0xTZPU2dNpuWjRfBJ8qkVh1ODWyNc64nk3A8mPWP0AV+rcX0X+BsvLhEBplsWVt+e8&#10;u1GYE4y+g5vD06kXGtWPxaGjaaZQaGi5yqJROBYmrfZ9ESzNcSonAUoFPK+wDG93mgYXT5osdWbA&#10;1mQOnIPHohZZ2ZalB5CRmstn8B5H0O3irhJxAtXnchpcxL+FPFJA1ZAIKOW84+IYP4n03gACfzjS&#10;YWaXEBw1UETpLDYFvtwllwWehHU+0cAlz4iVkCuLlfI+gXAp6W1xqZbnLWQ6rLDus8Nw8+kBD+/h&#10;cPOgiew5jub5FNSwT0M930QCZDz87QRFAqE3zXU/gqQ/2aeNZrlHTclYgmaCEc/QcZdJ4kXx4m9X&#10;+YMkQ/UJmkQTfQpZqGQygXo8vP2iyJSGIzB0CCZN+BjnU/QGVj1mZqAILGh+lhXwfQj6Ruclyidu&#10;zffSDSbzdIA/uP05SP05xJgDajqQOax3oBSab5qNgnUrcKxybaTOnmG+pKbXmlXyGL786hR8Q6PJ&#10;BPVd4hAaPBxBdYajVmgk6tUaRYAcgQDfmbD7CVDD0b3nPBSyYJWwDJghbypLBEvLXZxVaQ8Zthyu&#10;1YeidavxSM5USVUe6jrgqz3n+Y2Gw9+1L+bNasUbnmNhJlhqBcm//Vn+d4gGoZvlccUuC+7Ent01&#10;EVL/fbi7DsTIQfNNYVABtTiIypAOCIgcA3dVWBwgVeZglZ98uh9+fkPgFJCEKt03w2ngVrxQi0zJ&#10;dyg+We8YqylFoKmueeOEJDPAuKhQwzdkRssU4kMFeqZNqFzIXssV+zIFN4rEf2Ke+qf/JpncKEVK&#10;t8BE+0qqkiwxvx3l3eil3kHC52nlwSKBZynZhVgrz3/99XH07DsNvQcsQu/BH6NLj6Wo3zIengFD&#10;EEp2EhyYAHsNmtr1psDWYBp8GkznPhWyzmyE1PqIyjoTAfWmwV9SfwZ868+kzLKk3mz41p3N62fD&#10;p6GO89qaMxFkn4pQv0moYUuAr9tQ1Ko1Eq93SkLiVKt3V0EMsrQwj2nXErOsXIrU9sY31QuavNH3&#10;4rvoe8nM1Lsqc8ozgmIds/LzzyRi+mreyWYi+TlMq0KRsRRSUbrjC5x6vhZ+jIzh57GGkeu/Xqn7&#10;sE9Q2aZ1fCJRw20UOr32EXb/cA7f77+AQ4cuYOacrxAcyoosIAHeBM7QGsPx1Q7N+GG8KscqKCyZ&#10;Kp16Xg6BtP3rrMicRqBHjzUsujrKBCmNDLMWfwEvW2/UDvwAWza3ZiIepU5paWotO/H3dMe/lmjl&#10;OeP9xLFvlv60GGUZtyV5t7AkVsW0yW3hQubiGzAIX2yy2mU0Y0ckxAIbq53Qmu8goJJICVl4WMBE&#10;bDr3mI7qzoNRuel8PDX+OO6bdQKPtZxNJjYCXQbMNsBlSE0R+RzvK1Lh5D6KHaa0GhuFk9QJOeAo&#10;VaO7TLEKA8FAACAtcQTtGTH38CEm5YJMKZniEYBcFhy3mqt4mcbwqSdfySozLsUkjIF0Vq8pVqun&#10;KqzdtAceWjM9OAE2muJ+wQTLkAnwDp1EpjgFniEEzaBpNAWnUibwfCJlHCUJvrzWV73kwTLhLdEz&#10;fMgubaF8TuAkhAROhS+ZT5BtIPr1mIHdX58kEAoarDcyylrABBda6SxgJUaOZc6bP/p2PwFLNZcI&#10;iHTukuj3lUD1pxClnxWlrA1Zx7Iq8rlTWkbW9+MBnPFvgf2vdeS7JvO7WI3dewmG7g1jWFknorZv&#10;Amo7jcH770w1+CemqPDFjsMICB4KG010/xpJqO4+CENGWl7/GS2/tTJG1pMmXwAnzhWifqM4VK82&#10;EPHx1phNtZyXl53h4QtQ3aMX2rTqgGM/NGAiSUDSb0ZJ5u1WX8CV+vhXkf9VsCzLvgMlMru1VISW&#10;+eR7QR7QM+9FftF1uJBSD+92fBfVXYahXfskZGQLbFRoWcBUk+o/C4c6d6SoOktOyF/ZvEa/gI3b&#10;j8O7xmi4saA+98EmPKDVEZel45HOm+DqHoWaLcJx8GS6udZicHymQEkFVNot+qB4qBXFNKnyC2WO&#10;FyKbrPPbPaewYsW3WLToa6xc8T2+/uakwQmFvT+cwuTJKzB50mdITNyGFSt3o/DwARydEodT4+OR&#10;Pm4C0hNjcC42Etnbd+PbQ2mInrIJC6ZvxZTY9Zjy0Rc4mUmw4Quapj4Bjdow5YhWACNNcyiG3lxN&#10;EApbth2Ct+9wKh2BMFAdPIkICBxLSTTgGCDRMZrjRsg+f038AuNZWSUgkCa4r+9YtGo1AavX7DMg&#10;aQVWVaxYLgHff7uofFgVhHJdFZXAE/nZONF3EL7z9EH+tk95VJYAMHrUMlTyHs5KjBWU52T4Ow1F&#10;57djzL3FZRpIXoKNnx1EgP8o+PiyUvOfDje/aNSoNwx794pd8vurzUkVpNqzGb7YdhYhoYnw8BiI&#10;JWSRCoJThbycEnTsNBkvOvfF+91fQn5qCHWKJjhJSFGeHNNUoI9/FfnfNMP5HpkPmjV1SrPu54d8&#10;wMoILSSfww+KB/HFlrqoG/ImQW0okiZZBcJiZ2ItZG8CMYppq2RBKmIB1pxhOMBUJu3A4Uvg4jYE&#10;VetOxzMRe8087OtWZOPJkftQLSgJHt59sHCJNc1MrYPyd6nnGoVQ6ZNIQTTcxSAWcPRYDvr1W46g&#10;oKHw8hwCb/dIeLpGIChwDD7sMQW7957EmdQc1GnYh8c/pHL0RY3Qgfhu+U6caNEBpx/3wvnnayL5&#10;OR98U80Lp5d/jh6D1sDmPQr1Q8IR4DkUTi4fYtaCz0181ug+tWGmcksDUOlRGiVMoN5aEK6weesB&#10;+PgNhr9dAKnebG0tsAywj6ckWfv/ElgmICh0Iu9NhLPzECxa/L2JSxWVlLhUQFmiYS3lYPLfK6ZQ&#10;EbdkxagkqkSYfNA6y/wWaZ9/gk3u3jgyYIyyCIePZZgF0EK8Y8kcCW61R8M1sAu6dY+1KjyVL4bN&#10;64+iTs3RrJTGkNFHIrRmGBl8Z0yOXm2xAManjr4ymfwM8xbugrvHKNSoGY6vtv9ojikdCj8evoC6&#10;dSPh6jUQEbFtqC526tdN1LfbUZzzIPHDsYDgX1H+98CSTDLjfr7Pk2SW9xAsH+TvxyhklqkEzbz7&#10;iIXuSIprCl+XD1CzViR2fWt17JSUm7I/AUv+oZlSxGO5OicGxvDd8RTUrkMT3jsKz7+5Gg/Nv2Ac&#10;PFyzLAePTDqN55vPgY9LP/TrOR1FZEl5VAZjMNLMMsqhgqwCbXpprQb0H344h5daT4Z7tUR4e8XC&#10;0zuMtfs4eHrQjPWPgYtnV9RuPAjfHsjAxOlfwZU1vz04Fv+wh6P/mOXIn7YIp6v5I7laMC4854QL&#10;73XB9vUH4F8zES3rLICfPQ6+ZIReXtFo1y4CF9LVNS+gVJdPJpOTdzFtJn1G49RZ5ADLL/fB5t+T&#10;IBcGe2A0twJEgSVB8jKwtPO4nYyxInC8UuxB48kqx8E/IAKeXr2wYJE1ztU0efB7iFGa+fdK13+5&#10;mLZwlhUxSVWuyn0DZgbD+KswDYd79MEO50DkLVmP5MxSrNx4CJs+O4uNm45g9bY9WLxtJzZ9v8+Y&#10;8FpcVPh74UI+Nm0+iE837sfmLYfx+ecH8NmG3di96wiKaNHoX4kBZOs7R8Z8ikpV+qJJM1on5ywA&#10;lS4obN58CD6e4bDZemHp6mYsPi602G4go7wZxZkPE3D+7g3/C8klsCwzH049dA4/e9yWFd2B8+dq&#10;o+Mrr8DmPBLvdp5qvNCorKpDwPLN5QBLlV8WJA1kVFuS8UNjBsABsbM2wse9PzwCx+OZsO9xvXEZ&#10;lmNWDpTnn6feWw+7+xg0rTsUP/wohwYsigJatQvq4Sqb5lHq/cxDTm4hOr09ER4u4Qj0nosAv/F4&#10;o+M89O2/Gm+9s4hsLhxePqPg5DwcbV6ai+1f5dNknYUAj7EEv4mo0TgK+9d9jePt38bRys740d0N&#10;xctWILz7fNT1GY8mZL9OIWPgXGMiPP2msLAPwJwFm5UA0wmr8aJqcjCKy3RdAks1PWgLbPx8N6o7&#10;v0I2/iF8bIMIctEExQSmTWY5wdKY42MNUNoNiFYMkJdEwDoBQcHjYPMdimeebYm589aauNRWbIGl&#10;2nEtMPlvFwOWzGqWCOY4d/QNBJYUgae+T8n3e3HMXgsnfPxR+Mk6R14p6GJToCzMYz1YSIRTl42e&#10;V1HQyAg56LDGW1r35xM8u3ZbiOoug/D6W4lmboYJViSYNPlLuDvFoXaNzvjuh1pUl8eJJbdQyC6z&#10;uF++VEuFuvknl/9dM/xhCkEyW26jbiVQqjecwFl2NzZvakKTtCs8nEdj+gzLBFdZKVJvRzlYmgLM&#10;4qNCot/qgdXStvydkVOCFh0SCJZjUL3VUtw7+zSuWpmOq1YX4OrFObh2RSYeGfUN/AJoqnoNwoyF&#10;201xLdT9JXnmeeaAto5G+HVr98PmSRPXJwYBZFlTyRyzsq1CLjBfuPgrvPJKJNq1TUCr5tHY+NmP&#10;mDTtSzi5RyDEdzK83IchetRKZM9ZhV3VKuFYj3fwzcadqBM8HK3rzEVgMJlbwxGoVisW7sGz4eYT&#10;hldei0C6hjYxWUqaURe+n97b/BGKGs1TxxJw+mw6lq/YglWrd2DI0LVku6PICGlKB0w0YOkfZAFl&#10;oADTXhE4XikWWNp8I9Gr93ysXLkZR388w/hURan9TM0T1re5Elj+G4V/9J95rUpLNRh/MPu1USkx&#10;bYssM4Xr12CvLQD7vIKQMXk8CrOOOb6TFVSqrF9qSBEkFqOgWCMwmK9yYVTI78n9YrJJMXjjhd2A&#10;ZRnOn89mJTzONE8NGbnQwkj9oYil9ui9hJbPWLzV/k2cO++OMnXuyMUhwRIZ5WBZkU7+BeR/EywJ&#10;jOrk0XrG5kNeZ4GlFlYqeRoTE1vD130IatSIxXffnVJxMGZGMRFDbEYdL1aHggUeZlC4gNQxrm3N&#10;5h/gFTAUHn7j8I+e23GtVhuUV6FVebhqobaZeHDqcTg1mgMP95Ho0mseNN1c85TLigWW/GHKJp9p&#10;QAEIG7EO3m5RZIkj8GHfyaYzSEG971ZpVeN6AbIz85GbnY+CgnycOJ+FwObj4OsXiRqe0WgSFIWT&#10;6w9iT+e3cX7NCvQcOhdeNaNRq/40ePuPwJz5u/FOt0Wo6j8enkET4OPTDQvmWuyyhBppNTswNqO4&#10;jFcdUHx3xa9zSnJ5WL/+FPz9RxLYk2jeTzJg6Rck05tgyUrCblfnT0UAebkkEmwTyXJH46M5OxxP&#10;VmwaI6pOHTURWN/gSmD5bxSWOANIJrPN2CGCGDfy1W+qVJY/a0XGYuRs347dbV7Fl04e2N+qHTKn&#10;zUPJlu+AAyeAk0eBH75CwcJFODgyAtnfHTDPKWClK2vbmOfcmhFrzFzNmzeZzLB/XwpCQyLhQv2Y&#10;ucAxbZJpU0jLLEbTVpPhXHk0Rg9tjaL8SkwY9UsjT6RnWsjsb7D8i4npDb+dYMkPp2FDptajaZB3&#10;NzJT/dG108uoXnUY3nx7JvI1d4vBOEYlQGrsowyei9PieFpDhzSkxzAwlpvBo1bA3W0YXqz/ER5M&#10;1LIHGbDWiMmmGZ5NczwV9yxOwbPvboSTbSxC60Vhz6FUU+jKSljsBZKKVkrBh4owDOq3Gjb3RHjb&#10;RmHsdMewjtJiFJMFmI5qYZYJKrj6oXZOIG7SNnh59kYDH4KUUzSiB69AyZGT2LVpD/yDx6B24xlw&#10;8Q/D22/MQsnRQmxf/gPc/cLgFjwZvt6D8Ub7kTiXZrWZGk9K2hPjlXZJlDjpLqUcuBQ2fnYYAf7D&#10;4OeXCN+AKfA1877VhhmPIIJlIEG0YoD8qfgHjIWv7wgsdnilNx1dZmyhvoHMUfM1rG/xXy4X81dl&#10;T7Z3EctikTUAKFfHdUhAqUso+ecP43xUBE4GNcKOZ72w3a8BdtdvhW8bN8DXIb7YXckFm72Dkbx4&#10;BYucxvdai97Kj1Yh4ygqy0eRmVyhfFdZpIWz+hD8vCPh6T0Sm3ccNMescgp8880J2EPGw5sW0Oxp&#10;ITz+rLHaSk3fgNXM9bcjjb+g6D3EJM0A9Ax18jAjiu/HDzuboXmd11lzhmFM/AZTCNQbrRkgppyq&#10;c8coKoUl14AEz5Q7EDibnI/WLaLg5xGJxzp8jFsXqq0yDVdpaduF6bhueRauWnoBN9Isf3T0PlQJ&#10;mQF3ssVZMx3OV8us4mrwzgCgFe/IYavg7T7WpGtIlOXlRazTzP8up5k/CRaonzqTh+aNR8LfKwI+&#10;fjSH64Thq30XMHjgKgR5jUODRrPhGjgIG+Z8iwthScj9eBu69lyEat4JqOlHgPPpgRlLHaMBqDUG&#10;LJUwA+gSCyxNIvnH0e2ALzYfgJ/vANOx4x847TKwjCNYJv0KWF5inf4BMTTFh2IdGbEJJsMZvzaM&#10;UxWVeuP/F4YOmXxm9oo7akaXmc5KdqlPIPtDho3Kp5YvkbcrXYmCHBQf3odTqxfgWNRInOraFSc6&#10;d8GJwQNxevo05O7aRj04zXszkVOWS+aqGl/38YmFaoJRpSh2yS3DhMQN8HGPQu26Sdh/TKua8joz&#10;DhOYP38rqrklILRGP3yxyYvPkKehu1CcdT9Kshz9AhXo4l9G/mfBMvM+M9ZS6+wg9TlmBI8XPYpV&#10;s9shxOs9ePqF47MdZ00hMB5qVGBUGE3BvQIsecwMJmdY+8k+hHoPoOk4Fg8P+RrXyDnuopRL6+gs&#10;TMY1S1NwNcHy/sln4dR0FZzcR6NL54mOjnQNJqZhpceZ3xb4zJmzDR6uo+DtPQ61GsVjxzenzfHy&#10;IKcbU5K2YkLsV0iM2oKd207TrDcIhmlJm+DpMRK2kKmoHhiNRq/PQZOASXip5iICaBRe6zIZGZt2&#10;Y7+XM9L6d8fW9YfhTfO3htcssogINO8Qi8x0AiODUqPOFYvd8ZgywIqGQRyPxxm2bN4Lb6++Bixt&#10;AWSpAsvgWAKgwFLMUr3jAsV4gulYMybT3ww3EkjKXFcHUCKZaTRq1h6FHTvUVsmgj2DMQgs7NIJA&#10;Y0//GLBUnL8l3vLr/m9pNGWCksevkG8qSgJVAb8Fszyfpy8w90sN26QFoMkGPFWoExdDNkFPfg34&#10;FcvpJ4OYpJxxaOKrQd4ixseNSqIYq4lbIMrQr/ccVK80Eq+/sQjJ2SoNfBDfSx8jMnwNXqgaiybN&#10;euDMSV9GJxJyD8HyIZRkPkJdk5f0vzBg/i+CZRnZpGq6MrWlaGxlytMo5TvmFVXGiEGdYHOKQJPG&#10;8TiTYnl/Lje5zRjDK0S6K7+Bpi2TZWfo8LXwcBmKx5tNx90Tz+DqFVrXhgCp5Q60MiMZ5k0LyDCX&#10;ZeKWpdl49v1teN4vBjUbjcaebwXOVCgzsF2AzDgMJMjrTwqaNR8FH5pA7jTHG7aMRvykj7F6wymM&#10;m7gLLVtNgpvzIDhV7Qk/W3fs3HXC3CeNSD6TjdYto+DhEwmfkFmo5jsVoUEfoVm9GQjw7It1c3ci&#10;ZXQs0p94EeneNuR+8jm695wND88oAtYkVPfug0ULrfYpJsmwaMuTNl/4Yl5YjNuB8Ni6dT98vIYh&#10;QG2O9ngzJMkviAAYIAcb8j40Ef5kroE1xsAvJAK+9uk01wnOcq4RMgyBBPUg35kE64moXz8Ke/c7&#10;nDVIwRUts0VxaiaO5iBd/k3+72LFc1FMXD8VtRVrlEJxSaGxQgvVfnjxOqXIpIo/lE8ENVOxMG8M&#10;K2Yclz3zUiX8y1J+n97YjO9V/qvjhZWHpswK9MQsdcysGcRT/G/u0Y5SpCqPV5jfOq56R8f01Ux6&#10;lRjFU35c9+mz8lxqXj5e6zADlV8cgb59FlrplsXFbW5WId7uPAPVPYej83tvECDJLDNupL7dgqLs&#10;h/hbYHkL5c6LeviXk/9VsFRtp3cxDn5TH0Rpwd04k+6Jdq07wPXFOAzqv4JlzhSri4X1n0m+owim&#10;nMxFq9Y0q72jcV+n5bhtjtbQySRYnsNVi/MIlpm4emkqbpyfYdour1uRi8fGHMALDaahslcPzJpq&#10;mbuWUSXlUmlU2eUfhtUffwt//wEETHnZGQ2vgFFw84okqJGV+U2AzTscXt698NHcL6QLKCC1KFbv&#10;OsOMqZvh6TUE7r4T4Bk0E3WazkVoyBi888o45KzdgyMhtVDwQhVkvFAJZ/oMxJdr98ErdAxcbePg&#10;Q5Bt82oi0qkQCiVUkKIiMjqxGJMHUhiH8hr6A3y16wgCfMNNm6NfcIwDLMkayTKDCJ4hZJX+vmSS&#10;wQTk0ESC5QwyUJrrYp8ho4wnoiC/afDzmsyKaywOOZYtMAoqRTdZYzU1mGMmHf8ucTy/QtF5wQ7f&#10;3zFzqKSYwETUKVYnH7+b6XxieVC6DGLJZDAgyfwxCPbTOPStfp6Gf13452fHrhT+qfCYpMLjlz4p&#10;9hw7hXpNEuHqHIFxidZ6+WKvCidOZqBOwxiWl16IjmlPq60qde16yk3UtQfJLDXG8m+w/MuJZhEU&#10;Zz1sgWU62WXGHawh78W2r73RqNb78KoWjalTLIemVxagikSGoMKuL47A5jcCrvYEPDrgc9y2ONus&#10;U32dVmxUxw6Z5bVa2lYrJy7Lxg2Lc/HQ5PN4qs0CVPcZjK7vTkVxjlSHQRsVVOlacQkK5SCCZXf1&#10;2u/JMEfTrB4OD7cYeHnEw8czFt4eo9GgXiTmzdtpmpAKWYoLSzMJllJo4OzpAjRvEYlqbv3gQZAN&#10;rRdOBtwRi2fuwJEhSdj39NM46vYcDlV6Drs8aiJ5+dfo3nsJnFxGwO4SharV+2DGbE2jI9sgUMo5&#10;hYaUGIcel4GlMdEZ9uw9jZqhBEm/WPiHWIPdLwdLu38YATOB+xPg6y9TfTz8NT+c7NMwUJriGqPp&#10;6z0OLZuPw+nzAn2ClPKc76d3+s+CpY7rHR1NMAJJsTerPuW2hHmtudOZFLneLbLAshxstHV8T4n1&#10;PCvvDAc1v/98YqVbLwJs2L4Xnr4j4OsTj/Vr5QTGkTkMn206Dl/fKHj7dsHyla+yAD5LvFAzl9os&#10;H/gbLP+qol5wtaEYsMzQ0IYb+LmfwMLFNeHv1hfB/nH4YqvDccYVhadiMZdi0jia4D4jULX2FDwW&#10;sxc3Ls8hOGpFRHXyaN1uCyzVM371coLlgjzcuSAbj3f9HE72GNQPGo7De6zZQj9VMimmgMEKJ05n&#10;YOasb9G75xK8/fYkdP1gOiZN3IIjRy1nmPKeXVKWg8KSNDPQvUi+3BjmzvkCbduPROfuk/DOe7EY&#10;1Gc8Dn9zGl/0Dsfhl9rjq06v4Nt3O2JH67dxevon+GbzcbzZcSzefm0C3nx1HIYNG4+CAnlDIq8i&#10;WFpLM1QMlkeOpqFJo4nw9okisxRYysUawdI+kQAZi8CAYfC3jYBztf5mOJSnLQz+atcMnMDr4nhP&#10;tPFhafNJQvNm8UhOF1iq2YP5/XuDZfnzLz5X76f2WMVnid5brMoMjXUwL30wLeZlgaV6kfmgy7/j&#10;z4DSkWdGLov/TyR8EWvLMGPhl3B2Hw67Xwz2mXIqNm21USdN+Bxe7mNRv04nfP1tPb7vg0DKAyQj&#10;D5gpxaUCy0wtg0vAqUAn/xLyvwmW95marsx8OIJl7jUElOcRFd4CHlXCqeRJOJ+sFvDygv3LYgoU&#10;leD9LuPg6j0SL7ZdjEdnniEgZuD6hem4yQCkTHCa3+roWZVuwPK6Bbm4YUkOHow5iGp1p8LfZRgB&#10;1/LiYhTLAKWESlhSQAUtREGRxhheHq78JbZXSJaTa7Zy+yanE9RHc6n01hiLer5+aNxJOn9k8Gge&#10;fxQSlLTovoYLFcoLN6DWQl0qYBBAlrNKywznYy9XfPP0Upw6nYM2rWbAyzuCbJEMM4gM0rDFiQjw&#10;i0RI8GAMH7YK8xduR8K4DWjcLA7e3urYmWw8ovuGjqFpPpksZhIaN45AaoYSqldgXAZwtP+fAEvG&#10;Z+JRvsvE1juLWTJDeT4jNR/xcfOwb6/VGaigVROtji7mYxnvMfRTx5Q/FtiWs9NL8VSQjj+DqDJk&#10;2vUGw0YvhavLKLRoNgEXLkg/lH69D9C911I4V45ixfoGzl3wRlGuXLI9RRFIapYc8cN4+vq7g+cv&#10;JWWZ96JEUxvNsCGaBgU3IDnFBd3ee5NgmYR3Os02c70VKixAV4jCqWOZaNYsHFVso/D4extw30KZ&#10;2mm4blEarl+USbDUWuBklEsIltw37ZdalVDTH2efx3MEWA/XMLz1VhKxymJnJQQmM65QFIZba98C&#10;JauvUkyy3FWw2vT0O4/ndR3TRqUXyF00BwUC1oZbaSj3NGODjzePpAjqtIt8KkN+Jq/N4T8e1U26&#10;X7ddlPI8kNJcDpYFSEktwhuvL4CnV7gBSx97Es1smtV+ibAHhGPl6n2K5WI4/GMGXn5lNjy8xtJs&#10;j4UtmPfZp8HXNplgOQapWRp6rVQzrvJ0GOD5PcFSv5nvjKdE3uTNqAhVFHpfZQhw6MBp1K3dFfXr&#10;DsfSxQeQp8/CYExrscyybN6bi+JSbbVssiYYqitGgOmI6yfx/bnEdOQxtfnM5A5vT4WL8yj06LbY&#10;Mf5Y51iZpueizcuz4F5tJIb1acYCVBmFWdcQKJ9hsXzEAhmNsdSIkwr08S8j/4tgKRFQlslrcwZr&#10;u6K7cPRoMFo0egceTuMQFuFgd7+xACts+uwHBPgORNWacbhvxG7crA4dLfxPJnn1YrVXplpguYxA&#10;uZSAuZQAukzrXOfheprnT8oxcEAigkIGYtd3llPgYoKktcwDAYgKehHwFKXpKOABAajpadVQHomA&#10;0nEd5SJY6o+u17hMAprpF9V9RWI+Vi+puJDgNosRlehZZKcapCKwlKMPNV0p7ktSngdXgmUuskkE&#10;O3dabsBSQ4Z8aV77BsbydzQGDtjEa4Cd3x1Dx3fGIn78IvN7zdqj8PGOhZ//ZNgC1XY5ET4+iWjT&#10;JgYZuUIhARDjcOSBBZZWW+7l3+P/LuXvp/dRHHonfQurM4cHmJX8w/DFF98jwL83vD1Hw+YTha5d&#10;V+Cb3ZdYpj5aMe8vItiK7atdU73ofxWwlCicTSlC8xaTUbXyEERHOZwtO4YT7f7+OOzqpPPqjXkT&#10;67LG1bjKW2i9PUXzm6zSTCemvml68d+D0v9iosHoObejNO0+CzALn8D2L+ujhn8XuLlGYMEyi/UY&#10;E6SCwnO5lIcpU76El1NfVGo4HrdOOoFrlhWQUabgGjHJpblkkakETbHNTB6zWOZVy7IIqHLblomH&#10;Y/fhufpT4e45AAnj10gfHUBHRmMAk0cElsI7KpfZV1nVRRL9vkLx1L6nUyaZBmz5iwAp1wlaPMLw&#10;SPXUFhEUZFrzdwnjKiaDstoi+Y68zXQYcUdRWM8ul/J8KAdLgZkgN9tMm+vRfa0xw22B0ZTxZIzx&#10;cHMPY14dRC7B7/2ek1CtWh8EBHfEsfMnceJsMWqHJsHXcwoCg5MQoCUlPCLRocMkszqhXtSsaV3+&#10;jvytOH8fsNTWYpUWsDF/lH3KRmUdtwrzF2wjGx7kGHw/Ga6eYxAcOhIjRi3D7t3nCI7WdQoaKF4o&#10;a4E3G+cUjrjMd/u3v8O/S6y079p9CjW0zIfTCCxcaC2laxVEYMXKfahGvQkOfAPfbKzBwnIngfFB&#10;FOQ8jBLqmfGSTiwpE8sUeFakk38F+XODZXk8auf4d7Z18MPJC0oa3ynjYX7cKlg8rzYCbb1o+o3B&#10;lp3HTSFQzWkBQUWFyBKFHG779VsMu9NQVGo5DTcsTMbVSwtx8/wUXCuwXJZP4OQxASTB8drF6cY8&#10;F3BetTyT16Ti7rkn8HT7BfByG4FX2ieSSVkYqHVv5OzAaJQUj2KiFUIYANTWOm0pndKlNBNYeEKq&#10;adKpa4V6ZJcyEa2z+s1z6gAq1DH5n9GAeKIBsUmXa5yd2Skh52Ra9KhLUp4Pl4OlGKCaBYB+fdY5&#10;mKXW4CFLDIhCUHAiatYcg0bNRpKNxMLFJQZvd05CVkEWtu88g1pB42D3SUBwSDS0yqOnezS6dV+A&#10;fLW7Mn3FpWRlTI4VvxXn7wOWVh5eZK+MRGReYeMn3yJs1Cx8/90ZjB6zES6ew+EdmAhb8ARKPHzs&#10;4XB3H4RaIVHo8eECrFj2PY4ecbj547cqZ+j8a56tB1ecjj+DmGRj8XKSAY9ohNjHYtuXh3hElaJ1&#10;MiJsMyq7xpJ5voKzP9ghz+il6U8jP+9e4scNBJlrWSRITjI0o0fs8i/abvmnAcusOwhgmoIoE1nH&#10;mKFZ1oh/1VJlmQ+xZiITlPMLOeg1800Femo0Lk8PX+ZXP4TMgbtoIhAs0/XhWNMV+SAuugm8XAai&#10;cbMYHPoxxRQCi7lcYgCWaF/HdM7SnvM5BWj3Ujz83Ufj+bcW4brlNL2XFuGGBdqmm7bJ69TJQ6C8&#10;ejHBchGZZTlYrhLTTMGdS8/hyZ6fwcUvnkARhc2O2UMallRs2rhkGluKZqGDmJbMbm6NUjvASmkz&#10;6b4CLA24WltBmoD4Iuvka+i0VlnJJTCL9UiHNX1OzfiGhZak8iLHPOGLUq5Qjni1NUpkdcYM6L+C&#10;zDDC9IKLWZrpjlS2wMCRCAgcCifnkTSx5+PIMcUJ9O49l6wyEiFm9s4oSgJ8vGIwZOgq41lHqS5R&#10;2+3FuK04TXZcTMs/F2uAuPKLv1V56H4DVNw1AMzjJu90TMxc1YrMfMZLlFO2KCyatwEuVTugZmgU&#10;atdJ5HupjZVpDR4Lv1C1uWrZ3yTYbUnwcB6GAN+haNE0Ae+8FYfPNn1nPeRiUFzqjBMgO9JwUUxS&#10;HfvleXz5+d9fmCEmxI9bhcqVR6Bxo/E4cVKVIb8zM1716htvzUQVl2h82PVV5Jz3ME1bZamPozCP&#10;WJEr12xiljyWrqVwH6DO3md6yI3eajmXcn3XQoHUUTMN+Wd6+yeQPwVYal529i3M2FtQmHs3n6/O&#10;FwJlztXM2NtRnPkkikz7xwNmJkABTeei3Pv4MW5GcZ4+hKZVKbM1jkvgWUEcl4tm8KTdTeG1Odfx&#10;GaHo27sznCqHoeOb45CVLiYnciXlF7tkwVFBdhTmEgMaEsENcPhoNurUGAmngEg83u8LgmUGrlma&#10;R6C0HGfcOF9tk2q3pCzmsUXZBFCxynSCJUFzeSrumpeCx2KO4MlGc+HqMhzREzabglpU6gBLKrlj&#10;qLphffLYYSnQ5fLTgv6viEx2zQIxAHHZMWtfz3aAoePcPxVpvIOCDRwwx4wF9fOfDlvAOPiTNQYG&#10;TaCMhqfn+3irw1icOWuNOoiKWw1v74HwtY1DQMAU+AVoNchIeHmOQlTMJ0Zn9VQDWEyHaW+10OUn&#10;APfPhH94OeMqY5VQQPDLZ0VSqAXY9BweVv1A5S8xnu71rlZlYiob7ZUzeIYlS7+Cu1sYfP3i+G6a&#10;wplAE7xcCJb2BNjJNDVdM1CelvzGEjQj0bRpHA46KuJNBM35s760mpjLsky+qflZL1qq0Q+qAZQu&#10;6xWtdzRl8f/2nf9VUdAU9D79lqCS8wi83CHRuAQsz/sTJwtRt/lYVHceiqgoOft9wQK9ZOolCVAR&#10;dbkohyRHACjn2mn3Uc8f5nFadHK4nXkzgZOEJZ2YkqxmMeo/8aZCvf2j5c8BlhQ+tyTnTpOxJfJe&#10;LpaYrQwnfc98mCB5P8v5rQTOG1BU3licc7sBU2TI9ROvN0yU24riuFwIlqWZcgDMa3OuR9q5ALz7&#10;TidUfXE0eveYYQqIyom42ZVgacbXSVEFpeqlZtiw4SiCAkagGlnF4yO/wQ0rBYaa3piNa5dm4aYF&#10;BEZuy8HyWoHlYh6TJ6JV6vC5gDsWpuHRaefx2JsfoxoZ6kuvJSE3xQJjdbbIG7nmhYhhGS2m4l5Z&#10;sH9f+Y3xSYnE2hgGD54Ld1cyS/9p8NeiZPZ47ifA13cYPug6FWfOZCM3vwgjxsyCs1sHmq6DaXpP&#10;h7/fHG5nwJcA600zPmnCpXVeLoGlmI22jPM3g0ghSkSFrGxFcZF6uDMprPgITrpG3vAttqlmCQui&#10;rgTLRUt3wtVNU0F/i+ekOFYAMQgKisLWnZa7v+WrvkXN4MEIsPVm2dlrjpm+N72PmCzTaLUZO15V&#10;Wx7/LZXCv1sU0pNz0bZtEqq6jUHfEYtZ/pVM69yGDQfgYQ8zzqIXLGzFI8QO6VXqTUbXikhuCmkJ&#10;GvaoNa7SbqVV9yDJzt0ozbmW+nsjdZksM/UxiqxIWn1/1j6RPwdYqiZRD9pDpsYpNUyRGagF2UXT&#10;s29lxvK6HNZGuaLtZJ7JYpLKfAJlOlln9t1MJ0HQ0Psrnl+R6Dp91ILbcfygP15p+yacqo1BRNhS&#10;UwiK5IyA24umjwqtKbgqJCq01jAShVmztsDXZySq1J6IxyP34XrNBxcgEiCvWZaO6wmEV9Ec18D0&#10;q2mKX79QprgAlGC5gudWpuH6xSm4f0E6Hu3zJaqZOdSDsH2Ltb6JFFz8Uq1npqBKpxxp+dOJAUtL&#10;kUaPWUoGJrCcYkxTmaseXmF4p9MinL1gIdbajdvRpccw9BmYhA+7LyQTI8AETDbe1e0hSfD0GI3Z&#10;c3eba/Xa5qMYZHGApUDuN4JlKamberFTzxXg8A8Ww1OTQWlZhqkA9X35MPOh1QNueTTiveLzjrgU&#10;5GjZxSWCQFju+OOfizzDu3v2w+QZ1giLhcu+R4B9EHy9xsDHcwyaNYvHwSNWs4WWudUQJVXE5c08&#10;Fb3Hf1IUfjx8AaGhUajqEo6Jsy3vWKYHj2H61C2o5jIadet0xc6vWvP7kB2mkbSYZW8fIrl57BKz&#10;TJfe3UL2eCfy5bqt9CGU5j5FHZYQLEV2NBZTul+Rzv7R8seDpYBSM2k0q+YxA5jGY7kcXCQ/bcAS&#10;eVfT9H4GP+z0x7nDXky02j5ocivzU7if+hSp+33IzyXlJ+2vOJ5LovXBTU2XxmcX3o+9X9vRqP6b&#10;8PCMxPRp1hovxmuLKTA/B0sBZbEp1FZhioxcSeUZjhcbzcbjE07i2mU5uGYxgVFtksvSzKwdzQkv&#10;7/2+fmGmkas17VHHV6o98wJuWJqGh2IO4PmG0+HpNhAR0SutKFgutTK5VNcAkUlHeVr+fGKhGhA/&#10;di1N60j4y2lGSCy0GJaXTzji4r8158XPszXI3fwCDh0rRq260fCzR5FVRtAMjzDTOhcTYBTMYy8D&#10;SwMmBiwFLD9Px5VSYiwCYP3aH9GySSTWf7Lf/Fbumm9aVG4KCyLLc5z3qgHEjHW1XmzBoh1wJnD8&#10;GljKJPf0Gowhw+chp7gMSVO2wqbVLw3THI8gmukurqPR6b0lyMxR2qx2ZgXzbty3uuEE9DxmvvvP&#10;3+v3FIWNn+2Dny0Obp4xWLv5gDmmxIj9Duy/Cs5OUXj9lQ44e7oBivOtxckMEUl7HKUZj1tMkUBT&#10;Rn0tNbp+PYrzHsS+A+7Y/00or3XhMRKlPJrkshTNKqs/19s/XP5wsFQCzJxRmcaPECyVUcowZmry&#10;s9zn+eJrceqoHS8188CYQUEoKvBECQFUk/SRTrAlu9TCYwU5DzBtv57RZeo00hK4urfgMWzbGIJA&#10;/7fg4x+FlautaY4qs5YpdCVYCkQLTLslf+i/8cDi5DIGL7RdgodmXqCpnUlmKbAUmyRQLkmhCCwJ&#10;nksycZ0BywxcS7C0QDSZoimRqbhv7gU8+fpyuHiOQutXE5BxVvGI/6ijgQpLEC/vBL+yYP9ZpJyB&#10;TZv+BYGBYGmXezaCIMXmF43XXv8IYZHrERm7FiMjlmJU5HJExH6GAYM3wE726euvmTyJ3CfYECyX&#10;rvjGPE8zYwyW/H+CpQaDK4wbtwXOVQcjOHAEpkzfVE6SrO8tUBTLRAG02uZFsDSNi4yfYf7Cr+Ds&#10;HMY0VgyW1uqWctQcgw6dp+FsahEiYrbC03sUK+QwBIdM47tNZoUQY9o5vf2isO1rLf1gPjWycjUC&#10;Qq/KskaWqb/KUr7Cz97p9xaFKdM/gYdLLGrUmIhvf7CaEhSyM2iet5jEcxEY3Ls19c8HJfnXUcfE&#10;KokR6c+QRT5msUqBZcYD1HFaglk3IDf9BXTt4oTeb9dF4QV/lOU8iLyCm6i/t1KfK9bbP1z+eGYp&#10;sNTwgjv47PtYsxAkNYg162bDGJHD30UPYsPHzeHp3gmtm3XBwRMhKC67EWW5V/G6a/lRmB7WTCWm&#10;l62iOH4q+nhlOYxXZnzhM/h0VR3YvD6ET2Akvtzh8BNpgFEFRoDJffPbOiGzTCadDuTlFOOdjjPg&#10;7BGDZ15fjTvnE/SW0AxfLDNcnTf8Lf+VGkIkJknRfPHr1COuqY/mGoesSMVtBNjHB+5AlaBxTM8w&#10;bPv0iEkOjUVGJ7C81Ct+ZcH+U4gAxQEqS5Z+Dz8/MsSLYBlrfFj6+Y+Al/cQAmGEGVok01ys3ssz&#10;DvaAKTTDZzhkKjzcRmLpyq/M84oJWMJJ64/l8edfAUvNntF40e7dF8HLZRz8vMfDx2cgho5YiNR0&#10;9VooMI7SQpSU5CO/uIiAqXZMdbAp0633mjt/Jy2Jf84s/QLiDWB6+cQgKn4HK4RPCZRj4Oc7zuSF&#10;nfdpGxA0AW48XrdRNE6eTTf1gJyVDBychPRsCzAvDvJi9BZgVvBev5MwNr0uBg6bi+qVw/DKy/Nw&#10;Pk0VjlW7HPwhDbUCxsLbvR9mT27M+uR5guX1BMXbTQcq0v5h9BJZmhPO3xmPoiSdxwruwf7dnmgY&#10;0gaNfDti75f+BoRy82+hDtMMT6POV6C3f7j8OcCSDDHrdgvE+HxrqQdmehqZZu5tpPbeGDmoHtq9&#10;EovG9Xtj1boGKCh7AsUFBMuca/gR1M6hTiGlix+lwnguE8ZTmuNoG8l7Hsvm1YeP1yB4B4/BvkOW&#10;30SV1DIiklVwuK/fpsCKa6i90lKc86cz8XKbJLh4J+DJTp/gZjMI3QJLA45qk1yebrwPmdk8PF8u&#10;muFjpBwwea3aOLUUxTON58LFYwSiRqwySiOuY1Z+dJitf16wpCIZWxZYu/6w8Uvp60+A1FhLtcXa&#10;J5hjWg5XYGjEPpmitcG1AqQ6TeQYeBLPTYCH+3CsWGMxy4tgKZZnTGPmjMCynP3/iggIT5xNRotm&#10;Y+HrOQ3+trlm2QtPfvu3Oibh6FFrLKS84hsXdHx2gRyGqDvY3K4/wJx5X9F8/udgKaCU2DVmlOJt&#10;Y4URGGGYsj8rCy3app50D48ohNaKxIYvjhKsCzF81FIe/xDePp2w8XOriUAt5+K3fwxYspIuBF7v&#10;OAlVKw1Hz+5LrIraNKAAy5Z8h0CPJAQFvIUvN9TiiUdQJL3NvucSWEofRXykd2SZpWnPorTgacyc&#10;GIjXW/RBm/qdMXtCQxQVP4GSAuqjGKlxuPEb9Pg/LX88WCpTCFzcN2BpRvg/YMBSHT3FxXfixI8N&#10;0b6lP2v04aT7nTBqQDCK8oNQkMcPo/nd5n6CrMnoX0+b4jEzCzRfNacSpo+vxdpxFOx1I/DjaUfD&#10;fxFZSzlYCigdYGkNVL4ElsePnkOT+hFw9UvCUz0+x/Wa9y2wXCSwpNm9nIC53OoBF5s0IClwXOYQ&#10;7ZtjvE/OgVdk4PaPLuCJDuvhTvbyUut4nMhQnAxqJyXbMQXWpOWnhfvPIQJLS5m+3H6OpttYmt7q&#10;3ImDn4AwYBoC7QSRQGvIjSUEUY3BDI6kEIQkQTRR7TE040dg3QYLOEwX18/AUvkg1l1RWn4qCl9u&#10;PYDggJEI8J1Mhjud8UyFD9Pn4TkSLVrEYNOmIwbrzZpLvF5f+eIYS2U6w0dzdxAs/7kZXi72oES+&#10;wwQyTQI/AdIvkGUsiAzbpsH2Y9Dx7Sk4cCgNBw/noEPH6fAiaMt1nZdHf0THWMvYyo6RKa7UKPaK&#10;3uv3EoUfT2aifrMEuLmMRGzUGnPM6vrUYPS18Kw8Dq1bt8eP+8gO826jxXabaUorNX4XiCNyVJOt&#10;Qen6rf6Eh5Cd5otu7wQiJqInEpLeRqc36yEj25m6SMKTrmGDvKcCvf3D5Y8HS4rMYWWk5mvLdVq6&#10;4r+B8TzAgvIQVq+oj1caB+HkiQZYt7ABOtf3Q9qRpihjTVSWWonPIOBmq/ZSzSSGWUEcl4nAsjhb&#10;tRevza6MhIgQeDhFoEHb8Th1QTNVWBLket8oIguOtuX7RlFlqlmF6eD+Y6gZNASuVIqn+2/DNfIo&#10;JDN8oQagl4NljvEwdONChyMNgaRhnAJJzR+3pj+aKZArMnHjsiw83e8bBHhqsa/+WLzF6uAwy+SW&#10;qHPJIjmXF+w/jyijrCFVu7/LRJ06SQRLmrxBBEx5HPKfhUCCh5iln8YkyiQ1oCPAjKYQMLWVuU7W&#10;pyE3m7c65sqrg8Ygxr8OluVhxsSv4Oc53PRSq4fei2akPXgm/AOmw9NjDEKC+2PDOiu/9+4/jlNn&#10;LbZpwNLxzWd9tB2urmOY5opXqBRI2tWrz31/s7IlK4lQVQBRBEm+k/8ExMd/hkya2uvW70STBjFk&#10;0COYhkSEBE5lxR2Ofv2Wmlfl6zFY4GTG0Vfwbr+XKHz51RHTPOXjMwLLllodc0pVbmEp3n93Htye&#10;S0KXLq8iLzWAukQLkayymPpsmsPSH6OOUS+zaf2JBKmPIO9+7NvdDC0beWPzttex8bsmaNi4Br79&#10;VvdbnbMWYfq53v7h8ruCpXq1dJ8yLf0RAplm4TzKZ9xLM/gWM9zHNPjSHDadLnKbptpIM2uy7mA8&#10;tyM/3wljRtdBn/frkO1Vxel9IXi7dmtsWN7UAKmc+Couq/FY8fB5yYwrjc8g4IqhGgA1sweULn68&#10;DL6X0sd3KUt3xuihzeHsHIOXXp+MlHRrGIdl8zg2KrHaMYWVBZeiAcwK3+z6EX4+w1EteCKeHKY1&#10;dzQjJxtXL1LPN8HSMMYsY5arrdKsw2OOOcQxT/wiWC5JxTXLU/HQxFNwqzMPVd0HYmD0MsuyNXPl&#10;NLNbg0v+s4rzW0UzUcrU+cXM++FgFurVTyRzI7uU2R1ChuU/E3a/8QQrOfudApvxRjSJpvoEgkkS&#10;gSWWABNHMB1Pk3QcaobGYddua/0d47le2S4wZoZYIFne+aH4GbdhYRIeN/Sbl5q2Rp7n3x7dZ1jL&#10;XdjjmR7GE6o2xslkvDNg849GzTqDcPDIaRw/mYbGTceg/esTcfioY0aXAWkC7qxv4OKk9lc1Gagz&#10;55+DpR/fy49xBdYYAU+fQWjRcja2bj+PHGJ9bOLHBMjesHmFmZ7zoOCpsPtOhVv1Ifho1i4Tl8KJ&#10;c2lYt+lbZOVZ76EXNnVSuZh3VzcQ3/piXvy6mCKt603DDr+ZfgiX+SzTqcWwbPF+uLuNZmXXH9/s&#10;0awyiywcOJGK+s0nw7V6PMLCm5BceFCfriM7lIi4UOdSSGSk96aZTc40aM0VvohpU9vgtZd8kX2u&#10;AdJTauDlN2ogYYIfH0vMyRALtRimpb+3olTmO3GiTGAlYiRMSX3C0muDNTxGAnRRzDFhFMmTkX8T&#10;ufv9wVJsT8zR8ZIZ8lDO52XfYo2fNGa02hBvhbVWB8GO50oVV94tSD72Ck3RIMz5qDER4nHG7Y7e&#10;b7XHmJGByCl7lGSLYJjGD8JnF+s5GrCeyjjSCMxkm2U5Mucf4fOeM2Z9qX5n3W6BbPaNKEn1xMC+&#10;HVDdNQ6vy2FDpmPMm/6UFyb9EEia0qXSWUJ2p1IFbNlyguZTBF4MnYgnxnyPa1ZmklFq0Lnl7Ndq&#10;lxRACjz1+1dEveMrLuD2RSl4+rV1qG6LQbOWMTh31iq8opSa/Kg2zIoU4I8XtR9aZviPxzNRuw5N&#10;af84s1yEzU6m5TcZIQLFgDh48biX/xi4+Ywmu5sAmzpGgmIRXIOskgDjbYtFowbj8QNNVQXTb2S+&#10;BZ/Pb2HAUixf30hiQFJD9+X7s8gCSX0u3cOjF9IK0LzNGH6vkQRrgjPZZQBNfbtWmgyYAE/bUEz9&#10;6Euk5RShfYdYeHiPhBOBokWbaHxngIKRMMyY/RVcnDUo/ZfNcIk9UG20NLu9h6Pju9Nx7Gwh9h3N&#10;QMf3psHNsy/BUqtXTuB7q/c8Ca5O4figy2zk56mttBjrP/kezVqMwnvdZiLbzEhQGeS7O97LiCPf&#10;L4Fl+bFfFpVgqz5R2WK5V9ODPp3KupnoSkAP/xweLqNQr3kUrS4dE1iW4dMth1DdLxq+vqMJqPVJ&#10;9CsTTO64CHAWQXmKuk39Nx226oe4myTFG++8VwdRYSQ/6VV5zBMjw+rinQ9CkJ9OUz77Kt7L56QR&#10;KzLvMkOJpKvFGn+tzl81t6Xz2dRxA6jlLFRARmwyW4GnAUidl/wFwNLM6VYE6rUmSJkXlYjhqQfb&#10;NOQyI7mv6Y0lpOEGxHJvJOgxw0ruxPal76Nt/UDsUZtIATOGbHL+jJfwZhtnXDgXyGv5ES4wvay9&#10;ynKvRVHeDSjIY5qzCaQZmiKpger38CM9ikICcX7eXcjNvw8F2QRYA5Ye6NuzPaoRLN95dyby1KLN&#10;UK6YBh9N4SsHS4GBeqStC9avP07zLRyVakzCU2F7DFhqlo7GU/5/g+WyFNy6KB1PD96NajT1/H0H&#10;YPW6PSZdaj/Tms7iUBUpwB8vVFlHRXKC7CykRpgZCmSzy/N5IoFjChUsgqZ5fwTWHIRGzSNRrzHN&#10;U1t/+NppigZGEChjCDTj4ekZjzYtZ+LYKVVgZE4CBtP+oDZjwx357zKwVNwGMAvJQiXMJ16vtmeF&#10;L7YeQlAoWZKflrOYZkDMtJ0GJNDMjGdlOQff/5CP9zsvh7t7f7MWkH9wJKpW74ZRI1aaZzAWTJu7&#10;Hm7uw5nGis3wy8WAsj9ZdEAs+g/8DOHRn6BG3dHw9h1IoKZpzrj9yT7d1ARQMxFxY7ciO7cEB46e&#10;RZ9+k+FvG47qlQdgdNgGR5Mp39Hkc/k7O96bZeLS8fJv8QvCfypDFljKEmAeMyNNX5b5fqxwWNm8&#10;9+5kVHUagA6dlyInzxEh75g+bTs83GNRL6g79u6oTbD8B3VNE0pITKR31LnSvOsoV6OERMh4Ss99&#10;EYf22tCqSSA++ZgAK2/qec9h0+fN0KR+Xez/rgaj1Thr4QEtxfQXoYUFNb+8OOcu7gtPiCsE0LIc&#10;grI6hw0YCjDFKgWYDjEYpOMOMP13yO8JlvIyUqyxkzm38T7eQ8ZoTUnUeb6c2illoqcwI7W8A3/L&#10;DC/LJpXPJ8AW34dp/VpgSAc/5Oc+Q8BlzVR6N77/uh1eqV0f21a/yg8sk1t0/GoDfsX5mustAJaX&#10;Zp7TWMxMZSyPiXkyc4uyHidw0izPIVimeKD7B21QzSUO73edj4J8S9GN5fYLYKk51LpgxYofCZZh&#10;qFJzMp6J2GfMcLVZaqbO/xdY8tqrF6fhZprsD046icqNZsLLfQAGDp/PIipiKTBi7W4U5AoF+JNI&#10;qcMv2enT6ahZK5xmOE3rYPUE0xwNpNntNxzde83Azm9+RGa2HP9mI3rsWgTXHECgHG7mU8ujurdX&#10;Etq/shDJaXpzKS9f24AlAVHxUN0vgqWAVGLyRR1imo4qBxiX2pc17tPNfeezIRcAAP/0SURBVDSC&#10;AqfDz6YhSkkmrqCgcTSXx6L1S7PQsvV42NwTEWKfyvQmEMTD4RswCIsXl7fXAdPnfA4XVzn6+HWw&#10;ND38BEMBswDTy3sMfGyjEEimbVdTAIHU13cs3nt/Ng4dyUBGHjB+yheoWXssPFwTEeQ3g6ZuD4xL&#10;smaW6U2sfOZ7WnDHfUl5eSg//+tyCSzVqMOImU9q4TBlnWfTUovQskUkKjv3xPCIDSZuKjClAIP7&#10;LIFXlTi81eZ1JJ90pXl9G5mfZtfdTx1+nGB5P604gRqPCyx5Dvl2zJ1eC280r4lzJ5qgrED9B08g&#10;+WwA3mjZAjNn1kRRUSBJ01MUObvR0i98pqZFamihgJg4UkLw1NRoa6afGKj0n/hizHCSLCNimWKY&#10;kp9j0/+X/K5gyRqghJlWolH8ORpDpTYL3lvC5xc688O4sSATBAtI4Yt4rOQpmh7VUVj6ND/I40g/&#10;0wg9W9XFvIQm/JAvMrH3orjwDmSkh6DfW82QOJjH4U0EqcYP8QJKC57ncyh5/J3nzH2a9CWsWYoI&#10;yAV8pkx8w2jFYvk+Ocz0FHd80LkFqrrEoluPRRfXWTa1OMXgI6VisCzDkiWH4OUZjiq1puAfkQTL&#10;lVYHjwFLTWf8F8FS98mEV7vnbQtS8NxbH8PdYwSatonEwfOW6zMNH5JzxcsL/p9GpHACNIZz57LQ&#10;pMlY+PjGwk9LSgQlwNs7HG+8ORWp6dY1u3YexLnzVtPH2HGfwtNrAIEyzvSg22zj0bHDUmTI/wVN&#10;RQN6JtsJltyXdyQzaNvEy8MGLCUCUo0a0HhJ5ZOyrAx9+i6Ci1sEQXIyTe/Jjg4kMnf/BAQHTSSA&#10;RsPPNxIh/pPg553EfI9Hw+bjseYTi9WvW7sLu3YfpRm+G25u0QTDXzfDBaj+ZI+BwWKXZJEBrDQk&#10;apKwJxI4x6JZyxnY/f15fLphL9q9PBPOtHJ8AzQ3Xj32UbQsumHTBstbkd5FMGkx6AKKWLbKJE8q&#10;b5T//PFbxDBz5Zcxra02S4OTBEqF775NQ62akajuOgAzPtpqjlGZkJNdhHZtpsC10giMHPoaiUUw&#10;D5OcqEc7txJ1T7rmRvGw9gsIZoXU74zG6PtBA0T0JRPNC0ZBlsBQ+loFY0fWxntdn0V6YQtGz2cU&#10;8HoyUWQ58bnPcZ/kJk/CePL5O4/Pzn7e6ucwFqzmn6t5T97LLpOLLPPfIL8nWFoIL2cXt/I5t7CG&#10;cMKXq2pi/IiGSApri8hRLRA2qjmiRjZEzJhaiIqshzFjXsGoUR0QEdMGvbr0Q7M6dfD1vkbIKVYb&#10;xZPWsITSKpg/vjXa16qBscNqY/zINkgc1glxI1phwvAmmDCgJeIHv4yo0c0RHheM6PjGiI+phSP7&#10;a6Isnx+O6So2ZsHNKE52R5dOzVDFKRrdey5GYYGKogqQFYx+qkBdBEuZg1JQCywXLvzBgGVVgWXU&#10;flwrxxhqr/z/ZJbXLsnBNQtzcNWKHNywnKb4sG/gQqXz9h+I2RscSzHIEa4B7Z8rwB8tJo8sXYPW&#10;aWnbZiJsvjSr1RseEE+QGW46SBTGxa2Ej2s3dHg9joCYhwNHclCzxhiCiTwVxRKsYtG58yLkauop&#10;zUQTh6FCBEBmvwWWGrzNb1YOlua4BZZFJXmGiSucO5eJJs0iaf4yLfaxZJQEOjslYByZJpkfGV4g&#10;GWCofRL8yf58/Qah18CVOJlKkOb9kyd/Dn/P3li4YDcWLdnH91CTQUXgeIVoSBRNfT+ySgGnPYjM&#10;miApoA0OTTKdSnXrj0f7dpMR4DOAzHMYWXgcfFi5ePjGwcM7DEmJW8x7lQfVlZrLXlKazS0ZoXlp&#10;njAihlnOMn9JlGtWPmqfT+U+maaMFkdH1ooV38PmxcrFPwabPz1ojil8vf80ajSIgi8Z8gcfvoNJ&#10;ia/xWzZFdFhjRI6W1EPUqKaIGt4WMdTvuLDaGBtZE6MHtUOjGvWwbQVNcFqKBXmPoChXROYxbFle&#10;D43r+mH04DeQGFEfMWF1eG8jjB1BXR7RCHHDiRHDmyImvDHi4lsjbPTL+G6bC4GTlqssUs3ey7Bc&#10;Nv5U1PRXATb9/8jvCpZarEiNsXK0S2aJAjdMHh2MoH+8imYBQ9Cjb3t0G+6JPv090KdbIPp1rYl+&#10;HzZFnw9eR5/urdC1c2uMG+eO5Px/IL9Ac8EfJcXntvQOHPreA+EDnNH3PW8M+KAp+nd9GX161MCg&#10;D3wwultNDOwTjD4jWuDVTiPg4RlFBtEAGzYxc0uYeTl3MWMtsCwiWL7fqflFsCwqkAKywKhUOHT/&#10;J2CpQsbCpKKmCxYs2H+JWRqwzPy/geViB1iuysa1K9Lw0KTjqNR4Dtw8R+KdofOUKtbijLvoz8ks&#10;rQyzkpmeno/XX5tK9qQ2SAKFnWzNbTAWL7M87bz9xlh4VRsBu19f7D10HsnpxahXN5qsT9dHESzD&#10;8f77c4y5aK1nw630WEyKcVwCS30b82kcyi+uVEgLhWDpSMz2HacIXEOttlON5wyynAvbNYwpIBHB&#10;Yr40h71cItGw0UgsJ4tU2H3wHN7uPB2+NN9dXxiAZUv3Y84CVmBuA5jGCsDxClGHlb9ZqVIu5+JN&#10;r7dWrdTWTyMENFg/kOc9xyGQ+RQSEgZfexhcPcNQo+5YzFlojTHNzSnF0kU78dlne0wWa8mR0jIt&#10;UaGZTI48VyVlmmh+S9lQCbYYOn+ajFPeWc6JZZYDSeM/h1PVCDSsOwEnDqXyiNWeP2/dVlTz74Ha&#10;9Yfj/S7dUNPzHQR59sB73Tug5wg/dOtfCz36NEPXbg3Rozv1uWc99O0Zip5d62Pk8BCk/UhWWHAn&#10;crLuQb6c4xBP0o/ZETPajt7vB2Jwz5q8pwn69GrA+wPQs1cQevXzRr9hQejavTPstj7wcm+GZXOe&#10;IMN8gPc/TMBUvwR128wAJEkjUF7q8KkAm/5/5PcFy0ccXfz383m3oDTnMaScDMaUqDZoEtQaw0d1&#10;wZ7kN5BbFoj8DA8UJHuh+IIP8s4EIu9sLeSl+NCUJ1XPvJHP4Iuns+bIuAZleTehuOBuZGY+S3Mu&#10;gEoWiAtZdqTkuCArpzJy86oit7QGtu/ujA7tu6N1gw+wfs3byM2qzmcRbPkeJWrryL3JgOWHnVui&#10;qnMMuvVcRLC0mKUZGsTCYzaUy8FSpdICy1IyywNXgCVB8f8Clos0zEhgyetXpOKuhWl47p2NcPKM&#10;RZ0WMTh6wtikJi0VK8EfKyaPHA2+efml+OCDBfD2IjjZydwCxzOvhmIJGYvCW29Ogc1FYy+HYc+h&#10;M0ijeVe/HlmYb7TxlK5xj+++O8P6HpArNX4bAcLPwNIBEDxmhDcYsCzLJRwoLcD4iRvh4TXELJ7m&#10;F0L2KsAMGE+gnEJmSbPf1h9eHgPQvetynDydizy+Q8LUNQiqM8pMy/SqHom2TWOxd/8pfLRwB1zd&#10;flubpUBS0zzNoPyLEn/ZvtVE4e87GcHMI+WPpoP27L0EPxxKN2n/7PP9eOv1mXCrOgDvdx5nlqrQ&#10;m4tZmt5/vbDyRWLmtv9WsKQJb8oR79Mx5anyj7mnOqlvfzn8jcLLL09HkVb+FItlGJGwHpVcB6J5&#10;i474bm8/zJv1AVrXIVnp8hr2HXwXeWWtkJJZA2nUzUxKbir1OzkI2Sl2ZOR5UQeJIxnXoSBbPmmJ&#10;NfJSlPUw8jIrI5Wmexbvyb8Qgpw0O7KyfJCe64ZsmvpHjryDgYyjTWhDLJzVEFkXnEnCHkSp8IXM&#10;slQYYQDy3wyS5fK7guXFnih16sjryOMoKeBzyp7B5vWBeKNxc3R+tTV272jK0l3ZdLgg5yrGrZ5z&#10;1hi5rB3SCG4XmBmpD6EsTTSbaVEbKJ9XQsAsKriXVul1zHSa+wXX8FPeyYLuiVULAvBKDS+MeN+O&#10;Y+pJL3yRz9WQIqZd3lA0JpPxFad4oFuX1qjmEosPus03ZrhCMZXFUkhLLpnh3HK/2GhtKZYsPQIv&#10;gsG/CyyvWZRpxmReJV+XK1Nwy4pMPD1kL1zs08g+hmHmEkfbEU3TipXgjxWDbFozFwWm3XfwoI9N&#10;ZaKhOYH2ydwfRrC0Oktef2My3KtPptk9HPuPn8X5zCLUrh0NmzcZFpmfN5lll/dm8ZHijukGLA32&#10;ScHNtxFkyNcnGY9x2VZ+XJcVI78s22rZo+Z/+OEMuHvSvFZnDtmbX3AUAXwyWe0keLgPQPNWI7B0&#10;xddmdcYtW0/gjY7x8PQdYNbU8aZprDXaU5MtsJgwdSvcXH9bm6UG3GtQuh+BVdM9fwqYGqg/DraA&#10;iTS3x8HLNgZvvj0BGx2effbvOY/+/Wey8hgAX8+x8HGPxeuvjjUsU00NRWSWckJt8kTopgw3Dl6s&#10;DrBfFivvDFjyfh4yYtrqmWepOTl45dUpqOYUhx4DlvMY85hx5OYV4Z0PPoZblXHo+lYz5OT9g+ee&#10;xtdf10eX1xrjtcah2PRJEJ+t/ojbqKPUSWII1PmTez0NIuqzQC3tLpKne6hvJC6aDplCvcy4g+eJ&#10;N/m8puBmXn8d43yM0Xpg4yf18HqjhvigTQt8v8uf708rU/em3YPSdHUU3c041MFDQLsIlMSNv8rQ&#10;IbP0pTp1NPbKeBJ6iOj/mOn4Ae7HqcMeGPl+IzQNboDZ01sgPzcUZVoZLvdGFGY9hLzsx1CQ8Rzv&#10;eYT33Izi3PuYMQ8Q8B5lxmqAO1mrBqGb2Tvc5j+Lkz/WxYC+LdE8qB7mJjZHQbo6gO7jM8lG825A&#10;cT6fzfcpNEOHbjDjLHu8r97wGHT5cC4KzRKfzBOBpcqeQ8rBskwdBjR1iqW4LFQrVhyhckeY3vB/&#10;RP/fwVKzfq4VWGoa5Jo0XMvtU0nn4NpgMQKrDsF7g2aY9WhMWljKK1aEP04ElmVm4X2r0yY8/DN4&#10;ugssae7aJ5ClDSEoWcyy7asxNKcS4O3bB3uPn0ZyNs3wejRJfeNoFhMs3cPQp/cCXsn3BE1Ok//6&#10;WV6RlTNLsSkqs86b4/x+BIJCpkFf6ciJTDRpEmc6U3wDJxEsLacefv4TGc8UxMR+iTPnc3HiVAqG&#10;DJuHIP94eLA8uBGsa9QPx6IVO5RcfL3rMA4fPYsZH+3iudEEw9/ALO0T4UdQNoCpueHBGkvKLe/1&#10;tycRJGPg6RODtm/MxpJ1O9XNglNn0hATthn1eJ+PSwTs/mo2iIOvXwRat4hCejrLIK/TO8oDlnnJ&#10;/y+wdDBL3s9DZmsNiWOenTrLiisS1d0jMXa63BbyOP+fOp2M+o1jEeAUjSkj2tMMpt4VkiWWPYTT&#10;KbUxblRjtPOzYcrIhsg+V5ug9xx1lKa2vKRn34piEpQyWZzJjxIkqYfUx7Kcm/ib+JLyKIrl51K+&#10;azWGsvBBZCfbMC2iGdoG1EfcoDZIO9uUuvkUColLJRqepGGIOfejOO02Pr8cKNUDLowSUP5VwFJi&#10;kJ4MUWOiNHdbw4X0MsqgfIJfaggWTg5F/Vre6NG/BfYea8kPo97sm03cpbkvoCTlEWbyrTTrNCyB&#10;6dCA1LT7yQ5Vqwg4n+VLVMWnm5vi5Za10KlVQ+z49A1mtjfLzg1ko2SqTLeGH5SSrRaJ/mfyOfk3&#10;oCjVA4O6t4NL9TB06DwL2TkqdTJxisgeWZD0TwXJFDCBkwpisRm/p/DZusMI8hqGqiGT8HjUXly1&#10;2uqkMYPSl2pWjmboZBIIfxtYXrcow0yLNNMkySrFMO9akElTfAN8CMqhjYZg/8l0oyyW6SkF4X+m&#10;x4CJSWM5iJan+z8oAjIyS83kUUgc9xk83MbQ1Na0v3C4e/fHjHkWs+w7YDyZS1s0aNIN59MycOx0&#10;IWrWpokcJKcTNMO9h2PUSIGlQvn7SWRmXt7Bxfc3cVsKbwaqG6C02tg2bT4KH88R8PdPIkglEXji&#10;KTHw8YvES6/Mx+q1pzEqbCPqNowk+xxEFjeRJnkE3v1gKvYfTcOFtGzExn0KL+8eWL56N+Yt+Qau&#10;Hv1Mu2NFAPlTmWSWAQ4IieV7aT55FMEvET4e8bC5j8Kbr0/C8pW7oWKXml2AhAnLUb/RAHh7Doe/&#10;jXmmIU5B3AaPJagOR8sm4Ug5b4GlltctEbtUZeEoB5JL+fJLYuWVMd0NESB4EmyLtZIow+dbz8Pf&#10;LwrOHv2xdqPVxqywbedR06Zq9/wQ6+Y1o449T12+nsbE1cjNpymcXQNb59fEW7UbomOHV7B958sE&#10;TE/qM1lk/tXUabJFM4xPuKCFzaiXGvojCzL9FgtnsvjMfGfsPhCCd971R7vaQdgytzUzKJjPqYSS&#10;bPm5FRbI7Vv50KDy7eXyFxpneUkqul7HGLlM7eJK2PZlC9L+mmjXJghfrGnED/CCFZd6uni9ZvwU&#10;5zJDUh+3HP6mP4b8nDtRWPgAClPqYkZMLTQg4I4c3ARnDrflx69GQLua4HgdmSjvM51NGmbwMGsj&#10;jf/kb4JlYbo7RvZ/GW5Oo9CuwxSkZ0jBNENHbV4sVCx9pmAZ4b5qYzWAq6Ax7Np6CMHeA1E9eBIe&#10;CfvOLBNxESwJfmZxsn8FLAmUN5SDpdjoiizctCwLTwz5Bk41EqkwvTFr4XYrcoKG0mFw6WIaBSKX&#10;g6XkciX5nUVgKccTjvyZNGUTPN3CCRBU+pBwmraDaMbNRjZ1MiUjGwuWrsd3+yxfjrPnfk0AGwGb&#10;P4ElYArBMgbRUTIBGfQeAgJ9DxnXF9vlrOMGK8rf14CktW6RQlzMJni5jUKQBogbNqh56GRHQTTF&#10;gyLh7Rduep19/GJg84tFSHAcJk75CqkZ+Viz7mu0bBtB8IxC5RfGYNXHB7Fgyfdwddfyt78BLAmS&#10;Zt10P8btN5PpSCBwj8Trb0zAqlXfoYBEMDm5EJOnbUPDRrHw9BzFSjHO9NIHkIHaeb+PPcLMY6/u&#10;MgDNGg1FXg7zl+/FUsrcUKVQ7tvTkUcmH674Lj8T61qrHIuVO8qS4bbA9On74EFWaQ8Zit17re+j&#10;MG3W53D3ikC9Wh2xe2t9AiGJCi27IpKf4nyZ1ATCsqdxeG9tdP6wLhrXqYs101tT5zxpXvN8DvVe&#10;w3xEVuSVKPUF6qUAktYf8Qb5D9Ha88OKWS+hWf0meO/DAOzfpxlCiocmvUbXGB8Q5WOn/1Us+j/I&#10;fwYsf0lUIxD98z1x/gzjHh6KtiGBWDUjgIl7nmApJkiarSlUpnOGGSpKz8wuKLoJZ9OewvA+NrxW&#10;qyVWf/QKCvMCWNtqPKZmDhAo9ew0gqthtBp3dTc/KOk+TfuyvBu574zYUS/Dw3U4mr00DheSZT5q&#10;sG6RWSGWxcoqWEZUSNULycKlAwz7dh9BCAGgOtnDY0N34tqVBEeNs/wZWDq8EF0BjleK5oebOeTl&#10;YLk0G9fxWY9NOIFnms+kGTsQ3T+cZvpQzOB0R7jEKsvBsjzNknIF+Q+ImicuA8sZM7fA05Vg6TeV&#10;zIrgFBwBn4BBGDp6KU6etliMHIMsXrYbteoSKPzC4BdABhgwjQAWi6kEWxP0vnoX7vwyWPKYOc9K&#10;jf/yqfuvvZYAX68wB1g62hkNuyQoqYNFPeTGC9JYAnUU3u0yE+s/24fuPRbD22ukYZluTrFoWH8G&#10;9h1Kx4w5O+HiOgj2K4HxSlGvN58dSNDz8hxLtjgWb7wxDys+3ovswhKcOpeDiZO2oknD8WZig7dX&#10;jKlU7P6z4O87k8xuEnx8opgPgxEQOhBvdZqA1au+Mj3WRSwAFliqzVZ5YeWDkfJ8+EWxrlW+loOl&#10;rBSZ9gpDhqyFMwlEy5ficTrZMb6XoXe/xahePRztX34dycfrkNRo3jZxIudB6ih1U81l6TeyDDyM&#10;jJxamJTQDq0DG2LqyJoEzEoozVJT3BNmQLkGrpdlPcJ9giixoJiAWUjwnB7jhRY1GmJK/JtIT6tl&#10;yJQxzbUmlyaZZGmQ+s0WeP3vgKUDKNOYeemPo6zoFqSktMRbzTph3NA2ZJ0+TODtKGBNUqDrjZNf&#10;gaYy6iYCxlX4MdkN7du+hKiBvfgpG6E0/yqUFF5PgL0NJWmPoiyVlF5gqXvyrkIZAbQkW8MMSP01&#10;4T+nOibFtyX7GYS6jWNw+oxVMDQ8SFB0sWBdrohGGXmA4cgPJ1G35gg40bR6qvcW3KgVG7WSI5mk&#10;lo0QWBrvQ78RLC+K2jsJlmZxM8pdfMaD762Bt08kGoaMwuFDlnMHTekzHtSNwkgEllek+T8qQi6L&#10;5SjMmr0ZHi7h8POZCjtNySAyJFvAaPj4DiVIJKHDG1PQtu04mshD4es/nAATTRNcQBYPb/5etswa&#10;k2k9Vqa4Kqzyd1V8jnMX39dRoTmaAfbuT0Ht2iMIQNGm99tyfiHAtBimZhX52WMRHCqHvGpLjEft&#10;OgRP/xFwdxnNchEFm20ouvdahMPHrA6epMmfwV0u/cwzKgDJyyQoYIIZq9iqdSIrhF1II6X+/tA5&#10;jI5cjtr1aPa7sfLwGs941XNuTb30950Eb/eJZKHj0bLZbIweswpffX+J3WXnEdJKNI40n6KB6eXv&#10;7nh/ZsjPv0vFYoGl2nwtsGSJQj5/dnpnCapUHoL3e0zXkvImZGcW45VXFqF6lTAM7PcSinNoXsvh&#10;NolISeazBL0nqJdq7tJUxadRVnArcnIbok+3LujxRnNah/IQJgyh/uXeYPw6FGXfhaKsh1FIIlOa&#10;9yAKUl0xqJsfOnd+CUVFmuJ8J4pSnkVh2pOMR22fjzAOLWRIPBI7/Rmm/I7yhzNL9WJlaC44KXbJ&#10;7dj9VV20adgaO7e8xPOk6MnXkB2qU+Z+XsNaiR/CdBqlquPoetaJdoyKeBNdOr6E3PNa4P0Gk9bS&#10;9OdQlkxTPoVU3wxdup7AqNXkbuNH5XlKmZazyHsRM6c0Zs3eC0E1InDsmGMxfCqbIMgqVNyywGir&#10;OcdmcSsHGpw6noJmTaPhbIvDi+9vxK1aPsJ05mgIEE1yrQ9OkJRzjd8Elpr1YzqGrH0tbnbNUpr1&#10;q3LwQNQeuAZPhL/bMMyZZZniJVSO4lKxCzmQsNJl0ntRfq4gv68IuS4Hy8/gSoYSFEC2ZJdjifEE&#10;TYKhllTwjjdAYvMZg6DAKASS3QUGW6AlALMHj8ann1rLfEiR1RtuwNIAgkTx6Vw5WPK3gNTBtBTm&#10;zd8GL+/+jI9xGucZAkw5GbYYpl/AWBOnzG9r4PxYMmEyQfcY1KkzFv0Gzse2bw+SCZbi2wMHcfzs&#10;WUyaupNAKs9Iv94b7muLJgv7CNt2nMGmrYfQd/BU+AUNhKd3JHxs4xgf31fLbQQRNP3D4OYxEjVq&#10;JeDDrkuwZu1xpLPu1qucPpuHOXPXY8Lkj5CWmQ05Qi7Sd+fLm3c35VPvfznr/iURQ5fprZu5NWBp&#10;fbTjJ3PQoulMMssRGBNtTbNU2LfnDGrXmAN35+GYMrEx7yVOaJRL5mO01J4zzmo02sRahUCjTW7B&#10;maPN0KKtDxYulmcikpY04oisRJEW6n5x5qNkpU+SwJCZqlOn5D4sXu6KVu29ceZgDT6fukpdL8m7&#10;neySxEqrJ6RryVw1z6m3uwJM+b3kjwZLtUeWZN7KDGYGFj6BGRO98MZLjXAhw8NkKM7fwMy5jeb1&#10;XazzaD7jERRqPvnZZyjMsHxnfLa1FZo3rINvd4WQYDHDNRA+TW2U3JoGYAKrcd7xMN/jKX7Qpxin&#10;AJVxFj2L5Yvqw8f7Q5qI0di31wJLde6o5csULBVEUxhVtmj6mFX4rPawlAu5eOWN8XD2jELVDh/j&#10;jvkXLLCjXCuwNEtH/CtgyWsItlfLXRvB8joDlrm4amUm7p99Ds83mU+zMBJdu0w3E3nEnzT4ukS9&#10;xQYwLaBSWn+uIP8hMcOupOLA/EVfGEe3dr/pBA+CizyiG5AhMBIQA4MjySQjeDzGtNNpKVzjLs02&#10;GUHB47F166U1X6znqzK4kj2Vv68AQMzfYpUyVwcPXgZ3z4EEQoFwOUheEjMNkSBuuVqLR516k9C7&#10;52dYsGAvfjiYjROnC/HJpr3o228OPH3exidffI858/YTMJhu84yfA+Tl4udLVtl8Bl59eS7N6kjj&#10;gMNGULSHxMA3OMoMYbKZpokoNGkxCZHxn+HrPaeRnFOI3XsPYtacdej0ViKCvEeg42uT8PW3+1gG&#10;+ZYsh/lFeSgqZnnUu5tvznwxFeZvBUuZ37xZLNx0XFr5tnPnMQTzW/h4h2H2AmsZYoV16/bA3XUC&#10;gu398NkntakkIi3ECC0XkUsTXM4tMm6jnlE/pXt592HDgtfQoo0New9TN7U+lhYtE2ER8GgKctGT&#10;KMu7k8xSHsKoowU34YcjQWje2hcbP3qVzyRhSrmDYMl4tO6W9Dn1UQKXBp2r4/inePK7yh8Plncb&#10;k7mo8BZkpdfAB2+5IzGqJWtNZpKWx7xA0Cu8F/kZwVgyry62bm6CskLS/yzWKqlP8EPdi4xMd7zV&#10;3hMTp3mjuEjjKfnR5EPPuIu6lvv6gKTvZk0QPlMdSyZ+vkfxk9iwvgYL8ntm6tmmz46bgqFiJ75m&#10;CtZlYMmSRaAUWFptOxrE/m7X2XCjOeXUegkenJdstTdeBEtr2NC/CpaWb0veq3uW5RAss3Abn/Vk&#10;lw2o5peAenUisO8Hq1c8v4zmWFmmBZbl6dUJKYRRjP+wFGtrsgerPv4aAQSJAN8pFoAYsBRoOQDF&#10;0W5Yfs4eMI2AOc10iATy3M5dli/LCuO5KOXfx/pqqjAUTpzMRvMWcTT5xyAgZCJ8zTTDctPZAktN&#10;P5RXJHuw/G7GYsjwTdi85SgWLNqDPr1XoXG92WTGQ1C1cg80ajwae344R4a3j8c00P7XwTIwiIyZ&#10;QGjziud2KisIWgaBZNUhYfAJDIMf88LbfwLeeHseVq8/gLWfHcGY8PVo9xLzwjYczpU+RNN6wzBj&#10;8kakp1lt1BqIoSUvCos15fFyZumoLH4TWFp5ZW7WkCPeY1W9muZIUHSKMGnfsfuEOaYQF7sebi4J&#10;aNzkLRw+GGSATZhQmk0SQxZplngxbYrUN/3O80BY95fRq3ttZOW785imJfJ4sciRD7bMb44vFzdG&#10;acEjNNnJMlOfITt9Enm5ocx7b8R0bUt8cOMztfIrQVZWaKp6wqm7Gi74vwaWkjI+v7D4IXyzvT1e&#10;qVcT2z8jIJY+yLhZE5VUxYl9tRHZuxFaBQWhXY1amD/hFeRn+zOT70BZ7h3cPoXJEXXx9jtOyMxi&#10;DZarhmA1Nuuj0fyWB+dyB8DK4BzWUGSrptOn6EHs3B6K0JDO8PGJxsL51jQ3zSnWCD6WK6sglgv/&#10;FJfksYw5Zk4w9By6mMozBm4N5+OBGadgeUG3FiW7zoCllplQD/lvAEvT1qklKMhGNdZSy1SIqfLe&#10;m8g0H4zeg+dqTYG761BMn2GZ4kX8V0iwVOO8SZOwwmiQlOY/D5jSOeWVwsYvDiKYJrafr4bsEBhN&#10;Jwv3BZoBZJFaa6fcNC43k4PGEtg0y2YAvttrKeuvvwevMaxS7NpS+vXrjxB0h8A3IBY2gpIGpIs9&#10;WiyyHDgTCZY0qYMJZqFxNIs1CL0PqlftDvfqkagZOAHdui3AomXf4PQ5edwBEuK/hUd1gv8/cf57&#10;udhDRiOk5nCCsmYMkcka5jwdfn5TCJqW2ALGo369KahTcwKqVRoKp8rDEWAbhbdeH495c3fgjKMd&#10;/fJQQMTUWF/5vLwElhJ9czHvivLocrFYqAFK4aQxwS0wTojfDNdqEajfMB4nHM5biovK0KXzZLME&#10;8NvvtUFGMglLDnUolXoqEzr7cWID9VkkRZZi0b348Wh9vNksBIunkYXiKRQJQ0qfRub5Opg4ojFe&#10;DWiKdn6tMXFwB2SfpVlf8jyKsh6kPnvg44XN8Fb9Wjh9xJe/HyVoEgvUnCY9LvePWeFwod9R/gxg&#10;adzNl7pgSkILdGnTCDnnbUwUE1ZME3tDE7zcKhDvtPPFd593wPKZ7dGktgd6DAjA/pMNWTrIJAsf&#10;xberm6Btwxr4ejszvfBBppe1VObjKJV7OONLk2lO19RLZbZ61fWhmfn5d2Mfwbhho67wIDtMSlhr&#10;Cod6G1lvs1A5CmK58I/McIGlWeGRIWz8p/BwCYNHrdm4Z/xhssArwHLZvwiWZKHXL3Isk/uxlshN&#10;xw3z0nD9khTcOecYnm89n2kNQ6e3P0JOvnpF+crIJkbKBOMPHTAaJJbxnwZLRiuwtPAKX31zCjVr&#10;yJsPwcMsFyGAoUlMINGYR2uudDmAycnEeALLOGjtcD/7ILO0g4LVVmm1W/48Tke8en8zGN6KPGzM&#10;Snh5DWUc4+BNQPIne9T4SovJKk7LuUdIzfG0Kmgie42AO83d2rXC0avnfJrbu3HyjBpjrKDhTmp8&#10;SUz8El4uagMV+P4yWErk+T0gMA5BIRY4+weoUpjKuCfC2SPcDHD3ch+FEFYqHd+cg8SETTS3zzkm&#10;PlhBnzU1uRibN+7HxAnLsW3HDzTB5VdVg8v5/qZslsuVeVORCCxZflWEL4JlCcG3CD26zoBb9Rh0&#10;6DgPGbmWBXX+LFl6s3BUrT4Qw6NeQlFedZSlUqeSHyEeyDq0fFlazr5v5yMfx+J1L6FNU3+c/rYB&#10;0Z1MsMgPe3a1wwev29GuiS9Wr3obayivN2mAbq95Y/+umkxHFcrDOPFdfbRv4o9lq+uwYqCVqfbJ&#10;NDHT66xJLWZ8NXW5Ijz5veSPB0smIOce5Cb7ove7gYgdSQDE88hKCcSUuBZoHBqCUcMb4/TZOkSE&#10;Z5nhrtj5dQ281dEfrZsFY+vapuZYTnIA2rdqjOlJrfnxnUjZCZbpz3LLWk5e2TOZ0VrbR6IBrYqX&#10;74PcW3DyeCjavfwhqlYLx9AhC03h0EwGM85ShU8FsVx0jCojM7wcLD9a8R0CtKQr2dL9MXtw9Wqa&#10;zQQ4mdLXmbneAsHf2hueRRYpcBWzJFiuTsW1BN7bFmTixkUpuGPJeTzWdSNN8UQEh4bjmz3nmSiZ&#10;4rmECjX484ewgozBGlLyn2eWGtzsyBr8cDCZ5qu8nkeTvcXQxJ5o+bS0s3LxGQg37/7wsA0xjC5I&#10;TMs21Ti4CJAbM78x2L/farP8NbA0Q6cMWKrHugwZWeq5HQ93j5Gwa9ZOkLyRC7wEbhbA2bn1I0i6&#10;ew5BcI0x6PjuTON+7fBxsXQrCCrVEz0mYg3ee386LmSUYMLUT+Hq3sc843KGapn2Ys16P7WRylHH&#10;bNh9FyDQfzp8fWPh4zsCXrZ+cPfqQdY5EK3bJaJHnwX4aN427Dt0FnmXAeT59ALs3HUcs2d+g57d&#10;PkLThmEI8u2BgX2nIPlClj676ehRdWl958vK6K8KK33+My96ESxLkZ1TiJdaJ9D8j8KQ4esu5sOW&#10;HQf4/UbCy7Mv5i5oziPPEL2pP6maMHIP8tVZk6XOF7lnuwklxY9j5JD26PV+bZTlB6O00AlL5zZB&#10;m3qB6P1eMPYdqM8vVZn5+ySOHPPE4C7UwVpuWDQ7kBWtC/XSAwN6uqD/gAbILwmhGf4YkPIs8ecG&#10;yCGwpiur171iTPmd5A8HSz5PS2Ae+rohXmnghi+398d3p2rhg66haFmzFVbNbYfSfHkpUe/XoyjR&#10;0KGSJ5BxKgAJAxuiTUBDskE7zpXVR3jc2/jgrcbITK5J6q6ZAfygZirkPcxcTaW63xo2lHMHCnN4&#10;XnNUM69GfpoPOnd5A5WrxuK9LgtNuRFLk3Off1bQyvcVtn9zDrX8x8DTJxaPDtmKa9eUkE2qFzwH&#10;NyzIw61aS3w5wVLtkRUC5E/FMNDyXnGKhiDdQPC8eUE67lqQhVvHHsfj9eegum0Exk7apMQSJguR&#10;hRyWe6q3Ek4zjZDOU1em/fcVTUFU51c5szx5Igtt2oyFl2+Yme4XGDgNAT6a+z0YH344EwkJ2zB4&#10;8BrUrT8cNg+yPP9ZCDYm62jUqhmNI4cvmOdUFNflIq/epazAShzOHrbuPE7gGklzlwDmrwXSCF4B&#10;BDdj9k8gIBPcAiJRr340xoSvxTffWW2jCjl81s59KUiY9Cne7DSJIDsclar2RmjdITieXIjEyV8Q&#10;7OQpXeB4SQSOakYQcxRA2wMnI8A3Cb5e8WSO4QgJjsKrr4zDoMGLMXf+Nuz85gCycgVSgnfGS8D/&#10;4WgG5izYiUFDluLllycy/TTLnfrB2WkQWrWIw4pFu2FmkzIUFIgJCizlLkRD3QxXrDB/rhSVC4OR&#10;gkNZITLHGQ4dzULdWuNRvVIEps/QNEcrTJq/CZXcR6J+zW74bgvN6pIbrZElBrhoipOcFGU8TVP7&#10;HpQV3IT0U8+jS93mWD33LZzNDsWwcGfUq10Dk+KbIDuVxKf4aeqf1eGD/Ad5X31MT2yIJnW9MGag&#10;DXnnX8LqpQ3wasvaOHysLjHiOQKzLMMbTXz5+cQh6vDP8OT3lD+8g4cJKC6pilnjWqJz25cxf1Y4&#10;2jRugc6vtsee70nLwZoqm0wwTT3ZNNdzLRf1pbkPoTjfFWsXtmWN1AbdPmyE6ZPH4eX6bXFk92u0&#10;QDWVirWR2i0z1DisthVt7zM0vjCX76CG4qxr+LHcMHjoy6hefSzatiV7uCBvL5ePs/znonD6fA6a&#10;1o2Au08kHuv+CW5YUUSwI1guzsH1C3IJcgRLmuK/HSy5vQwstX/1gjTctDCTDDMLd85Kw2OvrERl&#10;mo2dOo5nIZXClBIq85lmgqVGeatN6w8AS5l3pjnAAZbJF4rxcrvxxuO4Fi2z+Y5DrZAYLF/xrQGI&#10;8vD9gTNo334ygUVr4kSYRbwaN5qEE46hXBXH5RCHspeUqHlE7BKIH/cpXNz7IzBoEnxsSQgOGW+G&#10;I5U7swgIjIG370h82HUldnyVil27T2Dlmi8REb0Ar7yaSDCPgqvzAFSr2gOeHoPRsGECEsd/hqy8&#10;EiQkfcFzIwiGjjZWsUkyS43ZNKyVcRgzX+a3PRyvvTYLSRM+x94f0lFw2UvLqfGOr49g3sJtGDHq&#10;YzLhiQhiJeHuPApVnh8ON6fRqBESiy5d5mPFyh+Qwu98eZAZrt5wPVKgZ4Gm2q3V/FJBPl0mKhf6&#10;RAYy1RvuAMuP139Ldh/FiisBn208ZJ6sCAaOXoXnnYfj5RYdkXa8CXVG64Nby96WUTQLp4T6WZB7&#10;NZ/4ODasDUKHpu2wYMZIvP1qEF5r3gCbNtZjheZKHaTll0IWmnET77uF24dIiO5iTM/hyy/q480G&#10;9dG5RWssWzgCLRu1w9pP6xMj5FxYzWmWo52i3Luoz4y3Akz53eSPBUuB3704n1kZvd7uiCaucWhV&#10;oymSomoi5YIWbSeTzKEZnfogypI14JXX5/AjpVdCcfoLBMsHUVxYFQf31EefTnXR3P8dNHPvjoVJ&#10;LfmBn2LN9agjHn3QuwmS3Nfccr5DqVmjWI3G17LU/QPjJzeFl0sCatcYhz17fzQFx9TVFRS0y0Uh&#10;N7cYHd+cDDff0Xjs9cW4VWuG03TW2uHXLcyhGV4+9vJfAEvtXwRM3sdj19NEv35hBu7mcx/t9jmc&#10;g2JR2z4A3+88atKhNlbjVMJQY0shKkrz7ytSXoGlI2+ygPavTibrlvOKsfD0ijCeiBT2/HAG/QZ8&#10;hEWOJVbXfnKciqrZPjTBbYlo03o6zrMiUqg4LofofckGjWIzZOaX4pXXI2n6a4mKiWblSA0g9w+J&#10;hm9IBCWKgKlVJMcihCAaEpzEOGMIToNQrVJPuFfvDZvbIDSuH4FePaZi6ZLdOH3KSodCTPQqMsVh&#10;fKajY8qAJc16vp+fPRKBctQRGIbAULLW6I34Zt85HD6Rhi+/OoE5C/ciLPwTvNtpBpo1SUJoUAyc&#10;qw5mvEO4HQZvjxFo0jgBH3abi1lzviLTTBecXQwaIP7D4R+x89s9yCsQKDryRmVVFaUBy18vt5aD&#10;ZO7r6QJLVTgMEyatgYvzMDSsOwN796lzpwSZaTlo0346XDxGo3e3tihK08yd2w0WCCxNp2m6GN+1&#10;Zv53Vqk3xozpgGCPkWgU+jaG9gnGqUOtGYerNbYy7TarVzyTRCVFw4+0fs8jKJG3oeIncP5MIIYP&#10;C0Y9ey/U8BqGkSPtKCyqYnQf6RoGqIHvxCR1KP0MU35H+cPBsuBh7P/xBbxUvx7eqPuWcd1WXFQZ&#10;pYW3kZprHrfMb36YVLJQtTWK9qcwc9MJpLm30CQhmJY+j5SztTAz+hU096iHyL4uKMgWWD5uUX3G&#10;Y7mYZ5waQqR1jbWeh9bu0RzTknvw8dqaCKVC2zyi8elGayC0PLpUVNAuF1W7aicKj1iHal798HSz&#10;Gbhn6jlcTRapMZJqs9TSt+XTH39NZHJbbZyUcrDU0rnLM825qwm4N/FZj0f/gCq1J8Dm0huJU9ab&#10;9FqpYeF3KIsU4Mr0/u5CsDbrT0oBGbRMx2vtp8DLlkBmGQ8P7xGYu8DyOtS58wQ4ESQC/EbhxLlM&#10;nL5Qgnp1ycp8NOtlHF5/czoyM60OlgrjKhf909hOS9/J1o4hpFY/+PiNhqZOBgWTsfrLb+R4+Nqn&#10;U6YxPRPg4hZnvLFrgHgQ2WbD+gno0GEGoqM/xprVX+PYsQzrgZcFMfikcasJllpw7PL2SoKlaRNV&#10;z3osbAEE/eBItGo3ES+9moSadcOMP01X12Fwqj4YlV7oS3Y6CIEBYQTHOLz/4Swy1s3Y8MV+nEtz&#10;2NkM2juTko1PNh9C3Nh1eP+9uQgM/ADtXu2L7FyxaEGpmh7ymTiBHgvjb/zuVmWqe6xvpewbMmwR&#10;qlYZiLatpzHvzWEcOHCBFcA45tUATJvcnDWgN3VKTVoEPmGBOkzTtSojrb68h/gd7ejQviXqhbyO&#10;j+a2RF6enQVBHs1v5HW6/n5zv1Z6NZ2uNK9LtWihGW99O9N1G5KL3fDR7HfQNLQNunSohLQLlRgv&#10;8SJZ88l5jxkGyPv/kz3ifzRYlpFKp2e9gE0Eq6PfNeAXY9x5d5Cqq+Yh0KXdxThZEzEdZlU3JThL&#10;IEjwy7maDPFGFDLjS7W2T74d29fVxZ4dwUzjc0wzn2V8afL+bNVGjNO8B0FYPi25r2ej9Cbs+94X&#10;jYL6wa16GGZ8ZE2xUyG8vH2yIuEfc+X8RVtR1as7Xqw3EY+G78dNmtNNoLxO7Y8rCHLq3S4HwV+Q&#10;crC8eK3AUm7exC7NeuNalzwTD888g0ovLYQXTfE2b49l5WCSYUBKCqS2Q2Na/acBU3EbsJQSl5L5&#10;l6H9K5MJFAlkdolkJ/2xYo3FJF97PQq+BCt/2yjsOXIcKTl5qFsvjGA5ET40Az/sPh8FmqDPUGFc&#10;F4VGaDGBg/sKCUmr4e7dE4HB8QRJLbsrn5LcJ1j6BEwkaCei3etLMTzsc0yY/iVWfXII23dfwLn0&#10;QvHyi0FPO3W+EDt2HsfsuVswfc6nkLvTsWPlHERtlpr1I5NeZrfaLMkwKYHBE0z7pZaP8CJTru4y&#10;EO5egwiew9CsdQy6dJ2OsOjlWLB0G77dl4xMmvZWygmOfP7+w2lYvXYPxiZ8jnfenoUGdeNZiUfA&#10;uVIEqjw7Ao0bjMP69XuZu+J9qkw0pCmX2c0jegF++p/n0c/FdPAYgLXAMj2zCG+9PRXVnQbjgw/m&#10;mGP6hh+vPQCbjQzd9z1s+owWn9bAIVCV5NzjAMtbCWB3kiU+TkB8GHnZL+KrL+pg17b6LH4eJDQ3&#10;0Kq70YChaaOUX4bUp2m2v4Ai9SVk30w9ljciPYNkKOc25BZdi4IiD3y/vRG++syT1xEcBbCpz/AZ&#10;j1J3lQZZjv8zYElhAorybmIiyPjyKTqm0f8CuWxmctaDKMp+BIV58nNHFijXbjKljTCjBHbywk4g&#10;LM3jByl5DEUFNNMzn+Zz+B4y23mPgNKApZhmqmYYaL44n6Fe8cLrkXzKBR1avGPWSO47eBULr4qv&#10;xlL+MlhKFHZ8fRj2WgNQlcrzTK8tNJVzCJBavEysUHO8/3WwNNdf3nZ5mdyxOAXPdv8cVf1j4Flz&#10;OL7eZvUaKz3FxY5hTdKB/zBYaoZTifGxKFUmcJLxtX91IsFSzm8T4eo1wLg5U3jrnTD4uI+GPWAY&#10;9h07ghTa7HXqj4CfzzgytxgMGLzEsq4ZKoqrXKxVHAtNlGkZ+Wj/RhxZ5RAzPMkvcAKFYBlEsAyO&#10;gC1kJHxDh6Bzt4WYMvs7zFv6HeYs2oXZ87azkvwSk6ZtRjQZXJ/+i/Fmx2lo0Wo8ataKJ9vqh+at&#10;omniA1HR21lJySmI/EzKCTDBkuZ4YOBU+PtrIbQpsNunmLbSJs2mY/joj7F63REcOpaClOwCZPPT&#10;EB9xIT0fB44kYw3PJY7bjJ495qBdmwmoUyMWbtWGoPqLg+FabQTcq49EnZDxeKfDckydvBenTlnM&#10;U4PTS5jfhlWW57n55r8RLE0Z0cUWWB4/kYZ6DaIN+42NdzgwYYiN+4QseCwaN26PQ/v9GJ2asDRk&#10;6F5ig/SYZrhxVsPjZgwkpehmXicd1TESH8M+LXDTmlzFWQ+hMOspFOTeh8ICuW4j65ROpz3AazWZ&#10;RL+JB1q0rEC6yuPSXel67s1ktQ5L8Uo8+T3ljwVL1UqsTTRIXO0eBvyu5ZZAmfIC2eNDjOsh5Oc8&#10;ioKce00vmJmBo0wXoMpdWyprHM0pVeaq4bfgKpp+BFk5A5ZbNh4TWCrNpSbdjMNMhRSr1PvwA2iZ&#10;ivQqGNW7HQtFH7RsNwW5xgmw2MpvA8vMrGK0eTkClb3GoOqbq/DgLIKagG5pCk3yLFwvIPwXwPIn&#10;gKlz5lkUB1hex+c+OfYQnqw/FZVoEo6L+9Skw+hKaYFhmBrCo86PitL8e4k1V1kKqNSQ9XC/87sz&#10;aX4nwMc/AR4+Q7F4+dc6iQ5vjIe38zgE+sdj/5ELSCYS1akTRrBMgJdHGEaMWX6RcVUUV7lYYGkB&#10;yLYdP8I3oBdBLJIgKQ/lAksBdTy0EJicVbiTjTu7DoaTyyBUr9Yf1asMgHOVYXCpNAZOL45AlSo9&#10;ULVaH24HctvXtOE5uwzGW+9ORSajiSKQuLgNtYDystlHciYswPTzo7nPd/XyiUaHjgvx0RyC8Ufb&#10;kDBuPUaOXIYuXWbjlXYCxTBaMr3hUqUPPMjmbB7D+e6DUTN0ONq1jUPv3h/xnk+wfNUOA6o5pkVC&#10;1FEdOWTt5t1NFjvyQsCpdkxrmNWviWGU/G9ZAWX4audpeNtGMt1jsGK15a1dS1h0+WAeqlUZjfc6&#10;t0JWMk3wXHWayhPYfRZYUm/NUrW5BDnpdTLZXxpJjSSdkiXWaI1I0Xrf6hgqznrULEldkHsvCnPv&#10;4LMeoL6X9zEIWBlHmp5F0pMms537iiPvGmLS9cb1ojUw/d9I3H5N/nBmaWi0XpqgqRk1Zl63xlRp&#10;ICrZIGsQrRUshlmWLmDkOY3k14T6ZHkUYgbLXZOZavUATQNNur+e1zCNGTLZbyMj1TvQZNCHVSeR&#10;2k3MHFW5a1PNx+sKqmJmQgMqRmfUqD8NPxyQaaO2v18Hy3KFHjhoNqp4jIBT49l4ZHwKrvpYa+mk&#10;4iqa45r2KCC8EhyvlMvB8meAWS4CzeVpuHvOOTz6xkq4eY4hextnWItJi+ats5QbsKwovb+3mDTo&#10;rwaIF6NX70U0i8nsyL5c3Idg2SrHGjwdpsG1srVcwoEfU5GSUYp6dWPhZ4uDO8EoLGqFuU6KXGE8&#10;DpHGm4kCBI2hQ+fC07MvgSuOIDkJvkETKIlklTRl/WNRj9+2e/cNGDb8U/QbsBJ9+y1Cv/4L0L/f&#10;fAzkduigJRg8eCmfswojRixDZPQyjJ+wDrPnfGk6pFSFRkQtg7cXwdJhfpsOngAyS63cGBjHCmEE&#10;PG2D4WMfCE+vnvBheuy+w1E7JAaN6ozDS82noWP7OejfczlGD12KcfHrMG/uVqxd/z2+23MWF9IK&#10;UFReqC4LhWX5fNPzPHeBjDKXQiuCYKb3VnYLQE3n2m/o4DFimKX2BcClmL/oG1oAEaaTaue3lqVy&#10;+kw6GfVkuLoMx8jRjagnXtQzApVcJ+Y4wFJkhforPUWadJIAp3Wz5Okrk6An5klQKxUblKcv9UPQ&#10;6rPWAbfW8i9L+4fRb6vjhteVY4GsQIFn9jW8/y7IvZv6IsysPDHY/x2wFFAS+NKeZQaScps2SWUW&#10;jxnPJARAAZ46YtTJo+lVYqKi9BpvaUCPzFDjJc1UKLJFfQRjYusDqWZ7wHxE1V76sBZ1JziTverj&#10;FWeLZfL5+ZWwcWU9MoOucPVJxPLl5es0/zpYqogqLFv8LZy8R8I5ZAIeiDiOq9ZkmkHlVy3QrBxu&#10;zVzvy0Dvn4jA8XLAvBI4r9asoJVpuJ6A+WS/r2DzjIc9cAA27rB6xUsK81FWSADROj38XVGafz+x&#10;lLekSPmmHoJiDBuxmsxS686o7XI0TTxrltT8xRvRqOEoDBq80kwA2Ln7HEJDySxtcl02HJExq8x1&#10;emjFcZWLmFQRcnNLMHDAbNSoEUEzORrOblFw84mBp180vAKija/K0OAYDBq4CZu/SMHJM47K5V8M&#10;0WPWwsc5AvaAiYZRWkLQFMsMDkOP/oswYcYmrP38KHZ9fxaHj57HiVNpOHs2F2kZJSi0+qwqDHKO&#10;ciElD0eOnMeWrT9iwcKvkDRxGRYt24Dk1BwCXAlZdBFKiJJaC92ApEPED9Unziy5LG/+mfD78Dlm&#10;jXdHm+XosCVwdg5Hk+YzcOy01Qi+c+cB5ls4fAn2c+e1YgKdqTtiirdcAss0dZqKmMgpzmM8Jn27&#10;y+BGUS4xRPghIBW4yQI0ZIg6r/bLbFmVIjfSS+owrysic83PuwvFmdJjYQFNb+JBiYYMpslnBIlS&#10;Jlms6df4nwFLCcHOdMQQtFSjEMDMWhqqOcycbl5jai61Yao24Xm1U4pNGkbK84ZFqmdMwCnzW5lM&#10;ADXnmdmmVmOtJKAUs5RbKdZc+qD5uarV+PGynsHxPSFo0bgzXqgaToXeaAqLKYIqiSpPohXcNW08&#10;Mnlk//CcsWIYvjtwBrY64bD5jsXj3TfhFrHJxTmOHvFkAqEGqlcMkBXJ5YzySnZ59TKa96sy8UDC&#10;SbjUmg4Xz2GIiFxj0lGkdYKYRGu51F8H+3+3GOU1nUtChTLEJXxCthdrmKW8kTdpNhZ7fzhv0ppj&#10;Wc/IJAntO3guvH0Gwu6vJXNjEE5Wp1BRHJeLxhgWlcnzUjEKGOWRQxlYt2YPJozdhG7vT0er5hE0&#10;eUcgOGAMWewoOFUbAFe3AWjQMBp9e8/D1KQNWDLnK3y6+hC+3HwWO7afx+5vU5nGVBw4moaDxzJw&#10;5FQOTpzLNaxv6NAv4OmhBc8SWUmNs8QuD0ORqEPmGBa2GfMXfIfVHx/Fug3HsPHLE/hs61Fs2n4I&#10;n37xLdZu/ApLVn2JWfO+wPiJGxAevhoD+q/Ce+/OwysvTUTzpjGoX3co2rQmmxs1G598tpP5w/cz&#10;lQKL4mVs0tGHd3Ffoms01dWI6U/P41fQyA7rfhVbqyzzOB+mewv4zHffmwynykPwwbtLkO/oWJuz&#10;+HM4ufdDzYB++GZHc9Jb6pbGR1IPDVOUPqqd0TShWTpWkn2nA0jvI1Y4huwZXRfRoe6KnKgpzQCs&#10;QE/PcxAh6qq5n+SmRD4rjc6qc1bNcPwt/RbrVGeRub782f8B+ePBUiIAq+j471VryB/eo8jLuwd5&#10;+fzgatvk7/wUd7z/9utwcgnDW51m8ZwKmoCRJUsblT9uLbB0/FBJM5hQhvSCArzWeTq8XMfgmZdn&#10;4aHp53D9/BLj6fyq5ecJmP8aWP6SXCvwXZmNW+Zk4B+vrYCTRyTebDcRmRnWqooajyePnL+1/erf&#10;JQJngZYgzFQsDNPJsjw8o+ETkIjAGuNpmoajeTN5Qf8MX2w5gFXrduO97nPh4z+IZqyWoJgGF6cY&#10;RMUvNvdXFM/lIvNTcVqdHQIIfSQrFBUVIzU1F9/vS8EnnxzG3Nm7EB27jsC8Am93+Qht20ajaYNh&#10;aFhnKGrWlPs0psE+BDVrhyG01hiE1qawAqzdMBa1G8SiTuME2GvG0LSPhH+wmCRZfdBYA5bBweMQ&#10;ZI+HJwHZ1zaG7xFGII00fio148eb5rm7Z394eveDl3cfuHv0gLetN2rXHo1WLRPR6e2ZGD50CebM&#10;3Ymduy6QSVqe5BWsd1RbJb8nRduL+8zzyytFUybLy6g6f8rB0pQHXiOgNKiqsaN6MnAiuRCtWyfC&#10;vfIghA+3mj90vN+oj2hp9cMrTXrjzOGafBxBzSw5SyzQhA+1G5oe7v+Lrv5eev5vlj8HWP4Rcr8x&#10;zbW6nGGvqTLFX0Bc9KtkQQNQo2Y4jhxNNoVG5opRfJUv06IuVqlj3FeJ4q6WzlWYOGEDXLxH4OmG&#10;E/Bo5H7cvKgYVy/KwVUr5Ofyt5nhv0WuW5RGdpmJG5fl4KH+O+Dml4ggWz9s3WSNEc1TB4+U6TIl&#10;+k+IlLaIeWOGLllZgkVLvoaPj8zwJLLLeITWGAdfb5rKbmPMyphe3kMIIGEESnku15zwqfBwjcC4&#10;KSvN/RXF81PhRcJHiT4PD2gOuWFaPCQI1fbyoKRl87ulZOTj9Lk0HD52Hl/vP4XvfzyPjVvOoXWr&#10;afDxHs30xSHAdzL8bZNh80og4EUxjREESZqmwVGUGL5XHIFTns75XmSbvnJezHfxtccSDMPQrOkM&#10;DB3yBSLDt7GCOIh5c3/E+rUnseurYzjww0mcOJmKNFJrR3ZdDHotOdNQdWCqBJow1jjWX5DyClwP&#10;c+RFRWKVXYttKuz8/iRCg8fA13UUZk/73BzLLSxB61ei4eTWB/27dUNeepDV5mj0h5gghxbaN2Cp&#10;Y//l8j8LljQbSnNuRUme2l/4fik04UseJvtogcDATvDyisCy5ftNoVHBKtN8Z+PwtxwoLyuUBErj&#10;wILhwK5zNMVH43myjqd7fIa7FuQS3AoIlilklv8+sLxhvmbz0MxflYU7xp2AS70ZsLn1Qszo5cZE&#10;y6cJXFxiNY5VpCy/m/Cf+E6xzDtNu2RYu/4AwZJmuDpANHA7QJ04YxFon2F6kL39o3lc/iYnmjGR&#10;/gQnH69IzF7wmbm/wnh+IrxIOi9RlBTjU1PtceoBIbssK+A3LOS3428dVx79LPDyDRu34f2uU+Dl&#10;05umem94uA2Fp+touDvJhI9EgHcUtyONj0r/kFjYguT+jcAYJBdwE+Fj12qOU2ELngbvoCmmnbRF&#10;8yRMm77NeCD/pSBALFbPvoQVdLFZJbMQpfyOpvyxzFX8/pcLn6P3r0h0jjsCVVPD8xsVO0YRLF+7&#10;F94eIxHqF40tm62274NHM8iw4+Dq0gsTEt7gzS6shQmW8lROU7lUY5c13MeAJYGkIj37b5L/TbBk&#10;+lUTqg00R8xSbZ13U5Fux48/BqJdq1fhSjNwgGNanoK8DBWXqHfXMWviYu3NAioHDtI+Hi7JLEP7&#10;zpNR9f+x9xYAdhXZ1nDcIQkQIe6dtLtLXAkWILi7DDC4xd1dIBDi1nHFgkuAICEhbu3ut/ta9/rX&#10;qnM7hBCYeTO893+QnGT3uffcI1V1dq1au2rXrqgJ6HTLSrRYIkbpssK2/UlmuEbM660utVaB3FmA&#10;Outt6EpTPCp8BNM+E9k5Am9VOos1nL9S/S8J/+mpLoKSBiG0ffzJSUTHzEJE7FzEkoF1J2AmkI3F&#10;dJ+B+D4E0T4EIq2A2HOeYWRxsQpAMRObdljrdZ/3Ob8SIYEaMYGJGLUc4/VsgYLMUMsUtfpLfn8r&#10;zCzEgvnLMWzkIoyfvB7jJq7BuAmJGDZ8LV55eT2efWo9HrlvHe68cSWu6kNgj57NRnUmzenplGkI&#10;j56OaDLnGOYviiCqPMX3moeo6Bk8bxIGDZqFV1/dinffO4D0dM8sgjNpVKR7iY15sADSNDaix8ya&#10;TqvsJv9XYkxy3slMaZSanv27+c0CS7X3lnkOzFn0OUICJzFfs5CaYsXt3LzjJ8RGLkDPuBfxzs6r&#10;eaMWTKb6HJuY/kpX8WXEBU/fo/ojz1vX/kZyYYKlBpWYHw0SMT/GH1Md1lQEe5kvhj8/BMG+EzGU&#10;YJeRKYCkvpaXESyLLeUyGsmDEn52syK6XKyIaqSpeW+89Qn8wofBp+9ctB3/E81lJ6ppuqJm4ZwD&#10;fP+JKCpR/VV2muK83zsFqL7dhTavfYXQ2KmIjR2D3R8fU5KtbqnfAMv/svCfKRp99nRNfPn1CZqj&#10;WkKBZjjB0FoVcTpie01BdO8piOo9DtFa8tUAKE3a2DfI3Gbig09/Ntfzxmfub8xrMqJfPVPvw4Dj&#10;r7cS5j+NZvaxtHzsP5GK7/Yn4/M9qXj301Ts+iQZH3x+Cp9+eQzffHcc+w+dwOGUTKTYnCgWepxn&#10;01NsxNycLDuOHM7C3m9TsHXrUcyY8S6efHIxbrxxJvM2GmHhw0109ujYaWSdkxHLPGqNnZiEqQgK&#10;HcXj4zDkhpkYOXoDdr13HKeScqlb5z7UlCL/WxaNCY6hrhU1zjzVWo9IgCix+i2tvkwXHBU2OCtK&#10;KHY4ea1uLdDUdZYIJXkdMVOBN0oJnBrBD/KfjHvueBuFxRbbnDX3IwT7zMQNg57Gz4fiiK8aiFEf&#10;pYLRCCzV968BH4GlvE/OV9f+RnJhgmUTvnC2iGb6lVyOWhpfzHLNNqhohY3LByM+4iWE0eT6yNMH&#10;qNX0tKC9W4vQU+FM3ZQ+U/EEluVuNvtl+oHmy89Z6Dd4CvwjaY7/4300NCs0akT8zwFLBeSou9aO&#10;qh5mWXWHA81fP4WAq5bBN2Qsxk7ebtJoKpUBk/9D8YClKQl94PbV18cQGj7RMK7o+DnoQXO8Z3e5&#10;27yFyNj5Zs54XM83ycpeR1TcHMTGLETfPrOx50fLHDz3GdoEmBJtOmIji03PISgeSMamjZ9i5tS1&#10;eOmfS3Hv7QswZPAs9Igbj8jglxAR+DxCA19GgP+LCAl+EVFhLyI26hWyv+HoPmgB+g1dhdvvXY5/&#10;/jMRo8e8i4Wvf4Et2w5i7w+5yMpR2L7fgnLllp5up74cxNzZH+O+u98iIxuH4LBJCIlmI9GTpnn3&#10;15nPN1gO85lPmrf8TX6Ng69+A8/+cz3mz34f7797HKnJZSgrc7EB9tzYbHpu5bMFi/ydAOoiC1WE&#10;fEvkh1lK/uygKmrqJq0LnutUg27ejaUTpgj5bgxT5Tn59lLccudC+PtOwPBh29SrZIJfP/PcRoT6&#10;TsZj9z6ArFw/VgJ1WREw8i9nfREOKDybZt0JKC+C5d+WWVbIr1MvWH6Yhc3NYI9pJR2NkPRTL1x/&#10;9R3wCxqHSZN2GCVT17qLimicfgUClbpLhZWCVshkIrk0UMHjzz2/GqERE9HxmsVotfAE6mx2EOT+&#10;vWAa/1oKUV1r+mgK5Xbutxai0boCdLr3A/jHzcaQm2Ygw+MnpypyLtj8b4oYTCWT+QUsj5oBHJnZ&#10;UVrvJmEBesQuQnz024iJ5t6sE67I4ZIFBiwHD56PA8d+f/0dsSptLqcTGTlF+OKHVKxe/z6WLd6C&#10;VW9uw5I5G7H29Q+waelXWL/8a6xc8g3mvfEpxsx6F69N3IqXxuzC40/twD23LcfNV83DALLy8MCJ&#10;CA6aYRYjC+g2Hj6dxiHIexpiQmejNwH9uqtn4MGH5mDSlPVI3PglPv/8AI4cyyITM0n51SYc//ab&#10;0xg36X30u3oBQmMmIzxmhjU/PW6haRhie1oO8xExNOODJyIiZBJ6klEPGjAd99/zFkYO34433/gK&#10;O2gOf/VVEg4eyjfhAAttaqB/f/MUu9mEtw6+DIGm+WfKjwd5AxFMacixlBL06T8Nfn6jjVWkLTWz&#10;ENcPWcDGZTjx4A44nR1h4jXIr5mAqSAajpKmUCBey0XvIlj+LcFSPltmepVxWWIeySrttkZmOpZ8&#10;yFx53njuxWvhFzIaQ4fOQE6u+sCEhVa8yF+DJVt2zayQacjjAlVtu985TtYwGd4956LDqx+htgZ5&#10;zHri5wLffyib81BVwTo2lvC+2ai7sRSthx1GNw2QxI/AOx9Y09WEWucCzf+mCCTVbpwNlt/vS4LW&#10;AheDlBkep+AWkRMRHzMCg/pPR/eeo8k8x0FrdpvzYmbj2uvexPFUK+zNuc+oPKaK7nQ6kJdfjAJP&#10;dKJzNwXb21rkxKj96bj3syTc/EkWHt2Tj8lHnNiVC5wqLkdSUg4OkcXu+fBnbF69B/Nmf4iXX1qP&#10;++9bhBuun41+NKNjI0cj2O8lBAc8h/CQ5xEe/DJ6RE/BtQMX4M5b38TTTy3GlCmbsHbdV/iMpv2x&#10;kzkoLLFDFu2Rk5lYv/kb3HvfmzTTtSa5ggQTLBOY14TJiOs1GQrKEaPleBNmITJqCqJo1USET+Gz&#10;JiMseDKZ8TxcM/h13HzLbNx99wI8+iif+c+38dLLKzFiJFnw2PUYP3EzJk7ZhgkTd2LYiA147oU3&#10;MXz069j381GjlWrIf92FZJXle5+cIONnYxE5Hjve+9Yc+/LrNBNXND7yBSQuv5unKngFrTA5oBMc&#10;hQGO4mY0xwkgZpbOxT7LvylYWlMfzdISRXXhLq0Le9EV1oJKeWw9y6/EipXXISLqVTKf0dj1nmWK&#10;OzVKadxiqHQCSqNw/K7OeFVcIoTd9NOVozDbiaG30CyOnYwOd65Eg2VklVqlsRLsNGWRezMbR6Pk&#10;CuNGxvjvrdOjGTw5qLqlBDXWyOcyCzU3lKHZglx4D16OyIiReGnUWiXZVAjTqc968YtUHpP8Goj+&#10;WxFIqggM8TOICfx8KB19+s5BeOwMJPRaiEgCwSMPvIX33/uGoJKHr789gpGjNxLkh5NZTuDvMzFk&#10;yNtIybH6zn65v5VmHjGV3zzLPILHXKR35daSEoLYr0oceG1/FoK2nELNlWmosk4Nlco5CVUST6Hu&#10;2p8RsOUHvPzTafzEe+iu527yVU3JLsB3B09hy0ffY87Kr/Hk2K8w+IEdCB+0AgHd34J/7AL4Rc+A&#10;L8E+OHIMdWYUwXA0+vaciJuvX4CnHluFUcN2YN6sD/H8M9vRM2Em2eNcJBAw4+I00KVgxNPZkGh0&#10;XXPXZ8Fa8VKzstR48Bw2uDFknFFRMxAbMRfR4XMRFkoGHDrdBByJ4j4mdCoigych2GcU5TV0jxmJ&#10;F19Yg+++T4KDL8SU2pl3zi86oK4jbouWfoyg0HHoTXb53c/J5tiq1Xv5jAno3/Mf+ObTW3k+iYQm&#10;j+Rqtk4DMsvL4JQZrkkkcii/CJZ/XzPcmlplBd/Q9/LctnDntUe5jYrgrodjPw3G0KsegH/QBAwb&#10;ud0omOpphVw5kEcGSVNIx6R4HuBU5VWl9tg3ePOt3QiMfRVd+7yBrq8eQb2tWo9Hy+MKOAvN59rr&#10;sgl6Wj6XTHF9Caqtl6vRueD4WzFzzU1gjTzeJ9c4vtden4/WD+5ASNQkXHPjTLMwvzbN0lCSNNPI&#10;5MEADzmwkT8XMHk3TznwwZ7+vRMns3Ht9azs0XPJmGbitlvfQFaqRmSBw0kpcGn6CM+XM3Rk1Diy&#10;uHm4ecg8ZBSUmsg6xreV96pwl1FKzTvQBVo9Q/FO+GT+rlFdN74pcuHZ77LhveEkaq5IRpU1OSwv&#10;Gxsh+bpmoMoOHtuqqadslBJzUG3tafhuO4lXDmTi3awCHC5zIpu3U3x2zY7+icn8oMSNpbllePmk&#10;AwM+LkHHNUlo8fpRdJxyGG2Hf49WT3+Mtvdvh9ftieh21WL40bQOjZmF8DACWMh4+Hu/DF8CWEjY&#10;OLLmGYiLmYvu8QvQnUAZ130S4nqPR0yfKYjsMZlscxp6ECR7JMwhsPI8+WySbUZ7ALRXvCKwsxy7&#10;z0MY95FaCC56NrqThQ4mU336ng1YPPtdHNvP1LNstAkqzaCO+gb4cvRqpAcKfaQyG0NGqvRde8cs&#10;pBVY72z4yOXwDZ6Ku4begZxjAYCN9SO/FesJ6w7ZpBUfVrN2ZJ0JD/7qmPBvyAU7wKPpkWZKZS1+&#10;pkmeq6U828FFlulwVoGzoBfGvHAvAkLHYNC1k2mqeQLBsuJWmIAGCmRApZPmSfFUaY0WSiEtLU1N&#10;LsDAIRPhEzcbPnfuRtPVeaiygSKGKRN6QwFFS04QLGVWb2Cl/jfBUhHTrfBveahOkKxGRlp9awHa&#10;jv4evj3nEHRGYOdOy09UYON2spIoWSbNyoOAUqOs/wtgaSonn+UZgMnMKMbtdy4gY5xN03IyFi60&#10;lvBdvHg3Yvo/i+eeex0OmspHDhSgV++piIiYigE3TMJxhxb51SZwJPCXkz1WVIoaAo390pSmrC5w&#10;4YFvstBt/VHUWnUaVdaznLc6KFriw2ZC5KmcDHNnw1Kd5Vx7nc2KN0rArLL+CBpvPISgXacQuzsJ&#10;cZTI91LRbWs6mq9NRZ23U1B1Gd/TGjFUFxs4F2ptKUSdbYW4lPvLVmeg2eJTaDPvMDpM+QHtR34O&#10;/3Ff455J7+KZf76OO+6YhxuuextXD1iMPgS5OLLr0KApCAycg8DghQgOm4lg5juULFUSHEmzmN+1&#10;6mN82AT0Cp1IQBxH9q010Geg+4DXEXPt24i6bRmueXk7Xl69D2t/TMKBQpdh1r9sfBFqJZ0l3JdQ&#10;PVl2jiIWp6Y6ViDTacNDT7xNNjoSD/5zkWn37SXluPeBBfDyG4tXnrmdFlg3VND8LmedKddSDsQA&#10;a9pxJZtkfTIE5Nx69jeTCxcsNR+cL1sBO1QIPK5ozW5bHTgJlnB7Y+fGuxAV9yRiYkZg7eqvjOqZ&#10;ABFUMi25KnDQkKLlLMyP5o/8MSgCC26Tp70DH5pnnQcsRdvxB1FvG8FwawlZYSmBkcAnZriR7FI+&#10;mOrT1MDNecDxXDFAaUz3PNTQqPjGYlTfXIzWC5PQ5YYVCA8ehdGvbjqTLu3ldmK5nlSCZSVQVp7z&#10;34sFllZ5mJrHrSDfhXvvX4yomJk0HUdh02Yr6tBdd01Dt8ixCIz+J04cSzPnDRwwHaGRMxBywzw8&#10;+f4RTDqWjRX5TnzmKsdRSorTjZOUvWRF67OcGHswE4M/OYZLN58ikB0n6HFPBll1G4FNa65robjN&#10;LHMCppkcYIRlRWZeZ10Oaq1XY8XztvP3xFJUWcU9QbVKYiaqrM7iPclC1xJc15aygXIYqbHWwXfH&#10;++iabbQSthJwtYwIpfamXNRnA1hvbQYaJWZj0KcFWJzpwl7a9EcyynH8cAH2f5OEj9/bj8S1e7Do&#10;rW8xa9Y3mDX2M0x99T2MfXEbRr28FcNe24HnRr6DR0bvxj2Tv8CNkz5D7LAP4PXSJ/AZ+wMCZp9E&#10;wNJseK3Lg9f2fPh9kIvQ3alI+CgFN32Sj8c+y8HI7/OwJMWNr8rcSKMprhXV5V8pv069o1x++iS7&#10;AINunIdY/4mYNt0KcHL0WAb6DZ5LAB+NhdNvJ7j6QrEUyuWMXsK6b4DyEqv+VNani2D59zXDNfJd&#10;XtSEJIUFoBdf3IDKoHBwCvFWlfpUF5lp1+D2u25HmP9IPPrgQpQ6BDAEFtPVI5tWjMduDljAI7NG&#10;QOmE287fqaBHDuWi10Cyy/hp6HD3O2QgrHxbi1F1MyumMccJdqxcFljy+78JllpqV9fWTMyznNM3&#10;0YSnXMr7t3n8HUSGT8fQQVORmmLxDDnNyxfUAvZKEUhWyvnB738q5wNLexnw1NMbzJzwkNBXsGWH&#10;FYn+gQdnwTtqDkJ7jcGBExnILXDi+kFzEBb+BjoP3YhWs46i8epUNF2fig4bk+G/IQmhm1MQvCkV&#10;XuvTyNTTUHtZEqosp2m9Qd0ZuaixOQfVN2YaqbJRs6ZYNmLyW8oobn53ozpBsboY/pZMgipN8005&#10;ZJlahROovRpmRc5aZJx1KOraEKDW2ZiF2hszUHNjGqpvSuP7y+I7s7GhK6Ow4aOZX1XLHfOaqvJ6&#10;MIN5BNE1Bai3LgMR75/Gc0eysSbXhu9Ly6Fxfrl+6+2kU7Q6+nGW1z4b8FFGGdadyMeUQ/m452s7&#10;Ij8oRJtdObhsWz7qby5DTepOVTUAFKVBC+NV0bpP2kt/VjDPb1PPVmej4aZ0tN58GD3eOYbnfsrC&#10;kvRi7Cwqx6r0Iow9kYk7V+xBUPxM9AyYgm2e5T627/4B/hEz0aP7S/hw2y1koVosTIEsFChD5reA&#10;8iJYXiBgqRd/pYllqZiWJiCAYZjMX6Fcifi5rCqtFy/MWTAYCcGj0SN6Aj793DJry81UOn7QGj3l&#10;RALjNCyHYInAkqDk5DFWCm2TJ29HQPhL6Nb/bbSe8DPqmZUeVaFKaA6q75KKvZli/DB5/HzgeK6w&#10;4lTjNXXX5lpgqXuystTYXoorx/2AkPg30D1iNFnclyYNTrIyt3zvZI4ZcLdA0gK334LefyrW/dRw&#10;8KECSz2DZfXiy9sQHDoWUdGvYeNWCyzvv2cm/MPfRgRN70MpBMu8MgzpMx4xUfPQ6o6taLysjMDl&#10;RLU1BIG1zKMYH01es8SGASY7qiW6UGOdG1XXuazP62keJzp5nQa/CIgr0ig0s1ecIHgQQMkQq60v&#10;I7ixnLfy91285zb1F+eiaiI/83itDTazKmfVdTxHz2SjVGULWeY2Xr8zndekklUSLHluNfUzE6Cq&#10;8l0aBitg3sqG0Ai/k21WWc9rBc5MS9UVKWhHsz5mYyr6bz2FgbtOoN8HpxC9+xRCPjwFn3dpym8j&#10;U153ENVXHyHD5fMSmY4Ncj0j4Cv4s2kopT/FBPBS1GMaarKRrK48SI+2cv8Oy4gNSpVEitJOkFd3&#10;Q801yWizJQ9XrkrCZUu+Q/sX+F7i30a/kKk4sEeQDUxd9B68Qxdi8IAHcPrANWztmhMkG7CuKGYl&#10;90Vai99a4sVagUBA+VfHhH9DLkywlGjxMzHLhtaLNy4QCh3V2hL5lLnqYt9P3XFD36cQ4TsVw4Zv&#10;teq/ZlI4yJ5cLs/aLwJIa4qdWUBXjFPzsrWgCrcTR3Mw4Krh8I+dim53bkfrt8lmthWTkRSjLpmH&#10;YZVU4P8MLHNQ05jzrLAbWEF3lKLpoiR4X7sGQaFj8NJry+EguCvQh9sEyCV1EdKrj5XCXBg5G/D+&#10;G/kFfJlxdepaRYDXRmxGWMREBIe8jC3brVihj9+zGMGBSxEZPRH7D6fCVmzHTX1fQ1zsWLR6cDVB&#10;gGWxxQM4pnwoGwkEFAvAWF5beI4Aaj3BhEBZZX05Qc5hAMTn0zLcRHb2z8NZeOFIGm7emwIvAlHN&#10;dQShVWSjqwk6a3l/NTbrUnjfo7h8+3HU0jPWi/lbrK2qwFDASKmudZUSC8lO1RXiSZMRARjTI0ap&#10;hsuwWb7jxNO4NPEwmqw/hcsJVPXIlKuoT3X1KeZFIMpzEyVMQyKZMFlolXUESP2mvmw+ozpBvCYB&#10;s7b6XdfyN91DACxZw/OlD8ZSYUNA1lyN96lNoKxD8KyfWIK6mhq7ysEGpBzV1zhQdTUbGTYmDcQ6&#10;n90Nv6i3cOvAhcg8mWPey0MvLoNX6Gw8cu/NKEmLI3EgIJJQWPWkUsQwL4LlBQKWEotVmpde2ILC&#10;PMpZPbczAVNRiKrCURKICa/ejOiAsejTZwYOHrXiMJrpFcRIt2JHCnyIPAIdQaYZdnCRcToJmPyo&#10;bcbsrQiMeJUmzzx4Df8WDcxoeAHqiDFVVjaB5b87y2crwXJTrul3U/+bAUtV8C0laEwA7fD4e/Dt&#10;rrBi43H0lNZBZ1rFgjUDyYwunw2WYoK/Bb7/RAxYEiP5UYXDD5YtPmxUopnFExY2GqtWWwuWvfLM&#10;EgR0fQ2Deo9GRnohsrIcuL7PCMRGj0KnJ7agrsBffbwCSprYFvv2iD6rr1FC5lRt8ymyKprkmwkm&#10;mzJQh+LzaT5u/Ckfz9P8XZCZjy+KXTjgLMfso1kY8skRhOw6iS5bTqML2WLo7uN48EQJrt1biLob&#10;CWZiY8ZLQYNvMudzjAVQk0yz9jq+t3V5/JztETVY6v/M428029fwHL7X2msK4b+zFE8ecWJBvgPr&#10;S1x4K60MD+1NgteOE6ixgUAnkJSvrEByZRKq8t01+6AUl/G66muLCZQCa8vEr8G8dvowE0O/zcRL&#10;e7Px8rdpuP+bJHTbtZ/s+ifeS/cTSEuXCKjqhlhbRMAsI1A70HCFzbJCtjNP72Wh7qZMtLx3G3zD&#10;5uOJh1bDVeqGrcCFQbdRR0NHY+q46wkQxIESDejI7FZfZaWo+0oE43z16m8qFyxYKpCG5rQWW9GW&#10;K/I7MG/cyxxXJOa8Nvy9NgGzLb78pAf6dr8PQUHjMMXTCV6h6DXEAYXQKjcDOgJKq/uc8MljNNHd&#10;BCaxK27JKZoRMRXRERPQdehqtHkjyazLU43gWJUmmokgJKAUWzoXGM8nNMeqaXCH7MECWzFVjaYX&#10;ogErS7MJX6PTAM0cGYP1m/ebNBgOKV9EpUk4ZsDS6jw4H/D9JyKgNGBpPshP0nJfGj5qDQKDxiMi&#10;bDpefN4K6isPg7defx9ffGD5sSZuPooecRNMgOAuT3yKButBsCRz3JrBvGWSLWWiwVpL6iR6+iUV&#10;J3QbgYGgV2UrwXI7wVJgsJWyPh01yOLqLzmCJm8dQsi6w3j5SC4+tDuhEpEccLjwA9u0L/niRpxw&#10;os2GbJrvmahp3LE0+HZuQ6ao9yzrDVplkwAq4bnVjfB8vsdqBFKxwdoEuXY0zyO2FSDhwwJc91Ue&#10;XjtSivf5vG+cFVh5Ih+vfHESD727H/98Zz9e+zoTk1JLcW9SMRptPMHn0XTeRsDbIclifvPRbbsb&#10;137nIAAX4s38InxZVop9ZQ6sPZKPR7afRMKaY/BL/B6+279F0ObvMfR7NhgHnWihEf21ZM+bWVY7&#10;CMo7U9FoWTI63rgGfoFTMNwTw3LfnhTE9J0N38insHHVYFpHHX8BRuMmdI6ccR+SnFPH/m5yYYIl&#10;06/ZCAotVeRZEyTPC+UyL0qr8HeySkVPN/PGr4TN5osnnxmCwMBpGDhoHk6fzEQFlV1Rfewyv4U6&#10;BAeBpeCBdYHww79kcRVu+f9ZgLl66beIiRgFv+5z0P75rwhqrHw7yUQS83DJqnxUV2XUyOr5wPEc&#10;sdbq0Wg4wVKsywwslJDRFKLOlhxctvQQOt28HH7hE8ySsk6RX6bK6iJgYigimJWdB+cDvv9EDEbq&#10;MRRUKAiJ5XI1clwiTXDNRFmM2MhxmLvwExTYdJK1ff7JaQy6+S0Ex05CaPcZ6Pr0R2iwwc5GQY2A&#10;fEnzUYP72gQkicDMAqgcghoByvRDasCD5cP8G5DZTDFeA04yLAnLdkUS2tIkvurDDDzzTS4m/pCF&#10;Md/lYxCBqZH6Nlmeimxfa51MbZUpr1H/skxs0x3gYbNmUgH35v46R++N5+lc05VCUKUpLuvBjKjz&#10;flWWp6HBshOI2nQaI/YXYnsR8BNb3EPlLuzjfjcLb9iJYnROPErAVgPAa7bSRKdOVGOeNBBYcyUb&#10;gVVsKBJTcemKg/Bb/hNZZgE+tlfgMMv/B4L+F8UOfFJix0fucswiow14LwU119LsF1venGd0pwHz&#10;2HzGMfgOWITwsImYvdSKYblh8RcIiJiO+EFP4JvPCJZmxVXVd5nalaLvHgwwIKqBnotg+fcES0V1&#10;1lIV2mv2QUET5q+d1RdTIid1HldQDeVZ55Q3wa4dN6Fn3CgEB83G/PnvG8WqKLehrMJp5t4Kh4RB&#10;TkKSAhjor0K3iXUqtqO2koIK3P/A6wgLHguvwevQeMFpVNuZhzo05RqwQlUTEG5Tf5cqnypeZQXk&#10;3hzTd1YcskezFo8qqjFDVWn5ncfqslLKfeWSjRlo89R7iIieg379p2Hfcas/yuoy4AelWd0IBuTJ&#10;OM8Bvf9crFvrs3Gj8jBLLfIVHj4VCXGL0D1uJiJjx2DI7bPw6msr8dQjC9Gv1zQExpF595qN4F6z&#10;0OHVj2mGZ9O8lmsUwVLBSDY6WAZu5lmj2i42EA42DiWos6qUDBKouYayzkFQEWPXaLVMcgKEgE2D&#10;NhtdvA/voVFjmstV5Pe6jMx0GRncRoLQdn7eqv5ClSnPMWVLwBV73SoWy3NMV4CAku9iSym/8zx9&#10;F7tXP6rZ8zrPu6qyjb8TFXW8hoA4kfdYnY7qa9Jxxfo0+Kw/ju47TiPsnWNov/kg6q04jlqryW7X&#10;ldGkLjdSjXlSPrWiZ5VdKVY6NvD3DWTe/E2O9022nkLCB0fwxI/pmHa4GKN+KsWQj3PRKpEguZ7X&#10;GDcqNia8rmqiHQ0THWg9Zj/8FV80bhy2fWwNXk4dsw1dfabitlsfRPqpAWzvaXKbeqMR70o5q4/S&#10;MEuCyEWw/Lv3WZ4tlXn65aWXM68VCnZqa4SS1L548sF7EBQwHYOveQPJp9UP6EKxq9TMJJFJbsCC&#10;3NL4YGoOuQc8DIAYhAI+2H0A/aJGITxqEZo99CEar0pHnc2ZBEpPpd6mfkcBJkWDBWbAgJXNDGTI&#10;BFTQX+5VET3L4hrhtWIM1QkUtQgEdTbSlJv4M6Li30RIyGi8tdHyE1WaNAglx3qUMn3ETrFLK61/&#10;kgh89QxTJuaxmDd/O6IjJyE2fg7iNMWv+2wTti1MzteKPh4zCzE9ZqNH7FwEdH8DV4zZi7oErWqb&#10;0wl8GcbUrZZYTLBxkFU5uXehOgGlOo9VN/PjHSwbO6qtLWb5yNmfrJMAVZUNiULjmTXcyb4NgAnI&#10;KsFMoi4QNVRkqNVVhmR05jr5v4qJGYAkUAkIDZO3rpf7TlW9E/WpKhK+gHZLhjnXDAglWi5FFrie&#10;R+Q4v473W0vwW0cwTuQ9mG7TCJq08d1TdI/qcg1SmrcJ9KgLzHM1gl6NdXZTBlXWMX1km1UST5J5&#10;EhzlI8r71mKDYNj2VuaLDa8GqKRH9Xm/Ni98Bb/Y+ejXdwROpeXB7nLi/kffRGDAHAx79FY4i6Lg&#10;cFb3gOHZdeUClYtg+ftSUaKYfWSbWiTJ7oV3tg5Bz9inCD7zMGPuxwb+nJrNQyols9MAhHH9pRAp&#10;zDEJEUODPobBEZzGj96CrjRF2/RfgtbDvkNDKbqpjJWMRIM1BAEqtlHuSvPOY+IZtxdT6VkJJGfA&#10;Uv1oFLLU2ptK0GRROvyvW4fwyAl47On5cHr6T5USBQdmMq3JHUzxbwDvvxFTDryrnPc9YLlsxScE&#10;xClm2QgFAI7voSVk5yKuu5aPXYAELcdAsOwZN49guQiXj/mOYMm8GNOagCNmtM0CpGqb02gqy+dR&#10;YEig2M6yeJdAtSON5yejPkHjksQM1KZUI2BUozmt+1RR/M/KMjsLsKqzXK3VM2V25/O+fEai/CnV&#10;KNF8JzAbRismSeCuuuUUam08jUvY0DVYk4m6tAxqbCKwVvp1akCGgF59bQWZLK85GyB/I0yTRtvX&#10;kUWur+D1ZIrG9GZ+N1cCtM6z0qgBvdqJGmjSzC3lS1aG8iWR/vB8M+DH4zxWm5aGActtVt5Mo7DN&#10;xvIpRLvHPqDJPQt33zYNpS43TqTkoseACQgLmYil0+6m/gfBUaq1wC8A1vjvyEWw/H3RgI9bLkaa&#10;GllWH7Y8fzzzyDUIDliAHtcsxM/J1iizEMeAo2GVAksPqzwDlgIPOxyewAUnUovR945p8I+ejK7X&#10;yPk6BbWMqwmVfD0ZFAHSuIqss0SfdewMaIppqpJVVrhKADB9mKxAZEqqSJetLUCbJz9GcPREXNN7&#10;GI4eyjLPV4AvGchET5S75Rl6FtD9GfIrsLTQcuv2fYiPnYqYeAX4FUjOI1hqbvR8I1rwS2t7G7Ds&#10;SbAcS7A0DQTNTYm8BlaRta0jeyIgGp/HrWRwBMxaLJt6qymrCtBgXTFqMf+GaQlwtvM604Uhhqe9&#10;p6w8ZSdAEYBUlakvwJQbliYOaE65YXzcqzHSQA/P0xz8mmvE3vl5axFqEKyrrs03y3zUW09TX++K&#10;97Fcm3gf7T3P+j0R2NVkuuXbabpYNNovU1uDVJsFwmSIcoxnWsysI5ryVbVgXWXfrPxFTRrl1iT2&#10;beVTIKnR76r6jWBpuhf0eUcJGi/LQrvb1xMYJ+O155fwfQHvf56K4KgpiI7+Jz7efDN13gduBco4&#10;T924IOUiWP6+lOcpqkoruOVzWVIfcFyKT7b1QY+E4egQugCvTHqHSEgtk1O6ANKApfY0ayuBUsJj&#10;5VoU3+Uwo+fatuz6EXHRryAsaiE63PMFGi+hySkTS31tHpYjwKtJxRc7EGgalikAkRmmSm7O+6XS&#10;GdFgBwFToFmLlefSKT/Dr/cs9Al8FasWf26erS4BDURpZFxLGAjCfwN4/5Wo4WCZmIbCyu/Hnx5H&#10;9+7TaIYrTJvAUszy12AZ3UvBI+bDn2DZeNz3qLNZJnYhWu4owNU/luG1NCfGny7Csz+lo8euw7h0&#10;1SkCKMvC+FiSjal85Ii+ksxrlwO1d/I7gaaaYn7KDFf5nAuWlGr8rYa6PcjYrthZiOs+ycdT35bi&#10;vq+LcPVHGei26TjqLj+CKis0SEKmuBMEYfWbClAzCbQlqL/BgTprbAZEq6pLZRsBfdcJ7tUH+svz&#10;zitig9tSyFiTCYoZqM881FtDUF5nuQ3pnYsVynPCdNFoEHC7GgI+XyP/ZjBLukCg1Hx3oyfML/Op&#10;OfGmsRBI0sQ3Zjyvbb7gFLpcswQRASPw9rz3zDua+foeBITNwzXX3ItDe3sRLNtbffvnqRsXpFwE&#10;yz+Qguao0MLutrqoyGvI73XgKgjGP5+/AV5hixHddx4O7E0yiuYmYBqnb4GPfDArgVJioMlmphva&#10;jEuRRlaACcM3IDxoDPy6r0KLl75HQ/nJyU/QmJyqGNzLLCRo1iFgWn2VrAgeZlkJlmcAU5VJ7FKs&#10;QucQVOuQIXnduBQJ/mPx3OOrUaZV/LkpReXlxRSmi5/PD3r/qQiOK8HSGtz69rt09Okzi2CpVR7n&#10;WQB5NlgSQAWWPeLnwb/Xm7hs4o+ozUpeY102urxfgIHfFeCJ/XmYvj8H2zIc+IZPWJXlxOPf5SFh&#10;1zH4bdiH4E2H+DkVd/xcgpuPONFyaxavV58nwWgD5feYpcrMgGkh2n5ZhtsOFuDVwzl4I6sU77rK&#10;8Z6jHNMPZ2HIu0fRZc1BNFmbiuZrkuG/fD8GfpWDgUcqcPk2dZ2osSO4GRNYfaYEavVxVoLi74ie&#10;a+KSGuvCZvamb5pMtS7Br/bqfNRRH6hmJZkZSnY2nsWoS9ZYay2ZpqwR5c9YHvLJVD6lO7q/9EjH&#10;uVdadqphyEHbST8joP/riAt5Dbu3WTOqHnx6C7z9Z+Pxh29AfnoIwYH1PLcV68IFUt//lVwEyz+S&#10;K4wpbkJRqYXNobia4Iuve6F7nxEICpmFV/+5BG6Hm0AoccHptJvPZ4DSgKWciUrJKhU6WPPGC4RU&#10;yEopwW23zUdw6GR0vmolWkz6HnUNWIoxULENc6DCs/LVJGP5Fbs8ByzPAKZEYCAmQQZSixWl0zMf&#10;IiJyNq7qNRk/H7ac6jUo5SZQyh+Ulvg5YPffytlgKSgux/6f8zBgwBzExM0kWBIgE+adActYivov&#10;BZYJcXMR0Hcxmkw9gFrMg2YpVSEgVFlOMFhWhLrL8tF6ZRpu/iwba/Kc+IF3P15hxwF7Kb6326Fh&#10;rEWFbvR+9wQarTqImptSWBYyaStBw1M+lWXlkTNlqFFyufqsScPlqw8ifONevLY/DR8zGweYq322&#10;UnxRUIZPcvksmx2rS4FBX6Wj+oqDnvcmJ3oHqiU6UX8V2S0B7txnnSuyIBTvtDHz1mJzPlpuS8Nl&#10;6w+h9qqfeN9jxrWsWqKNLNvNBqSMFgPNfTmbrypAw7UFZKEEQJ5jAFINrQFKgaf2zDPzbQ1u8diu&#10;XNRjeXR+cQ8C2XBd1WcCDv2YhOIiN665ZS0CAidh4sg+tKK8SA7kc3wRLM/IRbD8I9FUSEpRE4Jl&#10;C4JlBzObwWkPxsSxtyA66BXER7+Id3dZLbPLQQPcOKmrD1OgIbCQyO3bSbDk3kVmpznlZWXmmt2f&#10;HUFMr9cQGjkJ7W9bg+aLjqE+mVBVVXCZWGQCqgBanOwXsKQpZvrzrMr2G8CsBMstZCzbitB62iF4&#10;930b0WGj8caSj81z1Z8oFlwZyPi3gPffiMDSQbDUM8Rk3ThyvAgDBxIstQyulsSluf0rsKQZHtV7&#10;DuLj5yKw/xI0m0mgM3lgPjXnmgBUZatWyfQMgKzPQqMVSejB8rn7gxQ8tzcL//wuG9e9fxxea4+g&#10;HsGrumb0aITa9P0JTDxl8wdgKeZeLVHuOHayUSeqrCZgL89A523ZGPJpMkb/lIFlxzOx6GgWHuXz&#10;QjceRcMlB1BzgxziCbLbeD+BExszzeZRWLhzn3WuVF2fB68P8/Hg/izMPlGIdZllSMwuwIiTWQj7&#10;4CBZ5WE2GDTrzQydo/x8AjW2ZKPFR4VospNsk4ApLwjL5Un5ZDo02KTv0pPNNM/XqluHv+3IQuPN&#10;Wej68AcIiJqKobfMRimB8scfkthYzUN05DAkLklg+9YSZhkJBfu9CJaWXATL3xcxSuXXjAYy/xUF&#10;rahA/M3ZHMkHEnDHtTchOOJV3HL7TGSn2gyTctFss/rsKAY4LMCsXI1PlE7r9VggpQ5PYMHKDxAR&#10;9xL8CCTtHngHrd9KRyOZhQpSqwrICmAGAWSGq29O/WsGRFhBfg8wzW/5hp01WZGPtjevR3j4WDz4&#10;xBsoEX4xLXIZsiu67p8OlhQxS+4FyBpvP51SiAEDZxmw1IJd8QkLfgOWkb1mIy5+DoIGLkXLucfI&#10;KpUfG4GH+dVSwjsIfNuTUGNrMtlWCupoiuCKTMMEq67JRHWCWu2lubhkBZna6mJP48J7EDTk42jN&#10;xvmlzM6Ws8uvGllbnQ12Y+5WX1lKU9eFqivJEFcQgNZl0eTNYOOVxs98NkFbzvKaj22CcfA5VeXb&#10;uUUgncr3QKA+51nnigaEGrMRbLc5B97bUzDw81S8/HMGthS58A1Lb1VBCV48fBIPf3MEr352CsP2&#10;ZmBSsguPJ7nROjEXdVdrcEqmN+9nfDyZTslZYFl3Na2MdRZYXr4mFd5Dt8A3YirueXyhVBDbNuyF&#10;X8hY9O3xT/z4cS/qhFYTILPUuuDn1IsLVi6C5e+LZYLrs+aPsxyKm8BdpJa2AWDriHVvX4+gmFcQ&#10;EjEBc6dtI+KwLN1adVCuQxoV9wAmMVJTDCvsGn0WmNDK4R+twCcTtYRg9fjo1YgJnYCg2CVo/syX&#10;aLM0yzirV9kmsCRwsjJYI+ICSspWftaMEoEiK9zZld1UQh4XONRNzEb9jXZ0eOYThEdPRPe+o/DV&#10;fiu6jIMJkzlu0qZ0/pniAUsNIMlZKSWjAP36TUZ07HTEdNdI+B+A5VUr0Or1U8yDxZLkyF2DYGSi&#10;w1NMftkQyGHdmJ2GTfE3M2OGZWMGRUpRVWHZxErJFqur/FQ2lWB5DmCakXAjvA9/k4+mZgcpyEk1&#10;ApAJmmEaKM874P0VI7MqTeJq8lzYXGoGVow7D8WYvaaPVOavnqF0W2n/9XeK0i6AFfjTnK4qd5+3&#10;0tBuVRoe/LYYq9KLsafYjcN8VwdYmu+VluHlo5nw2nQUNVefMmlUmqQftdhAmChWlWCp9G4qYePB&#10;NKp7YVc2Gi4+Br+r15FZzsBr06xpjtPGbzOBrm+69inkHR2EilLqO+v+RVZ5llwEyz8QMztBzJKF&#10;JJO8sKnlc0nzpMJeF4W5V+Hpx+9ARMQLiI2fiD2fVc6SKWahWu4z5cinaI44fyCLc4t5GhgtJ0aR&#10;23nciU5n2/HwPbMQ7/saAvquRMtX96DR2gzTZ2cGbMiQqtGsM533GtE05h7FMEiP6HOlsELWJMtR&#10;DEYFG24x+xhCe72B8IBRmLLkI/NMp6IRCcnl2nQu2J1HNDPnV8J8GDnrGE8z9zPTKslezRxxbmmZ&#10;+TTDJyA6mqa2fCt7aD/HrPQoltmD5ncsv0fGzUXXmxNx+dvJBHsyaYGiHMw155qs2owOE6AMuzZ5&#10;9YBbIn8zgytqXMjqdmSQmaeThQo4BKY6nyBkAJbXSXgPsdbqBLtaa2kyr8vmswgyOkeDa+ZelM08&#10;JvccArdA03JgJwhtsGJZKhqR+gMVT9M0bjpXjZmxAHif7bqfriXob8hCTbLR6mSnVTfr3VAUU1Oz&#10;hAzo6b52fnaaEf5qK9LQeMkx+K89iV47UxC36xQ6bTiE+isPouY6xReQvyVBWvnX+bpeAC2GqXwY&#10;pml5VRjn+veycNmc7+Hf502ERU7C8kQNlQH3P7AI/iHD8PzTD8CVFUFG2RgO6r/bJv0/T924EOUi&#10;WP6BCCgVbUWfFXRDy4Dmt7TKoKwa3HYv/PT5bbiq/+0IDp+Eu+9cgsJ82bjWImYVBjBLjGg5GoNL&#10;Mr8r/RDVl6ljYnfcfv4pGbcMGo2YoKloP3gJrpjwLVmh2E0BarEiyJ/QuH+YSqxKQBBlxTWVVyLw&#10;OMM2Cw0zkgN3lZ3FuGJ5NgJv3IKIoOm46fHXYdMa5wbcCNjlYsLnB8iz5WxQ/CMx0xwrwVKNBLes&#10;nEJcf/0UxESSUfZ4HbG9ZpJVavRbDukLjH9lQsIcRBAsO961iWCQyvRrYEJA5MnfHwlB9UxDYeZU&#10;q1EhyyJACmTra1qkwISsT318+lxDzJDMyzRI27JRfXs6qsl0JiuzylVAbIlYmtl7RFMq6/JetdYT&#10;ZDcQsGTm8zqxXTF6XV+d969B4Ku+3sl8EPw0w0gzb2gaa2qriXLP96l57pr7bphvZV4EnAK7ys+y&#10;MjRVUsxarJVinst3XF3uUZ6AHgr+YdIptr3ZMsdrsKGptZZgSvCuvj0frcbuRVj064gOH4u9P5xG&#10;Zo4TfQbOQmD4i5g383ZaTb6s65fBXnA57KVajOycenGhykWw/ANh4Wj1OmthJkUnuhTlOQrl1hbl&#10;bHEdpZfBXdYHC2bfhrjIxxAe9iqmzt4mDCLjIlhomJlgoUEOMybMHwzwnAFLCQGFxxwCL25ffnYa&#10;A3pPQwRb/bY3LEXjqftQnxWj9voSVF9LdkCGWYNMQR36iqmoqX1mep/65lTZzmaYqrQy77YV4oq1&#10;RfB+8isEEJDi+wzH93u1cg3JbrkDTg04nQWKvy+evtazRN8rpfLY+cAyv7AUd945H9ERMsF/HyzD&#10;yTA73L2JZmM6wURA+W+ApcBkayaqESBqEwSrr6KJvJLsbI1m32hfhjqrSlhOZJ4E3zo0VS9ZXYj6&#10;ZOpiZtXE/HaIEaqvUearylKmtFWm50oVisq8Ptmoyt0abNOcaz5nrRMN1thRe7WmXRahHkG6AdNT&#10;ay1/X29nnsQaNTXTiZo6d5Ubl6x0ENDUEOpeEg9AGqYp4BWYqtEkYJOxVhXY8rnW4JHyLpEFojiW&#10;Vri4mmooxZJ5jxrMd20thbHBgXrrStDh6W8QH/IWruk/D6nZhfj40xOIiZWnwjPYtnkodVZg2QBu&#10;1nO7GeA8T924EOUiWP6+CCRdzLsZ1Cmuy8KqRTO8Ody5neHKbwFnqdbraYCcjL546oGbEBM6BpE9&#10;h2Hnl1bIMSIm0Uh9mNaMGQssJRoAIlAaZ3Un78HPwlXLIsc7mw8jnqZ9aNxEtLp+GVrOOIZLae4p&#10;tmFtSk2ZXazoqqiaoVHbI/psnJAFIJURclTxNufgEl7XesoJdLj6dUQGP48Fs3aYZznLnUxF5WDU&#10;H4vlnalIQhrJP594fjNmOIUZrgTLklI3Hnt8KaLC55qR8NheM34Llt3nIjxuDjrcsxmXrCNwCYTE&#10;os4GxvOIWFwNMr8a6zLN4EXkOwW4dY8bd+0tx8CPS+C1PY1gcQxV1h7n+WSOmv2zMYXlmYy6azNQ&#10;Y2k2gY+AtrGcz6vgb+rn1HP/QIwZTvDVErsE3iormRbtzagz34/MfrK8ahvTCMgnUXNTEhlgGtOq&#10;GTkCXRvBTPO6nZCbkbUUBe9hGjq9MwssxT4VXUngV5vMUrN39N2E89OSEgousl6uSgJDzXaymaAb&#10;DVdpJpO6HtQ1QYDe7CKglqHummy0un87IgOn48G7l8PursDCRV8i2H8urh78D+zbNwBwtGddr23W&#10;23EVNzlv3bgg5SJY/r6UG7AkeyxqahWUVoIk03TntkZ5YWc4i/jZXoXK1Qw/fHYjru73GPxDZuOq&#10;O+bgVIYVbUerEGrWjp1Y8wtYEkQqwZImsNst30wn9xYT1bZi1deIi3oRkdFT0WHoejSbcRwNDWCy&#10;otH8q2Qhqngy37RoWSVoGnNOlU79ZgSbWhsyjYNzI7KdZvetRnzoSNx/5wKU5Gq2UYWJC3QuMJ5P&#10;rChCZIwGDJnQX4mQXr+JVXq+nwWWWpLo2efWIjJcgzjzfgOWckZP6DEPYQLLezfjUpmd/yZYmnJg&#10;g1BtQxLavZuMod+nYMyBJCw5mYX38u34iGmfnZaDa79JQestaWi49iAuW7cfzVb/iMCdp3DDQRuC&#10;PiHTW51hzZJRP6hGtc8W9VdWCr9X2ZCBhluTEflxAW75qgC3fZaHHh9k4IqNhyz3HjF6gakGnASC&#10;SqemYer+mnCgGTgmTmUGPxO8Td8ozzkPWBpTnSBZcxW/r2CZaJbSJl5jvAMyTJrqrClB3ZUus4ZQ&#10;jXUVBGwCJ/XFLG+xWQNd3G8rQKNVJ3DlHYvgG/oyRo3YZNTtuZe2wa/zLDx83wPIzokASqXvAksS&#10;heKLrkNn5CJY/r5YeW0Et4miTqVRoOCSqvytIe3KDiyT1jwmxlmfaBCGJW9fh4iIMfANnoXnX02E&#10;Q0EkCSBOdxnKPKPgluizxS7LZQILNGWSU3XdpJiCJG3L3vwE8eGvICJmOtrdsBYt5hwzgzbGPBNr&#10;VKUzgxWs3HJcJ6sUWJplJgxLkb8f2aiZxWKjCWfHFa99SHNrFnrGj8P+r06a54gTnguM5xVZ2B4c&#10;rBTFPVaNM989e9MqmIO8RrXR+obRY3chLHQazXCa4z2mm0Ges8FS4BkaNxsd7tuCBloyQQMkhskx&#10;L38oBBD5YSoIhUaqyUqrrjuFxhuOwjtxHx7++CTeyXPhMNPwM9O7p6AUH+fZ8HlJGdYXl+PRkyVo&#10;seYEwYgs04xy834sT0t0b4p8O7X3iBY0C/3AhgdO2DAuIw8rcvPxSXEZPiopxbBvkxC59SguU6Dd&#10;NcdRc81JNFqXiuCPCtH3B6ADGWejFemor2AdmxU+TS5G54Cl3q9A2rDKPNQmaHZ5JwuDPjqN/rtP&#10;ImL3aVy5LY1s1hMk2JjhNM/XMc2aN65n6/j2PNTnsXorC1E3MRdt5/2ETkPmwy/yJSx++wPklZXi&#10;uqFvI9J/Fsa9egtcdvkSX2qIgbqgtFbVRbD0yEWw/ANhXi2FIVDmt+P3xhZYltQwAz3I9eaegJnH&#10;lpitcXFxNF55ZQgiTUTwGVj0tuUAbncWEzgJjmcAsxKAKs3xX8TBf0XG3cYCnjfmfoDYkBcQFjsZ&#10;V960HE1mHcAlGpCo7PzXyPhOVhCyBrFMmeISy01GI6Ay3RUCjt93laLJvMPw7r8EYeETMF/uTtyE&#10;d78CxfOK+iNdZL9OuNgIyAVKI/vyKzU+pGTFyo9+NyPgQkmz1xN4Pf9Onf6xiZSuiEPR3QWac2h+&#10;/wKWGg0PiZ+Djg9uQz0DlgSmf6fP0giBgkyumuI1brSbhsG4z6xPQu1lP6Hj6sO4+ePTeOX7ZMxN&#10;deD1TDfGHMzDtQSflqv2o+7qIwTALNMPqMGaGmSGNTb+ItXJzs/+XovmtNJYe00K6pOtdVh3An22&#10;nsKkIyXYw/LSzKIPS5zYQSDdll6AzYVOrGIZ3fhVOpotOYJL16TyPVkj/IaBqlE42wwnWxRYVtcA&#10;FVllw3dLMeh4Ocbk2LGq1IHdjnLszC3HlP2F6Lf5CFqv2Yc63Fchs220YT+6rf8Bvfflod1n2bhk&#10;eRrqrynCJRttaDtqH/y6v4n4+Gn49JNj+OlEJiITZiImZBjWL72RykCzm6SgoqSOWWfHxHU9X924&#10;EOUiWP6BMK8o9via5bNMFH2ohKa4AFNKlOPL4wo2cAUBtRkq7C1x8lgoC/J2RAROQVzvcfhgz89C&#10;C5Rr8TIxszNgefZngaYomYKn2cn0ymB385iHub2+8D1ERD5LIJmI9kOX48qpP6Lp2jzUkz+eAHMH&#10;K5qEFU3m+Bmw5HeBai2NkIqRbi/A5SvJLu7ahaDIabjn9tnIzbObrtVfA+P5RD6ZxUyfpIxMUT2d&#10;cmv3zE6CDc6KIn4WTzU3NPm1wFJ5A+Yv3EMzfJoxt2N6cJ9wHrDsPhddHtuF+hvEjgQgYpeVgHh+&#10;0Uhy7XUaCaYprvV4thLcaKbWIOAY30wz44mApDiPqw6TdZKhbzrF/UlUXX0SNdam83yWo4BKwXoV&#10;JFdztSXGb1MuRppzbR0z7ktbKe/YWO6aUaTwatyvIAtclYSQXSl48vssvHW8CNsyXFibWopJxwrQ&#10;gyZ/o2U/0zog49OzNhHQN2qRNQUy9uTTAKbSwncmM3y9RrutwMH1CJpXrEiG16qT6EvGOmlvEfax&#10;uJPYcH1Z7MaKzBLMSMvHksxSvF/mwrCTxWi2+RhqrE5injQS7kDTl35ESPhiDGA5J520Yf07BxAc&#10;MxN9ejyG7z6+imBJXS+qB3fJJaauW6zyAqnv/0ouguW/ELNQUx2Co/JPdqljAswCtsB5BMrCxigv&#10;qQmXyiaXAGpviy8/GoQBAx5Ft7Cp6Dd0Ik6c1CrR3CzL9HfEAiTjY+S0E3gcKCNSCm/kOL548RdI&#10;iHoVQeGT0PW6Neg06jBaLy0xAz+m4hm/QWuARyO1YpmWs3aGAc5qmzXKm4mG6xxo88pPCIyaQXYx&#10;Ers/tCJk/xYcfy3nbjpiI5AX2lg8pdb332zKF9mlW4GGuS1eugdhIVPIKOf+LliGEki9n3wfDTRd&#10;zwDKvwOWVgNhfCDl56iR7S05qKrpnlsISFrBUa47ihhERmjKRX2EPL8aG506K3PIDrNRe3UaapAp&#10;1lmZhrorUylpNF8tqb08BbWWJVO4X5qCmstTUU0rK65Ot0B4DQFwfSZMAF8F3l3B5yzPQ/XVBO11&#10;/G0Fz1HINw24KOSc+hHNQBKBmCa9eUdq4JQnAbe6WtTACTAJ+tXUeAhQ11v+l1UI8LVWHEfQ5hN4&#10;4qtsLDpZgvdzSvFpdhneJDjfvTsDHRcfJCs9RXCW25DWGi9Cs6c/QXTITNxywxw4SslUp+9At5Cp&#10;uPXmB5B6sDdfquIhNICrRJ4gAkvJOXXiQpWLYPlHonyq/0ZLTfB7Jbs0Le4V/Ezzm8DpLqsBeyFN&#10;lxwBaBtUOHyxeMVtCIkbDj8yqYcfnY+8LBm7AiULQEwHoJBQnXkCUX42gENzHaVkbATM4opSFLhL&#10;DX7qnDWrvkdC3Fj0CJ6Kbn1Xou3z36PNsiIyKFZA9V8SXMQsjTuLKp1xpM4gg6LZTsal+eZ1N7rR&#10;bHYq/Pq9ifCwEZg6WTOPlB4+ggxXAYppVNOK9qRP4tnS0m14771TmDl1J159YT2eenQV/vHwcvzz&#10;iZV4+cW1mDn7HXyw+xiyed7ZW0WFRtGBJcs/Q2DwGEQnzEZcj5noSZO7d9w8fiZQ9hCAkln2XIBu&#10;z350xr9UPonGXceAiEcM49QxuffIlYbf5fQthrm2GPVXl6HBOifqJNpQZ0sBGrybTzM2E8125qK1&#10;5mGzjCK2lqEPTdtrPizE7Z/l4omvs/Dat+mY+EMKph1IxbSDaZh1OAPzj2Xj9RO5WHQqH2+nFpO1&#10;FWFxZiHeTCvC7MMlGPZTIR78oQBXf1WAqN2Z8N2RjrabU9B4Ywrqqs8w8TiqkMmaud3rCHjqU2S6&#10;qqwXSxUoEnA3y01Kg0pFnvxZAFlVA02GGQvcKep60aCdJiRomYtt6u88yeOneb80VCfg11tK034V&#10;GbZAWw0OmXKtdTYybCcarspFu7sTER08DC+8+DbKyipw32NL0cl/Ap599gHYc2Kp11reVnWe1pLA&#10;Qfr/m3pxgcpFsPxX0phS2bqetfZIpbA8KnSs0nk9l+zTdhlstp6YMvFuxIa/goDgSXhu2A7YHEI9&#10;GqVOBZnQLB9+V/ckcVRdfNasHqITPwus5HDkgmJOWkCrbcfmfbi6x8voGfgaQvosIlP4CJfStK69&#10;ncyBgFJDvoOKqahKRwCpTkZSdy2ZiSLiqH+T7KT+ujy0fmA7okIn4fYb59AU5/0J4HaCWmG5DXat&#10;yijQlvXMj3v3nMLo0Rtx/eA56EVGGhUwHpEB41jpJiAiaBzCg8cjJGgsgkMnIi52Cm66di4mTXsP&#10;Px7xMGrTCgDLV7wP/7DnEN2b4JgwH/1i52BAzCyE95mJwP4zyXRnESxfR7tRe0y/YE2avFpTSEzZ&#10;sMwdBIqdZFWKjC7Hc4JLbeanLtl1bZq09TfYcTlZZKsVhejwVgbaTj+ANmM+h++krxA5/WsMHPUJ&#10;bnn+fQx9ehdueHwrrn94A2Udhjy8Gjc8uBy3PrQCdz62Gnc9k4h7nl2PR1/chJdG7MToSe9i8uyP&#10;MH/xl1i18WvseO97fPDpfnzx4wnsS8nDKVs5cpm/PEo25RjlY77GFUVlGJ2SiYf2H8cNX59Czw+z&#10;0HVDBhqTpdYhsJk1v9cQ6BTMWI2BzHzjUK/lLNKNo3kVvkvThWBC9vEa4xLGz2YQiOBp4lPqGrHn&#10;MlTXej1rtHYPy8lEIBIA8zk7ynHlG1nofN0yBIaPwBvz30dqaj4GX/8GfAPHY8a0m/nOO1CHq6Oi&#10;uB6cxc1QYdahkv6fpe8XslwEy/9WWCb5Wja3BQuzPr8TPHNZfvZ2yMyJx3PPXIvI0MkIjZiOGbM/&#10;tsgagUlL6dLWtgDJjIiXEhzF7PiVJxnz1wy9aKS8zFyjJSC0ffnpUVw9ZC78IsfBv89EdLpnBdrM&#10;PkWwqGAFUlBaVTwyC81EIRupqfnGNO1q0NyrvbYIdblvMWov/BJmIZ5M9f2PVL2ZHIKknQ8hrzTf&#10;f/o+GS++vBxxvcfQ/B9FMJxJtrwI/lcvR+fb1qDVvevQ6sEN6HD3enjfuBoB/ZcgNO4NMlaCX9Qo&#10;xA5+DZPmrUd2BhsGbluWfYK4kJfRu/sChHdfiOie89ArbjYies9CZK+ZGBQ5F1E93kKryT+gynsE&#10;gp2K/C22aM1yqa7oSwT96mTJdbfl4BLmr+6K02g4/xA6TPgRrZ//GFc+uBXt70yE302rENJ/EaJi&#10;Z6F76BT0CpyI+KAJiAyfRJmMqIgpiI6cikjuI8ItCaeEhU+FX8x0+EVNQUgozw8ei6iQkQgLew3B&#10;Qc8jNPA5xAW9hF6Rr6H/gAm47vqZuOPW1/H0wysw9vlNWDrzc3y0+Rh+/vYE0k5nw+0Jpq9NHw/w&#10;He4otGNGSike2JOGfu+eQMiWFLRYfQJ1lhI0VwrgBILW0r4amKux3gHFNNVyEnXWlqDaegKjfCzN&#10;XHgdZxnJ/3IjGeqWVB4j2xaYyrVoMwGX96+y1Yl2U5P4jhYjgvn5fMcBfPftEZPfhO7jsXnjUCoA&#10;LaOC2oZZuopoQanOF1wEyzNyESz/e6nQ0hP5bJXzWrLcNPjTCOU6hmY4dCICD9x9I2L9pyM6dDbe&#10;Xv6JqTiKD6zRZJ7M8zQwUkhQlN+lByg16GNE87Y1ylxORkqg9ZDM744X4c7Hl5LZvYC4mEkIGELA&#10;HP0j6ih+4i6tgCjAVJ+XxcBksmpGSd11YmGlaLDgCNrdtIQAMAyTJm40IO6WMyS3/FIHJi/Yjn4D&#10;RiA8dDi6dJ+NK25cgSZPf4imo/eiCa9tvDYF9bekox5Nzks3pKH5smS0nH0YbUd+B6+7diK415uI&#10;ixxP4Pwnbrp3Br76KRs7Nh1A9/DxiEqYi9A+b5joQ5oTHtF7NsFyFvpHzUV0/+XoMOUnVN+ciapi&#10;RoYRZ6EO2VaTtRlo89ZJdJ66D96vfA6vh7ah082r0eXqN+HTczp8u0+FjxGCXY/ZCOwzH8H9X6e8&#10;gbCBi+E9dB1a37MZbe8loN6/Ax0e3ImOD+1C54ffgddj76Hzo++iy4O74HfPLgQwD953bUPHOzeh&#10;3W1r0XroCnQYshReVy+GL+8X1GshguLmITR8NsF0NmJC5iIybDZCI2cgJJrAy3cyeNDrePzujQTR&#10;97Bwzsd4950DOJ6UhwKX3fi2srk0+2N8p+/RxJ/zcxZu/yAXvuuTcNn642YFyCrLHRQ3qioI8IY8&#10;1FlDJr1W4d/yCKI01ck+qxMQNUAlM16DT1b8gDQ2NhrYyeBvZLJk3x1e+REhLPN+8eNx+JsUJK79&#10;BgG+09C/3zP48cchBEuCgeo4ddoEjMkns7wIlr/IRbD8b4VlU1KXCkbFyu1E5SK7LK5CsLwMDgqN&#10;H+z7sRfuu/Yxmq9TEB87DmvXf2XAyU4QdBIkXTTeygWYmh4osOQRCyTljkNG6eYRZzmcDgUXLqeJ&#10;b/UB5tB8njByK3qEjkIUWab3VXPR4oX3cNnb6ailWRvyGdSggIlQZPlcqtJp8a46NOGueHgTQsIn&#10;4q4bJplAF9oOHcvFQ4+R6UW/gODwsfDp/zaufPxjXDovFbVVGc0a1pJ8VNNos3w81Ycm16XtBfxe&#10;iMtX5qDLuEMIGrqRTHQ2fCLGoNfQRXjkld1I6D8XMWK0BMlesWKWcxBBoAwnu4zj58Crl6DLzP24&#10;hOBYm8yxwYZ0NFxyHE0n7EW7x95FtyHrENSbIB//Ovzi58Gn9wJ4XbUIXYYuQdd71sDniR3weuFD&#10;tBvxhWGozeYdQpO3TuOypWlovCIDDVdmoNHKTDRelYXGq7PRSHvKZWuy0ZhyxYoseL3B9C/KRtPl&#10;2bh0dQ4uXZGNZm9nof38VLSffoL3PYIrJx5Bi5GH4PPsXkTcvg2R/RYisu90BJDpe5GtB8RPI5DO&#10;gJffGLTxHwav0LGIUD/tgFm49Y5FGDVqJ1av+hbffnUCBSaeALGKUkQ5wve+OdeBcfuKMeS9HHRc&#10;l0J2fZymtfom2YDwPdQke1SMUznty79S0Y80nbJ6IlkoG0UrSEcamWkmam7MwBXritD+iY/gEzMR&#10;N9wyF0mnyzDs1S2IDFiIe++4D+np8VRI6q6sIprfWiHAeHxcBMtf5CJY/rfCsikmWJbUpmJpgKcV&#10;9w1QUdAQzvwWcBTzHLc3vvv4Bgy5ZigiAkeiLyvNhq0/GsBUl6W9osCY2uaA2CQ0V1tgSYbJYwJL&#10;A5g03c08c7dllut8no7Vy79AH2Mqj4RPr+noeP96tJh5FI20/IDcXHbKpGUl21JMc64U9bVWzPZi&#10;XD7qC/j2ex3dI4fh409O4f2vkjH4pumIDXoVcVEz0PWW9Wg25Wc0TixBvcQymnky/zTVspAMp9D4&#10;7tVbrSUvFBiCoCy/SAHzzmLU2kHQJEB5PfMFAvoug3/sHHQlgwweNA8JcTNwVcI8MhwCZo85BBqC&#10;cz+tzTMLAQNeR9iYb9Fp4RE0HfGVYYEdrlmBtmSqXXq/Dd9BBMSbN6MT2WDr1z5Hsxnf4/I3DqPx&#10;0hSCXiYakXFdQgCppYhCW9g4aGnhHU6myQUrirn6+yqFIP+rvSUComrKyy6e/46udzDvZahPVl6P&#10;jZBZUXInv++sQOs3MtD1YTLpfjMQFvMC4vs9iynzduG9945h8cx3MPz5t3D3PdMxaNAExESPh5//&#10;BPj5TYeP/zT4BE9EVE+WxW2LcP+ryzA/8Vt8tS8DuXme/hZuYp7flpVhTkoObt6Tgk672BCuobmu&#10;xdtkjpsgHS7zbgSMVTefRg3F3FTQlU3FbBgtabY0F50e2IVOkcNxzzMLkWYDbrh5EaJ8Z2HiiNtR&#10;ZuuK8tJ61N8u1F8BZVNLn8+r8xeoXATL/14qigmOZiYPC1PO6jksvzz+VnAp92ydC1l2ro5476ME&#10;XDfgdsT5zUH/7m9j606rr7CMoOckrXA7Ff2nUEd+BZZGiI2GaVrwCkc5WaaAlEe0ffv1KTx07+sI&#10;CRuNrgkz0f7GJej8wm60X0xWoml121m5tuWhJoGu0coSs5hZ09ePofX1yxCZMA133L0SA/vNQ3To&#10;ZIT1eANdHn0fTZekoMZOAgnZYh2ZfmsUYUfmvcCFYgYbPLLJclfS79Xk7rM1D1V3FpLR5KHryH3o&#10;evVq+MTK5J5Pk3sGevdkGcTNRQ+CZVTfWYglkPbtbs0bD7tmJToPWALf+LcR0mc5Am9cD79/7EaH&#10;sd/higVH0GAN87QhCzXIbrXCYnUB4tYypsMzrU9uOWYmDkUAr2VwN+g702UGPDwiQJSce2ynZ0Bl&#10;K/cEnapa0oHXW6HYClBzRzEuXZ+JlmO/Qsubl5NFTkd84DDcf8MsvLvrsOl3tjbr3ZTZXDhyOBm7&#10;P/gRi9/+FK++th43DZ2DHr1nmL7sbj5kon7DERI0FdFxizHkttUYPm4Ntmz7DJkp5Jqy1z3bEVcF&#10;lp3Mxb3fZKLTtlTUSdQIO9+vRsq3pJPxn0ZdNghagsKEeqNU3exGy4WZ6HZjIoKjRmH01DXYd7wY&#10;PciGYwKGI3Hx1VSkZnDLET1fYEkdNrp9ngHNC1kuguWfIMZxXa5ELSjc57UmaGp+rdZcZmut0G62&#10;BgS3Lti5vQ+u6/4kYrouQ9+eC7HtHctpncSRpraNgFjEKub8BSwNSHqA0rBOzfTRnO5SQqqMeIt9&#10;aCvIsmHy+J2IiBtNljMK4T0nouut69Byxo+4TIEjFDeR5rKWSq22MR9NV2eh2/27EBkzH7FRsxEX&#10;Mg8h/Vah1StfW36Ou8S0ssnS8q1ADjRT6xD8zOJYGolVtB5FMNfnTXnQWjG1EuXjmEtGx2vly7gj&#10;Dw1YkTuO24fg/ivRM3QuekbTFI+djegYAiUlns/uF0qwDJuH4F6L0OyWlWj05A60GrkHTd74GQ1p&#10;gjbaIFecDLI6DzCoH1bBKGh2ViODNn11YtHqdjBTJNWHx3M1R1ujwZvSKQQWgbxxzzlL9L1SBPzq&#10;UtigwRQy5zVkZlpaVt0O2/Nx+bpMtJ19CG3v2wj/ntMQETESvSNexfjn1yHjtPUm5FWqABWKX2ps&#10;a+7O3jSElltchO8OJGHZmo8wauwaPHrnDAyMGYfI4AkslxEIj34MsbEvYFDfBfjH4x/izdU/Ys/+&#10;o9QBvXFrO+qsMI7vN32aghYbTqCqfD3XsbFarwE9NVgO5s+OajuADrOS4N/7LfRkY7p93V7s3Pwj&#10;giOmYWD8E/jugz4ES+qprS7cBTLDySwLLzVeHhWF1OPz6fyFKBfB8k+QMyaLykWfBZQEUAXeKORe&#10;fUA6VkaWWe6DzYm9cV3fhxEVMBM9e0zDlh37POrvhtsugKwUDfCcK1Y/ppPmuCZHahE0O7+LnVZu&#10;X3z4E+6/bQoigl9FZOQsdLt2Mdo8uwPNX/8Zl8hZW07PBIN6m3Pg99peVsq3EBE5H+2vWY5mo79F&#10;I7Ergd02aylazR6RQ3vVDYqbyIooZ24CppGzPpv4iqyoNddno3ZiDmqp0vI5GmhqzN+aT9yH5ndv&#10;gt8tG+F163q0vHczrnhgM5rfvwmt796Alo/tRJNJ36H+ypOosz0LtU3QXIKdiRZPoBPYGYdtMTwB&#10;o5ifByANw/UAtwaFTLg1AmTl8g5bUphuTWe0HPd/V8SM1zPtBFvNs69O8KlOplaT97x02Qk0f/lD&#10;dBr8Jst1DrqTCd46eCG2bvjJBArRK7Dzn62ixEwqUCNXTvqvZURguk0ochczPqy/RtCinBwc/CkZ&#10;GzYfxI23vYWwqJmIjlxM8HyLrHMmfAMnouegabj3kTlYuPgDHDqaxvtafZ0llC+LnBi3vxi9Niaj&#10;5ds/oe6yQ6i5Ns3E6tSyve1H/4iIhEXoGzwGh/ZkYeH0D9E1cBzuuPEuZB3szhZXgTNUt6XHknom&#10;kIy7iPX+fDp/IcrfHyzVQf3vdlL/h/kyQMmCNLN9PGa5TBpNgczrYJnmBQ35+QqUF1/GehKEbe/2&#10;Q/+BNyIseDzioqcicc1PVm2TsB6poln9l2KRci0S22TF4+8S1Tc5t1c4HayQZQTNUlZYa+qitqzM&#10;EkyfuQvde0xHKE1rLU7lff0KtH1lDy5fno26MjHfy0OzN46j07XL0H7wArSb9BUu08AAgVHzrGut&#10;taHmGoKmTD2zmL+AiqAkc5vAIgf4X8XSlHnO36uZYLTZZrE0s4b5Bt5DM1HINOuR7TVbkY72y7PQ&#10;fEU2Ll2XjUbrstBUAy0E2BpazXIXwZDgp1Bn1Wj+qr/QLBehwL1mRo/AXqBN4DdCJqvRYCOWj+mZ&#10;z0yXJfwuIGRa/qWoQTCgXIA6W2xoujwHbUb9iI63boRPj/kICp2EhNixGD1yA06eshzwZXo7FfDZ&#10;SXbpKoVWzeSbYSPGd+OWxaA583yffEHlZITlDnk3aE69XvQvdvb7n5/EgMGrEB6yGAP7vYjnX7oV&#10;Dz7UA1f1eAgRfrPgFzgXIWHT0KPHBDz79HKsXPopTh//xT8pjfeXmX7zRynouOwAG57D5r20eH43&#10;QmPn47oBr+P7fdl4/LnN6BI6Hs8/dQcqsgiWBXUJjpfDUXoJ9Va6XNM4pbsLZZJfJEdG/m5gqfS6&#10;bPWZMaYxT+4PNImLWjPdzSk0h/MJbAQ3dzHzpFUbc8n4cqUcVBZbbdhL68Nuuwwucz5/Z35NIZ15&#10;hvJemf9KINbvuofOJSgqEAFN84qCliy3jtxr1g/TlNcIFbnNUV56GZmHF3btGojr+jyCGFaCHlHz&#10;8PqbX5zp7yJOspJVmPBumocts9uqcPxRdatS9J1gCXcJf3MQVmlNeQ5r+3JvGp587G30jhyOqJAJ&#10;8Ekgy7zjPbQcvh+NV6ah9boM1H/xXTSd8DmarU0iEyFY0uyuvrGUzNBO87uUwEGw02wgOUBrWqUH&#10;LNWPKTcWM/oqMFOUIDPyzvMkGjARkHoGG6pss1lgS9PXmuLH33UO76/PZ9atEZAnFqPGGvkRKpKQ&#10;oowzHWSRZsBCDJDmfk1KLbJYhTCz3Gbkl1mMWlpTW4uOURTw15jncuw2bJRpMMs9iD0zjWKvypv8&#10;EnWc96jJz/V5zybLstBy3M9oe+cOePdYxPKbjJ7BI/DEPUvxwe6DLGML5NSUmfLWH8XiI+HTpALN&#10;npcFYFzC+GaNJcBPFohqrhSgeQqCS3HE5Zv2oHefaYj0notrYp/H2uXXwWaPQHZmIL778GYsmPAo&#10;Hrr3IQyMfRQ9/ccgsvMsxAQsRL9+c/DMK8ux/aPvkF1s+bRqOsC2fAee+iYZUYmH0OnBtfCKmIn7&#10;H9mJL39Ix9VD5iCUDfXM6dfB7fRBha0BXHnNqUbUYxtB0lYVDprlDltT1gUFlGF9oa5XaMUAo+eX&#10;WvsC1gPVqQsBUP9uYOniS3TSnCgnAJYLmAhYzsIreIzHCaIusj5nYX2U2mowb5eiPK8JyrPJ+KgE&#10;LipHqb0Wysou8YRla0YlIehVRkuXQqhP0gifJ8Ux08G0PzsdZzPZX8qqQnEx1a+p8xUGqywGX+y8&#10;C0P734OwgDEIipmCsTPeQ5kqHDcHK5yN9p32lQzTUE5VMFbM8wp/NmKqoHUfJ2vk5m17cfPtcxAV&#10;NhGRofPhn7AEXe7cjg4jvkLrRSdwJcGmvthXZVi0bRok0cCIxQ4NqJlwcAQWskQFd5CZXVtReuTC&#10;YgZHBEK6nmBohADoATGtdSNA/SUghc7jNf9KTD/kWcJjWmdGabLEYpDmuXy+nmVC1TFdSp9Younj&#10;NIBoudmYtPL8qls1Ys5j23ktmaQWKatPoLx8WRJaTdmHdvdsg2/vxQiLmIawkGEYMmQiVq/4DDbN&#10;eDKby3ovv+lflsgqEGrKPudv5v0IVAmSFbIECJwyybk5yDTnrfgUIWSrkf5TcUOPp7Bz5V20TmL4&#10;8qhLrH+wN+PjuiE3vRe+/vA6AuddeHjokxgUw0YwkLoTOBJBka/g+rvnYPrcrThwMNP0neoJ32fb&#10;0ff2N9EpeCJeGvEJPv8iGz0ihqNXyCtssAdTqy5HaUld1p02KC9sSuHzyqjj9g4kFa0JmGzkS64g&#10;ULL+56suqE7IRY6iGT4iHKoTZ3T+byp/OzM8qxWQ0caAm6O0GoGvKspdtaizl3BPUHQ3g9vFl2sn&#10;eJXVo8VEgCy5EmWFbF0Vci1P+aQ5nUslyGd+z4Cl7n8WWOpZvwuW5wrvVUhQLmhrdZhT6YzDr1rr&#10;8o7Ys+ca3Db0NoSHjUJgyBg8+9I6pGdZ5l15OU04DXurflLzVdnM/O3fVM6zRb9RCLJumns8ZLb0&#10;XCcWvf4p7hoyExFhw9ExbgKaX7MAl9+3Ec1f24vWC1PQlCywlliX4jcKaGju1ibw1VqXQzYn05fA&#10;JBNVJrkGdyQe89wyY8UcBUyVwt8qmWblyLmEx03giz8UncPr9EyJBmPM9bqX59meASY913QF6Jxf&#10;pY3C9Or36hsz2Bik8F45zJcN1da5yD7LcekqO5qvpKm6NAmNJn2Jyx/ZgFZXvwGf+GkIDxyBm6+a&#10;jjmzP8CR1AJCo5h7BWwOQZFnsM30JZ9d9upXFpA6+aY0ZVXvwpzOd0jwpFlugiRzKyx1YtTELQTk&#10;sYgOmYQbBz6EXduuZwMXQIBqZ1knhXX40OpwqYF1sLGlDpeXt0VmTjDee6cPJo+5B7de+zR6Un8i&#10;fCYjOGQqYnsuwDMvfopdu09i/6Ei3Hr7XPgFPIc5Cz7EsrX7ERr5GvoOeAg/fDuAdaEFAfJy1nOS&#10;CxvN7kxf2LZ0QurcVrB/6UU91YCP6gV1VuEIje+lmKW6nbgXcTiv3v/N5G8HlloUnma3ja1emasu&#10;FZQM8UhbOD7oiry1PshY5YPMDVSG7czfviC+aF+U29vS/KC5ntuZitKNgMv852o+uBXTr+KMGX4O&#10;WBqQ/HfAkkKwLS9mC01ma8CTCmemldlYnmiLfYd64uF7b0Fs6Hj4h4zH3Q8swOHDqaxOYiasaZoa&#10;qZ1MOOTzqPrBVCnPFQ9QSni+Boy0NngprxPX0ZaZVIC3576DG2+YBt/Y4QiInY6QhLfQ/vo1aP78&#10;x7ji9eOovzYN9QhKdTbk0BzOQO112WRqGvwogllW1sPsDHgaQLMGeMxIeSVQatqe+hMJTlpYSyHU&#10;tD5MLYUd42drwKZyXyn6/stvv/RLWqJ1ZUzkcDOQZLHbGmKQMsVNP2YlyCptAm+K0qxGYB3ZZmI+&#10;zWwN2BSiLgFejult5hxH52e/QNchG+DXYzF8YiciNGYkru87EYsmvofUIwWm3ASUeQS5gvISsjGV&#10;vxhlZZmfC5YCUgIlj+k6zdJCRR5fJxs+HeSWlFqER55Zi4CIcYgPnIR7htyLL77oy3fbHuVlBEQ2&#10;1uWFNcnyqpgIQG6zWB4tJupbBfWmwlWf920Kh8sXJ4/3wYZld+LlBx9B/97PIjhsAgJ9ZyMuYi7u&#10;HLoYzzy5DqNGbsZ+6tSLIxIREDYMdz94L3WhJ3WxKet3SxKH1nCf9kbOtBY4Gnclfgy6HIdGULfl&#10;SiTvDkXVEmCarizptBXv1a24l8byOkfn/27y9wLLxnzhl9KUpqld1g72kwFImtcaR29vhdQevkj2&#10;90eSTzecDumCY33a4/CQdjj1vBdsG7ui4kQ75pmKUHS5WUZCeXSbEFVSAuVXIpCs/KznCSQl/0pR&#10;rHJzl1YnW6jN5xDEpWx5rWju1ycDrsH60w5pJ+/AK8/cg8jIRxES8DKGDHoT7+8SYGorIdzZhZes&#10;TFoxUr6Ylqn3KzEsx6q8OlkxMTSQoCAZpcbRyOrT0pZ+PA9L3vgUt90xHwGRIwia4+DbYxp8+Fy/&#10;u7ag60t70G5hEhrI/H6HgEiAkQmtgLUSLb9qBa+VmS5WR3A0o9FidzwmB3CZyAQvxZWsuT7XxJ2s&#10;S6mZ6BmY+RdSh4y2/lrrGmuKn4dF8r6KDi8z2rDNM/2OMv9p9nvSaKVPLJmyxY5qW8kk15eQRZ+E&#10;96iv4HN/InyvmoegHjMRGDYVQcGTcMPQmZg/5x0kH8w1ZaitnA2WXUuAVJSSHPJdGJ/Yc0GyUs56&#10;L+azXIoUYkNLJVuM8svPc3DrbYsQGP4SwsNH4pl7HsWJ/dfw3DZw0eJxG+am9emrUGgi5xEoNbsm&#10;T+DVnJ9bolzgVdKM5nMjuMsIYBUkAbkR2Pt1L0ydSGvl2ocQFzyM7HgynzEN9z64CrMXfoibhr6B&#10;cP+RGPXyXSgvjTSEAIWdgBR/pI5qghN+DVHcYRBSfSOQPJ73LaG1pjGAM/rsIQwUa+mVSw0R+LXO&#10;/w3lLw2WMgeKr6CZQtaWz9ZW+5J6/NwU7k+9ceLuy3A8uCOyu8WhuGtflHbthTLvONh8opHhE4ms&#10;wFic9vHBsegrcfqRxijawjxSIcvtDWErIzO10VSXj6TWC5cZrf4ZPs88Wy2pCk/yL8GS5UcFEwhr&#10;lBzFmu3D4yxPxcoUe3BrelmZHwpzBmHGlGswKPZxxPi+ie4xSzDr9S9QoEEcTYmUn51GcVjnykUd&#10;WZs1gFAhMZXzl/4zoqthMRVaME39ZAZsWXHLyVYrR5K4KerQms3f48En5iOux/MIi3wJITET4N1n&#10;AdrdvB5X/ONDXDbxZ9Rfmo5aZGs1FOFGZroGbDQYI9lchBpkmbXVX7iuCLUJpDU1SEOwUn+lGeAR&#10;uAnMZIIL2ASkEgO0FAN8lcBr7asTaGsQaLX0rJbGlWiQpzqlpoT3l9+ozqmuwSHdT2nbzjRpxg4/&#10;11SYMl7feGk2mkw8jCZPfYp2QzewYXgdkRGTyeaHISH2Jdz1wFwsXvcNktLkjOPZTFlqkIblr1Bz&#10;DvLEUhYuhQTSlLMlFQRUsncFbfYUfoUpZ17nKuIxTWR0mle3hGZw316rEBU4Ez2i7sOY4UOQeWIw&#10;792V4COzVrEGyOTMmk+KnUp9zm9FHSI4quvH9JdrUEXeFmJ6ZKFstN3F1C3qLewEt+IYnDw0CCtW&#10;9WG++iI67p8ICpiH8JC3kBC9FD0jxmDlgpupPiQKxXzWiXCcHtkYR8KbwN4tAo4OtyM9JB7liREE&#10;6zZmNVM7Qdtuk4uR0sh6oK4k1gu3PDwuhBUg/+rMUgBpRGkSkBV0gPszAuWQOsjz7gq064PyLn1R&#10;EBiB9AhvpEV2RXZoEGz+fVHsG4/8wEBkBwXjdEAAjnZvh6wxvH4/TXFHC7LUS5jvZnDnMN80PTSa&#10;XmH6ayqBUnvP97PS9Fvh7wVU6DxWBoGiOsaLyC7JKi0zngxWiseyRSlba1s/bFlxA67tdy8iwucj&#10;MGIhHn9lDX4+maTqq04zDX7DRSA0EYwMQJ4PLPnHzeopeklgVT+nLEAF6zgTsEOIqlrPrYwM9PMf&#10;T+HVGRvQ5+bJCIofCb/Q8QgImYmwhKXocNMGNP/He2g+4ltcueA0Gq/KQV2yuJpbSlB9q0aRC0xU&#10;9toE1FoEtVoEyRoajPEM/ij4rJkho3nq3FsDNWcJAfVcqVzzxgjB0Kwzw3MFmlrl0lpPvRC1BcBb&#10;8lGN+9oE73pMQ5M1+Wgx/yRajfwWrZ/ajc43rUNA30XoGjWTTHoGG4WJuGrQDIwatRGffnYURSUy&#10;mK1NJaM5+tbYtTWareV+DdMU4vHUX8BS5e1ZXsOI9V54A55LwLRZ5ZucXYznx21DQPRchIbMxcCE&#10;f2A5AcuWT0BSl5H6shVQmqzRmLxG16gTBNByE4xXbFM6o64cHZcOau/5bCwemcgEPw0mlvE4Lkdm&#10;dhC2brgTj9//T3SPfREREdPQvfur+OiDATTl+ZzkYKSP7IJDYQ1REhSBQp9w5Pj3x4lg1pPZgbxX&#10;EPWWIGqvh2JHTdjLpLvU6zxhAuVCcVz/S4MlTYNy9f3xswZgDGCejMaRJ1viUHALNtQ9gM5XoYRM&#10;MiWqG47Gd8LxGH+khUWj0D8euVSMlChfpEX5IS8gCiVdeiLNi6b6Pe3h+jqU+e3ElltuPy2YfwJx&#10;kQBTz5WSksnqmf92i8qyI1BW8J5WODeBpECUikbWYJRfjLPStK/ogG++7Yc777qdFWsMAgIn4frr&#10;5mLnlu+sCksxYwUUVVjNGVelVgX/FVjSbATNRzNFiNdUdn8KFgQBTprzMisr7HbDQCu3pJR8bN+4&#10;H8OfX4tbrplr1miJ8huGuLDxiIidYYIHd719CzqQpbUc/SOazD2KhotPouG6dNTZQTObUn17Hqqa&#10;QZYcgqT6IXMNWzSMkcBXUyyVJrxhjesJdIk0sRM1uu4RHq+yjSCpOJbyvzSuS3JQt0QxOmtQ6mzJ&#10;5nNTcfmyZFw5/wRaj9mHTk9+Au/bNiFowFuIip+J2PDxiPQfjpjQERgyeBb++dRSJCbuxanTNI1V&#10;Vtq0dxDYtNCcmyVUbjVACp1nGdXENJ6j8tPeAsrKvmI2RvKj9JS9yllgWrl9/tlJ3H7XEvgFT0Ro&#10;xHDcdOPNeP8dLeMQhApZMGZdeuqDovHnKr4A9UGubwLMklpkc7UImFYMggqt5W2sHTJLo/fWmjlQ&#10;f7ipnw3I9Ng45/Beclsj80OpN4qz+2DHO/3xwD+uxcCbBuJgMkHa0RoFc7xwLLAjSvzDUBgYjdTw&#10;ACRHhyM51B/Hrr4Mtt1BQHYEn3MlCsh0y+zyyaSOitXmEhfEgs+r838z+SuDpViegNICImbE0QyF&#10;a73wY+yVSI0MRo5PDIqDeiMjOAynowJwOjIIWUHxKPbphyIxzdAQHA8NxanQAOQHBcHtHQ1nt3ic&#10;8umMo0PbwvUVwbaEgCnXCJn2GiFX3lkG6mj/98FS1xActdAZzZcKMsyK/LZUvkuZbqbddKDLH5Tf&#10;FU+Qppa7iMCJpjidnICxw29Hn8hXER00HgndX8boCRuQliazjpsqJuu2PpgVIs9ilhLjo8ljBixN&#10;bbcqsan0vMZE0CQolNtt3JWi3EmQcOh83ZMbzzuZbMOqHXvwwuhVuPaGMejdYxhigl5DlHz9PDEu&#10;AwathNf1q9Dlwe1o8dKHaD7qc7Sa8gNaLjyC5ktPofHqFNRNTEOtzVmosS0LtbfloN62XEqekfra&#10;Ewh/Ef7OvYCwzpYs1NuUhQa8/rLVyWi+7DRaLDqCpjN+QOPxn6P5K7vR5f5t8Bm6Hv6DliM0YRFi&#10;o2cjzH8EokJfRlTcc+h3/TA899pqrFy9F4eP5pvisDZRRFJ1F8vJTjPaRsBT/stVlmSJPM8Iy8wq&#10;T41/y2dS5Sxw5F6feUTdImKULqGpByjzissx8/X30L0XG5mASegZ/hpe/OcNOHosir9Sf8rUbdSc&#10;+kBglA6YwUPN+iJYmj11T42rJjrYqtPkJRCS5ZmGV413CYGytAp1q7pVmdnwugme5SXUuyyCXBqZ&#10;YabAl/cqpU5VtEBmXnd88nUUCuwdYP+yFU71b4eCLt1pbcUgIzAEGaHRyAwORSHrx+nQtjg2tDHc&#10;H7Mu5ATzvlfAWUaLS/VNIHkGKMWCz9b5v6H8tcHS00+ZT/AqZZpoKqe9cBnSfbrwpfuZF55KMEyJ&#10;DEFyRBDfdQjsPlFwd0tAbkAETgR1QnqPLsjtS3YZ6o0s32AUBETyuiAcD+qCww81gTO5AxVSPpdN&#10;CJZ6HpWChaaW1QAd2a2JlH5O2n4jKmiZ3jSjdL4WOHPTrHeXaDSxIe+nCqBKowrTnt+bW4BpvxyO&#10;gl5IXH47bhj8CELCR6JrxAjcds90vP/uXlOJtTmdWndcCFfJdCx8lMO0qrL5ooDDlUExPaBqKjXF&#10;TYpqJ5sqq7DDbvwAZboLWX9hm7I+k7KL8M7uQ5gxYzuefGI1rr9mAULDRpMtTURI9FSat5PhF8l9&#10;/GwE932dIEo2dd0q+N6yCd5374TPw7vh94/P4PX8HrQd9i3aD9+LDqO+R8dRP6ATGWqn0T+gw8jv&#10;0W7EXrTn714vfA2fpz9Ht0c/Qrd7d8GHbNGH9wscvASBfd9AQPc58ONzfSMnITBqMgLDxyEsYgwG&#10;Dp6JRx5fhgnTNmLr+z/hWGYRijXtqXIT9WOeK1xi1A642WCUuktRQnEw32pXPNa2VcYqBpVfuQZr&#10;NFCmOfyerg+z15nq6uDOs+3ZcwR3/WMxOoVPQEjkePTveR9WLLwTJVmDeGPqVHFNvv/GcBL4yjUl&#10;Vg2v2KH6Hs26T5VMU9YI65/ROYGnTHSKTG5dwzpprBH1Y+bzXkbHWCcKqEv5atA9XT4EVhQJVKmv&#10;ZV2oNC1RsrYzDgW2Q7p3BI4Ft8XxMNaHbn3g8u4Fm18ISUQIUkI64titTOdnBN9iL2IC8UDdT7K2&#10;1HUgImDS4NH1M/L/Bk78afLXAUu1XHyulEQvRy4LBBhnUVOjHG7HJXB9F4qkwQFICeALjvLmi6a5&#10;zc/Z4d7GtMgLjEOZd29k+kfgyFWXo2BuS7g+84LrG5ogGzsh+Z52OBLRHtlknYV+ZJgBXZEzojNc&#10;9uawOavzOWydNWWR6dAaJepXMq4c/+5IoAFMKpUxwaXEMuvFUGVWKX80rTQIpAphQr1R2cUuZGK5&#10;I7Dvq3vwyuP/QK/QlxAcMhkhCWPx8rhVOJac7qmeFrYJBDVqa0cxwc+Kvm6wQRgp0DRuLRrNFUry&#10;R3MNdxTF2HSIIVWCrgDY3PQsoPFspcSHk0l5+Ozz41jy9qcY8dpy3Hf3DNxwzWz06zEZ0aGjEB40&#10;CmHBYxEeMgWhITMQFjYXEeELERT1Orxj34BP3Jvwjadw7xf/liUJi3nsLR5bxPPeRFjkmwTjhQgJ&#10;nYXQ0Gm830SEBY5GVPBo9I2fiusHzcA9d03BSy8txqJFu/HRJ0dx5EQmSoR2Z20mT8blhwlXgXhA&#10;UFnTTCn1UKozozKuqLx8BIEOlovEacqVZ7Eh0QQBOZeXi5UKVlmm/EMBMnKLMWXuO4jtOxFBgZOR&#10;EDocj997H7748E6y1wTAJmAhKJI1ltOUraDJDM3JNrrh0Q/pmtF31jsT2EIMTqyT5/3KK0OfK6Xy&#10;GHUovxlcPOYsZf211WODTP3SQA71TG5IzuL6cJXWQflP3sgY0RaZYzqg+N1w5K8OxYkhXZDtE4QS&#10;n1jkBkciJywcp7t1Q9rN7eD+zI9WSDuzoBlymZZsdYXRItKgj7qSBKB5wgql26PfxqtEYC4dP0+9&#10;+KvIXw4s2XJWOsO6i6+EXWuF0Oxwu+rB/l4PHI8JxunwcLJJX5T4xqLULwJZYQTL0CCyxp4E0AQc&#10;u7ojnFtonmSzdS1rQsJAxXUyz1/0QtpDrXEquDOKeW5Bxx7ICPND0YcdCSJkelLajNZGEQ0zpFI6&#10;SuRmJEU9X5r/51LBfJWLXSifeUyT6bOimWWvSmG60m/F+jduwbVXP4DAyNcQHPEarrl2Llas+BkF&#10;HstcTMjlttPUlsiUVKR1VnCChFujs6zcBiwpZskKsUxeY/BQ9Z0i8PxFrAGMX3/nh/NsdhKvYycd&#10;+Pyr09i45RsseutTTJjwLl56cQMefmgZbrlpLq4eNAUD+kxEv14T0afHePRKGEMZa6Sn57OO9+fv&#10;A/tOwuABU3DjdTNx/71v4tln1mLsuF14fdHnWL/xG3zyxSkcP8FGQQPY50uSJ60m3QYsxag9efHk&#10;+Yzoev0Rq1Z/JT8TSw13ZElStPSHVX7q+xAbL2djYgZ+dJTm946dP+LW22YiMHiYadCu7f8A3pxx&#10;A7JT7+A1AQSvGjRlq/FdC1hoXhtzWrr9e0DyR7/9jhg/SAIxCYWztC7cFOPfq5F0+W4W0BojeBlT&#10;Opd6ltOJLFReIKxLjrawf98FRx+6BMnhnZFNsEwJCkZRaCxSfL1w4oamcH5MbChtZ6YGayqkNTKu&#10;OkkRWOqekjNgKSClmEkc50nvX0X+WmDJfSWzNIzsSgIWTVeyLznoFm8NwoHoZsgKDSCjjESpbxRy&#10;yS5P0wzPCAlDiX8sTkS1RGkiQTLTl/eT71pzOMjmHDa+5PRw2N8NwLFrLsHpoACUBPRGbpcgpD3s&#10;h4rMILamLBctSJbDlju3MYqcDWArpdmj2Q2/Se9/JipfKbmpQDJxFBPTzOCoRWWm2ea+hCZjJxz4&#10;6Tq89uxQ9I58ApF+8xAeuhD3PrIS731+0Kw1ZjbtzfoVJSSH+dzTfNSAj8e8tgJ0aEkLzTuvBJU/&#10;EgtLfvkuVxmKRuUNfbV+F0M7e9O3Mv5eUOxCdq4N6VkFOHk6DwcOZuP7fWn4eu9p7PnmJL78+ji+&#10;2HMce749ZY7vP5hF5pqLtMw8ZOcXo4BUscShAZff2YRz/NHyEDhXlLZKsPR8V3orxfxe2QepoS8F&#10;JbFRivldM24IngJQMw9f7kBkkp6EKH+ffZ+ER55eiejImYj2m4C+EY/g2YfuxOefDIDN5cNTW8JW&#10;XIVsrhrBQ6BClqcGkXqtfsfzm7H/qQiUpDdipxSBVC51ycRBkNVCXc+hzqZ7mcY+x10NRa5qtM7q&#10;wFHG9JWTeZJxnryhNbL8IpEZSvIR1Rk54SHI8QlDyqC2cHzYlaXUlHWgNrGBz9QzTKhC6q3A2vRl&#10;XkE9lk4rPR52ed70/kXkrweWBCrTUuk7gTJPDrp8IQSu4h0+OBTLfYAf7N4JZnQvPSQaxyMjkct9&#10;djdvZD2vtb41uKLRRba2ZG+ugjYosbH11UvP7YK00Y1xNKIDMszoYBBSY7vC+WlXKrzMbxZYFpUt&#10;rw5sDoJXZd/Nb9L7n4n6QBWZyDAB9TUZsGzFlr89XHlNaD7VhstBZuJqCXvuAOxYcyvuuvk2REX+&#10;E4FhryG213C8+OoyfLc3mRXcqswavFBltxiT0ITHzogQRkxLQHGu6PjZYCOp/C7RgIbMVs/v3Ou7&#10;s9zGsiolLJVxL0DmvczD/ptNmdF91D9YRpO4iIxPS3IUkD0T0PQzH6G0CMD1xcpDZVor016Zp8r8&#10;VB6vvLeGbgT46oqQAz8bGebHjJLLJpdpfxZaHzyaghET1yK+90wEBy9AZNAE3HHtvdiwZDCKs2N5&#10;8zYoc16KUpm9CtBCIJHpbYBSgzds+K13/ecBiRk4NEySuqln5bSkUIdMf+YVZtaYu4Tn5bdHWVlj&#10;5pJ1QXPQc7XwHolEVje4vuiBpOuCkNlNpngEUqOCkREcAod3bxR6sU5dS/D/pANVS/dk2o2IxOjZ&#10;ld1KEqVJe88556T1LyV/LbCkaNaApg3KJFeHtnwgs6iAjkth+9gbJ7pfBns3MkTvOOSEBJFRxtKc&#10;iEO2fyTSotqjdJsvydYlKHVUgbOMLTqZoju3tQE+V1lNEq/LYNvSFUfiW9AED0FahB+SA9qjcCyV&#10;myZKmZ0KkUPTicookxk5LMA/dblQmfjq/GdLbOJh8jm5ZMBZXZlWMtw8RTHSPHO24vKjK2+JlNRQ&#10;zJt3Fa6/+l5Eh72A8JBX0bvnRIwf8xF+3mdN1dMmMBCIaeKjwS4LFUzlN24vBArL6KyUc0zWM8BS&#10;KQIjAaZuIpBSf56Q5Nfgq24Ans29bsCfdTb3+m7muJ/nn467PeBrJVb3UXp0Tz6nQgNaWl5DZrHT&#10;Sr9Jaznfr0zoynN5NyPnS79E14hNVua5cqxbz+NzlR1ljya2vlZuh09nY8qsHRhw1UiEh41EZOAk&#10;XN37FUwecyeOHurJ61iHxLpYX9yF7aljHaknBCJ1rRg3NAtYDPsylsmf1+CaGWJa675I03XrsA6T&#10;Mdprw+6kSe4kkDn5PLt0jHUoi2TjUCeU7+6MspXtkDmtPfKf7oS0viQNYTHID+xOwhCFzIBoZIZF&#10;ICswDMV+vYmnUTjerxlKt9OEt7Wz7iXz3pj+DQjItPYMODJfspCYLuv7edL7V5G/DlhSNHOBexfT&#10;o9Fj03ISrCqyWsDBltG13wcZ13REWdcEFPiHIjnSD/lBscihKZ7hE4G0G/hiD3SmBUX26arFl0pl&#10;zW6NiuxmBMGqsFOh3I5msH8Zh5O9W7IlDUZqeAxyfcKRFdcV9q3eBMzOKC1pjiJFZVFgVJkzMjvO&#10;Tet/LM0IhmQCGrGUA7IZySRLECDLtFEgA1W2YgK9RGaWg8fKAvDz94Mw9rXb0T/hKYQFjUdQyGT0&#10;HTAHw8dswd6fUwgBFlYZODP4I8aZRyki8Aj0rL5NAZDl5P6vwFIiQDobYD1A/C/E3O9fiHCXOGYl&#10;+DxSQfOfj7fud+b5FAOU56ZTwvN+lQflV0CraypB3QPKej6frUExzZCCuirIaA+cTsHYuTvR6+qZ&#10;CAiZwnKehr4x/8Tw527C3i96o8IeyvdB8DCsUaJ3yvclJmn6KPldEfSLq1I04i0PCFo7Ov8ME/vv&#10;pEImuPoQBV6lzZiHKylscKnrrp+6oGSXP3KX+CJtVjuc/ocXTg0IxKmEAJzs3hEnglsjvysts87h&#10;KAoKRHaIPwoDolAQEIHMkAicigxHGvdl3j1R2DEaJ/oSMN9l+ou7UTebm7pZJnAmEbFGzKWvGrS8&#10;zHh9/Huudv+Pyl8GLE2kHj23EZw2RXDWS5CpwReQ0xrFZJbI8EX6oz7I9olCdigVIM4PNt94FPuS&#10;VZJtpt7XCUjtwtavJV9oE75Y3jeLwJRNAC6rynyyNSzpAMfnfZHUszXyAkOR4xePim5Xo7jdQLak&#10;7VD86ZWsNg1RQoZZVloH9lJNY/wTwVIvpLLvR8xZDYQ6zlWxDNMUQGr0sT4bDJaHZnxki63wM9lC&#10;aVEkPvviFjz3yl1I6PMgQsNeRVDQKPTuN5fHduLTr1OZdiGQNgKG0wEnvwuY3G6LHbpprlsjvueC&#10;pQBG388DPDrXmLECYN5fKPYbIfKcEYEsd/9CLHDlByOV388VPd8yoX9hk2ffR9/PTrf2Ep3L4/yn&#10;/2pATDmQRRqy7NlKiZh7fzqBUZPXovdVE+EXOh1+QTMRG/c8nnzyHny4+1rYiwiSboEjGzcFc8n1&#10;gjvfi++I708szwxwSH9pDegcHTPrNum9s279WcySAFVGEmBX/ciNQMW3cch/0xcnR7TD0Udb49iQ&#10;tqwXnXHKrwOSApsj19+bOBePbL8EnA4NIzkIIZuMQIl/BPKCfZEV5ouc4DCSjlBkB0UhJSwKaeFh&#10;NHLC2D73QKqvN1KuJyB/QrzIJxmhxacZPqU2NQhMT65wgw0C86k55NZg1jlp/qvIXwos89RhTEWw&#10;aV1jtcQEEM18yGmFQrdGx9uj4M1AHApug9ywICRF+qCsWw8U+kUi1Zsm9b2dgRSyw/wOvL45QZP3&#10;NGBJwCurzhfNwijoDOf2BJyK7UB2Go4Svyi4OvaGs9M1SOnig9TxvMZB0C1qYwDL4brUxPs7b5r/&#10;ExFb1Gip6XOSo7KAkGk0LiN6jkBU7lJNmV+mRYBqRh/Zesuh3VGN3KglCsp64oNPB+Kll/tiYJ9r&#10;ERv0CqL83kZ8xHI8/tgmbNn+PbIq4zISKMSgDIsiYDoJoL+wtLPBUp/PAiMdqxRzTICp634Zbf+1&#10;iJ1VigeM/6V40nG+3wyDFBvUXmn1APCv0iWpTLcnLyatEp7AqwWSbCMsgCRYVm55xaXYtXsfnnlu&#10;A3omLEBE0GxEBA5Dr/gn8PQTD2DXrluQX9QPrnICnb0K3wX10QyitOI7I5vjOzKmJ+uMYY56j5qt&#10;ZRim9Je/aeqr3rnOOZ8+/I+lMWy0nMqdnVC4tStO3NAcaYE+ZIvRyOkSiZxuESiiTjt8Y4DOMajw&#10;ikKRL1ljUCRSQiOQHBHCehNo/JIzQqKQRRaZFRqE7GBaWATLvCBaWQTTrNBIZET4IZfMM6urP5Je&#10;YF4zWbcKW5B4KK5CbeaJ6clRw9HC9MPbSy+h3l4Ey/99EXPK9YBlqSh9E6aRL6SgJpnllchBA4IW&#10;zfN9vjhxU3Pk+wYjM9QHdq9+yA2ORxZf8qnryCj3dWCmFTn9ErhLqKBkZeoTVJ+Oaf3zOyJ/bgec&#10;DOuCPLa22UERvD4KhcE0P3w7I+e+QJSs7o6Sd4OAIxRbW5SXSQH+FWD+KyVRmVJUaYz5zfsZ52Oa&#10;TxTNKRdAmu4H+dFpFodhofUh1yn5gLo0GETgNsFEylhxXU3hKIjBt5/2w5Th12JI3/sQHTgKwX4z&#10;EBk1C9ffPBfTX38f3x9INhb5LxuBhMhhgdDZYCnAOedYpZwBIf72h+DmkfP9/m9LJYBWCo+dL01n&#10;0qU06TrPOWfSKqDkl7M2ZhFHDqfg7bc/wV13v4Go6Fnw9ydIhkzGgB4PY9iz1+Dz969HcVYCKw7B&#10;zyagoyg2qbpHKs1pvUNZAuY9atRbxyWsR5p4oEbQOJrznYlp/o/A0qMr5vNZemVYrJ7tg6JNrbF/&#10;SE2k+HeEo2svuLr0RSmtJOlxQXAgivxDUGqIRIIxrzMIlFkEzGyyyAwSjbQwgWJP5JI9ZgfztxAC&#10;LX8rDAiHLTCex6OQGRaA/LAQZHcLww+3sj4d9mZdbGMww21vQL1lerLZOLB+yc+zrIwgfhEs/w/E&#10;wyyVJqXHAst6FpvKb4ZsR104SjWq2ApFMzoit0swTYdwmtI9cTIylK1iOE6ENENeYhvaVW0MmJiI&#10;0FntUZHXGk6+SAukWuLgy5fgSHA3ZPj3odkRgRMxAUiO7Ib0GC+2tj5ICuqKI72vxKlHyD43UkHS&#10;/MgGW6FCMxtMMA+lV+kW+DViGjU6KJZRmR/lQ4CnY1aZWpXGY36rrMUYda0Z2ZTvpVyKJJfwu9Iq&#10;s06Kp1ByivKu2Jga+CKImjm7fHYOf9dKk2XdeE4wDvwUhzlzeuOWW24gCDyJAJrn3oFj0avvRDz1&#10;5EKsXvMFjp/M/8X1iBvxhqJ/Z4GUBzCtQRhrX2kpy7FdewuQPFIJWueAmM41wmeckbOOnbkPzzcm&#10;ssQcq2SGFJM26/lnnm3uX3mOBfCKGGRFZxJ9VMvwSyZ5CZJOF2PTxn144dkVGNhvBkL8JyM8aA4i&#10;w8bg2usexZjxQ/DV131p3oawERJIsjHKI5vM4TvLtcDPrcE5A1aed1kg60ADG3zHatS0LhMbMqMH&#10;AlATNd8DrmeD3u+IGkrN+jKuR+qrNuCsAUHdnzqUz+cWd4RzbShODmiFYyFtyQRjyBwJesFxSI0M&#10;QnK0D0lEIPIJdhkEx2SyyJNRnfmbJnEQQH3D4PCJgM0/mufEo8CvN4p9e9E0D0MOf8+heZ7jF8TP&#10;JCW+nXAssAuOxbVB6hTqXCoxI6c1y4BWHvXReJdoJD7vStOXeZFZ/v8ingI3BS8RYDCNyoyTrfyP&#10;vsgZGIpMnx44HBuIgz07oCggGKWdfZD+AM2E5ACUuC8jE2OeMqnomolgFJoVoKQZUsY3xc/BnZDJ&#10;VrUkWGZJAA4QPNNvCkDpC3FIim6FnIAwZHbzx5FoL5x4sjNKP+3KCtSFrE4zb5gOslR3PkG9UFPP&#10;6nNPgNYovoBRnfoFreEiMNttV8BpYyusWToK9FqgAR2Vr4R5Ux7PJ2dVLsuXjfk37FbXsRJJUVWZ&#10;FAhEg0I6bqfi2r2RmhyLtWv646nH78DAXi8iMnQs/GheBkeMQd/Bc/Dki1uwZN3X+P5QFkqIPgKT&#10;Xzb5Vcp8dxsAdZbboZUMy8o1VVIhyDSSrHnS1oi1BkzcZuBI3y0zWTfU7gww/oEIIPmgM4Cp6ytH&#10;yt3cG87IHx0Ui2MyfXyuy4yU09Q3LlPqIxVAeroduCmVJ5IKsGnrXgwbvguDBs1HWNhkBAZOQFjI&#10;BJrdL+LhBx7CkrduxomjV6HczvrgZnkS7CznbpUp96bBEtsX01f9OPv9/PKOTEWrFHPM857M3nPO&#10;vxBncXPYbM2pYzX4/OpkbdTf/M6snwRR9RHm0UL6uBtOXd0CqQF+SAsPQE5IPEr8+hH0epBBhiEl&#10;nGYzzepCv1gU+w1GVhhN6NgWSInh8aAE08dv945CCc30zECa2n4kHF5klt4BSA32wvGYtjjY73Kc&#10;urcZkl9qjZTJ7WHfGAac9mEaWSamX1a66Mm7+a5yqdTR3+brLyN/TbD8fXGTIVYUdETp0mAcj+yE&#10;ZLWQoVEoCgpm6xqIQ1FXInMKTWdbB5S6GliLk9ma0YRvgjIy0woCWMWXYUgb0hmZ7f1Q0jkSJ/0j&#10;8c31zVH4DhXiUE8cuuVS5PoEAN16oYCKlObXBcf7NkPuAh9UpJNlOgiQpVVRRqZZUNrcDAJZQVvJ&#10;XI2TMNNK5qiQbxpkMj5vBuDkf1fJNH6bt/+58D4GnPlZSiszXRFsyMJR0QnFxT2xZ093zJpxHe69&#10;43H0if8HogKHI8h7IsJpdvbrPwUPP7YIc+d/ik8+TUZ6mpyzLbD51UbgMq47boKi026NqBsWR/hS&#10;kA6NNguw+Jnaxj3PlZlvwPOPhFAon0mhpoWS5hkVRE2xRmtmkganeC/NTVTaRC0NBTUp+9WWmeXA&#10;l98n482l3+GJJzZgcL+3ER00D2HeExAd/BK6Rz+AW2++HxMm3YhPPh+KjMz+vMoXFU6+M1s1lqW6&#10;avjZMMdzzeY/6539vriKqKcl1A+Z97SoFJXIXkiwKqP+FJCxHg7Akfsuw5GAtrAFJJAh9keJpvfS&#10;9D7NBj85IpAmdTgKWSeK/ckWu12PXL9QmuV+ZIs9keHTx1hNx8Nb4mgY2Wb3MCTf6INjT7RGxqjO&#10;sC30hX1bAOxf+8B9tKNhkShlY+wgNpQIEyobgr+p/K3Akq1XCdPn1OJOmV2RO7EdMv27wNFBLWtv&#10;JMeEITXMly1sO9hnBDKP3saFqNBVDzlkDQXFmtEjx9xOwGcBKHimPU5d2xIn7wmE7UNvml8E2R8D&#10;cPzaNijwiYLNuxdb5yiU+YVQAb1xOKwljr/sjfJD3Qh6jeCkMue4uiDXrj4tMkeBltgefzMmk4lL&#10;KJNKQMZny4dSfVn/A7bx+yKmfClc9mrQOkMmcCxN8gqmycTkLBKbZTrsbVFhi0PGqRvwya7rMWvc&#10;EDx02x0YlPAYovxfQJjfWEQETUZ81BzccuMyvPjMBry16BN8/dUpgmc2mc5ZgXLP3gRcv7KlCXIm&#10;7JnYHfcyhzX0/IcixNN5ZIjm2sprdD/PMyrlnM1eZkd6eh6+/zYTK5Z+i1ee34pbbl6DyNj5CAqe&#10;jlD/aYj0HYN+0S/gnhvvw9jhg7FzR3+cTOpN/RGL7EyTUbpAU1n6rsAWRWxoWGHcBe1QXtCBZSxm&#10;+L8Pkr8IGaxhamp0L4WD+lpEa8HupC4VtEL2vFb4ObwjUsMDkesfBGenQaa/MpPfT8T4mMGbPJre&#10;Rf4xKAjozn0C64VGuTshrV9HnL6nI9JGtEP2kqbI39EU7o+DgANkjbnMa2kX5p8AWagVBSTq96cu&#10;mSAgV3KvRv58af4byd+NWdrZ8hZqAMjB78ntkf9SM2T6BiDDayBywnojzzsELq8EpIf6oGAcgeJn&#10;H5TntaMJeTlKXDLnNUunOhkqQSyjNcqP0rROjkZFGStNeivkPdMBGZ1iaNYPQnJkLDIjQ1HqHY4y&#10;3xDjl3mIDDbpgQ5wfkXALOqCspI2ZK1sfXMEklQyE1VIZpuYCZXe9GupRVaADkUiktL9eWDpsFc3&#10;gRSk1CAYI4eKn83P2XyGYbLMl0Dcwfw6aaaXBSEjuRc+2T0Y82fdhMfvvxXXDXgEPSOfQbD/GPj7&#10;TUdIyFTExEzGNVfPxqOPLcP4iduwfMVH2P3RPhw+mo6CglIyPoLa/8Emp/WikjIcPp6ODz7ZjxVr&#10;v8DEqe/iH0+vw9XXzkds7Eya13Pg6zMDIYHTEBX+Gvr2eRj33X8jpky9Crt2ESBP9KFVEcm7ERBc&#10;BL8SMu8ssjcNKuawrLI0osuyYR1Qo+MiSLgp1nv6vwZLiVxwGqGUJnm+vQnK5DaX2QpJIy/H976t&#10;cSihHQ4MugTHutNUDumCbP9wgmO0kdzAOIIj9TYkBOnhXXCid1s45saifG84KpIIjhnBZNHtWbAs&#10;A1cj46dp+syLLmEjSx1h/agwYQbVULBsCJQulovCxp0/zX8j+buBZXlhK5RSoUo1I8dOhU/uhqwx&#10;nXEkxgvJfoomFMusRSM1NBgn/Fqg9IZOsC/wg/M7VoQSmsWlZIQll5DM1EZ5GVkZmWdJOVlYaUvY&#10;FjRHrndHODreiJTgXjgc3xWpkd1Q6tMD+b4JyGALXsB7p3QLw4mH2sB1RAyTSiRXkmxWsMK2cBa3&#10;Ing2pemv/htWNFVI9S+SZZbbalLUd/nnVED1EzlpHikyk1m7XOBogFn9ovIkEEPRufxeXIXKUIN7&#10;HnPw+eWt4C4PQGZ2D/yw9zokrhyC4SPvwR33P4gBgx5CTNTzCA0ajwD/GfDxmYqAoImI6T4V/a6e&#10;iqG3TMQjj87Fq8NWYdacD7B81Q/YvPMgPv7iIL7+4Th+PJiMQyczcSI1F6czCpCSXYzUnBKk5tmQ&#10;lmtDCj+fzizEybQ8HOZ5+w4l4xte9/GXh7D9vUNYueY7zJm3GyNHr8NjT8zDjbdMQL/rZyCyx1T4&#10;Bk2Cr/90BAbOQHDIGEREPYme/e/Crffch5deugUrFt+Mvd/eiuS0HrCX+xIgWdFpWVRo+WOxfTPB&#10;gPmXG1BBdX4WaLLM5DspZq6wejbqRimPm77J35b7/57oPQqk1fd9KXXpCoJ8MxIE/saGOH9Hexx7&#10;tjVK3oxE2TdhKPvUGymvtsLp8M4o7URA7NaHbLI3MkLikBLqh1Nh7XH8Hjaex64mFac577oEDt5P&#10;4eKkJwqs7WYj7uZnd0FD1i2CtGaUmZF+NcAsg2KxbfmRykI6N71/M/m7gaXW0FFrpxk5JU4yxFKm&#10;O8sXBSvb49DNV+IYW9OUUF+cjohEiV93lHTqhrTAK3DkmobIX0NTO1fuD6oYVBpbQ9NqO5ytUbzb&#10;H6f7XoJiHy+2zD15fSzSIzqhMKgbcgITcDokHplRASjz9oOr0wAc9iObnSt/TIJOaU1KHTOS7Shr&#10;iGJHAxTbWY4lKlOaejnyvWPaS2oQsKmAfxpbIQNg5TIzgmSG675SckXdJjCr0mtwqZyNg+U2RaBQ&#10;aDjPei/lJQ1RIcbpppKUN4PTTTaS1R179/bGpsRrMXvq3Xjuycdw+03PYGCfF9E99hWEBb+GAO8x&#10;CPabgNCAcQgPGYeIiLEIixiB0IjXEN19FHoPnIRB18zBtTe8iRtvXopbbl9BWYmbtb9jhdnfePMS&#10;XDvkDQy6dhb6DJqIWF4XHjkMoeHDEB42GmFBYxHiP5bPGY8gv5Fkuy8gPu5FDOj7DG6+8VH849E7&#10;MGXi9Uhc3w97viU4ZMTB5QgheyY4aDnZMo0qV/YVi3Vr1JbvQ6PXJQRDrTVjvA6Yfy0cpv5K9RXK&#10;J9KU7Z9lAfz7It9gBxtba0RZA018P2wAzXRJ9XUrMnpmAPXdh791RIWd+pfVDba3aJr36ow8WkR2&#10;XzbsgZHIJ2Aq0MzJcOrwAjLKQm+UumvC5qqPUuqDq5hgmdeEYNmYxKM6pYaZ4aYoRq4S6ow8M/hb&#10;eYGHaf4fl8X/L/L3A0tLcQQCtjK2vprtIz9IVhDnz12QPKYtjvbogJO+kSjyS0BBCNlTcBgOto/E&#10;6X/E0QyJMCPralGdLJyKMirhoVCk3u1FHWyL/LAuSIoIR2bgQCpbNAoDQ40T76lo9YcGIiO0A9ID&#10;u5jgwVljWTHZ4rtBRXdqlJymdn5t2MtqUSkbUCkFTpqBQ/Mvh2Uu05nle958/aei/knTz8VnaRSe&#10;zNtFUaWzl7Q0a6bbVQEL1D9H0BB4GLCWMC0CCzN7SDNOxCioMGUEXicrZglZdW4U0k8NwL6vr8fO&#10;jVfjzfk3Yvyo5/HsU8/g/rsewU3XPIiBvR5C34Sn0SvmFXSPGo1YMr7owAmIDpqCSP9JCPcdj1Af&#10;Aiv3EQRZSVTAJJ4zhedMQGzoGCREjuD1L6B33OMY0Pt+3Hz9A3jgnofxzFNPY9yoR/ncgdiS2A/f&#10;fNEfqad6oayAZrWNzF7plBeAXM3U5SGPA+N1QLAxvrsETvVTCyw9fbkugpKzqKUZUNEsKWvtGwGm&#10;+gZ5jZZ7MI7l/7f1wEULocwmB2+9U76LXKbHRPFXmDdaVQR4d2k1uEtqGiuplOfZaBmVO5qjbCeZ&#10;5OC2yOlKUPSXO1EsKrziUNg1Fqf6tkPxUtWbFrC7G6Okoh6tCpreWo7XONmrMVGXjbw4FJRaoN2M&#10;aWkGG5loCevInxmm8P9Z+duBJU0pOcM6SjTCzXSzFdZMnTJnHbicZAc5gShaFoNjt7TCj1FN8FNI&#10;CxwJ90LSdcGwb0lgy9kKRaiJEjEwGytYVnukj2iHFF9vlAVEIUfgGtQdRd2GoMS7H02aGDNbSIue&#10;nRzsBdtyH5Rt9kPJ8q4o/6kTylPbIP/9LihZFwF8FUYwDiRjIUgRgBylMmuoiOpHzGlPwGpJReQz&#10;z5ev/0QMA1ElF0gIhJvweaxsBWS7RfJ9o5leWp/CstFypkqL6Vf1uD8ZgKQpatiUQILHclRJZcKL&#10;aVHk21rKe5dRP1wEfvjDYY9GTg4bj9RonDrZEz//RHb3+SB88M412LL+GqxedjXeXngtFsy6jux0&#10;MKZNHICpE/ph6vh+mDK+L6ZN6I9ZU6/C/JnX4q0FV2H5WwOwYc1AvL9zEL74tC8O7OuNkye6Iy01&#10;Cvl50WyIoqnEfhQvNooEPhvzLlaoGV75AkWBCtOeV5dloViSAkvmwzDp1hReoy4KzzREMXEziMN3&#10;Yfm5qpEQw+R9zJ7fJecr8z9VBN6/iIvgZy+VPvM3EyFLYC9m3MSwTb1Hu706HBq8k6lOC6KsrD6K&#10;aV5XOK+E4yMvnLiuDTL8g5Ab4IecoHCkBQfjWEQ37OvXFNlT26PihzC4fwxH7vZuKPmSLDXdl+Wj&#10;xkFgKVGjo9F33l99p+o+kmlu9OvstP8N5e8HljIJpFQNKAJOvuBcrbHciC0zzSuZnPkEsW+Ckbme&#10;ivP2lcjbQHPlECuaQljla0CkCvPM8wr8YXuzI45FeiOdLDQjLAxZoVEo8OvJn+KQGRphYv0VekUi&#10;s3s7ON/3YYvcliYLmZqDoFPaEbmJbfFN/GXGQThtaFsUvcFyPU6zR3EwyTCNb6eCZBRYa5U7tXjV&#10;+fL1H4kqmViRKreAQqBHpTaDBGQMCtpqQLEu33Nd07CYWSV61+baSwyrcpEBa+TVQXOvvLgpy1DO&#10;0Y3gJFMzSxiUSNi4aFlfjRrLD5DsBqV8niIjKdCHQ24m1Ct7R34mk7b7kbUHeSSQ34PPSOVx6ztB&#10;0E6GaBcQ6lreQ2a0nWmn9WAAm+m3llFgXgQS3It9iV3JPHSTQZarv4+MWhGdLLboce4/u5KL1aus&#10;aN5aHgsUDX4ZBsl7VfoKyuJQxflVWf/ZYgEkSvmuFCXIzYbMzefTIoGi9KtrRe9JeRb71/l8PxWm&#10;C4XX5DMPWjOKzLCcaVdj6C7tBOdnwThx/eW0jLoiLygaeeFabycGaX5RyArqCkefLigaHII9cc3w&#10;7X1kqj93M0u2aPkTmd6W5eMRlZOer3Iyzz9fPv5G8vcDSyoK96r8TpsqEMFSfVEyJwgOLoKg08y+&#10;IJsokfAaB4EV1dgy1yKTFPsk+6B5IdMlKcYLab4JSIsIo7ndFVkhQWZmUHaEL9LCfAmaYcgJDkX5&#10;G7EszDawk7XY7Zeg0F0fLlcrFK4NQDLPK6TZk9E1AEej2iP56VZwfsHKX9KaCqwOc1aAXJo+rPwO&#10;mVgagc2TH2ZjsuP6ZAf1aLrTPDSh+1n26p8S0J2b9/OKlJhKXcmGjCnJ47qHmIIc1mVaqhIYc9Mj&#10;5joxlqaGhTqLJTRPS5oyjVfwM82+ElYiptEEiyAAoUhpouTxXqqsZq9GRyJgErh5RHmu/HzmGNNX&#10;+VmxRvmuxFws30bey/SrKm2eCmoiMSkvAg8BB/NjphsyzSwnCxSbUF8lykcbwxiVH00Q0LRQszKi&#10;YYvKL/OgslF6TZAWPsM0KCojga2YufbqJ9Rz/px6IFbo1lITefzOvLiou+VygE8LBT4KRunSjsh+&#10;nbq0ju/g4xaoOMa6mS3Xt84sI+qKGgb57NKMdhV6dFrvI4uNS7q8H0gWmH+XnXmUVfGhN07feDmy&#10;An2RGxiBgpBoOPziUNE1jtZSIPK8fZHtE4P9Q1vCfqQr6wLTyDKyZpCpoVCjISygmG4b1Tntf52v&#10;v5387cDy3xDTv6OKrYqQQ+AsIMNT6+2gYqkS5LaD/YMuOHRdB2R79UJWmB9SoqmwITTh2RrnhIQg&#10;NSyY+2jYfSJxOkrh23qT6Sj6ukCjHsqomHaZ8UfikTzUG4VdQuDuFo9c7zgcCwrEgWuaoWiN4hv6&#10;oFzdBQQHF9Pl0sCK2HGBKoD6XDXnnWI63XmMgGAN2liNwl9bBFBny+8d+3uLwLJMzE2gn0Ewoi6W&#10;HmuNpGGdkdy9JbKDOyLVvxtOh3UwoQNP3NoCueM6wL7Tm1aKD/WtI1waFace2ckCXWSe5SIN6lc1&#10;XSpyibuEjYRYM4/busH+UVscu6o50gKCkRdMwPQLQ2FQBAlBJ+SIBHQJQ8nUAFTYCLhqDM+T7gtO&#10;LkSw1FzaUjIkZ4mnDyanK0q+7obsrW1R9jmVcIMP0gYGIrPLdcgLjEF6VCukR3QlOxwAm9c1KPTv&#10;ifSQ7mzce8LmE470UG8cpgKX7qLJmOdlnMBttnoEuS6w74vHzzdcjlwqe2FIGPJCY2nyxON0YDQO&#10;xrRBzuT2qMjwhs3ekMy2pQHLMntN3oMgLgYlRpxFhZfkWs6/8gU1/VbnydtF+SsKGXyxXMvYOPAd&#10;l38fiCP3NcHhwG5IDQxEengYMgK6I9/vKuT79EcuG92kbt44EX8lTj7YCFlvklXu70TdI3gWdGYd&#10;bUP9IXBSj5z2qmyMa1BvCMIK9JtPdq36W9oOxcsDkR3uR53uhZzAXkgNDUdueAgyCJSFQ2n5HKH+&#10;VtTh/S6MRutfygUJlmSUDiqnzSGAqgekBODHJ5rj0/h2+GlQKxzt1RC5vuGwd7mRJnYUTXAvZIf6&#10;ocynB8o690MhQfJUWChOhgYjnS1yfpg/ToS0w4mBXVAwR53ioSirYJkVByBjdCBOhHkhKboTTkR4&#10;QzEBbcExJJSBKPaJQ4pvKJJf8oYzvRucLrFJj8lq+s3EDjToopFalj/TLpOxQk7TMpnPyddF+WuK&#10;TFkHGaC6C5DpjYwX2hrAsnclOPr1pEUTgZygWOQH9jOBYbKD45DFRjdDkbD8/XE6qD1ODWiGzOFt&#10;4Xo3mPfoCLfrEpS466DAWRvFZY0IxNQfBfzI0dxyWjBsnJHph6K728LWNQLZ/j2QERiPlK7ROH1D&#10;IMo/j6WOtaZFQ7C8QBj+v5QLESytfqhWsGvwoqw2kOqFlOfa4aR3V+T5K/hAe2SGhhIg+yAzROuI&#10;d0deUBgcfv4EzCikkCF+3+cynHisAw4TILP8aMYERONUcFecimyDzGc7wbXXF8Wrw3Aixhcl3pHI&#10;CPdHapw/2WhnlAXzWEAkHF1ounceiNNeXkgd2Z7KS2W3ycmXlcb0Aym9AkX1qRFAKW7T56rBCb64&#10;c/N1Uf6CogayCewlrQlgHeD6rguO9m0KBxtlOxlkqV8cbNTJ/JAuSI3wRXJ4KDJCIwmacn2T0FoJ&#10;DkZSaFccCG2Jg73bIfWZtrBv7QYkBxLsrOmQTociAdEcpxmu2TZayrY8ryUyH2+J/M7hZlLFsQB/&#10;HLrGB/YvvOFyE1TlXpWrvuLzpfsClAsTLClaoTGPrbqJIkPF+DgYmde2QpFvB9gCvMgmA3E6OhgZ&#10;Id7I8e9PpexOoAxAcWg09sV1QNYCmj0pkbB/QDP8QTLLIC8CrDdBtRNSAn1wckBrnO7dGZn+kSj1&#10;jiNDiDbrkRdEdERBKMU/FiW+veDoFg6HVyyOBXVA3ire090BcGq0twXLujncZJdmiQKzt0b6zbIB&#10;MtHPl7eL8pcTMUtNoXRqwO/7tjh6dUPk+BIEQ9jgklU6A4JQFNqZ6taRgNnV9JlrJlqRbw+CZnca&#10;MlFIIoimhJNpBkUgs5tWZAxA7n3d4Fjjh4pjNM9tbeFwECztrMPyiSy7EmWpzfHdLfWR1KkLkgLb&#10;4eAjrVH2Lc93XAF7eU1T15H1F6/rf6ZckGBpzAoyNTOKeqmZzVJR0gml78Tj1OB2BMdOKAkONf6T&#10;OSE+yAlQmKs+KGYrfzyoIzJe6UxTO8AyhzUaeTIcOTO8cbpXc6R7d0Guf1+kBQYbX7YymelkpRnB&#10;PVHQbTCZKkE5kuZ6cBgyA0JxnJ8P0Uw/GtQFaXe2Q/68jsh+uxWcH3iB9hWV3JvpawZ3aWMz8mwC&#10;zOZqFJv78+btovzlRO80r5UZ6EPmFcgYdzmOhndigx1kwC/bPwy5QYpU3gMF1MFsWiUZoWykafVk&#10;BdI8V1AMmusKjFHIRrjQJ5pq091ERk8K6YbUe72Qv7Qz3Ef9gGwyTvlOHvND+aFQnJ7UFKn3XI6C&#10;CV4oP+wPp1ODiUxHEXXMmO1tmMaLgGnkQgRLk4fSOmRqytOVpiM8363O8GCU7e6FjJvbI9vbG0Xd&#10;EsxiZ1lBQcj1o7IGxOL0ILK9zwhg9ivYUtdAhe4jxcpjK77BG+l9A5HbuQ9y2NpnhfmgONCfn8k8&#10;I8kq/a9DWnACkiODkR7sh5O9OyF3ZgQy3vJHxmuBSOrVCSe82+EU2enJPq1NuK3chc1RtodsM5fg&#10;aWtJM1z9rWQiZtT9/Pm7KH8xEVjm8N2qC8ZVB+U/+uHwjR1wMjCKgNiLoJmAk0HUm669kdW5Jxvz&#10;BKQTRDPIMHNDQk308qIA6lcgQVXxV6O74mSkF3VXAV/6IsU7GIcjmuPI0CYoGuODkpFdcejWhjg9&#10;gnp1MswAJzIjqE8N4ZTvL+u6GmVFqDIudhfB0pILklky0+Ul9amkmr3RHi5bAxQ5q8BGRUVJO1R8&#10;E4K0p3xwPMQPqf4hyA4PQH5oDJJ8A5FxDxXohC9Ki2qi1NUQZpmHXJrxYgV2stGXA1DSMQbF3aik&#10;Ub40m3yQrdUlI/xNyH59Tg6OwMGEdihbHcP0BPA6stOU7ih4LZpkkqZ8YDjy/MOR5R2EZL9uZKzt&#10;kf5iZ5R+QKXO6Uxwv5xplil+vo53HTvf8f+X5c/Up7+ibtI8pileIQd7LVNR4I80WiqnAkNR5NMd&#10;qYplcLUfil4gq3zcC6d6t6Ll4o1sv0hkE1AzwmiCR/ogJbozUqM6s2Fm46xwhFF+tGg6o5DmfL5/&#10;MPJ8yVJ9Qmn9BOCId2ucvJ91OqUDyh1tWb+vpKUkDwyWX7b8UmtRxzQ19GKf5Rm5YM1wOU2rD1AD&#10;JSaoq2b7aJGpy1FeyuOZ7ZH/ZlskD7gShwOasRWnSUOTZ//VrVD2BU0Ye1OCVgOWC8FTfYj2JnB+&#10;GYRj13dFrq8vTXYqcqgfMhWV2r8XRYs8dUFxQAJNo04ofoNlXNAabi1vUaplUQm8e0Jx6IZWOB1C&#10;NuofQxO+Jxw+PWhiReC0fxsc7HUJUp9nGndGkwnIKVmDQEo/88MXaY1aqmtBJjrfmV6uTHfzm+VM&#10;/AuYVP4mpn122fxfitKiNDMtlWk3x/RdwnNM3vSbjp/zm/luXWMFcjj7XpW/n/2sys+VovP+SCqv&#10;0/0918iB34jnuSpjnev5bqVVousq81P5vPOLYhGUaEqiviuIS3EHlOzuhNPxXnB3YQPr14yNcCvg&#10;FN97eic4v+2IzLltkDS0FVJCu6EgIJ4meC/kBsYjKzgGJf7dYfOJQw4b3cxQXk/dLaSpXuzdCwU+&#10;8Uj3C8XR7q2Rt573tBEoCxpR7xvCLPug/vzUDtTrZsZTxAqy8uv0XrByYYIlxUxjo1Kb2SqascHv&#10;VBDNSijXDBLNdy7uAseX/jj1alsc6+mLnwPC8FmvZih6tzPgYFk4yAIUDLWkLcr3tcHJu5ojvWs0&#10;Sn3jkBnemeY2zWz/KALeANhoxucHhCI5oBvyXyGTTPWC3dUUxc7qBqyc9rqoSA/D0QeuRHJQF9i8&#10;BxuFzya7TYkKpZUUiXy/YFrjIciLDkHhaDLS491QYWsEV2kDgm59vquGqFCg1iyyhYKGcJTVJRA3&#10;grO4jlme1C7HZzkly+wzs2nqsYI04vH/H96nZhBp9lBRfeahmnGJQh7LUstgmFBxYjUKh6aZWJdA&#10;wT8088bqJ+bvYjwmUpACGqt7ohV/U4Onud88p0CLu11JXW1i+RV6ZuFYQCaA4/WVs5WMyOPAIybO&#10;qHSC5cR0Gt9WTfE0s3vUl0eQ0XIkeeqKEQPjuVolNEsze3itvrOcKxQ3tFCN6Tl5P0fklG4v0zxr&#10;pk2zqmxXwvkT9efqdkgNCkGqL03qZ/nM9M6oUAMNuZLFwzYyglZ0RyRFeJsZZrlBfigJjEZxUCjy&#10;g4OQQVM9KzierLIHCrv1QIFvAk6HdcVP/Rug8E1NiKBo6iSfq8bUpcZTaVAwGs1Y0nfTGJw/3Rec&#10;XLBg+Ss5f340xQtl/C3DC2W7uiFrTmsUrOBvx1npcprD9fOVcBwOhv09Aup9l+F4QGfk+/ZETkAM&#10;ckJo9viHUXl7IEMxLkMikEQTO/MRlu3BEFbqNihmuZY5GqCcQF1R2hiuPYE4fHVzmk7dUNqtP0p8&#10;4806KseiaJaFhhumae/a36zZfIjPShlNBpDTlUpOECFTdrGCuwvao7ywPcxi95rTm9OSANkKDpru&#10;paUKPUZTSw1DNitcLllqMUFWAHSe/P+vitgZgUiBQ8w60/bacBCQFEzEmo5JIXDKW8FMs8tvxzyq&#10;/0wgp1iSCt6gaY3NqI9kQSUERs1LtykGpX4juBa2NOWg6w3ISYfNu5Z4QJP6bMkvoKkpkNbUSjUs&#10;TAOfoUEPzaQSMJq4jpp3zXuUOWvB4eT1Je35bDairibMSw02QLX4LhTlSWCpc8/K+3nEcvzmfcX0&#10;bQSwo12Rc3cX/BwShDQ2uJl3tUb5QdbJkm4oP9keWZObIj0uHDk+0QRGf+T5JKCoqyKgq7vHG+k8&#10;lq31vUNiUeDdHaU+vZDq44Oj1zVB8WYBZVfWcY9l8pv0/Ov0XpByESx/T5hXKlK5ItcoMC4ZmFZw&#10;NPORyd5SlrXHlzc0wc830kzv35omehhsvn1pHUchNSocBf4JBLYexj/zeHQofooIxZGb2qDia82y&#10;IBMlSCguoLugMZwETOSRhY7vjBMhHc3880Ler8A/HplB8cgID6eJFUpmEI3UkADsi2+I78Ob4cD9&#10;fD9aC6VIjIxmdoFWD1Q6ryADIdiTMVYYl6MWBEWCifpVFUFH0YOyyIyy+Z7FZEyF+b+uIJpTrsGq&#10;K2ErbQqb/VKUlVHXihUGTPlR2sRwVN5qnPidjBnZTLei7bBhcDEvNgVMMfnkdcy7i6aj09YEjgIy&#10;TkVRMv6pAj8CkHHsV34lYpkCC0klgFpdEs4S6rjYthkAFHgrWPOlsDtrExxroNRRhZZAbauvudAX&#10;OBmEst3eyF7WAcW7OsGV3QJF7lpsrJgezff+Td5/T/g+aZJr9g1SOiPnKS8cJUPM6haD5P4t4Pqs&#10;L+w7IpH2oKyP5nB06QdXp4HI6BqIlJhwZF8TgmPduyCFjLKIJnmevz91KNh06ZwI6YaUB1ug/GPN&#10;9e7KtCky///1O/+Ly0Ww/H0R63GxQsv00xKk9uLWrIisZEURODguFN8ERkKr5sm1KMevD5w+fVHE&#10;lj4rJJwgF4pigl5uSBccD+6Kn3v5oGxTJMrtLWj6atkKmp8KcaXR+Ir6cH0ZgvT+HZHuG2yuzwnz&#10;NkGFcwL60ZSPhC0okvcMwukh7ZA+oyVy5hMQ3mVaFIsxh2kkqCueYXlaK9g/b02Wynd4iqxGlb5M&#10;0WIUgk0OyZpbLnOLzydAlOd3IZsj4J4n//+bouAbJiycZiQR1CpogluBbMXoryTQU8jkDMukuVuR&#10;z8Ygj7/nEgR1HtmfRo9NsJRCL5C2E0zb8h01IvDKyVvrrYtN8h40yxWFSME0xEZNGZwR65gCUQi8&#10;TTg/2+W8Xsep8wawqffFl8LJMpM5XlHaFhUZHWH7sAPSx3bCwVtb4VhPmsNkdPvCL0VOYju47e3g&#10;lNmv6/8dUDJz/QXSjeDUkiZ5HZE2uhOOBPii1L8/UsL5rPs7Ial/F6R6h7NhJov0CkZaUBckPdEJ&#10;JR8EoeLnnsh+LAKpflEo9O+OYr8IpHt3xvHezZA1kw1Nkg/17zLYbfX4HOZDwTbOl5aLcn65CJa/&#10;L4qsU2YirtDUyyYIFZAFuaho9itQuicYB69vTWsmgA11HEEtguaPP4qDwwhyQciI7EZT3ItmuDeS&#10;wpqjYGbg/9fel4bJeZVXepNkWbasrVtS73t11773qpbUkryCMcYQPAZMxiYBDAPzhDCTYTKQQICE&#10;ITMBskCeAEkIJCwhEDMEJhAnEAIYjDetve/dVdVd1bWvfeacWy3w0tjisTPI5vvxPt39ddX33Xu/&#10;e8895973vi9BzWvyk6eLl3GQX8H21L052xf3I/N7YSzY3SbGYISSfSlM2e87glWCcMZziAyhF5OD&#10;LSh8ys/7DPD9ECRZLiWxXydLLGT5Xkr1mP74PjxydC+B147xe+uw+PEaFB/iQFml5WqRI4NLFq9i&#10;GQg0ZLZKyVuVt5u3wb+XaeNgXW2g9A0RPn+REjZC9ifWa+JLEsDZ9uA70Fn7XOkSpGSFa8jsdpvI&#10;8ya2ZKYHpUf7ceZdBzH/WfbLrKLk61y+7qPJhPcgCy2KGZJZK5Om1jCr0XJkAimCMYGjzGeV+Zki&#10;mbkC7VbBRKybklxxI2NUBacGsPYX3Rh9/R5MHK7BrMuOZXsIa5woVyh3Tw3uQ/RzrEssSHZIFqcz&#10;/ZvU/ykmyc/xViRYKsIUMo2Y/3ATxth/MvYbqVC8GAt0Y8p7nN3oKM65O3H6lgYkP8GJYpHvEPsp&#10;013IvFTr3U4ssA+Ohu2YvLsJ2a+zDAT/UlE5mbR0wedpTdZilj+bWWD5003hyUrK4hdlW0S7OMA4&#10;K+cvR4kyDMrh/KU2nLu+Gas9IaTJCOeDDsz1uTAfdiIa9CPdQylEMI3dS7k2R6ah9UmyGLWfJKR2&#10;HoulBlRO2RC5jd+39WI5RNklh2P+XPYdJkge4qvox5zXhbnXtwITPrMWl8kRyDNiWry2QiDPU9KX&#10;DmDxzxsw6nMg1v5yTLlHMBlqw2lKuLn3dCP1HRvZ2gHkKtsoKbeipE0ehVH7eRxpk5tK+lLTp0wo&#10;sZhY4GUsywGc/eQ+nP6t3cjdx7Zf4CRTaEJ5/WpkK1ey7HVk5QSjNQcw5kHi81149O49+MferZj6&#10;fcnrg5yQFC2cMtnId8l6TXrXIE+gVX9WuowK+7HZfSabVHnWyTwrnHBkVclOS3Ey0X20dLHSgsqD&#10;YYy/oRZjvW2IdPv4fv2Ie4eQdA0iQ7CcDLmw+mGC1zJNywgrHDcaYI+v908zs+kmsGQfyxGcC/ux&#10;/KmDlM/dfM51SHkGsBT0YtbvwLy3GzOva0T2gQ6Wt56TN8ufq8fMp+rwiGMPZrttmLilEUt/3IzK&#10;LD9Tljq6CusxArI2olg3hQM0g3+zsli2uVlg+XTGxtFgVm4TycH0+ajhkocETDKX5D/4MXF7PaKO&#10;TsQpfRbDw+boWdR5FMmel2DiBNnk/W6sl7cjXb6CHZYsINZJ0FRAA0phyrXEH/ow43GRUQ5Sbnmw&#10;HAiaCOwx37BxNl52e3BquB6pz/KdKFskGZXCcGlgiTFpTW49QYmoCODLHUj9dgeWg07EnWGs9fQi&#10;4TyGSVcfTh9vw9J7yTIeJeORiwrruK7I5z8P1yH2I7WvJo8CJx6xwXyObbrShpPvPoAf+Hdhpb8N&#10;0bd2IfmXZFf/6Ebu235kvjmAzF8PIv5eTkqvJvsK78dZRxNO/pId6985TjAQO7yE4LeVAESwVOpf&#10;gp+i0mtCkWfAutxhFPNR8prAUdGxVwUuIRutKGao8Ywg61IwY7Ffs85rw8Kf1uB7g1sQ6elDpfNG&#10;5NwhLAQCSPiDSHQMIHZbGDh9hJPpToLz1Ujyfeezcku7gPGi/sU2URIyvVfk92Lly3sx1Wfj+zuC&#10;Nc+Q8b1d7Gd/eSfVxcQwyoVrOeltMeMTmTrEH2rAufddg+j/sqH8L728r4OMXOEC2S/Esuc6gPl2&#10;U+dcnnXTxtdmZbFsc7PA8qeZ6igXFLKdBFkHga0iNpRg2yyQ8SiorZhRoRPF73sx97oGTDvtiJBl&#10;RIKHsOK+HhPOQcz8V3ba6LCR30pJazZVIt0o69SPgg1P27HwCi8leAArYZ3K8CNKsIz4OTg8OoFB&#10;+e1vx7l72f7TXr6PnQRFMR0lk7qWnX4rwYDgvSzHYrKlHMv8YDdmX7qbcq0RcTJc+WmWeo4g03EY&#10;cw475u4igPxbgO+zGaXcLhRo/98jyyQOctDWGZangbtW2o5kaW91/fSBPizd1YXFNrJrl48TSCem&#10;w01YONTOn+2YpTRddvqw0hNAsoOTzEA7cp8/SjAYYLuwQ6e3sH3JIJPVdTn1WW3cKLq7AUPtPMdY&#10;BrnImKyNYlv7UWb7qU2r8lSfYzsrOLB2qVmutW8046E37sC5mxqw5LMh7xrAimcEUY8bEbcLUy9n&#10;XzhJ5l+4EoX0XuRZT5Mv58l138xMxHO+W+X90VppZjey99dg7nA3Ip4+9od+LDicSL+HQBlxUXbX&#10;oFDYQqDX2KwnyMqPVrI/xPpwcs7Usy9wAiXQryc4QUYJlPKA0DIH28MsRVhrlj+bWWD500x1pWxW&#10;yoKNDInVDRFtCrShJLeXxDbDUsr5BpRnfIi9r5mduwaLjh6sCCj9Loy/6iBKj/Sy4zZW2YpyvvBe&#10;ypRXKe5E6fMdZKN2rCpsmy+INW+fCckV9Q9gjfJbZ4HPDVDq/xVBhCy0IMmlAb3CwU/GpB1XEwh4&#10;qQMFdf4SweefunDuBFmZN2TS80Z9HmTtA0h1DWDa041vHbsS0S9Svqe6kSHjyvIdP6Hu6hTakVXu&#10;9SLvWZDxdz7bXDe76hp0G7bRXtWfzwAOxkWGdZCLjBitdrsT21Fiv8orN1GSsjnVitKDHsy+tQNj&#10;IRsW7WHEu48g23kUef5M2Y9wchnE6WAXAYrt+9dklQmyqcQ11f4pKb7WhJx2xXN6R2R3ijyvM/UG&#10;INheSQJIkm2gZZY1tm2a6iHXYJJ0qc8bv0/VhSxM7avc2PJYKE86UXjYj8QfdGMx4EDc8WLj0xhR&#10;Hpsjtcj8g9O0lVyZlL8JETK6C2LufKdms0vg3WS+U/lhHRZO9GA24OaE4ccMFUbqD44AUwHEv0sW&#10;epplXmDd2afyyroo4OdkXiZj1HFeuYRV5HC+yjpp+Ue7/JywFe286nNaXYKw7ALNAsufbnLj0K5o&#10;Ja51QQ2svZz5t5rdyhxlcMWcCSczy+xBThkk11pR/rtmRO8+gPHBg3jMvx/fHboCiS9yVpfbEaWe&#10;yZFCVlXMbSGAHkDkPfux4G4jEx2i1OpHiixCzDIaciNDmRcnwM3faUdl3I1UeQfSBYK11tMIliXK&#10;14KcinXf2EECJ9kQ5dj8hzpw2oTvegkHcpjMZwBTvX5E3uzH6p+0I/IlytLJA2QwdbwH62cy82lH&#10;vZbl0+8EkLEOlB6wIf2vbcj+G5nbd8mkHupAZbSLDM7G52vdkJbigNUmjHEeF7uRO81G/9DamNqR&#10;g9RsxsjlJ8Z+RCAosf6VDJl1lNcU2SZGoODAzuZ3Ip29lFKW7TvvRuITHoy9tgOjL2rD1EgD5ob2&#10;YfrG/Tj5H/dj+kNNKJwk08q0m1StmcolBMerUViVz2Ur22Mv21kO7JzwtNGjbI46RBAhAz11GPmv&#10;dmD+z3Zg/KNXYvlvainzCXRnaARr5DmppQSo8pUUK1ViNzJNk1OIbRRxYPQtBzFBAEt6yd4px7We&#10;mHqvi89p5nPZrpxkf+II/8S+9VQTMGsJgJ9XDFO+k8qjDVi8iaDsDWCu14M5Pid6vA/Tt3vwwHVk&#10;nVpSWfCynkrZrERreo4m98tpWpNVGpC9/P9WTs5XmE0v45PLyeInqTQ2K4tlm5oFlk9vYpPVGVjG&#10;a2yw6skG/a5r/L/cWZRGNiPfO3bA0XasfLoHY7/ZhtH3N6B02mE2EExSep3+iHIwytdvsQljv7ED&#10;o54mEyUm7qasI6Nc8Yew0NvMV+Aj4AWR/whlNGVVFJchrzS0Zh1VJ1TIbsUK4xzEJqgrZe2EDWde&#10;uwdLjj4UnGRhjjCWnB5Mv4Gfn+1GqULWIvcnseI43y3ZXBUkd/L7BPJ4J1b/ls+6swHxARcWyN4m&#10;w42YHXBi+kQXpu9ox8ybWzH3rv2IfaQOha/aUJpoRYUAUkgTBBNNZHYcqAm2HUErx/KmC9vZn9g2&#10;EfahWDMH7Q5k8pegYtbztCNPAGK/KvN6lpI8m9/BPsZ2TLJdc2yrOR8K33Ng7f5m5L5Oqamsg/Nk&#10;g7lmys1GfraRErqWDFm+jVfyGu+nnW9zbwKQIswrRzvZZOE7NkQ/MIzoS/uwHG7AfGgvJnsbcCrU&#10;jcnBbqyxftPvP4iVLzSh/ICdLG5js0bZK8U4tVHCcqLUjOX7mjB3iCBr7yXbHcCyox/Td7J84wRc&#10;AqVOxJTF4p7UpzazdTnpL/N3vhOxv2KRE814G6Zf0oxk1xEkAopiTiXQxYnUfggPBhux8jG2AZmk&#10;gDLNybqiFBKaeCS1zX05XnVv02dpG9eq/7OA8mc2Cyyfralz8idn7WL2Mnb0y9mobKtIkKDZz0Ed&#10;4mBVRkHFB+QgWxXI7TTrSeuTPZh8UyMWXAQxgtqyN4hF/1Ek3EexGPRizuPH9E0Ehu8O8vNXUlrx&#10;3to1Xt3JQagEUgQCHdUUixBTSLcj+bkenCWrTfUMUnpzkDl7MdVfj/RnCNj5TuSK1/J7BJM4gYpA&#10;Uia7FMjJyTonn8WFHjzwK1vxqL0VK21HkXMPY8nnxEK4j5JzCMmeAcz2+DDqdJCt2jFxhID/imuR&#10;/DDrfLab/WQvyykQ1MaJzr63E1zk3kLjvbWEkSvvQ6nEdpMfZI7gSvmbp2w1folaUtByxZqC1V6F&#10;ePEyFLL87uwRpO/vQuQzXVj8VAeWvkFZOU3Wl6szx0Z1Imo90lYFaU1Mq1UwKOuemSZUTtqw8Lu1&#10;OHnbtXistwnTPrI0TwCrbPMoWX3Uez0i/sMm5fGSTRF77Fg8RhZ+dwtW/mcH4n9HCf4oWXWUbDpL&#10;xpjtwvrDN2GObDfdFUDaeQhR3yDOjjQi9SWCGKV9LqV1arb1U/rME83k4JE8FmCSHWazW5CqkCEu&#10;tOPMq2qxahtAvucokiznqmcEJwnys+/gfUepADgpKBCMTjFVUxnznoZhPvU5lj1Ls8DyObAkOzZZ&#10;ZU7MiMBT1jEyHYeLSVZpk0CpZvlTMp6gli5dQtDaQgDpxeKvexDr6UGxR2l2Q5gNjCDufDFWAoOY&#10;CvTgR68mY5yl1KRsNfdcECvlIMxTxmoTIiJWWEPZSqa4TPB9YzsHvx9pSu+Ie5CDn6zydQSMsV4O&#10;RoIXyyvH6x/7D1KSFSjF8xkxS5XXgfkvOHH6V9oxPtSB1aBOgMghfhhr9gDKDg/yyp/uuRlz7pfw&#10;WSdY/n487LwW8x8RQ2Td+QyxVUS8KHyZ8vHtdRh9/QFM3V2H+XvJUt/dhMiHHEj+1SCS3/FxQqG8&#10;TzejrDW3ZfY9+V2qrxmnc/78Jp9/l5vstgfz3T7M8HljAzbMvrIG+U+Q/S34CNCU3uyjWlLIkZ2t&#10;J+t5H7LmZDtS32/G+Gt2sS06EHW5ySjtmO23YS7sQjTYS8AcQFx+spTS0ZAfRecQSrZhc8Bg0R3A&#10;WIBs/XAzxm6vw+yb6pH5YDeKn+X//+gImWUbso4QhwsnFX8vzvgPYOldLH/MgUKeY0feCo/vK5uY&#10;1hCzRQWtoFJZ0dHKHSiXycrZNmevP4CkfQh5x1HM+/vx4GAbZt7Lz01qouG9JaV10oiThDYhtesv&#10;X9LNnmPZszQLLJ8DM+eUdxJ0GpDLdxA0G1DU2lHuCrbXZWQOnPk166/WkwVsQ6JyCVJFgmfchdyn&#10;CQJ9TUjYRpAgs1kM9WEleD0SrgBi3g6M3kG2d8aO9eyu6hpYhCxrY2AYlrlARqWTOZVrkfmnDpwb&#10;bsWqYxCRsBtTA16c6+/C2qf5PrWZEeMg43sUmGut0rhAUY5VdIbZrM2R8UnOZ8igFuyIfOAaAsU+&#10;ZJ0vQtpxE8s3QBDvIag4MBccxHTwCBbkQB/wYf6VPVj7egvyBZaNQJwusc4LHThzzzacctRg2uNG&#10;rLsPhZajiNmGMEUQmupz4bFjtRi7dycSX2AZ5wmc5ggmy6mAFgSRysk2LN5Rh4WOACLOI1gN3EBG&#10;+GKsEqSTnQECYD0W3s26RW0olAgWBdZHmyMrG+fM462Y/mANHraxTAqdx2evej2I9nmwFApzQtFa&#10;8SEkfX1kkwETpScWJuv0+wik/XwXI4iQzUXcRxBzDSKmXXgXWWe4DWcO7cf8gANZTiYrriFeC7I9&#10;2jD30kbg4S5U2BbKyrlpn3mcmSOWclvScog2ALW+PelE5C0Eb5sfZdcIxvyNeOBlOxD5FMflLPtA&#10;VmmTOT7lPaBQg6mtZPGXIqsjowLdTZ5j2bM0CyyfA9OGS/wgO3sLcknKzDRBMbsHCuxggi4ol3O8&#10;mwO6hRJxK9LFK5DMU6amCH6zHZh6636MkwmmnMfIcAgq4QCyLjKcnjDmw5SZn3ZSbnWakyup5EEO&#10;kAbeh2CgKDfRepS1sZNuxdK7GzFDGbnmOYz5fjdOhVsxdgfl4jlFq9mGiuRt9ICRbPm0AFL+ovLt&#10;20NGrN/5fgmixcylQIV2uh5Tt+0nSRohGBwmkJBJBQ+RECsKkg/LIQ+ZcAuWX8PB+8DL2D96jCuT&#10;Nm9She0oUOJnv9KBhdtbMc/6KYRYwhMm8N6AtO0Y0nYfInYXHnLW4IFXkhk/FGKHrEeBk0yFUlRR&#10;6FOU3meHa/g9SmSyvvGjDowO+bFAllXuPoaUow+PDu7C4vv2UYbbORGwnyq+aLIWGU5IxQzv8VUb&#10;pu+tR+xOFxaOOzDlsxEAe7EmX1jncc5ZBEIvpbifkwxtiYCpGJHLOhzgI3hyYlAcUsWOjNPWaDGC&#10;fSToY5l8SHr6EPcdMqlI1oJuzPnakfgM33lOOcqfWYYbS9SYMablBHlMZD6/D2dDbUi39SHia8H0&#10;22qR/UEn24fSe+P0TXm1DaWVbvYx1jenNeBLWX+x+iq7t+w5NgssnwMzx+rYQcX42KBlJUIjK9J5&#10;Yy30a3cUK/Jzk4TeQXZ5JbJZykXjdsT2fMSBU6+sx7LdQwnYT+bjQ46DuWS/AYnuQ1i+lSB7PwdF&#10;uQmpCllIloCi5xAQihw0pfW9yH/fhrM31CNFyZZyjpiAHuMEsujvU8KvNZPlXGKiEplIQ2uUegTM&#10;KljuRiZ3LdZKYsH8/yrZqqLvpK4w0Zaiv9WF0bAkK8ExMIBl/1GCSi8yHg/KdjIwsqyJe1i/c4d4&#10;rzYUCcjaoFhfrIMJF5cII/fBXsw7ejHLSeDR47ux2EfW5gxg8Ugzpl/RjDOv34O5j7IdZxwEi4ME&#10;cgK41vqyjUh8y45TIw2IO4fJKvmdUDdBStHBh7DeNcKfgxjrs2EmUIv4BzipzIbJoJvZ/nuQLJJp&#10;ZVmnDMsx7yH4h1C8L4DJV1FOu23I2QfJmtneSvsRFKtUGhE/VvyHTKSo1TCZZciLZYJrNNSDSMjJ&#10;z/mxSOmuNA9aQ1ScUyWrU8pkJaVLkrXqdM/c29mOiy62vRj8k/rLU0xSmiAXZ/9ZZT8iy8/98y6c&#10;vHs3lu5ie3yCjHssTHVRj2J+4z3JDSpKYGV7FdhWCsdnTgvF5EvJsbrpcyx7VmaB5XNgcihOUBZT&#10;ciN9CY0/tZmjGd6sJ/Gnzv5qJ1wsNKX1KZ1fVoi2PSgXOQi+3Y7pW2qwTDapnCqKMhQlYJqgrnY3&#10;lm7bi+yXCXpxsosMB4RcW5L6vceA2vg79mDM041C53GUem5GvGcYS9e1Yf27AyyPpPVlBEtJf7mO&#10;aJOJA1RllHsPB6cCOOh9K9VGIaVTQizrqhO5b/Th5HW7DcuKEsQjZJPRoBc5N8GHkjZmP4Qf3FyD&#10;2NfZZyjf1zlQy1ozXObksBzE+g9CmLjjIOL2w4g7hjE/aMOsj2zzVrKi+wYJkDTKSMUQldO4cRKP&#10;iZGxnMVGJL8ZxsmhVrbHIZP8PxbqJKC5jG9jQeHJ3MOY7VPZHJjrP4DsJ1muhJOArUMEnIw4IeSz&#10;OomzG/kC718iQ/+cDRMjuwhsdmQ9PpMYbLHXbs7jx4KUvwRAxYLUGuaqfCn93Uj47Uj4fARGgitl&#10;eZIqIO0cIhOtMua4d4Agzs96yS4dQxi/6SBy/0I3CcJ6AAAZU0lEQVSwVOi2Z9h5lndFKbXdLNdU&#10;P0s1kiJTXqTEnm/h32zLeB2KSbkBbawHa/1am3Spy4xLk3xU13X+P8L3oMl7k+dY9izNAstnb2oT&#10;s9OtoLVrAkr+NGBZXT9bVzBhhQmjzJU8NOuNye0GuEqU6IU8f+dgrtzvx8Sru3E23IW5QAcleDel&#10;bghJSuCI04eHR/bi5Nu3I/4XtUh8tQspAknyb4OYeWsNTh+txSIHd7b7OPK0OU8HotpokPzXWuXq&#10;BuPVBozAW6eTWEZF4MEK37cCPnCQ6WRHKkfZm68j8yUgz/gx/cZaLHUHCBZHsRAKUKISYMjGxGCj&#10;nuP4wUA9Rn+PbEd5ZHLbUCjIvYZ9ZNKPmbcfwLm+A4hRfucd13Ey8GHsht0ofJ0gUGwgU9qFdOEa&#10;ZEp7ySa1nKGyEigkX7MHkP6CB2cIsFFOIGsuAn/PcZS7rmf3lE8qJbKvDxODZHIDZH0uTho3E1S+&#10;wwkky3op/JzWLmlaF0yxnQsF1n0qjIVfbyTzJgizbRVpfMVfDWCy7Gdbe/uw4glw0mLb+8JkryFj&#10;CW+YjFIHBsg4+VzlvtEOeMw7wntQihPEowEvUrzHFIE4/kddbGu2vyamTfrNj41l01JKWUdpyarl&#10;L1la24XM+jYksAXJ7GVsT/6f40+bdGYCXtNnNTFTfqfkNkRglXqRMrB2w/99zALLZ28lnefVDrjc&#10;VCTHjSQXMLLTm1MTVxuArKR2GAfivII1yMVjgR0/0kYWp3PLOrZYZzLuLf5OA6YH92LJ6yTeaO1s&#10;EAnXIKV1GFMBOxY87ZgarsfE9bWY9XPAd5LtuMOY73Vh1T9MievD2Vu3I/dwO0rlnagsEwiX6s3R&#10;xsx5QIorQvvVBE8yEpVbIdB0BJFlrqS28L1v43uXLO9A+pNkg8F2xNxHESOorAR1jl1sTjL4JixT&#10;Io/dQgn+PTfW8zsJeqx/0o7YxxpwanAP6+EzGQeT3Ucx1W9D8q/ItvKcJNguOgdt3F5SBGqyW4Vl&#10;E+s20cpXmxF5ZysmKPkXgocxHwpitbufLPUI5vsod0MOPr+fUniI/+tFikCacIYw+0YCxlwXSkW2&#10;s+TqUjPynJziBPFCVnVvQurvO/HodQcwzzoI9FMePyeAXswHRjA72Inl65TPxo4ZhwMLTtbVqSOs&#10;ZLe+frZBkOxW+eXdRo5HvMcNcK75XFgOU8prs4hlHHsDnzXDuipM3ib95ifG/2tZRD6ZcU5iMX4n&#10;SnYsVpyj+sjvJXMkizTym/fkd4oKDJLb8EeNU2lowksoFQRZtCbjpzzDsmdtFlg+e1McRK0fav1I&#10;gRtMagQF3TX/E/gQBNjQ8oUspgkmcu2QLI9Kcur4pE4KVSPimCDDq50ofoUg+UYnzh6z44yL8pPS&#10;LuM4StV9BOXuw1h1+TlIbWRrIaDrBhR6OJjDQUwQyB4h0K78saJhewjU15B16DmU4nyuziwLyKEE&#10;+nyXYpYq/3qKjMY4LMsdRa5OV6KstBnaJf+hH2dfsRsTBO94KEyGSWDxDmJRGyAE54zjeo7tIAof&#10;JfNTtPCUD7kv+XHqxB6CWhelshNF+zAWHZS1v6NQdUrvS9nN/mUCaqgNxL74zHUOdLVPWccFH3Jh&#10;5qXNmPQ4MRP2YuaIA6v3eMgeGzBBOR7pdZJ5e9kOYrjaJT+KlKsf064GxD8g8Gg3rKtEJp3jRJFV&#10;PRPNKBEwy8tNmL6nDcuOwwTLQyyyl9JarNGH1G/7gG8NofR/A1j5Qxdib7Jj9JYmnB3id9jmEXsI&#10;UXeAwOgmYJKR+g6b6EMJMtLlYC/bhBOeuxejNxK8/pWML893/XRS3KxXaoIhEMpBP8bJTZGYlO7Y&#10;TGACUr0XKhROarqXxqTe5Y/7nVg0+1j1OCM/u9lzLHt2ZoHlRWbs6Drbq511ObTn/48bC/+jBedu&#10;rcOpYCOZkMNsjiwpyLD7CFadlJH2QyYSzrivBw+M7MLM+8k0RnsN6Jo10qcbqDTtppYVvMH4XSoA&#10;xV6ks7uRLWyvsp35IOZ+twmnwy0EkxAlai/WyLIiITdmw5SoBIrVTg8W72xF5bs+5L/kwJlbmzHt&#10;cxNYe5DzuzFvt2PlLexTEwE+T/1Ig14h0LQcUcsBrqWM7SYwRCVTx+sOZD7WgwVvt3FNOhs8gOR/&#10;CQJnbkTui90YP1GDKU8HActLoFKA5BvNkcBI2IGkK4DJ/npkv+zBevYg8oWtyKZYT5NvndeLe5EC&#10;5f+f+NmOQTLCQ1gk6K66tQbZiRK/VynXo7B+JZBrY5lDKPzIi/QX27H0O+1YeG0bJk80U8a3EzzJ&#10;PLUc4B7GmusYkp4RMlTKdJZ51t2C1b/keyyxbZ9Jilt28ZsFlheZaUBTUsn9o5y9CusVSipK5+yZ&#10;Jiz/NaXhb3Ri7JU9GL+BDOtoEKOHwvwZxujNPZR99Vj7G53ddkJ5XPKKnG5A6enfl6LzVBkKwVKR&#10;i9ZqkSf7yuauMhskkoTprwYxdYSD39NnjmNqzTLu9ZCRhQlOtFA/TvY2Y/S2Oswcq8ckWadAtdJD&#10;FmbzYeLVHSid7EC5vJMgTPmfJtul/K8G02AZxXaTB9nXdOae/Wzcg8lfbkSis4+Kvh9nb9iJzP02&#10;lCotBNI2ZP6yGRPD+ynth1HsvpHlOgRl04yG7GZNcdITxPirm1E+1YOyAjaT1YvZ6/CANn8yFUry&#10;ky4sjHQi6hrAWB9/Dx/ChM+OyEfIQPN1KJSvMO5fJpGd1hJLnHhSPcYHMvctDzIfHUT01+yYeFkT&#10;JodbMeXuwpKLoMv2yHoGEOtwYO3jnLDKFli+IMwCy4vL1glcRbZzmRJrPX8tpdZWykYOWBPtp4ny&#10;jOxtpgOVR8h87q9F+ivNKHyN7+r7AQ5iO4GWIESGtp6+AsXMhjvJM4KllhEk+fi31sS0oy1/S8V/&#10;FFgoLN1YL5Z/uZMK2ouYL4iVkJ/yWg7TQcpwyk6lvOglQ3PfhKztGP83SMAYRKrzEOZOuFH4Vz+K&#10;5V3IFS5DJq/kX40EIbm+CEgIyLFalPh3oSjgrkfyMw6cHmhFRmuFPR7M/2c5mHcgA04goOxc6UP6&#10;7WSFWp5wys+RjNITMMx3LjRIaXwdxjwOTL+bklZBPwxj30qwvIZtSODLXc16c3L5Tz1Y6vJjui+A&#10;uXCYTDGImdeyXGeGoFNFBTLrUuZaZMpbkcpvoaTXpEK2mWN5tP6r+KRnepD5e97n97swd28rTr64&#10;Dg8fqkP0l8Iof6ufn31mdm/Z88AssLyIjGBVzuyibNyBgnbPtQkU5UBbJtOJaieUA5cAmixfZYK+&#10;orCtGj5NrkQ6jy4/yoSC1YoNacdd62DP/K6qvqEb7M5I1To+i6Cd2Ymi0uzqfScliwk+3mZK3n6Y&#10;ky7+AeQcHhTdfYgE5H94BAnbncjbbkDKQ1D1hgh4NmQ+E2IZmwk+lNyqY7yBfYh/n9/ZFVhGDhCI&#10;DiBb2on1OQLPPR2Y8CqrJRlfqBOJd1Ian/Qi+2AHUt/qwMo3yGrfcZj/89HasBZsR1IJ3rzX8TsD&#10;lNRyuzqMU4dbsfp5uRO1oqwz9Ap/tkB2mqgjc9+D0p+7sOTuJrj3YdWvcHZ9mOltR+7P+tg2/SgX&#10;apHKXoFU+ZIq01fCtCgBWOuCnMhgPBtYhxQZ/Zob6/N2pE7WIfGjGhTG+Rw5kVtA+cIwCywvLquw&#10;zRVowwwws7NO8Fomm1Gg2rX9ZHpKOKXP6X3oxEfVdUmZHEtpssG0/CSVGrbWsEUjczd5zuPNpJrV&#10;4JdL0Yo2qWjyv+R1E2FcO9T5GpQe6sTELXvNrvCy7wimw8NYDVKOOnuR8OtcNeW55wQy3n6seL14&#10;qL8Js9poSnSZcpqMkhE9o4nlp5lz5NU+pZNFcrEqF3chc58L8yEn2WEQc0EnQdiJ+Rv47FcexMzN&#10;TZg+1ozHDtdgikA83+cnuHUhrdSvniNYIFjG/H1IkWmmXSHMuwdw9pc6Uf6hl/dvQyWuM+gH2Yer&#10;k0H+h12YOdGEnG0YaY/f7HRP+W0Y+w8HkLuvF+XRoClvIb+NY4GTUFTvQm293ch5ufyY+JBsRxNM&#10;V0cNlTuoyOt5gqvcxp7U3pY9T80Cy4vMBCqKYqToRGQ/5rx5utEcTzSDMkV2pvS8SgtBCWg2ZdIa&#10;yNtRlHRea0ZpTU7d1ehGF7RWZk7siJUSCLSbr5iKBGvt5CvNgVydimKxqQNYes8BTDucWHafwNTQ&#10;Mcz0u7HmoSR2BxEJ2xDptRNM7ZgOdmP8N1sJTk6sKw5klKBPVqb7lbUmyftX/U+1scMySP7Lz3Cx&#10;GTO/3kVpPIg1guWa6zDyzmOIOkKIOIdQaDuGYvMJJJ3XmR35iOJ1Bob592GCar85XZMgo035XEj6&#10;PSzXEUx6ejD138kooyGC225kspdiheBXUGqFxQOIvLkNq51DWA2ETUqQqf4gRvvsmBt0IvoS1vV9&#10;BPaFDk4cu1l25SmvYZsoHoDcrVh24xtK4JczuEw727puGKXFKl8wZoHlxWVyEZFcVbvnyCAz2Rqk&#10;c7XmeKRJ+8r/mV3jNTmQ1xp2o9BtSoNrgFGsMCYTM5W/3QWCpUK9yf3EuKoIlCUvxWCVc5zPzm5B&#10;uXwtst+w4exwPaIEobnQEKb65G+oqDu9WAn2kOm1kBV2YPo1lKqnvCyX2C3LEGNfSl9jnN1N9kKT&#10;z0jl01pild0q3mT2PgLt8Q7EFIszGEah+xji3b2Y8dowK5ns1HFCN6bcTpwN1WM0dABzyo3tPIHl&#10;EH+GHea46AoZYjwQMLEm19whPHS0DtHPdUBHH8u5q5AsXo5cjjI6aUf0N/hMW4AMNYzZcD8WwgNI&#10;uI8BTbchs38Y525iW5/x8L1o116bUDXmGKUi1ZcVxIQsXGZiUirAsJzCz5sFli8cs8Dy4jKBRjF7&#10;FUFQzsXbjK0rtQUBTc7jlUQDrdUwTrFNJfsSizSpXc+zUuWXMTlmaIbhPJOJVRIw+Y51L+OrJ/DV&#10;PVdbeF2uPATw3C5UphwYf90esjwXMq5+E7lnIew156OTSuYfbMcjtx1E4ds+fk+73Qr4wAkgc7lx&#10;0C8o/YMcqXX23OyC70GBfSxbEqsMI/E2RRdykTEGKPVDBMBuzN5Zh8nf3I/l9zdj7cNdSPypE6uf&#10;7MbqFzsR/0wHVt8RwMJgHxltNVf7UtCNpb5exFx9KLmUHbMPEyEXzrx8F3J/pzPifayXzeT/Ln+v&#10;D0u3d2Pe68FU2Gec/1OOQ6zbIFZsHiwOHET2Y81Yj7INtFwQqydb3odM7kpOZIo9uafKvHXChvUw&#10;O+5yHjdtqp/8zqZtbtnzziywvMjMSGGdyKAcNrKO1xT5Ws7IYi2SyAqaqxMuZJjV0zjaKeb7kSyk&#10;tBXgKn1AMSmZzv9v9pwnmAY2WWtCaQgku6+kXN3C63zeipyjq3JfLIp6F6sEj3kfwaNbRzGHzPFH&#10;nWRZsY/gzOEOxP9emQUFsldiney2xHuli0qupc0VG+/JOghETF3IztJXoYha5L4ZxPygG9nuAYJk&#10;D6a9fszfw+efI8tbs/OzLIfSWOS1G816rbPsFYLevw1h+UUO42aUJTjqdM9UrxurlPA5xwiZZq/Z&#10;kFpUGtnhNiz9MgH2Y2SZ4yHMv60Fc85O43akQBg5WxCxHjfO9O/HuTfsQeJrLahk65BY38L2JMgv&#10;dBE4mzihcHIxTLIqucXGTe4bndjieCnIMnv5Lp7c1pY9b80Cy4vNxBAJIgZINBDZ1puyQ0nnDdYi&#10;x3MZf9egNUcWk5SGJuLNhbyr83JRkpnvWJJYGz76roBZ5eE9S2kxxFaUvu/DqduvwZyrAyX7CZQc&#10;x7DodeOxoYOI/6GyRrLvbATmMH6bmSqIrOte5uxytU7rMX5GIdUyPSj/yIXpX9mHqN2GSvcwWSol&#10;ccCD6TeSwT7Qz8/WoJTbRgZ3temTlfRWMrwDBLM2TP1qK6JhF1LOXnbb6nHEJZ+fAK6QakNYCfRj&#10;2R9Gyn4MKx0hPOLZgfFf5QTxzeM4e/dePBTci7P9TTg3VI/5Wxsw/lu7EP/aQVRmWI9UJ8FSGTDJ&#10;tjVYFNGHz60yedXjie9H668yxQQwGRSf0M6WPa/NAsuL0Z6rda5nc5/z73jjHhr8Wh+NS657sfin&#10;dXj4+DWYcrgw2enCo8O7sPS/DwLz7Ddml1tg+fj7bdxL7Iy/a0NK7KxwrhvRP3Ng9PYmTIZs5vhg&#10;wjdgTsEohuSq43qMDbfgzO9uQ3munkBeTya6D0Xdb8KDR+/aice62giyfbQglmkRVxjLniDBnAzT&#10;Yce0g1LeRaba21M9tvi2Hcj/cyfW5waQ/XYPIn/ehMjH25D+Etnrg5TpEQW/IHtVThsdORQ71DKI&#10;JhBNJIatq47WOPiFMgssLbtQq+YWp2kTacaJ1N92Y+ZdrZh+RwtWPr1xcsgEFNlgvE9j1UyJrTj5&#10;nr34kesgorYbsdrzEsx7hzEV9GFWkcp7BpBvuJ63bcO5t1yO0iilc7IFihBeyFxllgjyf+NB9F4n&#10;Jl7TibHXtGL0tU0Yv6cJ0/c2YeHXWrH43wik77Uj/qEA1j7tQukBB9YJhuv5/chps4w/jdP9GgFS&#10;Iea0dKH4o/I0kNuWADGl5Q2BJdmoBowFlr+YZoGlZRdsZIXKAmnS5Sqlb9wGLBNkltr5/2YjtRUJ&#10;RwnDNv3+48wE7ljtQOQTrRh/UT2WBwJYGvBhfIQs8pb9GH9FI2bv6MTSm1uQ+piiMXWS8bFfRhqh&#10;xF753OWUxpfxPgS1aRfKox6CqRulcTtKUzayRgKryrXSwuepP2+Ywr9l9iKtddKCTigRMI0z/16U&#10;4zXIJau5fLT8oMAiytGu3ERm48YCy19ss8DSsgszAmBiO/vFDrORUczWIk8WWcoovJoAZQsKxUuQ&#10;LwjABCjP0EfYh+Ruo3zslceakfmXVmS+1o7s17uQu78LpR85UKbMrpDxlYoEsMIuKML7+grZX6wN&#10;CuabyV6GTG6byTFunMFlGd5bidcyV5tz4OuZK/jZS7GevYTP1IZYDUFaicxaCY51BErWK67TUlt5&#10;7WrWh+XKKOXHbtaTjDLDMbABlEaGG3atugkwn1Qny17YZoGlZRdmfOdmh57gmFZ+7yuQKV6FHIFF&#10;6XQh9yWBkY4AGva12T0eZ2anX5s2VyG1vg15ELAUyZzMziTgIghny3uQz+8za5vl9JXGPSeXkrsU&#10;Qc5ssBDMVg7Q+B25PiWupokl6neZNph4T+Ue0mdTSie8nd/fh8JaA8vdwOfxfzozTrAvZbazPjsp&#10;8dXHrzGmaOs/YZVaXqiCpUkZslm9LHvhmgWWll2YCSzboMC02jFXkNl8nmwyq11iSlK5F0UUtJZ9&#10;Z2Nn/mktyv602EiWdxCFdA1ZovwtJXt5L7nj0HQ+3ew+69gn5b+c9dOFbUgVqj6ohukqvQIldCkt&#10;Vqj8RgQ5476joMIEY6XMkLRO1rGsO8h8L2HZt5udah0ZVeCSasBjfp6fLSbrzXfP52WvxpGUESg5&#10;WPTZ8zvem9bLsheuWWBp2QWbOelDcDK7xDpnrfPd+6qAIvcZBa2NtlwYWK4RiAzzI2DFm1FIthAw&#10;9yOdJ3vMSerzngRMsVaTHlaBkuP7yfz2UnqzPxqpr6jsVyOdEwvUMUpFLKqGm1MOH323vFZvGGR5&#10;rZHgSPkdJwvVkc6Vev5UPTZ8VOUepXLH1cerwZqrDFkmQBajpBlgFWDq783qZdkL1iywtOzCjCBB&#10;KbyulA8CFm2crDQTgBS0Q6BFgKNklX/h5t9/oskNKZ/bZhidOSGUUIpeSuAs2apS4fI5YrCp3D7e&#10;n8/TWfgVHb3cTwa43/wuAC2SiWZy7I+KXqTjmsbIRH/sAymwk3ymGZBkuY2vZHV3vwqu1ZNL5rOK&#10;1iRQlMw3G1nnTX2eZsBS65i671PrZdkL2CywtOxCTQEwTFZIOcSbo3xay7uW/WOXWeerOowrys4z&#10;s67qaRcxVf4tMDInlbTeSGmt00m8hyR5NrfxObPuKKAiI1UZYgS35SqAmmyHYoVit4YBChwVpIPA&#10;rnicya3sz1v4U+uO/L+uy6k9Iyf3a5FXtCaCsIkaZJz9dR8BbnU5oPo7778BltXTOs9cR8teYGaB&#10;pWU/uwkozpsY2pOvP/6zP4s98b6yp8rdx/+tfvjT+uLj7/V4e9z/DHCeL//5+5z/jGWWPckssLTM&#10;MsssuwCzwNIyyyyz7ALMAkvLLLPMsgswCywts8wyyy7ALLC0zDLLLLsAs8DSMssss+wC7Klg+TKC&#10;ZRPB0skPXEOw3EGw3EWw3E+wlCuHTkvoyxvuF5ZZZpllvwhGoohyPcGy5TxY3ooPvqcVyAeBbA1Q&#10;JDAWaoF0IwGU7FLh/PP8mSV4ZnndMssss+wXwXLEQ7TjK5/trILlXa/oxzvf3oOZM3dg+sxxTJwb&#10;xOi5fkyeGcT06QFM8Oc4bfKcD1PnPPzpNTZ19if2dNcu5uubXXu+XN/s2sVwfbNrP6/rm117vlzf&#10;7NrFdn2zaxfb9c2uXdB1g3V+TE3fho9+9DDuevUgLnnTa1+OI6Eu3DzSgxOHG3HDsVrccKKGxp/H&#10;D/Dvetww0ogbR1pw00jrT+zo4+zprl3M1ze79ny5vtm1i+H6Ztd+Xtc3u/Z8ub7ZtYvt+mbXLrbr&#10;m127kOv8XZh3/Po6BAd24VV3jeD/ARS/qc99Q2DNAAAAAElFTkSuQmCC"/>
  <p:tag name="ISPRING_PRESENTERDATA_1" val="SG/DoG5nIEtpbSBI4bqtdQ==|R2nDoW8gdmnDqm4=|||ezVCRjQ0Q0Q5LUFGQjEtNEFCMS05QUVBLTdDN0UxQTQ3OTg0Mn0=||SVNQUklOR19QUkVTRU5URVJfUEhPVE9fMg==|MQ==||SVNQUklOR19QUkVTRU5URVJfUEhPVE9fMw==|"/>
  <p:tag name="ISPRING_PRESENTER_PHOTO_4" val="jpg|/9j/4AAQSkZJRgABAQEBLAEsAAD/4RD6RXhpZgAATU0AKgAAAAgABAE7AAIAAAAQAAAISodpAAQA&#10;AAABAAAIWpydAAEAAAAgAAAQ0uocAAcAAAgMAAAAPgAAAAAc6gAAAAg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FdpbmRvd3MgMTAgVElN&#10;VAAABZADAAIAAAAUAAAQqJAEAAIAAAAUAAAQvJKRAAIAAAADOTUAAJKSAAIAAAADOTUAAOocAAcA&#10;AAgMAAAInAAAAAAc6gAAAAg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DIwMTc6MDk6MDEgMTE6MjM6MjkAMjAxNzowOTowMSAxMToyMzoy&#10;OQAAAFcAaQBuAGQAbwB3AHMAIAAxADAAIABUAEkATQBUAAAA/+IMWElDQ19QUk9GSUxFAAEBAAAM&#10;SExpbm8CEAAAbW50clJHQiBYWVogB84AAgAJAAYAMQAAYWNzcE1TRlQAAAAASUVDIHNSR0IAAAAA&#10;AAAAAAAAAAAAAPbWAAEAAAAA0y1IUCAgAAAAAAAAAAAAAAAAAAAAAAAAAAAAAAAAAAAAAAAAAAAA&#10;AAAAAAAAAAAAAAAAAAARY3BydAAAAVAAAAAzZGVzYwAAAYQAAABsd3RwdAAAAfAAAAAUYmtwdAAA&#10;AgQAAAAUclhZWgAAAhgAAAAUZ1hZWgAAAiwAAAAUYlhZWgAAAkAAAAAUZG1uZAAAAlQAAABwZG1k&#10;ZAAAAsQAAACIdnVlZAAAA0wAAACGdmlldwAAA9QAAAAkbHVtaQAAA/gAAAAUbWVhcwAABAwAAAAk&#10;dGVjaAAABDAAAAAMclRSQwAABDwAAAgMZ1RSQwAABDwAAAgMYlRSQwAABDwAAAgMdGV4dAAAAABD&#10;b3B5cmlnaHQgKGMpIDE5OTggSGV3bGV0dC1QYWNrYXJkIENvbXBhbnkAAGRlc2MAAAAAAAAAEnNS&#10;R0IgSUVDNjE5NjYtMi4xAAAAAAAAAAAAAAASc1JHQiBJRUM2MTk2Ni0yLjEAAAAAAAAAAAAAAAAA&#10;AAAAAAAAAAAAAAAAAAAAAAAAAAAAAAAAAAAAAAAAAAAAAAAAAFhZWiAAAAAAAADzUQABAAAAARbM&#10;WFlaIAAAAAAAAAAAAAAAAAAAAABYWVogAAAAAAAAb6IAADj1AAADkFhZWiAAAAAAAABimQAAt4UA&#10;ABjaWFlaIAAAAAAAACSgAAAPhAAAts9kZXNjAAAAAAAAABZJRUMgaHR0cDovL3d3dy5pZWMuY2gA&#10;AAAAAAAAAAAAABZJRUMgaHR0cDovL3d3dy5pZWMuY2gAAAAAAAAAAAAAAAAAAAAAAAAAAAAAAAAA&#10;AAAAAAAAAAAAAAAAAAAAAAAAAAAAZGVzYwAAAAAAAAAuSUVDIDYxOTY2LTIuMSBEZWZhdWx0IFJH&#10;QiBjb2xvdXIgc3BhY2UgLSBzUkdCAAAAAAAAAAAAAAAuSUVDIDYxOTY2LTIuMSBEZWZhdWx0IFJH&#10;QiBjb2xvdXIgc3BhY2UgLSBzUkdCAAAAAAAAAAAAAAAAAAAAAAAAAAAAAGRlc2MAAAAAAAAALFJl&#10;ZmVyZW5jZSBWaWV3aW5nIENvbmRpdGlvbiBpbiBJRUM2MTk2Ni0yLjEAAAAAAAAAAAAAACxSZWZl&#10;cmVuY2UgVmlld2luZyBDb25kaXRpb24gaW4gSUVDNjE5NjYtMi4xAAAAAAAAAAAAAAAAAAAAAAAA&#10;AAAAAAAAAAB2aWV3AAAAAAATpP4AFF8uABDPFAAD7cwABBMLAANcngAAAAFYWVogAAAAAABMCVYA&#10;UAAAAFcf521lYXMAAAAAAAAAAQAAAAAAAAAAAAAAAAAAAAAAAAKPAAAAAnNpZyAAAAAAQ1JUIGN1&#10;cnYAAAAAAAAEAAAAAAUACgAPABQAGQAeACMAKAAtADIANwA7AEAARQBKAE8AVABZAF4AYwBoAG0A&#10;cgB3AHwAgQCGAIsAkACVAJoAnwCkAKkArgCyALcAvADBAMYAywDQANUA2wDgAOUA6wDwAPYA+wEB&#10;AQcBDQETARkBHwElASsBMgE4AT4BRQFMAVIBWQFgAWcBbgF1AXwBgwGLAZIBmgGhAakBsQG5AcEB&#10;yQHRAdkB4QHpAfIB+gIDAgwCFAIdAiYCLwI4AkECSwJUAl0CZwJxAnoChAKOApgCogKsArYCwQLL&#10;AtUC4ALrAvUDAAMLAxYDIQMtAzgDQwNPA1oDZgNyA34DigOWA6IDrgO6A8cD0wPgA+wD+QQGBBME&#10;IAQtBDsESARVBGMEcQR+BIwEmgSoBLYExATTBOEE8AT+BQ0FHAUrBToFSQVYBWcFdwWGBZYFpgW1&#10;BcUF1QXlBfYGBgYWBicGNwZIBlkGagZ7BowGnQavBsAG0QbjBvUHBwcZBysHPQdPB2EHdAeGB5kH&#10;rAe/B9IH5Qf4CAsIHwgyCEYIWghuCIIIlgiqCL4I0gjnCPsJEAklCToJTwlkCXkJjwmkCboJzwnl&#10;CfsKEQonCj0KVApqCoEKmAquCsUK3ArzCwsLIgs5C1ELaQuAC5gLsAvIC+EL+QwSDCoMQwxcDHUM&#10;jgynDMAM2QzzDQ0NJg1ADVoNdA2ODakNww3eDfgOEw4uDkkOZA5/DpsOtg7SDu4PCQ8lD0EPXg96&#10;D5YPsw/PD+wQCRAmEEMQYRB+EJsQuRDXEPURExExEU8RbRGMEaoRyRHoEgcSJhJFEmQShBKjEsMS&#10;4xMDEyMTQxNjE4MTpBPFE+UUBhQnFEkUahSLFK0UzhTwFRIVNBVWFXgVmxW9FeAWAxYmFkkWbBaP&#10;FrIW1hb6Fx0XQRdlF4kXrhfSF/cYGxhAGGUYihivGNUY+hkgGUUZaxmRGbcZ3RoEGioaURp3Gp4a&#10;xRrsGxQbOxtjG4obshvaHAIcKhxSHHscoxzMHPUdHh1HHXAdmR3DHeweFh5AHmoelB6+HukfEx8+&#10;H2kflB+/H+ogFSBBIGwgmCDEIPAhHCFIIXUhoSHOIfsiJyJVIoIiryLdIwojOCNmI5QjwiPwJB8k&#10;TSR8JKsk2iUJJTglaCWXJccl9yYnJlcmhya3JugnGCdJJ3onqyfcKA0oPyhxKKIo1CkGKTgpaymd&#10;KdAqAio1KmgqmyrPKwIrNitpK50r0SwFLDksbiyiLNctDC1BLXYtqy3hLhYuTC6CLrcu7i8kL1ov&#10;kS/HL/4wNTBsMKQw2zESMUoxgjG6MfIyKjJjMpsy1DMNM0YzfzO4M/E0KzRlNJ402DUTNU01hzXC&#10;Nf02NzZyNq426TckN2A3nDfXOBQ4UDiMOMg5BTlCOX85vDn5OjY6dDqyOu87LTtrO6o76DwnPGU8&#10;pDzjPSI9YT2hPeA+ID5gPqA+4D8hP2E/oj/iQCNAZECmQOdBKUFqQaxB7kIwQnJCtUL3QzpDfUPA&#10;RANER0SKRM5FEkVVRZpF3kYiRmdGq0bwRzVHe0fASAVIS0iRSNdJHUljSalJ8Eo3Sn1KxEsMS1NL&#10;mkviTCpMcky6TQJNSk2TTdxOJU5uTrdPAE9JT5NP3VAnUHFQu1EGUVBRm1HmUjFSfFLHUxNTX1Oq&#10;U/ZUQlSPVNtVKFV1VcJWD1ZcVqlW91dEV5JX4FgvWH1Yy1kaWWlZuFoHWlZaplr1W0VblVvlXDVc&#10;hlzWXSddeF3JXhpebF69Xw9fYV+zYAVgV2CqYPxhT2GiYfViSWKcYvBjQ2OXY+tkQGSUZOllPWWS&#10;ZedmPWaSZuhnPWeTZ+loP2iWaOxpQ2maafFqSGqfavdrT2una/9sV2yvbQhtYG25bhJua27Ebx5v&#10;eG/RcCtwhnDgcTpxlXHwcktypnMBc11zuHQUdHB0zHUodYV14XY+dpt2+HdWd7N4EXhueMx5KnmJ&#10;eed6RnqlewR7Y3vCfCF8gXzhfUF9oX4BfmJ+wn8jf4R/5YBHgKiBCoFrgc2CMIKSgvSDV4O6hB2E&#10;gITjhUeFq4YOhnKG14c7h5+IBIhpiM6JM4mZif6KZIrKizCLlov8jGOMyo0xjZiN/45mjs6PNo+e&#10;kAaQbpDWkT+RqJIRknqS45NNk7aUIJSKlPSVX5XJljSWn5cKl3WX4JhMmLiZJJmQmfyaaJrVm0Kb&#10;r5wcnImc951kndKeQJ6unx2fi5/6oGmg2KFHobaiJqKWowajdqPmpFakx6U4pammGqaLpv2nbqfg&#10;qFKoxKk3qamqHKqPqwKrdavprFys0K1ErbiuLa6hrxavi7AAsHWw6rFgsdayS7LCszizrrQltJy1&#10;E7WKtgG2ebbwt2i34LhZuNG5SrnCuju6tbsuu6e8IbybvRW9j74KvoS+/796v/XAcMDswWfB48Jf&#10;wtvDWMPUxFHEzsVLxcjGRsbDx0HHv8g9yLzJOsm5yjjKt8s2y7bMNcy1zTXNtc42zrbPN8+40DnQ&#10;utE80b7SP9LB00TTxtRJ1MvVTtXR1lXW2Ndc1+DYZNjo2WzZ8dp22vvbgNwF3IrdEN2W3hzeot8p&#10;36/gNuC94UThzOJT4tvjY+Pr5HPk/OWE5g3mlucf56noMui86Ubp0Opb6uXrcOv77IbtEe2c7iju&#10;tO9A78zwWPDl8XLx//KM8xnzp/Q09ML1UPXe9m32+/eK+Bn4qPk4+cf6V/rn+3f8B/yY/Sn9uv5L&#10;/tz/bf///+ELImh0dHA6Ly9ucy5hZG9iZS5jb20veGFwLzEuMC8APD94cGFja2V0IGJlZ2luPSfv&#10;u78nIGlkPSdXNU0wTXBDZWhpSHpyZVN6TlRjemtjOWQnPz4NCjx4OnhtcG1ldGEgeG1sbnM6eD0i&#10;YWRvYmU6bnM6bWV0YS8iPjxyZGY6UkRGIHhtbG5zOnJkZj0iaHR0cDovL3d3dy53My5vcmcvMTk5&#10;OS8wMi8yMi1yZGYtc3ludGF4LW5zIyI+PHJkZjpEZXNjcmlwdGlvbiByZGY6YWJvdXQ9InV1aWQ6&#10;ZmFmNWJkZDUtYmEzZC0xMWRhLWFkMzEtZDMzZDc1MTgyZjFiIiB4bWxuczpkYz0iaHR0cDovL3B1&#10;cmwub3JnL2RjL2VsZW1lbnRzLzEuMS8iLz48cmRmOkRlc2NyaXB0aW9uIHJkZjphYm91dD0idXVp&#10;ZDpmYWY1YmRkNS1iYTNkLTExZGEtYWQzMS1kMzNkNzUxODJmMWIiIHhtbG5zOnhtcD0iaHR0cDov&#10;L25zLmFkb2JlLmNvbS94YXAvMS4wLyI+PHhtcDpDcmVhdGVEYXRlPjIwMTctMDktMDFUMTE6MjM6&#10;MjkuOTQ4PC94bXA6Q3JlYXRlRGF0ZT48L3JkZjpEZXNjcmlwdGlvbj48cmRmOkRlc2NyaXB0aW9u&#10;IHJkZjphYm91dD0idXVpZDpmYWY1YmRkNS1iYTNkLTExZGEtYWQzMS1kMzNkNzUxODJmMWIiIHht&#10;bG5zOmRjPSJodHRwOi8vcHVybC5vcmcvZGMvZWxlbWVudHMvMS4xLyI+PGRjOmNyZWF0b3I+PHJk&#10;ZjpTZXEgeG1sbnM6cmRmPSJodHRwOi8vd3d3LnczLm9yZy8xOTk5LzAyLzIyLXJkZi1zeW50YXgt&#10;bnMjIj48cmRmOmxpPldpbmRvd3MgMTAgVElNVDwvcmRmOmxpPjwvcmRmOlNlcT4NCgkJCTwvZGM6&#10;Y3JlYXRvcj48L3JkZjpEZXNjcmlwdGlvbj48L3JkZjpSREY+PC94OnhtcG1ldGE+DQ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Dw/eHBhY2tldCBl&#10;bmQ9J3cnPz7/2wBDAAYEBQYFBAYGBQYHBwYIChAKCgkJChQODwwQFxQYGBcUFhYaHSUfGhsjHBYW&#10;ICwgIyYnKSopGR8tMC0oMCUoKSj/2wBDAQcHBwoIChMKChMoGhYaKCgoKCgoKCgoKCgoKCgoKCgo&#10;KCgoKCgoKCgoKCgoKCgoKCgoKCgoKCgoKCgoKCgoKCj/wAARCAITAiUDASIAAhEBAxEB/8QAHwAA&#10;AQUBAQEBAQEAAAAAAAAAAAECAwQFBgcICQoL/8QAtRAAAgEDAwIEAwUFBAQAAAF9AQIDAAQRBRIh&#10;MUEGE1FhByJxFDKBkaEII0KxwRVS0fAkM2JyggkKFhcYGRolJicoKSo0NTY3ODk6Q0RFRkdISUpT&#10;VFVWV1hZWmNkZWZnaGlqc3R1dnd4eXqDhIWGh4iJipKTlJWWl5iZmqKjpKWmp6ipqrKztLW2t7i5&#10;usLDxMXGx8jJytLT1NXW19jZ2uHi4+Tl5ufo6erx8vP09fb3+Pn6/8QAHwEAAwEBAQEBAQEBAQAA&#10;AAAAAAECAwQFBgcICQoL/8QAtREAAgECBAQDBAcFBAQAAQJ3AAECAxEEBSExBhJBUQdhcRMiMoEI&#10;FEKRobHBCSMzUvAVYnLRChYkNOEl8RcYGRomJygpKjU2Nzg5OkNERUZHSElKU1RVVldYWVpjZGVm&#10;Z2hpanN0dXZ3eHl6goOEhYaHiImKkpOUlZaXmJmaoqOkpaanqKmqsrO0tba3uLm6wsPExcbHyMnK&#10;0tPU1dbX2Nna4uPk5ebn6Onq8vP09fb3+Pn6/9oADAMBAAIRAxEAPwDe+Hvg3TfEPh46hqU2oNcv&#10;czKSl26jAcgcA10v/CsdA/56an/4Gyf40nwa/wCRKT/r7uP/AEYa7mvyDNs3x1LHVoQrSSUnZX8z&#10;1aVKDgm0cP8A8Kx0D/npqf8A4Gyf40f8Kx0D/npqf/gbJ/jXcUV5/wDbeYf8/wCX3l+xh2OH/wCF&#10;Y6B/z01P/wADZP8AGj/hWOgf89NT/wDA2T/Gu4oo/tvMP+f8vvD2MOxw/wDwrHQP+emp/wDgbJ/j&#10;R/wrHQP+emp/+Bsn+NdxRR/beYf8/wCX3h7GHY4f/hWOgf8APTU//A2T/Gj/AIVjoH/PTU//AANk&#10;/wAa7iij+28w/wCf8vvD2MOxw/8AwrHQP+emp/8AgbJ/jR/wrHQP+emp/wDgbJ/jXcUUf23mH/P+&#10;X3h7GHY4f/hWOgf89NT/APA2T/Gj/hWOgf8APTU//A2T/Gu4oo/tvMP+f8vvD2MOxw//AArHQP8A&#10;npqf/gbJ/jR/wrHQP+emp/8AgbJ/jXcUUf23mH/P+X3h7GHY4f8A4VjoH/PTU/8AwNk/xo/4VjoH&#10;/PTU/wDwNk/xruKKP7bzD/n/AC+8PYw7HD/8Kx0D/npqf/gbJ/jR/wAKx0D/AJ6an/4Gyf413FFH&#10;9t5h/wA/5feHsYdjh/8AhWOgf89NT/8AA2T/ABo/4VjoH/PTU/8AwNk/xruKKP7bzD/n/L7w9jDs&#10;cP8A8Kx0D/npqf8A4Gyf40f8Kx0D/npqf/gbJ/jXcUUf23mH/P8Al94exh2OH/4VjoH/AD01P/wN&#10;k/xo/wCFY6B/z01P/wADZP8AGu4oo/tvMP8An/L7w9jDscP/AMKx0D/npqf/AIGyf40f8Kx0D/np&#10;qf8A4Gyf413FFH9t5h/z/l94exh2OH/4VjoH/PTU/wDwNk/xo/4VjoH/AD01P/wNk/xruKKP7bzD&#10;/n/L7w9jDscP/wAKx0D/AJ6an/4Gyf40f8Kx0D/npqf/AIGyf413FFH9t5h/z/l94exh2OH/AOFY&#10;6B/z01P/AMDZP8aP+FY6B/z01P8A8DZP8a7iij+28w/5/wAvvD2MOxw//CsdA/56an/4Gyf40f8A&#10;CsdA/wCemp/+Bsn+NdxRR/beYf8AP+X3h7GHY4f/AIVjoH/PTU//AANk/wAaP+FY6B/z01P/AMDZ&#10;P8a7iij+28w/5/y+8PYw7HD/APCsdA/56an/AOBsn+NH/CsdA/56an/4Gyf413FFH9t5h/z/AJfe&#10;HsYdjh/+FY6B/wA9NT/8DZP8aP8AhWOgf89NT/8AA2T/ABruKKP7bzD/AJ/y+8PYw7HD/wDCsdA/&#10;56an/wCBsn+NH/CsdA/56an/AOBsn+NdxRR/beYf8/5feHsYdjh/+FY6B/z01P8A8DZP8aP+FY6B&#10;/wA9NT/8DZP8a7iij+28w/5/y+8PYw7HD/8ACsdA/wCemp/+Bsn+NH/CsdA/56an/wCBsn+NdxRR&#10;/beYf8/5feHsYdjh/wDhWOgf89NT/wDA2T/Gj/hWOgf89NT/APA2T/Gu4oo/tvMP+f8AL7w9jDsc&#10;P/wrHQP+emp/+Bsn+NH/AArHQP8Anpqf/gbJ/jXcUUf23mH/AD/l94exh2OH/wCFY6B/z01P/wAD&#10;ZP8AGj/hWOgf89NT/wDA2T/Gu4oo/tvMP+f8vvD2MOxw/wDwrHQP+emp/wDgbJ/jR/wrHQP+emp/&#10;+Bsn+NdxRR/beYf8/wCX3h7GHY4f/hWOgf8APTU//A2T/Gj/AIVjoH/PTU//AANk/wAa7iij+28w&#10;/wCf8vvD2MOxw/8AwrHQP+emp/8AgbJ/jR/wrHQP+emp/wDgbJ/jXcUUf23mH/P+X3h7GHY4f/hW&#10;Ogf89NT/APA2T/Gj/hWOgf8APTU//A2T/Gu4oo/tvMP+f8vvD2MOxw//AArHQP8Anpqf/gbJ/jR/&#10;wrHQP+emp/8AgbJ/jXcUUf23mH/P+X3h7GHY4f8A4VjoH/PTU/8AwNk/xo/4VjoH/PTU/wDwNk/x&#10;ruKKP7bzD/n/AC+8PYw7HD/8Kx0D/npqf/gbJ/jR/wAKx0D/AJ6an/4Gyf413FFH9t5h/wA/5feH&#10;sYdjxK909PD/AIu1XT9OnuxbLDbuBJOzkEh88k0Vc8X/APJQtY/697b+T0V+vZRUnVwNGc3duKuz&#10;zKqSm0jqPg1/yJSf9fdx/wCjDXc1w3wa/wCRKT/r7uP/AEYa7mvyHOv+RhX/AMT/ADPUpfAvQKKK&#10;K8w0CiiigAooooAKKKKACiiigAooooAKKKKACiiigAooooAKKKKACiiigAooooAKKKKACiiigAoo&#10;ooAKKKKACiiigAooooAKKKKACiikZgqksQAOpNAC0UgIIBByD3paACiiigAooooAKKKKACiiigAo&#10;oooAKKKKACiiigAooooAKKKKACiiigAooooAKKKKAPHvF/8AyULWP+ve2/k9FHi//koWsf8AXvbf&#10;yeiv27I/+RdQ/wAKPHrfxGdR8Gv+RKT/AK+7j/0Ya7muG+DX/IlJ/wBfdx/6MNdzX5JnX/Iwr/4n&#10;+Z6lL4F6BRRRXmGgUUUUAFFFFABRRRQAUUUUAFFFFABRRRQAUUUUAFFFFABRRRQAUUUUAFFFMSRH&#10;LBHVipwwBzg+9FmIfRTXdY0Z3YKijJYnAA9TXkfi34u+TcSW3huCOUKcG6mBKn/dXj8z+VetlOSY&#10;3OKrpYOF7bt6Jer/AE1fkZ1a0KSvJnr1FfP0/jP4gRW/26U3cVmRkSNYKI8f7xT+tT/Dvx7rH/CV&#10;29tqt5LeW19KImWQ52OxwpX05I4HGDX0dXgDH08PUxEatOXIm7Rk29NWtrJpJ7nOsbByUbPU96oo&#10;or4Y7RCQASSABySazrfXdIuSwt9UsZSpwdlwhwfzrivjhrFxp3hqC0tmZPt0hSRx/cAyV/HI/DNe&#10;Or4Y1H/hFn19kRLBZBGu4kM+TjcBjpnivu8h4Po5lgo4zFV/Z88uWCsnd7dXu3sl2uzirYp058kY&#10;3tufUSXds/3LiFvo4NL9qt/OWHz4vNbom8bj9BXyHGjSSKiDLsQAPUmtbW9I1PwrrKQXgMF3GFmj&#10;kjbI9mU/UfmK9ufhtRjUVL6377TaTiru3/b2yur2MVj3a/LofVlFcuuo6rqvw/i1DRxGurTWqSIH&#10;AI38bsA8euM8ZxXi0XxN8WRyZbUlcd1a3jx+iivk8p4Qxua+1VGcE6cuVpt3vr2T00dmdVXFQpWu&#10;nqfSNFeZ/DX4hX/iPU/7P1GwQtsLfabcEKuB/EDnGfXPXtW3d/Ebw7Z6xcadd3M0MsDmN3aElNw6&#10;jIyevtXDiuG8yw2JlhHScpxXM+X3tHs9P8r+RccRTlHmvodXdXMFpCZrueKCJeryOFUfia8y+I+m&#10;HxDcWmqPrdoPCluoMxjm3fMGO7aFyGY8Ac8fzzbvwVP401a4vD4ttLu3Z2aIR5lMaE8LsyAtYg8M&#10;3/hrXINF1uCa90LUJ0XdAWCs2cKwx0YZ5B6jPXg19ZkmU4TA1VVo4tPERTbjyWajb3lHn5ffSvZ9&#10;09DlrVZTVnH3e9/zt0Lfwb1e8XxfLp9iZ20eYSOYpDuEKjJVvY9AfXP0r3WqmnadZ6ZbrBp9rDbR&#10;AAbY0C5x6+v1NW6+U4izalm+NeJo0+RWS7t2+07W1fX8W2dNCk6UOVu4UUUV4RuFFFFABRRRQAUU&#10;UUAFFFFABRRRQAUUUUAFFFFABRRRQAUUUUAFFFFABRRRQB494v8A+Shax/17238noo8X/wDJQtY/&#10;697b+T0V+3ZH/wAi6h/hR49b+IzqPg1/yJSf9fdx/wCjDXc1w3wa/wCRKT/r7uP/AEYa7mvyTOv+&#10;RhX/AMT/ADPUpfAvQKKKK8w0CiiigAooooAKKKKACiiigAooooAKKKKACiiigAorjbj4j+HIdbXT&#10;Tdljkq9yAPJQgdC2efTIBFdI10L/AEiW40a4hmaSJvIlRgyF8EDnp1rur5Zi8KoPEU3BTtZyTS18&#10;/wAe9tbERqRlfld7F6ivE/hrqXiSx8eppmuvfYu0kZ47oseQCQ6591xkcc16Z450/VtU8Py2ug3a&#10;2t27DLsxXcndQw5BPFelmWQ/2djqeEq1ouM1F86vypO+vXaz/rbOnW9pByS26Fy/1/SNPuFgvtTs&#10;reYnGySZVI+ozxWlG6SIrxsrowyGU5BFfJWs6dd6Tqc9lqMZjuomw4JznPOc9wetW9B8TaxoMgbS&#10;76WFM5MWd0Z+qnivtq3hpGph41MHieaTV9V7r9Gm2vnc41mFpWnE9A+MUviuG+nkd5otAyqRGB8K&#10;cj+PBznOevHpVr4AafGf7U1Hzm80Yt/KHTBw24+/GB+PrWXe/FFdZ8M3+ma3pgM08JRJYGwu/wDh&#10;JU9MEA8E1X+B2r/YfFMlhI2Ir+LaP99csP03D8a9CvgcfT4ZxGEq0VSnTt8NrTirNvTrvd76dCIz&#10;g8RGSd0/wO4+OGsSaf4YhsoGKPfyFHI/55qMsPxJUfTNeVfC+zt77x3pUN2qvFvZ9rdCVRmH6gV6&#10;X8etNkudAsb+NSy2kxV8dlcAZ/NQPxrxjQ9Rl0jV7PULfmS3kWQD+9g8j8RkfjXTwfho1uGp08K7&#10;VJ+0TfXms0vwtb1JxUrYhOWysfWkxjETmYqIsHdv6Y759q8ta3+HGjeIl1NdQiWeN/MSGFzLEj+o&#10;Cg9D2zgelbPiWwT4j+GbJ9F1UQQb98iEZBOPuuAeCD2/+sa8A1SzbT9Tu7N3SRreV4i6dGKkjI9u&#10;K+c4P4fhio1qU8VOnU1U6cfdaV7e82mnfXbp11OjFV3GzUU10Z9UaFruma9A82kXaXMaHa+0EFT7&#10;ggEVp1x/ww8O2+heGraVImS8vYo5bhmPJOMgY7Y3Guwr4LNKOHoYupSwknKnFtJu13bR7abp28rH&#10;ZTcnFOW5U1LTbLVIBBqNrDdQhgwSVAwB9ea4v4zeXbeAJIYkWOMzRRqijAABzgD8K7+vJfjrrdlL&#10;pFtpVvcxS3YuRJLGjBigVWGGx0OWHHtXrcJ062JzbDU43cYyUratK1232Wy10M8S1GlJ+R5HoK79&#10;c05P71zGP/HhX094g8NaR4hWEavZrcGIko25lYZ6jKkHHtXzDoE8dtrunTznbDFcxu59FDAn9K+s&#10;beeK5gSa2lSWFxlXRgysPUEV9p4k1q+HxOFrUW4tKVpK61utLry/A5MAlKMkytdNBo+iTPCixW9n&#10;bsyoowFVFzj8hXySTk5NfSnxZ1Aaf4F1H5sSXAW3T33Hn/x3dXzdBE000cScu7BR9ScV3eGmHccJ&#10;Xxc/tytf/Crt/fIjMJXlGK6H0v8ADHTU0zwRpiKgWSeMXEhxyxf5hn8CB+FeTfHFoD41CwIiutqg&#10;lKjG5sscn3wVr361hS2toYI+EiQIv0AxXy3421Max4r1O+Vt0ckxEZ9UX5V/QCvH4E9pj87xGPbd&#10;rSb/AO35aL7l+BrjLQoxh/Whr+APBN54pjurm1vFs1tmCq5Uks55wMHjAxz7itbXrnx54HEYudVl&#10;ktXO2OfcJ0J9PnBIOOx/Cszw/wCM9T8NeFZ9NgsBGl5veG7IZGBIClh2bGOPSvR/h7pKeJPhpFa6&#10;8ZbiGaZ3jZnO5QG4IP1DfnXv55jsVgq08XmUKc8LzqMYuMZSs07yT6NNO8X+BhRhGaUabala51Pg&#10;PVp9c8JadqF4B9olRg5AwCVYrnHvjP41o2eradezPDZX9pcSocMkUyuw+oBp1jY2umaZFZ2yLFaQ&#10;R7FUngKPUn+dfKF60UWp3Dae7rAsrGBs4YLk7Tn1xiviMi4docSYjFSpSdKMXeKsmrSbsnr0VtF+&#10;h2Vq8sPGN9T67orxv4S+LfEN5qUGn3sc9/p77h9pdSTCQM8v3HbnnkfSvWbzUrGxkjjvb22t5JPu&#10;LLKqF/oCea8HOMjxGVYt4Sdpytdcut16K7T7prT01NqVaNSPMtC3RSAggEEEHkEUteMbBRRRQAUU&#10;UUAFFFFABRRRQAUUUUAFFFFABRRRQAUUUUAFFFFABRRRQB494v8A+Shax/17238noo8X/wDJQtY/&#10;697b+T0V+3ZH/wAi6h/hR49b+IzqPg1/yJSf9fdx/wCjDXc1w3wa/wCRKT/r7uP/AEYa7mvyTOv+&#10;RhX/AMT/ADPUpfAvQKKKK8w0CiiigAooooAKKKKACiiigAooooAKKKKACorqBLm2mgl3eXKhRtpw&#10;cEYOD2rybxz8RdZ0HxnJZQQQixt9mY3TmYEAk7u3UgY9K9Ys7hLu0guIs+XMiyLn0IyK9jH5Li8t&#10;o0MVVty1VeLTv2evZ7Pr+DMoVY1G4roeQ+JPh74V8NWrX+qalqP2fOI4FZN8h/uj5f8ACuWk+Iup&#10;Wlqlj4chg0nT4siONFErnJySzNnJP0FQ/FfW5dX8Y3kZY/Z7JzbRJ2G04Y/UsD+npXqHhzwD4Yv/&#10;AAlp7NaCZ7i3SRrlZGD7iMkg54we3tX6hPEUssy/D4riByxEqlmk7OMdL/Dom7Pd3erStbXzlF1J&#10;yjQ9234nlWl+PNXtPEUes3jR6hcrF5H75cYTOSF24wff3r3fwb4rsPFVgZ7ImOePAmt3PzRn+o9D&#10;XhPxA8FXXhO8Vgxn06Y4hnxyD/db0P8AP8wIfhrqsuk+M9NkjYiOeVbeVezK5A5+hwfwroz3IMtz&#10;3Lfr+X2UoxvFx0TUbvla2XXomn3uTRr1KNTkmd58fNGGyw1mJeQfs0xHfqUP/oQ/KuL8H+BbvxVp&#10;N3d2F3bpLBJ5fky5G7gHOR06+navbfiZbQ3XgXV1uGVVSHzVZv7ykFR9SRj8a8R+HPjE+EtQuHlh&#10;eezuVCyRocMCOjDP1Ix71xcL4/MMRw7OGA1rUZWV0ndfFbXTZtb9ti8RCEa6c9mY2u+HdW0GXZqt&#10;jNAM4DkZRvow4NVNKvZdN1K1vYD+9t5VlX3IOcV9YQPBqemxStFvt7mJX8uVOqsM4IP16VxXiD4V&#10;6DqbmWzEmmzE5Pkcof8AgB6fhijL/EXD1k8PmtLleqbjquqd1uuuzYTwMl71N3Oyxaa1pC+YizWV&#10;5CCVboyMM/yNeJeK/hTqljcSS6EBfWZOVTcFlQehBwG+o/Kvb9JsY9M0u0sYWZo7aJYVZupCgDJ/&#10;KrdfnuU8RYrI683gZXptvSS0au7Pydrar8Tuq0I1kufc+YLLwv4shmZLTS9UgdvlJVGjB+p4Fd14&#10;H+FM6XcV74m8tUjIZbNWDFj/ALZHGPYZzXstFe1mHiDmOLpSp0oxpc2jcb833vb8+zRjDA04u7dw&#10;ooor4Q7Qrz7xL8LNJ1nUZ76K5ubO4ncySBcOhY8k4PPJ969Borvy/NMXltR1cHUcJPR26rzummZz&#10;pxqK0lc8hHwWh35OuSFfQWoz+e6vR/C2g23hvRotOs3lkjQli8hyWJOSfateiuvMuIsyzSmqOLqu&#10;UU72slr8kiadCnTd4o8q+KngvxDr2pC7065F1aBRss2k2eW2MErn5TnrnOecV5uvgzxTZ3cbpo13&#10;5sbhlKoHAIORyMivp2ivdyvjzHZdho4RU4ShFWV01p52383a76mNTBQqS5ru55f478c3uj+HobC8&#10;sZINavbMM7qR5cRbKtg55YYPHbI5rwuvr66toLuExXUMU0R6pIgYH8DXI6v8NPDOpbmWyazkP8dq&#10;+z/x05X9K9XhfjHLMqpOlUoODk7ylF8ye9tHZpJOySb+9meIwtSo7qVxniHwvaeK/CGl6dpl/Alt&#10;avGyTRqJAVVCuBg++fwqy3iTQPC95pXhqN5DKdkCLGAwjzgLvOeCT9TzmuH1H4R6jZb5PD+sZJ/5&#10;Zy5iY+25cg/kKk+Gnw7v7TXP7U8RQ+UbZ90MRcMXk/vkgngdR6n9eeeGyqeCnKrj/aUoc0owS5Zu&#10;c+999e2m+y3alUU1aFm7a9LI6f4xa6dH8Jvbwttub8mBcdQmPnP5cf8AAq+fLG1mvryC1tkLzzOI&#10;0Ud2JwK9S/aBjn/tLSZWB+zGF1U9g+4Z/TbXP/BlLZ/Hdr9pK7likaEHu+P8N35V9bwqqeU8NSx1&#10;Nc0mpTfqrpL5WV/mc2JvVxHI/Q978O6VDomiWenW4GyCMKSBjc3dvxOT+NeY/tAQ2Qg0qcjGoszI&#10;CD1iAyc/QkY+pr1+vnL4gahL4u8fm1sT5kayLZW+Oh5wW+hYk59MV8PwPRrYvOHjakmlBSnN+t9H&#10;6ttvyR14xqNLkS30R0Pwbg8Ui4t7i3Zj4edmWRZpAVOM5KL1Bz3HFe2VS0bT4dJ0q1sLYYht4xGv&#10;vjqT7k8/jV2vB4hzdZvjZ4mMFFapWVm1d2cu8rbv5dDehS9lBRuFFFFeIbBRRRQAUUUUAFFFFABR&#10;RRQAUUUUAFFFFABRRRQAUUUUAFFFFAHj3i//AJKFrH/Xvbfyeijxf/yULWP+ve2/k9Fft2R/8i6h&#10;/hR49b+IzqPg1/yJSf8AX3cf+jDXc1w3wa/5EpP+vu4/9GGu5r8kzr/kYV/8T/M9Sl8C9AooorzD&#10;QKKKKACiiigAooooAKKKKACiiigAqrql9DpmnXN9dEiC3jMjkDJwB2965nxv4903wuDAf9L1EjIt&#10;0bG33c/w/wA6k+H/AIgn8XeHprrUbKGJTK0OwfMki4HY/Uj8K9dZNiqeEjmNem1Rule6Td39lPXo&#10;9bW66mXtYuXs09TxXxd46v8AxHdTiWOCKxddiQmJXZFznO4jO7jsRX0J4cuLS60Gwl02TzbPyVWN&#10;u+AMYPoRjBHrXL+PvAVlrmkf8Sy2t7XUYATCY0CK4/uNjsex7H8a84+GHi6Xwvq76Vq26Owlk2Or&#10;8G3k6Z9h2P59q+6xuHwnEmTp5TDknQbbp9WmrX83ZaPq7p62vxwlLD1f3rupdTnviHp8mm+NNXil&#10;BG+4aZD6q53D+ePwre+Gnj9/DbCw1IPLpTtkFeWgJ6keo9R+I9/UPiL4Jh8WWkc1u6Q6lCuIpT91&#10;167W9vQ9q8N1Twh4g02dornSbs4ON8UZkQ/RlyK+kyjNMr4kyuOCxskppJNNpO6VlKLdu19NtU13&#10;56tOph6nPDY9y8bax4f1PwNqLSX9pPDJAxi2yAsZMZTA653Y4/OvF/hnpUmreNNNRFJjt5Bcyt2V&#10;UOefqcD8aXQ/APiLV5lVNOltoieZrpTEoHrzyfwBr3fwR4Ss/CmnGG3Pm3UuDPcMMFz6AdgOwrxc&#10;Ti8Bwnl1fBYSv7WpVvZaPluuW7s2tvO7dtEkaxjPE1FOUbJF/wATaHa+ItIl06+MqwyENujbDKQc&#10;gjqK53Qvhl4d0mZZjBLezKcqbpgwB/3QAD+INdvRX5rh83x2FoPDUK0owerSdv8Ag/iehKlCT5mt&#10;QooorzjQKKKKACiiigAooooAKKKKACiiigAooooAKKKKACiiigDI8UaBZ+I9JksL9Tsb5kdfvRsO&#10;jCvBfEPgLxD4au/PtopbmGNt0d1aAkrjoSByp/T3r6Ror6bIeKsZkidOnadN7xlt527X67p9Uc9b&#10;DQravRnzXcfELxVcWTWEl+3zDy2ZYlWQj0yBnPv1rs/g34LurW8/tzVrd4CqlbWKQYbJ4LkduOB9&#10;SfSvX9q7t20bvXHNOr0sw4yjVwc8HgMNGgqnxNbvy0S329LpWuZwwlpKU5XsFFFFfDnYVNWnitdM&#10;u5p7j7NEkTFpv7gx1+tfOnh74g+INGug7Xst9ATl4bpy4b6E8qfp+tb3xf8AGg1a6Oj6ZLnT4G/f&#10;SKeJnHb3UfqeewrkPBfhyfxRrkdhA4jTaZJpDzsQEZOO55A/Gv2bhbh6hgMqq4nN4rlmuZqSXuxS&#10;06XTd72TXTqeTia8p1VGl0Povwj4lsfFGli8sSVZTtlhb70beh9vQ963K8w1LT4fhX4eudQ0NXvJ&#10;7qaOJzdvlVUBiCAoGef51qeBfiNYeJHS0u1FlqR+7GWykv8Aun19j+tfn2PyGVWFTMMri54VNpN/&#10;ErWvdb2Tdr9tX3O6FazUKjtI7uiiivmjoCiiigAooooAKKKKACiiigAooooAKKKKACiiigDx7xf/&#10;AMlC1j/r3tv5PRR4v/5KFrH/AF7238nor9uyP/kXUP8ACjx638RnUfBr/kSk/wCvu4/9GGu5rhvg&#10;1/yJSf8AX3cf+jDXc1+SZ1/yMK/+J/mepS+BegUUUV5hoFFFFABRRRQAUUUUAFFFFABWd4ibUF0O&#10;9OjKr6j5R8gMR978eM/WjVNb0vSSo1LULW1ZuVWWQKT7gdat2l1b3luk9pPFPA/KyRsGU/QiumnT&#10;q0OTESp3jdWunyuzva9kntrZktp3jc+VPEOl6rpl8f7ct54rmbMm6U5L5PJz3rrfhL4x/sDUv7Pv&#10;5MaZdPyx6QydA30PAP4HtXsnjfw1b+KNEks5tqXC/PbzEf6t/wDA9D/+qvmTUrG402+ns72JoriF&#10;ijoex/w96/b8nzTCcX5dUweKiozW8V0/llH0/B6bM8erTlhainHY+uhyMivDvj1plpa6xp99bhUu&#10;btHEyjvt24b6nOPwrI8P/FDXNH01LLZbXccS7YmnDFlHYZBGQPeqWn2mt/EbxPvnkZycebNtwkEf&#10;oB+eB3P4mvC4f4WxnD2Plj8ZVjGjBSu7/Eul106PW7vZK5tXxMa8FCK1Z7Z8Lrqe88B6TLdEtIEa&#10;ME9Squyr+gFdVVbTLKDTdPt7K0XbBBGI0HsB396s1+X5hXhicXVr01aMpSaXZNto9GEXGKTCiiiu&#10;QsKKKKACiiigAorH1rxLo2iA/wBp6jbwOOfL3bn/AO+Rk/pXB6x8Y9OhLJpWnz3TdA8rCNfqByT+&#10;lexl/D+ZZjZ4ajJrvay+92X3XMZ16dP4meqUV4zF4k+JHiT/AJAukS28LfdkitcKR/vycVbj+Gnx&#10;G1nnVtYW2Q9UmvGbH/AUBWvqKHh5jHriq0Kfldyf4WX4nPLHQ+ymz1S5vLa1Gbm4hhH/AE0cL/Os&#10;ybxV4fhOJNb00H0FyhP6GuNs/gA7HdqHiEbj1WK1z/48W/pWvb/APQVH+kapqkh/2DGn81NenT4A&#10;wMf4uKk/SC/Vmbx0+kfxNFvHHhlTg61Z/g2aF8c+GWPGtWn4sRUafAvwqo5uNVb6zp/RKG+BfhVh&#10;xPqq/SdP/iK3/wBRcp/5/wBT7ok/XanZF2HxZ4emwE1vTcnsblAf1NaVtfWl1/x63UE3/XOQN/Ku&#10;VuPgJ4fYH7Pqeqof9to2/korIvP2fwMtY+ISCOiy2v8AUN/SsanAGAl/DxUl6wT/ACaKWOn1j+J6&#10;VRXksnwu+IOj/NpGtJOg6JFeOhP1VgF/Wqkus/E3w3zqulTXUKdWe2Eigf78X9TXmV/DzFLXC14T&#10;8neL/G6NI46P2k0ey0V5PpPxktHYJq+mTW7dC8DBx+RwR+td3onizQ9b2rp2pQSSnpEx2P8A98tg&#10;n8K+YzDhzM8uu8TQkkuqV196uvvsdEK9Op8LN2iiivFNgooooAKKKKACvDfiZ4x8S2Wralo0jJa2&#10;ch/dNGmGeI9MN798d8ivcqxPFXhnTvE1h9m1KL5lyYpk4eM+x/p0r6DhrMsHl2NVXHUlUg/K7i73&#10;Ukutuq7bamGIpyqQtB2Z8xaRptzq+pW9hYx+ZcTttUdvcn2A5Ndtr/grXvA0kOsaZdmeOHBeeFdr&#10;RHuGXnK9s9PUCuq8NeB5/A2tXGu3uoQS6ZawSE7EPmMMf3eg/M1gfEX4lLrun/2bosc0FpIP38ko&#10;Adx/dABOB6+v8/1eed4zNsxp0sqUamFslUbWmu6d7O6WySd29fLzVRjSpt1NJdDmvGXjXUvFUVpF&#10;erHFFAMlIsgO/djn27dufWqfhfwzrHiGWVtGgLeRhmkLhAp7AE96h8LaDd+I9Yh0+yHzNy8hHEaD&#10;qx/zycCvpnQ9LsPDWiR2ltshtYF3PI5A3Hu7H1pcRZ9huGMPDA5fTXtHtG2iTera3beyXX0SChRl&#10;iJOc3oTaFHexaNZR6q6yXywqJmU5BbHJq/XFX/xN8L2kxiF685BwTDEzL+fQ/hWv4f8AFuia+2zT&#10;L+OSbGfJYFH/AO+TjP4V+P4vKcxhGWKrYeUYu7vytJX1+S102PUjVpv3VI3qKKK8k1CiiigAoooo&#10;AKKKKACiiigAooooAKKKKAPHvF//ACULWP8Ar3tv5PRR4v8A+Shax/17238nor9uyP8A5F1D/Cjx&#10;638RnUfBr/kSk/6+7j/0Ya7muG+DX/IlJ/193H/ow13Nfkmdf8jCv/if5nqUvgXoFFFFeYaBRRRQ&#10;AUUUUAFFFFABXIfEjxdH4W0fMJVtSuMrboecerkeg/U/jWv4r1238OaHcajdAuI8KkYOC7nov+e2&#10;a+ZfEOtXmvatLqGoSbpnPAH3UUdFA9BX3HBnC7zev9ZxC/cwev8Aef8AL6fzfd1OPF4j2S5Y7sg1&#10;Nr6e4N1qXntNcfvPMmBzJ7gnqK7/AOCGtNYa1e2t1dJDpz27TP5rhVVlKjdz7Ej8vSrepePNK8R+&#10;Abu01yBV1eJAIQqcO/Z1P8PuPTp1xXl7Wtwtstw0EogY4WQodpPselfqfsp51l9bA46j7B35Fs1p&#10;ZqUNr6bafqjzbqjNTg79f+HPqrSvEWj6tK0Wm6la3Eq9USQbvrjqR71k+NPA+meKgstxvt71BtW4&#10;iAyR6MO4/X3r5phlkhlSWF2jkQ5V0OCp9Qa9r+CKaxePqWraldXM1tMFiQzOW8xgeWGfTp+J9K+C&#10;zfhOfDUHmeCxTjyWtde823ayto01fRrp8ztpYlYh+znHcNP+DVhFOGv9UuLmMHOyOIRZ+py1ekaR&#10;pVjo9klppltHbwL/AAoOp9SepPuavUV8PmWfZhmiUcZVckumy+5WX5nZTowp/CgoooryTUKKKKAC&#10;muyopZ2CqBkknAArjvGXxC0nw3vgVvtuoDj7PE3Cn/bbt9OT7Vw9lpXjj4oyCSU/YdFY5DMDHDj/&#10;AGR1kPvyPcV9bkvB2NzKKr1f3VL+aW7/AMMd366L1OWtioU9FqzrPE/xR0TSC8ViTqV0OMQnEYPu&#10;/wDhmuVt5/iJ8QD/AMSyCSw01/8AlomYIsf75+Zv+A5+leq+DvhN4c8OiOaaD+075efPulBUH/ZT&#10;oPxyfevQQABgDAFfouX5DlWV2dGl7Sa+1PX7o7L7jgnXqVN3ZeR4p4d+A9nGRN4j1Oa7lPLRWw2J&#10;n3Y5J/IV6ZoPg3w9oIX+ytItIZF6SlN8n/fbZb9a36K9epiatT4pGSikFFFFYDCiiigAooooAKKK&#10;KACiiigDF1zwroWvKw1bSrS5Y/8ALRowH/Bxhh+deaeI/gRpVzul0C/nsZeoim/ex/QHhh9cmvZa&#10;K2p4irS+CQnFM+arm1+I/wAP8tMkmoabH1YZuIgPr99B+QrovDPxX0jUikOqo2m3B43Md0RP+92/&#10;EY969zrh/GHww8OeJg8slqLK+bn7TagISf8AaXo34jPvXl5hkuV5pd4ilyTf2oaP5rZ/caQrVKfw&#10;u68yxDLHPEssLpJG4yrocgj1Bp9eL6l4W8bfDOV7rSpjqGkKdzGNSyY9Xj6r9R+ddZ4N+JWl68Ut&#10;r3Gn6geAkjfI5/2W/of1r88zngvG5fF18O/a0u8d1/ijv81deh30sXCektGd5RRRXxx1hRRRQBHP&#10;DHcQSQzoskUilHRhkMCMEGvB/HnwyvdKmku9CjkvNPJz5SjdJD7Y6sPcc+vrXvlFe7kXEOLyOs6m&#10;Hd4veL2f+T7NfijCtQjWVpHnXwQ01bPwxPcSWksF3NOyu8q7S6qBtxntyfxzXBfFvxfPrGsz6Xay&#10;ldNtHMZVTxLIOrH1APA+me9fQVfH90JFuZhPnzQ5D5/vZ5r7zgv2edZvic1xEfeVnFN3tzaXV+yV&#10;l2voceLvRpRpxLugaNe69qcVjpsXmTvzzwqjuzHsBXQ+L/A+qeDoLS/kuopEaQKJYCytHJjI9PQ4&#10;PtXqvwe8Opo/hiK9lQfbNQAlZiORH/Av5c/j7VzPx512JxZ6HCwaRG+0z4/hOCFH5En8q9anxVis&#10;w4gjl2DSdGLalpe6SfM79Enou/XcyeGjCh7Se/Q6f4UeMH8SabJa37A6laAb26eanZvr2P4etd5X&#10;zv8ABSSRPHcCx52yQSK/0xn+YFfRFfnvGuV0cszWVPDq0ZJSS7Xvdel1dep3YSo6lO8twooor5I6&#10;gooooAKKKKACiiigAooooAKKKKAPHvF//JQtY/697b+T0UeL/wDkoWsf9e9t/J6K/bsj/wCRdQ/w&#10;o8et/EZ1Hwa/5EpP+vu4/wDRhrua4b4Nf8iUn/X3cf8Aow13Nfkmdf8AIwr/AOJ/mepS+BegUUUV&#10;5hoFFFFABRRRQAVW1C9ttOspru9lWG2hXc7t0AqzXjXxx8UK5Tw9ZuDtIkumB79VT+p/D3r2cgyi&#10;pnGOhhYbPWT7RW7/AEXm0Y1qqpQcmdTc+LvBPimMaZf3UcsbOGVZ0eJSw6Hdxj8xWX45+F1ne2pu&#10;fDcSWt4g/wBQD+7lHtn7p/T19a4nw18MdR13TLXUIdQsEtpxk/MzOnPIIAxn2zXv2n2y2VhbWqMz&#10;rBEsQZupCgDJ9+K+nzXEUOGq9NZLi5ScW+aDbcU1a91ZLXZq19LpnPSi8RF+2j8z5Iurea0uJLe6&#10;ieKeNiro4wVPoRXp/gn4l2lpoq6R4ltDPbRR+XG8cYYMgHCsp4P1/P1rtPir4SstZ0S71IKsOo2c&#10;LSiUD76qCSrevA4PavGfBPhW78U6qtvAGS1Qgzz44jX+rHsK+4p5llfFGUyxGOXIqTvLWzjK28X5&#10;rbq9rXszjdOph6vLDW569pHgnwd4ks7bWbKwmjt58sIvMZASGIIKg8cg9Diu/tbeG0t47e2iSKCN&#10;QqIgwFHoBUem2UGm2FvZ2cYjt4ECIo7Af1qzX4zmWZ1sbNxlUnKnFvlUpNtLp87Wuz1qdNQWyv1C&#10;iiivNNAoorF8VeJNP8M6cbrUZPmORFCv35T6Af16CtsPh6uJqxo0YuUpaJLdkykoq7NHUb6102zk&#10;ur6dILeMZZ3OAP8APpXkOueN9b8Zal/Yvgm2uFjfgypxI49Seka++c+46VBpWk+JPi5q/wBouWNl&#10;oUL43YPlp7IP439T29uBX0B4T8L6V4V00WWj2wiXgySNzJKfVm7/AMh2xX63knCWGypKvjkqlbpH&#10;eMfX+Z/gui6nmVsVKppDRHA/D/4N6bo3l3viMx6nqP3hERmCM/Q/fPuePbvXrCgKoVQAoGAB2paK&#10;+mq1p1XzTdzmSS2CiiuB8ZfFXw74aLwCc6jfrx5FqQwU+jP0H6n2qadOdR8sFdg3bc76sjXvEmja&#10;BHv1jUrW04yFkf52+ijk/gK+dte+KHjDxQzx6Yf7MsjxttflbHvIec/TH0rmIfDrSyGbUbp5ZGOW&#10;2nJJ92PWvXw+TVKms3Y8zF5xhMJpUnr2Wr+5frY9o1z476FaFk0ixu9QcdHbEMZ/E5b/AMdrjL/4&#10;0+LdRJGlWFpaRnoyRNKw/EnH6Vz9tplnbY8q3TI/iYbj+Zq7XrUsnoQ3V/xPncRxb0o0/vf6L/Mq&#10;3Xinx/qRJn1q7hB/55SLD/6Bisua08QXZzeazcSE9d9zI/8AOt6iuyOCox2X9fceZU4mxstrL5f5&#10;s5hvDc8nMl4CfcE/1qtd6N/Z6o8l8EDNtBCn/GtGTVPtWuW1tbtmBGO4j+I4P6CszX7ltQ1Iww8x&#10;wgge57n+lRVdGnBy6I9nL55ricTTozl8S5mkle2qS23ZpW9nrluFex1mZB1BjuHX+Valr4k8facQ&#10;bfW72XH/AD0mE36Pms3wjcNLZSQsc+U3HsD/APqNb1UsLRqxu4/19x5+Jz3H4LESozalyvtb02Zo&#10;WPxk8Y6aQNTs7W8jHVpIChP0KkD9K7HQ/jzo9wVTWNNu7JjwXiYTIPc9D+hrz6qlzp1pc5863jYn&#10;uBg/mK5KuT0J7K34HTQ4te1an9z/AEf+Z9KeH/Fmg+IVB0fVLa5cjPlhtsg+qHDfpW5Xxxc+G1Db&#10;7Kdo3ByA3OD7Eciug0P4ieM/ChRLiY6jYrxsusyDHs/3h+Jx7V5WIyWpDWDufQ4TOsJi9IT17PR/&#10;j+jPqeivN/Bvxf8AD3iApBeudKvm48u4YeWx/wBmTp+eK9HBBAIIIPQivIqUp0naaseqmnsLXmXx&#10;A+EWkeIxJd6UE0zVDzuRf3Up/wBpR0PuPxBr02iinVnSlzQdgaT3PmbTfE/iP4eakuj+LbWaayHC&#10;MTuYL6xv0ZfY9OnHSvXtH1Wy1mwjvNNuEnt36MvY+hHUH2NdR4i0HTfEWmvY6xapcW7cjP3kP95T&#10;1B9xXz54k8LeIfhVqh1TRJnu9FdgGYjIAzwsqj9GH6ZxXz2d8K4XOE62FSpV+20Z/wCT81811Oij&#10;iZUtJar8j2miuc8GeLdP8VWPm2jeXcoB51sx+ZD6+49/5V0dfkWKwtbB1ZUMRFxnHdP+vx2Z6kZK&#10;S5o7BRRRXOUUdX1Wx0e0+06ndR20GQoZz1PoPU14L8TtCiF9J4g0SSO70e9cs8kJ3CKU/eDY6ZPP&#10;44r174ieFB4s0ZLeOYQ3UD+ZCzfdJxghvY+vauU+F3grWtD1HUP7aSEadNCYmgLiRZjkYOOmAM9f&#10;XpX3/C2MweU4WeZQr/vlpKm9FKN1bl683VPZNNNWdzhxMJVZKm46d+xgad8Wrmx8NQWEenI19BEI&#10;UnMnyYAwGK4647Z/wrzW9up727lubuVpZ5WLu7Hlia961j4S6DezNLZyXNiWOSkbBk/AHkfnRpPw&#10;s8PaS/2q/kmvBEN5FwwWMAc5IA5/E4r6bL+KuGsujOvhKclUqatcrbb3tdtpK76aeRzzw2IqWjJ6&#10;Ix/gX4blt47jXbuMp5yeTbBhyVzlm+hIAH0NeuV4T4x+Kd7PcPaeGiLOxj+RZgg3yAdxnhR6d/5V&#10;yUHjXxLBN5ia1els5w8hdfyORXn47g/N+IK0sxxMo0nLaLu2ktk7LR2331b9DSGKpUF7OOtup9R0&#10;V5V8P/ih/aV1Fp3iFY4riQhYrlBtV27Bh2J9Rx9K9Vr89zbJ8XlFf2GLjZ9Humu6f9NdUdtKrGqu&#10;aIUUUV5hqFFFFABRRRQAUUUUAFFFFAHj3i//AJKFrH/Xvbfyeijxf/yULWP+ve2/k9Fft2R/8i6h&#10;/hR49b+IzqPg1/yJSf8AX3cf+jDXc1w3wa/5EpP+vu4/9GGu5r8kzr/kYV/8T/M9Sl8C9AooorzD&#10;QKKKKACiiigDmfH3iqDwtorzsVa9lBW2iP8AE3qfYZBP5d6+aLp7m5eS8ufMkaaQlpmH3nPJ59ea&#10;9y+N3h241XSbbUbJGllsd3mRqMkxtjJA9iPyJ9KofBFV1XwvqumajbJPYJMCokXKksOR+GAfxr9Z&#10;4YxmEyTIpZnSjzzckqiuk0r2SXys0ut3208zEQlWrezei6Hl/hjxNqnhq787TLgqjHMkL8xyfUf1&#10;HNe6eEPiNo+vQhLmVNPvgPmimcBW91Y8H6da4Lx78Lp9PEl94dD3FoMs9seZIx/s/wB4fr9a8ur6&#10;HE5Xk3GFD61Qdp/zKykvKS6/P5SMI1KuFlyvb+tj6w0vWtJ1w3cGn3cF4IfkmVfmHOfwIOD0yKuW&#10;Vna2EAgsbaG2hByI4UCLn6CuB+Cnh6TStAl1C6UrPqBVlU9RGM7T+OSfpivRq/G86w9HBYyrhMJU&#10;cqcXa76tLXbTR3Sdj1aUnOClJWYUUUV5JqFFFYXjDxJaeGNIe8uzukPywwg/NK/p9PU9q2w2Gq4q&#10;rGhRjzSk7JImUlFXexD428WWXhXTfPuCJLqQEQW4PMh9fYDua4DwL4K1X4kasfEPiqSRNK3fIoyp&#10;mAP3EH8KDufy5yQvw78HX/xF1x/EnikudLV/kTkCcg/cX0Qdz36dckfRcMUcEKRQoscSKFREGAoH&#10;QAdhX7ZkmSUcgo2VpV5L3pdv7sf1fX7keRWrOu/7pHY2lvYWcNrZQxwW0ShI441wqj0AqeiivQbu&#10;ZhXOeMvGejeEbPzdWuQJmGYraP5pZPoPT3OBXC/E/wCLtvorS6X4ZMd3qgOySf70cB9B/eb26Dvn&#10;pXi8Wm3mrXsmo6/cSz3Ep3N5jZZvqew9v5V6uCyydf3p6I4MdmNDAw56r+XV+iOg8W/EXxL42kkt&#10;bHOn6UTgxQsRuH+2/U/QYHtWLp3h+2t8Ncfv5PcfKPw/xrXijSJAkahEHAAGAKfX1FDCU6EbRR8F&#10;mHEGJxbcab5I+W/zf+VhAAoAUAAdAKWiiuo8EKKKzNY1aLT02gb52GQnp7mlKSirs2w+HqYmoqVJ&#10;XbNJmCqWYgKOST2rl9b1oz7rWwJKnhpB39h7e9Un+36od9xIViPIB4H4Cm3qRWNv5UXMsg5Y9cV4&#10;eIzim6iw9DWT/Dvd+X3n6Vk/A1TD0/r+P0jFXXr0snq23tol11KVncG1laVP9YFIQ+hPGfyzWppV&#10;v5UDSuPncfkKq6bYGRhLMuIxyAf4v/rVq3bbLWVvRTXgZzmCqtYOi73av960/wA/uP0XhzJvq/Pm&#10;eIjbR2v5J6/nb1b7DPB7BBeu5CooUknoOtdBZ3tveb/s0gcIcHjFctp8i23h69kJ+aZvKUevH+BN&#10;ReHblrTUow+RHMNhz79D+dfYQq8nLF9T8czDKnjZYnExveLSXZ2Sv/kjt6KKK7D40KTr1paKAMjU&#10;NCtbrLRjyJfVBwfqKv8Ahbxv4m8ByJDv+26UDj7PMSyAf7LdUP6exqxTXVXUq4DKeCCMg1zV8LTr&#10;K0ke5l+f4nCNRk+aPZ7/ACf+d0e9eBvH2i+MbcfYJvJvVXMlnMQJF9SP7w9x+OK62vjq80ea0uEv&#10;dFlkguIm3qEYqyn1U9jXrPwz+MK3Mkek+MWWC6B2R3pG1XPpIP4T79PXHf5jG5XOj71PVf1/Xc+9&#10;wGZ0MdDmpPXquq9f6se2UyeKOeF4Z40kikUq6OMqwPUEHqKcCCAQcg96WvIPRPnr4j/Dy+8G358T&#10;eDGlW0iO+WFOWtx3/wB6P1B6fTp1fw/8aWviuxwdsOpRL++gz1/2l9V/l+RPrJAYEMAQeCDXz78V&#10;fAV14S1IeK/CAaG2jffNDGP+Pc92A7xnuO2fTpxZxk9DP6Ps6vu1o/DP/wBtl3T/AA3XZ3Squi7r&#10;bqj1aiuY8B+LLbxXpQmTbFexYW4gz90+o/2T2/Kunr8SxmErYKtLD4iPLOLs1/XTs+qPYjJTXNHY&#10;KKKK5ygrhPjPqElh4ImSFipu5ktyR/dOWP5hcfjXd1xvxZ0qTVvBN2sCl5rYrcqo77fvf+Olq9jh&#10;6VKGa4aVf4eeN/v0/GxjXu6crdj5wt4ZLieOGBC8sjBEUdWJOABX0H4O+Guk6TYxvqttDf6g4zIZ&#10;V3Rof7qqePxPP06V4p4Iu7ew8XaTc3hAgjuFLsei9tx+nX8K+qByMjpX6R4jZvjMK6WEoScISTba&#10;um2na110W7V9brocGApQleUtWfP/AMZfDdloOr2dxpkSwQXiMTEvRXUjJHoDuHH1r1/4fao+s+Dt&#10;MvJm3zGPy5GJ5LKSpJ9zjP41478bNQubrxk1rMjJBaRqsQP8W4Bi34k4/wCA13/wT0a/0vw7cTX/&#10;AJka3cgkhgfjaoGN2O27+QFcXENF1eFsJWxlROqrNX1clK+l99I2bflrqXQdsTJRWh6LRRRX5Yek&#10;FFFFABRRRQAUUUUAFFFFAHj3i/8A5KFrH/Xvbfyeijxf/wAlC1j/AK97b+T0V+3ZH/yLqH+FHj1v&#10;4jOo+DX/ACJSf9fdx/6MNdzXDfBr/kSk/wCvu4/9GGu5r8kzr/kYV/8AE/zPUpfAvQKKKK8w0Cii&#10;igAooooAKaiKgwiqo64AxTqKLiCvKoPhjJeeN77U9Ye2/sxrhpo4Is5kBOQGGOB6+v616rRXp5bn&#10;GKytVPqsuV1Fyt9bXvp2fmZ1KUaluboIoCgBQABwAO1LRRXmGoUUUUAU9X1G20nTbi+vpBHbwruZ&#10;v6D1J6AV4/4Z0jUPi14ykv8AUd8Oh2jAMAeFXqIlP949Se35Cl8Z6je/EHxlbeGdBbdZxSYaQfdZ&#10;h96Q/wCyozj1/EV9BeFtBsvDWh22l6cm2GFeWP3pG7s3uTX7JwpkayfDLGV1+/qLT+5F/q+vZWXc&#10;8nE1vay5VsvxNCztoLK1itrSJIbeJQkcaDAVR0AFTUUV725gIxCqWYgADJJ7V8//ABX+Kc2pzy6B&#10;4QlbyCTHPeRnmX1VD2X1bv246s+MvxHl1e6l8M+GZC1ru8u5uIz/AK490U/3B3Pf6deM0bS49Ph7&#10;NOw+Z/6D2r38tyzntUqo8XN83p5fTtvN7L9X5fn0ItG0aOxUSTYkufXsv0/xrXoor6aMVFWR+bYn&#10;E1cVUdWq7t/1oFFFFUYBRRRQBDdzLbW0sz9EUtj1rjrCNr25kurn5ju79z/9auj8SkjRbjH+zn/v&#10;oVjaRj7CmPU5/OvnOJMTOhhrQdr6fff/ACP1fwwy2jicRKrVV7X/AAtb8Xf5Iu1F5ERkMhQFz3PN&#10;S0V+eRnKPwux+9TpwnbnSdu4VnaxOq2xiDDexGR3xWgeRWfDpcayFpWLjPA/xruy+VCnU9tXk/ds&#10;0kt2eZm8MVWpfV8NFPnum27cq/W5Rs4JbvYjEiCPP69ce9WdZiEawSRjbt+UY7elaqqFUKoAA6AV&#10;R1r/AI8x/vCvSpZrUxePpy2jeyXr+p4tfIaGX5TWgtZNXb8076eW/rfU6m0l8+1hl/voG/MVNVDQ&#10;snSLXP8Ac/rV+v0SLukz+YcTBU604LZNr8WFFFFUYhRRRQAVmavpMWoIWGEuAOH9fY1p0UpRUlZm&#10;1DEVMPUVSk7NGr8Lvibd+F7qPQ/FDPJpYIWOZvma39P95P5dvSvo2CWOeGOaCRJIpFDI6HIYHoQe&#10;4r5M1q0tbu323MiROPuSMQMf/Wrb+EvxMfwnM2ka5I0+jEny5E+c27f7Pqp9O3Ud8/NZllln7Slv&#10;2/rr+Z+k5Pmyx9L3laS37eqf9WPpumyIksbRyKrowKsrDIIPUEV5Te/HXwxASLa21O5PYrEqr+rZ&#10;/SsW5/aBtlJ+y+HppB6yXQT+SmvIjgq72iezzI5/4g+Gb34Z+KYfEHh4N/ZE742clYyeTE3+yex9&#10;vUZPqXhzWrTxBpEGoWLZikHKnqjd1PuK8y1v4zz+INMutOm8MW81rcIUdDMzn6jCjBHUH1FcZ4K1&#10;/XvC01w2n2E09vOPmhlicrkdGGMc9v8AIrx+J+F6mc4dVYpLEQ0Tuvej2b7ro/l1NsPiVSlZ/Cz6&#10;Torxg/FTxEnMnh+MD/ckFIPjJexHFzocWfQTMv8ANTX55LgLO1tTT9JxO767R7/ge0UleS2/xotm&#10;x9o0WZP9ycP/ADUVrWnxe8PTECaK/tz3LxKR/wCOsT+lcVbg/OqOssNJ+ln+TLWKov7Rz3xD+GDq&#10;82peGkLox3SWSjkepj9R/s/l6VpfCi78YJcRafq1lOukRIR5t3EySJgfKqk4LDPscCussfH3hi9w&#10;ItYt0J7TZi/9CArobW7truPzLS4hnT+9E4YfmK9HG59may95fmeH5rfDKcZKUemjsk2ujvfvczhR&#10;p8/PTl8kNuLG0uZo5bm1gmli5R5IwzJ9CelWaKK+Mc5SSTei28vQ67BRRRUjCiiigAooooAKKKKA&#10;CiiigDx7xf8A8lC1j/r3tv5PRR4v/wCShax/17238nor9uyP/kXUP8KPHrfxGdR8Gv8AkSk/6+7j&#10;/wBGGu5rhvg1/wAiUn/X3cf+jDXc1+SZ1/yMK/8Aif5nqUvgXoFFFFeYaBRRRQAUUUUAFFFFABRR&#10;RQAUUUUAFcB8XvFR0LQ/sVpJt1C+BUEHmOP+Jvqeg/H0ruru4itLWa4uHEcMSF3c9FUDJNePfD7T&#10;ZfiR8SrjWtRjJ0uyYSeW3IwD+6j/AEyfXB9a+z4KyWOPxbxVdXpUdX5y+zH9X5Jdzkxdbkjyx3Z6&#10;R8DvBQ8NeHhqF9FjVdQUO+4cxR9VT2Pc++B2r0uiiv1OrUlVm5y3Z5iVlYK8a+OvxAbToW8N6JKf&#10;7QnXF1LGeYkPRB/tN+g+vHcfE3xfF4O8My3nyvfS/urWI/xOR1PsOp/Ad6+Z9Ctpry6l1bUXaa4m&#10;cuGfksxPLGvSyvBe3nzy2RwZlj4YGg6svku77f10LWg6WthDvkANw4+Y/wB0egrWoor6+MVFWR+W&#10;YnEVMTUdWq7thRRRVGAUUUUAFFFFAFfUIPtNlPD3dSB9e361yeiy4EkDcMDkA/rXaVyniCxks7z7&#10;dbD92xy2P4T/AIGvJzjBfXMO4Lfp69P68z7vgPPI5XjlGp8Mv+Ga+7VeaLdFVrS7juVG04fup61Z&#10;r8xq0p0ZOFRWaP6UoV6eIgqlKV4vqgooorM1CsrWpCzRQJyxOcD8hVy7u47ZDuOX7KOtJ4dsZLq7&#10;+33I+RTlM/xH/AV9Jw/l06tZV5K0Vt5v/gHw3G3EFDL8FOipXk91+nq3bTtdnSWcP2e0hh/uIF/S&#10;pqKK/Q0raH8zTk5ycpbsKKpXup2llkTSjf8A3F5b8qzINT1PWLoWmg6fNPM3QRxmR/rgcD8aznWh&#10;D4mehhMpxeL1pw07vRf8H5I3nZUUs7BVHUk4FZl1rtjBkCQyt6RjP69K6nQ/gx4l1llm8Q3senRH&#10;nYx86Qf8BB2j8/wr0vw98HfCmkhXubaXUpx/Hdvlc/7gwMfXNeXXzmlDSOv9fcfTYXhOC1xE7+S0&#10;X37/AJHz9Dq+panP5Gj6dLPKeixo0rfktdJp3w28e60A00H2GJu9zKIvzVct+Yr6bsrK1sIBBY20&#10;NtCOkcMYRR+AqxXlVc5qz+FWPfw+T4PD/BTX5/nc8F0z4AyNh9X14Bv4ktod3/jzH+ldZp3wS8JW&#10;oH2hL69Pfzp9oP8A3wFr06iuCeNrz3keioRXQ5Wx+HnhGyAEPh+wbH/PaPzf/Q81t22i6XagfZdN&#10;socdPLgRf5Cr9FYSqTlu3947IQAKAFAAHYUtFI7KiMzsFVRkknAAqBi0jKrrhgGB7EZrza88Wa54&#10;o1GbT/A0UcdrCdsupzD5Qf8AZyD/ACJPoKf/AMIDr8oEl1431MXB/wCee8KD7DeP6Vj7Zv4Fc9T+&#10;zVTS+s1VBvpq380tvnr5HbXWhaRd5+1aXYT56+Zbo38xWHffDjwfeg+doFkuf+eKmL/0Airfg/TN&#10;b0uK5i13V11JSwFu23DAY53HqSfqeldFXRCtNK6bXzPPrU405uMZKS7rb8dTy3Uvgf4UugTatf2T&#10;dvKmDAfgwJ/WvLviX8OD4BsbbUrLWpJvOnEKJ5fluvyk53BuenoOtfUdeDftQXEmfD9sBiLE0hOe&#10;p+QD8ufzr0MHiKtSqqcpXT3vqYSSSudX8Pxcf8IZpDXs0s88kAlaSVyzEMSwyTz0IFdDXiulfFi6&#10;0q3gsdS0MKIY1jGxzGQAMD5WB9PWu68H+P8ATPFF6bOzt7uK5WMyMJVG3AIHUE+or8WzvhnNcPVr&#10;YurRtC8pXTi0k230ei1XQ9ajiKckop6nYUUUV8odQUUUUAFFFFABRRRQAUUUUAePeL/+Shax/wBe&#10;9t/J6KPF/wDyULWP+ve2/k9Fft2R/wDIuof4UePW/iM6j4Nf8iUn/X3cf+jDXc1w3wa/5EpP+vu4&#10;/wDRhrua/JM6/wCRhX/xP8z1KXwL0CiiivMNAooooAKKKKACiiigAooooAKKKQkAEk4A70AeY/HH&#10;XjaaTBotsx8+9O+UL1EYPA/Fv5GvTvhb4YXwp4Os7J0AvJR590e/mMOR+Awv4V434Itz4/8AjFLq&#10;UoL6bYN56g9NqHEY/FsNj619JV+8ZVl6yrLaWDtaTXNP/E+nyVl8jxatT2tRy6dAprusaM7sFRRk&#10;sTgAetOryz9oDxT/AGL4VGl2r7b3VMxnB5WEffP45C/Qn0ruo0nVmoLqZt2VzyHx94hfx543llR2&#10;Gk2uY4AeAIweW+rHn6Y9Kin1awtFCech2jAWP5se3FcxZaWz6vYWF5cfZIrt4w0pXcIwxxuIyM4r&#10;6I0L4H+GrHa+pSXepSDqHfy4/wDvlef/AB419Q8XTwEFTsfP4vKo5rNVZ1PcWyX4u/8AwOh4ZP4n&#10;jBxb27t7ucfoM1csrfxbq2DpmiXboejpbMV/76PFfU2keG9F0cD+y9KsrVh/HFCoY/VsZP51rVwV&#10;M8m/hX9fI3o8P4Gl/wAu7+t3+f8AkfLlt8OfiHegF7Q26nvJcRJ+gOf0rQj+DHjWYZl1Gwj9nupD&#10;/JTX0nRXLLNsQ+39fM74YHDw+GCXyX+R84/8KP8AFn/QY03P/XeX/wCIqGb4NeNoBmLULGX2jupB&#10;/wChKK+lKKlZpiF1/D/glvC0Xo4r7l/kfK934E+IWmgs2nS3CDvE8cufwB3fpWDc6pqulTCLWdMm&#10;t3/uyxtE35EV9jVFdW0F3A0N1DFPC33o5EDKfqDXRTzqtH4lf+vmcdbJsFWXvU191vysfJFv4gsZ&#10;Uy7tER2ZSf5Zp7a1pjqVacMpGCCjYP6V6r8Wfhdpcmhy33hjR3TVRImIbTO1wTg/J0GB6Yrw/VvC&#10;HiHSLNrvUtGvra1TAaV4jtXJwMntyQK9ehmarRurfP8A4c8ifC2FUrqUl8/+ARX8Glu5ksr0RN12&#10;MjY/A4yKpfbLiI7UuN49ev8AMVVAJ6Y/E4pdh9V/76FKtSp1/jgn8j38FOvgVy060vv1+9Wv87lo&#10;6jdf89B/3yKQXE8v37oJ9SR/IVW2H1X/AL6FGw+q/wDfQrGGCw8HeNNfcjtq5ni6qtKtL72a9hBp&#10;aOJL29Erddio2PxOOa6BNa01QFScADgAI3H6Vw5Ugc4/Ag1paJoGra5IyaPp11eFPvmGMsF+p6Cu&#10;1V/ZLZJHzeLyWGOlz1qkn91vusdRqGr2tllXffKP4E5P4+lRaJpfijxnMY9DspFts4aYfJGv1c/y&#10;HPtXr3gn4J6Vpfl3PiOQaneDnyRkQKfp1f8AHA9q9Zt4YraFIbeJIoUG1URQqqPQAdK8vFZ1f3aR&#10;pgOHsNhbSkuaXd/otvzPHfCXwL0202T+Jbt7+fqYISUiB9C33m/8dr1nStLsNItRbaXZ29pAP4IU&#10;Cg+5x1PvV2ivDq4ipWd5u57yilsFFFFYjCiiigAooooAKKKKACuB+LuoXC6XYaJYNtu9YnFvn/Yy&#10;M/mWUfTNd9XnHj3938R/Bcs3+paR0XPTdkD+ZWsa79y3c9LKYp4pSavyqUvnGLa/FfgdvoGkWuh6&#10;Tb6fYoFhhXGccue7H3Jrj5/E3274xWWgWz5gsbSWWfB4MrAYH4Kf/HjXWeKNZg8PeHr/AFW6x5dr&#10;EX25xuboq/iSB+NfKXgnUvEl948+1aBNGdevjK2+QLhsgu/3uBwDXqYPDc8JS2SVl/XkjzatWU5c&#10;0ndvVn0L8XvEEvhjTdC1WPJSHVYxKo/jjMUoYfkTj3xXcW08VzbxT27iSGVA6OvRlIyCPwr5k+LE&#10;nj1NGs4PGkls1lJcb4hEI8+YqkfwjPRjXpH7PPib+1vCr6TcPm70whVyeWhb7v5HI+mKqrheXDqa&#10;adm9uxClrY9Xr58+Nf8AxPfiz4f0RfmjAhicehkkO7/x3bX0HXz5oX/FQftIXlwfmis5pSf+2SeW&#10;P/HsVGB92Uqn8qYT7HuHiQ2cOh311qNtBcW9tA8zJMgZcKpPQ/SvAvgDZF5tY1J1APyQKQMDklm/&#10;ktepfHPUv7N+G2pBWxJdFLZffc2W/wDHQ1cv8GbD7F4FtpCMPdSPOfz2j9FFfM8V4n6tkdRX1qSj&#10;H5bv8jpwseasvI7miiivxY9cKKKKACiiigAooooAKKKKAPHvF/8AyULWP+ve2/k9FHi//koWsf8A&#10;Xvbfyeiv27I/+RdQ/wAKPHrfxGdR8Gv+RKT/AK+7j/0Ya7muG+DX/IlJ/wBfdx/6MNdzX5JnX/Iw&#10;r/4n+Z6lL4F6BRRRXmGgUUUUAFFFFABRRRQAUUUUAFcn8UdX/sfwXfSI22e4H2aP6vwfyXcfwrrK&#10;8c+N1zLqWvaJoFp80rkNt9XkbYo/Q/nX0XCmXrMM2o0pL3U+Z+kdfzsjnxM+Sk2d9+zxoI0zwU2o&#10;ypi41OUyZPXy1yqj89x/4FXqVVNJsYtM0u0sLYYhtoUhT6KAB/Krdfstap7Wo59zyUrKwV8neONY&#10;PjL4kXdyG32Ns3lQ9x5aHAI/3myf+BV9B/FfXT4f8B6pdxvsuJE+zwkdd7/Lke4GT+FfNfhK28qx&#10;adh80rcfQf8A1817GS4fmk6jPHz3GfVMJKUd3ovV/wCSuM8X22+1iuFHzRtg/Q//AF/519Q/DnXP&#10;+Ei8FaVqLNumeEJMe/mL8rfmRn8a+d72AXVpNCf41I+h7V237M+tkDVtAnbDIRdxKfwVx/6B+Zrs&#10;zuhzQ9ouh5vCuK9ph3Re8X+D1/O57tXlnxe+J/8Awici6Xo6Rzau6B3eTlIFPTI7seuO3B716nXy&#10;r4tNvD8dJ218A2Y1KNpvM+75Xy4z/s7cfhXh4GlGpNuaukr27n1M3ZEp8b/E2C0XVpZtSFifm857&#10;FfJI+uzGK6G7+JOs+KfBdxNply+m6/pX7+4jt/uXNv0ZwDnBUlSR6Z/D324kthZSSXDwi08ss7OR&#10;s2Y5JJ4xiuX0KXwLe3rW+hroEl28bKUtI4t5QjDD5RnGOta/Wac1zey27froLlfc8Y8IePfEmsaT&#10;qdg+r3B1OAfbLeTjdIij95H05wPnH+63rV/QvG+v29nqOs6jqk8tnYRYWJ8YmnfKxp09csfZTXDe&#10;J9Nu/h38Q2W1yPskwuLVm6SRE5APqMZU/Q1b8fa5plwlpY+HNy6VDm9cN3uJRkIf+ua4X8Gor5d7&#10;bFQrU/ger+X+Z6uGzKnRwNTDygnN7Oyuk99bdOnqQP8AEvxfBcJ/xPLlmjI3BsYY5yQRjp2/Cvqb&#10;wprdv4j8PWOq2uBHcxhiuc7G6Mv4EEfhXzfqXhOyj8GNp8UePE2nwjUrk93RwN8X1RPLb6766L9m&#10;/wAU/Z7+58OXUn7u5zPa5PSQD5lH1UZ/4CfWtcTGliKTqUfstp2PMlSqUZJVFa6TXo9j6Erhfjj/&#10;AMkt1z6Q/wDo5K7qgjPWvLpz5JqXYGro+DqK9Y/aURU8dWmAAWsEY/8Afbj+leT19VRqe1pqfcwa&#10;s7BRRRWgjW8JWcGoeK9FsrtN9tc3sMMq5I3K0igjI5HBr7R0zTrPSrKO0022itbaMYWOJQoH/wBf&#10;3rxz9mGDGka5OR9+eNAf91Sf/Zq9tr5/MqznU5OiNoKyuFFFFecWFFFFABRRRQAUUUUAFFFFABRR&#10;RQAVx3xR0GfWfD6zacD/AGlYSC5g2/eOOqj37j3ArsaKmcVOLizfDV5YarGtDdP+l89jyXXobn4t&#10;eErG20vUbaxeF99/BICW8wDC8D+H7x/LuKp/D34Q3/hbxfYaxcanazxW/mZjRGBO6Nl7/wC9XXeJ&#10;PASXepHVvD17JpGrHJZ4vuSHvuA6Z79j3BqgE+JkA8nzNIucceecD8cYH8quGNr0qfsWtPJbnbUw&#10;WGxEva4eoop/Zk7NeV7NNduvkW/iz4IufG+nWFtaXcNq1tK0hMqkg5GO1cz8O/hXrPg/xPBqaava&#10;Sw7WiniVGBkQ9vwIB/CvQPB9j4htI7p/E2pQXkszKyJCmBFjqAcD27dutdFW1PF1FS9mtF2sedWo&#10;xp1HFSUrdVt+NiK7nS1tZriU4jiQyMfYDJrwb9m6B7/xH4i1mYfvNioT6mRy5/8AQBXqXxWv/wCz&#10;fh3r0+cFrYwg+8hCf+zVyn7N1h9m8DXF2w+a7u3YH1VQFH6hq2pe5hpy7tIyfxIw/wBp3UT9m0PS&#10;oySZJHuHUewCr/6E1dxoViNN0WwsgB/o8CRH6hQDXl/xFf8A4SH472Onj54rMwxEdiFHmv8AzI/C&#10;vXq/PPELEcsMLhF2c383Zfgmd2BjrKXyCiiivzM9EKKKKACiiigAooooAKKKKAPHvF//ACULWP8A&#10;r3tv5PRR4v8A+Shax/17238nor9uyP8A5F1D/Cjx638RnUfBr/kSk/6+7j/0Ya7muG+DX/IlJ/19&#10;3H/ow13Nfkmdf8jCv/if5nqUvgXoFFFFeYaBRRRQAUUUUAFFFFABRRRQAV4/4Vj/AOEl+P8ALO3z&#10;wWMjyewES7FI/wCB7TXrN7cLaWVxcv8AchjaQ/QDNeb/ALM1o1xqXiDVpuZNqQhvUsSzf+grX6T4&#10;eYezxWLfSKiv+3nd/gjz8dL4YnvlFFFfcnEeC/tNaq0lxouiRHJw11IvqSdifyf864+1hFvbRQr0&#10;RQtO+Jl5/bPxfvud0Vq6wr7eWvP/AI9n86fX2mVUvZ0F/XmfB8WYjmqworor/fovyCs/wtqf/CLf&#10;EzTtQZtlrJKFlPbY/wArE/TOfwFaFYPi628yyScD5omwfof/AK+K68VTVSk4s8zh7FfV8bFPaWn+&#10;X4/mfYdea/Fj4ZReMil/p80drq8abMuDsmUdA2OQR2PPp6Y3/hdrn/CQ+BdKvXbdOsXkzeu9PlJP&#10;1wD+NdXXw0ZTw9T3dGj9O0kj5d/4Vb8QpEXT5I3+wg4Aa/Uwj327s/8Ajtex/Cv4dW/gm2lnnlW6&#10;1a4XbJMowqL12JnnGepPXA6V39Fa1sbVqx5HZLyEoJHmXxw8D3PizSLW50eAS6taPtVNyoZI26jL&#10;EDg4IyfX1rzXwj8KvEltrVrcavo4+yWga5MZniPnyKMpHw3QnbnPGN1fS9FEMbUp0/ZR2GormUmf&#10;P1l4O8cW3iBdXbS/NufOMsm64ixJk/MD83QgkH2NZGpfC7xbo/i9r7wvpzPbQTrcWjm4iUoOGCkF&#10;wTj7p7HHvX0xRXNg5vB83Jqnvc9HMsxnmLi6kUnHRW7dt+nQgsJZprK3luoDbTvGrSQlgxjYjlcj&#10;IODxkVPRRUs88+cP2m4dvizSpuz2Wz8pGP8A7NXjte6ftQxAXPh+XuyTL+RQ/wBa8h8JXenWHiTT&#10;7vWreS50+CUSSwxqGL45AwSARnGQT0r6XBS/2aL8v8zCXxFeXR9ThsFvZdOvEsmwRcNAwjOfRsYq&#10;jX0P4B8c63418fX8AiV/CXlyCSCaBAIo9pCbm/vE9RkjBPpXgmtJbR6xfpYNus1nkEBznKbjt/TF&#10;aUa0pycJqzVn9/6ia6o+if2aEA8E37jqb9lP4Rp/jXrleWfs4QmL4fSuR/rb6R//AB1F/wDZa9Tr&#10;5/GO9efqbR2CiiiuYoKKKKACiiszxJrdp4d0W41TUfMFpBt3mNdxG5goOPqwppOTsgLUt9axX0Nl&#10;LcRJdzKzxRMwDOFxkgd8ZFWa+XPjh4stNd8VaZdaBfGW3trVSk0RKlZC7E+hBA21seCfjhfWCR2v&#10;ii3a/gXgXUWBMB/tDo36H613vLqjpqcd+xHOr2PouiuX8PePfDPiDy107Vrfz5CAsEzeVISewVsZ&#10;P0zXUVwyhKDtJWLvcKKKKkAooooAKKKKACiiigDyf9pK/wDs3ge2tFPzXd2oI9VVSx/XbXW/CyxG&#10;mfDrQYGG3NqJmz2MmXOf++q8s/aQne/8S+HNFhP7zYXA95HCD/0A16v46vE8P/D3VpoTsFvZNFF7&#10;MRsT9SK75xfsKdNbybf6ELds8S+GLnX/AIna5rjcoDLKh9DI+FH/AHzkV7PXl/wEsPJ8PX96ww1z&#10;cBB7qg4/Vmr1CvxvjjFLEZzVitoWgvktfxZ62Djy0l56hRRRXyR1BRRRQAUUUUAFFFFABRRRQB49&#10;4v8A+Shax/17238noo8X/wDJQtY/697b+T0V+3ZH/wAi6h/hR49b+IzqPg1/yJSf9fdx/wCjDXc1&#10;w3wa/wCRKT/r7uP/AEYa7mvyTOv+RhX/AMT/ADPUpfAvQKKKK8w0CiiigAoorG8Y6r/YvhjUb8HD&#10;xRHy/wDfPC/qRWuHoTxFWFGmvek0l6tpfqTJqKbZe07UbPUo5JLC5iuEjkMTmNshWHUH35FW68y+&#10;G9lN4X8QPot0zEahYxXybu0oGJF+uc/gBXptd+cYCngcU6dGXPTaTjLun/wU18iKU3ON2rMKKKK8&#10;s1Oc+Ilz9k8D61IDjNu0f/ffy/8As1V/2bbTyPAtzcEfNcXrnP8AshVA/UGqXxmm8vwDer/z1kiT&#10;/wAfB/pXUfAyDyPhho/HzSea5/GV8foBX67wPT5MnqT/AJqn5RX+Z5eMd6qXkd7SEgAknAHJNLWZ&#10;4puDaeGdXuQcGGzmkz9EJ/pX0yV2kcx8maRcHUvEmq6i/JmkeUk+ruWroa5zwamIbl/VlH5A/wCN&#10;dHX6Bh48tNJH5dxBU58fPysvw/4IVDdwrcW0sLdHUr9KmorV6njxk4SUo7o6n9mnWmhu9X8P3DYJ&#10;/wBKiU9mGFcf+gfka98r5G0TUz4W+I2marnbbmUGU9tjfK/6En8q+uQQRkcivjM1o+yr37n69gcQ&#10;sTQhVXVX/r53CiiivMOsKKKKACiiigAooooA8K/aijJt/DknZWuFP4iP/CvGPCulJrfiKw02a5S1&#10;iuJAjzP0QdSf0r3n9pqHd4X0qbvHdlfzQ/4V8419HgLywyS8zGfxH0x4k8NsnheLw34L1fRdM0tl&#10;/wBKlluf39wT1yQOh7nv04Awfm/UrQ2Go3Vm0iStbyvEXjOVYqSMj2OKr0Vth6Do3Tle/kS3c+sP&#10;gNEI/hlphH/LR5X/APIjD+leg1w3wSjMfwv0NT1Kyt+crn+tdzXzmJd6svVm8dgooorEZzfiHxno&#10;/h/XdO0vVp/s8l6jMkrfcTBAAY9s5PPTjmujBBAIOQehFfKfx71T+0viNeRq26OyjS2X8Bub/wAe&#10;Yj8Kv/C34r3fhoxabrZku9H4VG6yW49vVf8AZ7dvQ+nLLpOjGpDe2qI59bM+nq4P45nHws1v/tj/&#10;AOj4669dVsWubW2+1RLc3URmhhZtrugxkhTz3/ziuO+Ox/4tbrPuYP8A0clceHTVaF+6/Mp7M+TK&#10;KKBwc19Uc56p4Dh07wFpKeLPEcYl1K4Q/wBk2H8bA/8ALU/3QegPpkjORT/Bfxd1W38ZyXniG4ab&#10;Tb0hJYl+5bj+FkXsBnn1GeprzTV9TvdYvnvNSuHuLh8Au3YDoABwAOwHArr9A8GQ2NhDr3jeVtP0&#10;gndDa4/0i977UXqFP94+vvmuOpRp2cq2ren/AAF/XqUm+h9aqQwBUgg8gjvS18vz/FfW9V8baTdQ&#10;E2mmwXKLHYxH5WQnaQ394lSR6DsK+oCQOpxXhV8NOhbn6mqlcKKKK5ygooooAKKKKAPnzWv+Kg/a&#10;RtLcfNFZzRge3lR+Yf8Ax4Gus/aQ1L7J4HgslbD3t0qkeqICx/UJXJ/BL/iefFfxDrbfMgWaVT6G&#10;ST5f/Hd1H7Q07at430DQoWyVQdOzyvt/ko/OvXlaNeCltCN38k2zNap+Z2Pw4sP7O8EaRARhmhEz&#10;fVzv/wDZq6WmRRrFEkcY2ogCqB2Ap9fzfjMS8ViKmIlvOTf3ts9+EeWKj2KmpajaaZam41C4jt4A&#10;Qu+Q4GT0FW687+JFpJ4l1vTfDUDlR5Mt9MR/DhSsef8AgRP510Pw91NtV8I6fNLn7RGnkTA9Q6fK&#10;c+5xn8a9DEZUqOXU8YpXlJ6rtF35H/29yy/DuZxq3qOH9eZ0dFFFeMbBRRRQAUUUUAFFFFAHj3i/&#10;/koWsf8AXvbfyeijxf8A8lC1j/r3tv5PRX7dkf8AyLqH+FHj1v4jOo+DX/IlJ/193H/ow13NcN8G&#10;v+RKT/r7uP8A0Ya7mvyTOv8AkYV/8T/M9Sl8C9AooorzDQKKK8c1zwR/wj+oSX08V7q+hucyCKdl&#10;uLf1OAcOP88dT62U5fQx85U6tbkl9lWvzPsm5RSfZNq+yd98qs5QV0rnsdcT47/4mmveHdAXlJrj&#10;7Zcj/plGMgH2J4/Cqmj+C/Ces2KXmmT3c9u/Rlu34PoRnIPsa3/D/g/SdBv3vLCOb7Q8flF5ZWfC&#10;5BwM+4FdlL6lllWVWNSbqwUkouny2k00m25O3LdvbdIh89RWsrPzMz4kA6e+ieIUBzpt2BMR/wA8&#10;ZPlf+n512gIIBByD0Iqrqun2+q6dcWN6m+3nXY65xx9a5YfDbQAMYvsf9fb/AONc8K2DxOFp0sVO&#10;UJU+ZJqPNeLfMl8StZ83yZTUoybir3O0orxvWdD0W4vn0jwlbXeoamOJZzdv5Ft7u2eT7D/61ehe&#10;B/DQ8MaSbZruW6mkbzJXc/Luxj5R2HFaZhlOGweGVb2z55WtCUOWTX8z952Xa9m+itqKFWU5Wtp3&#10;uc98c22+CkH967jH6Mf6V6F8I02fDfQAP+ffP5sT/WvO/jsM+C4fa8T/ANBevRvhQc/Dnw+R/wA+&#10;qj9TX6Pwf/yIo/8AXyf6HBi/43yR1lc38SXMfw/8RMO9hMv5oR/WukrmPicN3w98Qgf8+Uh/Svoa&#10;X8SPqvzRzvY+Y/B4/wCJdKfWU/yFb1YXhD/kGSf9dT/IVu19/S+BH5RnP+/VfX9EFFFFaHmmH4st&#10;vN09ZgPmhbP4Hg/0r6Q+Eeuf2/4B0u4d91xCn2ab13Jxk+5G0/jXg9xEs8EkT/ddSp/Guo/Zs1lr&#10;TV9W8P3DY81ftEQPZ0O1gPcgg/8AAa8POqHNT510PvOFMVz0ZUH9l/g/+D+Z9A0UUV8ofXBRRRQA&#10;UUUUAFFFFAHk37Sqk+A7NgOmoR5+nlyf/Wr5x0rT7nVdStrCxjMt1cSCONB3J/l9a+nP2hYPO+HE&#10;7/8APG5if9Sv/s1eI/BMA/FDQ8/35f8A0U9e9gZ8uFcl0uZTXvHQT/Ba9EUsFrr+lXOtRR+Y+nq+&#10;GA+uc/QkAV5TLG8MrxSqUkRirKwwQR1Br1rwdI5/aPufmbnUb5Tz1AWXj9BXn/jsAeN/EIAwBqNx&#10;j/v61dFCc+flm76J/eS0uh9W/DCH7P8AD3QIx/z6I35jP9a6isLwGpXwP4eBGD/Z9vn6+WtbtfOV&#10;Xecn5v8AM2WwVHcTJbwSTTMFjjUuzHsAMk1JXFfGPVv7I+HWryK2JZ4/sqe5kO0/+Olj+FFOHPNR&#10;XUG7HyfrV++qaxfahLnzLqd5m9izE/1qx4ZvbLTdat73UrRr2CAmQW4baJHA+UMf7ucE+oGKy67H&#10;wt4DvNVsxqurXEWjaAvLX11xvHpGvVie3b+VfVTcIQtLRbGC1KUuo+IfGPjAXtubi41mWQNELfIM&#10;WOgX+6q+vbqT3r3b4q35k+Emo6df3cE+t2sFmb5Ijna7SJycdMkGvOJPGUGnRDw98LdOmjec+W+o&#10;Mm67uT/s/wB0fy7BavX3hG68MfC7xVJq99DLq94bR7i1SQO8A87Klznktlvbjqa4KqUpQbXLZqy6&#10;7/gil1PHqKKK9Mg1vDGsroOpi/Fha3s8anyVuQWSN+z7QRkjnGfr2pmuazqfiTVTeapcyXV3KQoL&#10;dB6Ko6AewrMoqeRc3NbULnp2lWPh34fTW+o67dR6z4hixJDpto4MVu/UGWTkZHoOh7HrWr4F8W6/&#10;47+KekNqMrfYrdpJ/s0AKxRBUbBI7nJAyc9a5Lwx8OdU1W1/tHVHi0XRVG5729+QEf7CnBb26A+t&#10;dG/j7RfBVhLpnw8tPOuH4n1a7XLSEf3V9PTOB7HrXDUip3Ufentfov0X4stfgfTFFcr8LtZuvEHg&#10;PStS1CQS3cquJX2hdxV2XOBx/DXVV4E4uEnF9DZahRRRUgFYvjW//svwhrN6DhobSVkP+1tO39cV&#10;tV5x8f7/AOxfDa7iBw13NFbj/vref0Q1rQhz1Ix7tCbsjnf2YrDy9B1nUCOZ7lIAfZFz/wC1K5gP&#10;/wAJH+0Bez/ehs5n+gES7Bj/AIEAfxr0r4Ronh/4Q217OMAQzX0nuMsR/wCOgV418OPCx8XW2u3N&#10;zdTW85ZfLnjP8ZLM2R3HTilnGIp0sLiq1WfJFrk5rXtzPlvZavqOlFuUUlfqe/UV4xpmg6Tpl8ml&#10;eMoLq0unO2C+S7k+z3H45+VvY/pxXZj4b6BjgX3/AIFv/jX45jMowODklUrys9U1TvGS7pqdn+a2&#10;aTPVhVnPaP4/8Ab4F/4mviDxFr7cpLOLK2P/AEzjGCR7E4P4UeFf+JR448Q6Mflhuiup24/3uJP/&#10;AB7H5V1GiaVaaLpkNhp6GO2iztBOTySTk/U1n+IvCml+ILmC41COXzoVKK8UpQ4Jzg4pSzPDVsRW&#10;hUuqM4qK0u0ocvI7XXZ31+0w9nJRTW61+/c3qK4LU/A3hXTLOS71Ca6gt4xlne8cD6deT7Vyul+D&#10;E8T30dxpsV7pegKeJp5maa691UnCr7n9egvDZPga9OVf6xKNOO8nTsr9l793J9km+rstQlVnF25d&#10;fX/gHs9FMiQRxJGCxCgKCxyTj1p9fNPfQ3CiiigYUUUUAePeL/8AkoWsf9e9t/J6KPF//JQtY/69&#10;7b+T0V+3ZH/yLqH+FHj1v4jOo+DX/IlJ/wBfdx/6MNdzXDfBr/kSk/6+7j/0Ya7mvyTOv+RhX/xP&#10;8z1KXwL0CiiivMNAooooA4Dxjoy+HIrvxN4euV064iAe4gxmC55xgr2Yk9R69s5rtNKuJrrTLS4u&#10;YhDPLEkjxA52MQCRn2rlPiD/AMTPUtA8PLyt5c+fcD/pjF8xB+p/lWp4n8U2miPHaxRvfarNxDZQ&#10;cu3uf7o9zX0leliMdhcNSceetLmafVU1aKTfa6k7yeiW9tDni4wlJ7L9Toq4TxLLqOt+Lx4ZF2dN&#10;042v2mSSH/W3K5wUB6Lzn8PXpS23irVtFuI4/G1jFbW1wcxXltlooif+WcnoR0z/APXNO8fSJY3f&#10;h7xNA6tFaXAimkQ5BglGCc9wOMfWry3AVsHjFGSUnOMlTkrSjz2vFp7Npq1mrptO2zaqTU46dN15&#10;HVaNpNjotilnplukEC9l6k+pPUn3NXqKK+bqVJ1ZupUbcnq29WzoSSVkcD8bY9/gWVv+ec8bfqR/&#10;Wu1+C8vnfDHQmB6Run/fMjD+lc38VYPtHgDVlA5VEk/75dT/ACBq/wDs9XX2j4bwR5z9nuZYvpkh&#10;/wD2ev13gqfPkso/y1H+KTPLxitV+R6XWH46h+0eCdfiAyXsJwPr5bYrcqG8gW6tJ7d/uyoyH6EY&#10;r6SL5ZJnOfIHg5s2c6+kmfzH/wBaugrmfCW6G5vbeQYdcZHoQSDXTV+gUHeCPyzPYcmPqedn96QU&#10;UUVqeQFY9jqLeF/H+mawuREsqvJjuh+WQf8AfJP51sVi+KrbztN80D5oW3fgeD/T8qwxNNVKbiz2&#10;MhxX1fGxvtLR/Pb8T6+RldFZCGVhkEdCKWuH+DGuf278PtOkdt1xaD7JL9U4H5qVP413FfBVIOnN&#10;wfQ/UU7hRRRUDCiiigAooooA4L45qD8LtZJ/h8k/+RUH9a+XfDWsXHh/XbLVbMKZ7WQOFbow6EH2&#10;IJH419W/GGHz/hpryYziEP8A98urf0r5Ar3csSlRlF9/0Mqm57QvxL8G2eoz+ItN8M3S+J5lYlpJ&#10;B5Idhhmzu79yFBPPTJrx69uZr++uLq4bdPcSNK59WY5J/M1BSocOp9DXdSoQpXcf8yG7n3D4fh+z&#10;aDpsH/PK2jT8lAq/TYlCRog6KAKdXyrd3c6Arwn9p3V8RaNoyN94tdyr9PlT+b/lXu1fIfxk1n+2&#10;viHqsiNuhtn+yR+wTg/+Pbj+Nd+W0+etzdiJuyOKqzeaheXwiF7d3FwIlCRiWRn2KOABk8D2qtVn&#10;TQ5v4PLtBevvBFuQxEn+yQpDfkRX0DtuYnZaD4oubCwi0rwLpEkWq3CBbi+A866lPcR4HyL9Mnoc&#10;55rpbvwnqnhv4U+KrrXp0Oo6i9o7wGTfJGBKcM5z1bcfy6+mnoOi/EfVbTydPtrDwnpzj5hBCLdi&#10;PwzJn6kfWm+JfDVj4d+Fvik22ujWr64uLZbyYMCEdZAQOpOfmPU/lXmyqRc1GLWrV+r36vZF2PDq&#10;KKK9Mg6jwx4MvNatTqF3c22laMpIa+vH2ISOoQdXPsPpmujj8ReD/B4x4X01tc1VempakuIlPqkX&#10;+OD7mvNmdmVVZmKqMKCen0poBJAAJJ4AFYypOb996dtvv6sd7bG14j8S614pvRNq97NdPn93H0RM&#10;9lQcD+ddD4c+FniXWIxcXFsml2OMtcX7eUAPXb979APet3wTYeNDbxJ4U8MWmlsVw2pTwfvW9Tvl&#10;J49kWu2h+H9vA8eo/E/xV9uZTuW3mujHAD9WIJHsAv41y1cSqa5IWXpq/uWn3spRvud78N9KtNE8&#10;HWGnWF/HqMEG8faosbZGLsxxgkcEkde1dNWB4X8R6HrIktfDsqzW9moQtDCywp6KCQAeOwzxW/Xh&#10;VebnbluaoKKKKzGFeGftPXx+zaDpqHJd5J2UewCr/wChNXudfPnxQ/4n3x00TSvvRwG3idfYt5jf&#10;+Ot+lduAX77mfRN/gTPY7j4myDwz8F3sUO2QWsFgvvwqt/46GrC+C1h9j8DQSkYa7leY/TO0fouf&#10;xqv+07qRWw0TS0OTLK9wyj/ZAVf/AENvyrs/D1iNM0LT7LGDbwJGfqFGT+ea+M46xPssrpUOtSbb&#10;9Ir/ADZ14KN6jfZEuqadaarZSWmoW8dxbyD5kcfqPQ+4ri9F+3+GfGNp4ct7s3+lXMLzok5/e2iL&#10;nHzd1JGAP5d+/riPBzDU/FPiTX5CPISQWFuxPASPlzn0Jwa+AyurNYXExqa0lH4XqueTUYNdmtXd&#10;WulZ3R21EuaNt/06nb1FcvJHbyvDGJJVQlEJxuOOBntXGX3ivUdYu5LPwRaxXfkH99fT5EAI52Kf&#10;4iemR6/iNPw14rg1W4fT7+F9O1qL/W2c3U+6H+IfT/69YVMmxdCl7acVpq43XNFdHKK95J9+nXlu&#10;r0qsW7JnP+EdM/4TGKDxF4knF587fZ7ADENuQxHKn7zcd/14x6IBgYHArivB3/Ep8XeItCPETyDU&#10;bYf7L8Pj2DYFdtW3EFWc8Vyp/u7JwS0SjJJpJLTum920222Kgko+fX1CiiivDNgooooAKKKKAPHv&#10;F/8AyULWP+ve2/k9FHi//koWsf8AXvbfyeiv27I/+RdQ/wAKPHrfxGdR8Gv+RKT/AK+7j/0Ya7mu&#10;G+DX/IlJ/wBfdx/6MNdzX5JnX/Iwr/4n+Z6lL4F6BRRRXmGgUUUUAeVXjeIdU+I+rNo1r5BhhWyS&#10;9uEOy3T7zMoP3mJ6e3sc12/hjwxZaAkkkZe51Cbme8nO6WU9+ew9v51vUV7WOzuriaUcPTiqcFGM&#10;WlvLlX2nu1e75dIpu9m9TGFFRfM9WRXVvDdW8kFzEksMg2ujrlWHoRXmvinwpqekaNqFt4e3X2i3&#10;MbCTTZCWaA9Q8R68HB2/z7en0VhlubV8umpU7SjdNxeqbTun5NdJKzXdq6dVKSqLUwPAV9NqHhDS&#10;57qOSOfyQjiRSCSvy7ufXGfxrfoorjxVaNevOrGPKpNu3a7bt8rlRVkkzN8SWn2/w9qdoBkzW0kY&#10;+pUgfrXI/sw32/SNcsCeYp45wP8AfUqf/QBXoFeSfBiT+wfi7rGjN8sc6zRRr6lG3qf++Q351+j+&#10;H1fmoYvC/wCGa+V0/wBDgx0dYy+R9EUUUV9ocZ8k+ILT+x/inrdmRtV7iUqPRX/eL+hFaNan7Q1g&#10;dM8e6fqyLiO7hUsfV4zg/wDjpSsoEEAg5Br7jLavtKCf9f1ofnvFVDkxMav8yt93/AYtFFFd58uF&#10;MmjWaF435V1Kn6Gn0UDTcXdG9+zhq7WHiTVNAuGwLlPNjB/56R8ED6qSf+A19D18frfv4a8b6XrU&#10;WdscqyOB/EBw4/FT+tfXsMiTRJLEweN1DKw6EHoa+Mzah7Otzdz9cy7ErFYeFVdV/wAP+Nx9FFFe&#10;WdoUUUUAFFFFAHPfEOMSeBPECnoLGZvyQn+lfJvgTQ18SeLtM0mWRo4rmXEjL1CgFmx74Br678ZR&#10;ef4Q1yEcmSwnT842FfLfwYmSD4naE8rBVMjoCfVo2UD8SQK9fL5ONCo1uv8AIznuj0a1tvh/rHi6&#10;58EQ+HHtpYzLBHfpId5ljBLc5z/C2Ccg46V41LpT2nix9Jdg7w3ptSQPvESbc/pXrXhTw5q8H7QN&#10;3eTadcpZpeXdwZ2jIj2Osm0huhzuH+Qa4ONo734y7omDxT66SrDoQ1xwf1rqoS5W0ndcqe99dSWf&#10;XtFFFfPGxj+MNYXQPC+p6oxGbaBnQHoX6KPxYgfjXxPI7SSM8jFnYksT1JPevpL9o+7vh4ZstPsr&#10;W5kgnmMtxLHGzIqoOFYgYGSc/wDAa+bK97K6fLTc+5jUeoV6x4T8X+I7HT0tPB3gu1ikKhWuYrSW&#10;V3/2i2f58VzHgDTdUnuDPoGv6Xp16fk8u4uPKkP0yuD+Br1AeFfi04z/AMJLb4PcXB/+IrbE1IP3&#10;ZW+bf6IUUzObwZ8TPGZ/4qPUzY2b/eiklABH/XKPg/8AAsVf8a+DrPwX8HdZsrO9kvJZbmB55HwA&#10;GDrwFHTjsSaqXfw1+JOpjbqHieJ4z1V76Yr/AN8hcUeJ/B1z4K+C2r2d7dxXM9xfRTExA7V5UY55&#10;P3a5OdOUYqa3WiRVvI8LpUCl1DttUnBbGcD1pK3tB8HeIdfiE2kaTdXMBJAlC7UJHXDHA/WvXlJR&#10;V5OxmdHpE/w50iJXvrfWdduschlW3hB+gfd+ZNdFpnxIdHMXgPwFZwyjgOkLTufrsUH8ya09D8M+&#10;LtNgRbH4f+GYJQP9ddOJ3z65MpIrfbS/izeRiNNT0PS4umyFQMD2+RsfnXlVKlOT95p+sv0Rokzn&#10;/sfxe8VHE9w2kWzerrb4/wC+cyfnUcPw/wDCOiXBuvHfiyK9ugcvbpNgk++CZG/DFWNT+Hus3mf+&#10;Es+IsMcZ+8jzFl/JnUD8qXw58OPh9Lfpb/25ca5c94rVtyfVvLBIHuWAqfaxS0lZf3Y/qwsd34D8&#10;aeGdV1D+wfCdpOttbQmXzEt/LhUAgd+cknuOa7ys7QtD0zQbP7Lo9jBaQ9SI1wWPqx6k+5rRryqr&#10;jKV4Xt57mi8wooorMYV8+eBf+J/+0Jq2offS0e4kU9tq/uVP5EV7xq14un6VeXsmNltC8zZ9FUn+&#10;leI/sy2bS3HiDVZuXPlwhz3JLM38lrtw3u0as/K33ky3SM74mv8A8JD8ctO00fNFaGGJh2IH71/0&#10;Yj8K9drxj4bv/wAJB8Vdb1s/NGpmlQ+m9tqj/vnP5V7PX5d4hYjmx1LCr/l3BffLV/oejgY+45d2&#10;ZXim+l03w5qV5bo8k8UDNGqKWO7HBwOwPJ9q898G+F9X1fw/Y2esGTTdCjXcbRCRNdsTuLSHqFJP&#10;T0/A16vRXzOCzmeBwsqFGC55SUud6tWTSstk1dtPVq+lnqdE6SnK7enYr2Nnb2FpHbWUMcFvGMJG&#10;gwAKzfEvhuw8Q26Ldq0dzFzBdRHbLC3qrf0raorzqWKrUaqr05tT3vfX/g363vfrc0cU1ytaHk04&#10;8RaP458PyarCb5EZrP8AtCBD+/ifoJFHRlOW9/fGa9ZoortzPM/7QVJypqLhGz5dE9W722W70Wmu&#10;iS0Ip0+S+t7hRRRXlmoUUUUAFFFFAHj3i/8A5KFrH/Xvbfyeijxf/wAlC1j/AK97b+T0V+3ZH/yL&#10;qH+FHj1v4jOo+DX/ACJSf9fdx/6MNdzXDfBr/kSk/wCvu4/9GGu5r8kzr/kYV/8AE/zPUpfAvQKK&#10;KK8w0CiiigAooooAKKKKACiiigArxjx3IfC/xd0jXR8sMrRTSEegOyQf98/zr2evN/jnpP23wtDf&#10;xrmSxlBJ/wBh+D+u2vrOCccsJm9OM37tS8H/ANvbfil95y4uHNSdump7oCCAQcg9CKWuP+Euuf2/&#10;4B0q5Zt08Mf2ab13p8uT7kYP412FfrE4OEnF9DzE7nl/7Q2if2n4G+3RLmbTZRLx18tvlYfqp/4D&#10;XjHh+5+06XCScsn7tvw/+tivq7UrKHUtOurK6Xdb3MTRSL6qwwf518iWFtNoHibUdFvOJIpWjz0y&#10;yngj2I5/Kvocjr703/V/+CfO8S4T2+Ec47x1/wA/w/I36KKK+kPzcKKKKAMfxRbefpjOB80R3/h3&#10;/wA+1e//AAP1z+2/h9YrI264sSbOT6Ljb/46V/I14tIiyRsjjKsCCPY1t/s7as2l+L9R0KdsJeIS&#10;gPeSPJ4+qlj+Arxc6oc9LnXT+vyPueE8VzU54d9Hdej/AOD+Z9GUUUV8kfYhRRRQAUUUUAV9Qj86&#10;wuYiM74mX8wRXwyGaGbdEzK6NlWU4IIPBBr7u618IzIyTuh5ZWKn65r2cp+2vT9TKp0Ovufid4wu&#10;dLNhNrUxgZdjMERZCPQuBu/HOaofDaIzfEDw6o7X8L/98uD/AEqK58HeI7XTTqFxomoR2YXcZGhY&#10;BV9SOoHua1/gvCJviZoinnbI7/kjH+ld8vZxpTdO2z29CNb6n15RRSPuCnYAW7AnAr5c6Bax9U8M&#10;aFqpJ1HR7C5c9XkgUt/31jNQ6lY+IbsMLbW7TT0PTyrHzHH/AAJ3wf8AvkV5j4njkt5HS4+JWsSz&#10;jqllCBj/AL4ZVH0zXVh8PKrK1N6+Sb/Iwr4mlh481aSivN2OvvPhJ4LuiT/ZHkse8U8i/pux+lY2&#10;rfCzw/o+nS3Vtc+J0WMcQ6dKZJG9lUKTXn0NhNeTbU+IOuQMTgNdxyBfxZZm/lW9/wAIB8RoY1m0&#10;rxl9rhYZUjUJsMPUAgr+td06NWi0qlW3rf8A4Jlh8ZQxSboSUvRnCanaeNY7+c6Ra+NYrAN+6FwJ&#10;zJt/2ioAz9KxtXk8YS2jW+sPr72pILRXRmKcdCQ3Fensvxm0Y5DS3kQ9PImz/wCzUL8WvGuinHiL&#10;wyDGvVmgltyf+BHI/SuiNWf2FGXo9fyNrLqeGHg4NSwXM9uSYJpIif7jFf5V7u3xi8Jayu3xH4Xd&#10;88EmOK4A/FtprI1O0+EmvoTY6jc6HdN0/dyFM+6kEfgCK1WJktKlNr8fyFy9mcv4L/sbVQsWveMN&#10;W0u4JxtKnyj6Yk3HH4gCvWtP+D3hu/t0uG13VdShbo6XSNG34hT/ADrwrxN4ai0dfOstb0nVbUtg&#10;NbXA8wem6M/MPwyPesrStX1HSJ/O0u+ubOXu0EpTP1x1pVKMqq5qU7fL/gJgnbdH1Tpvwn8G2DBh&#10;pAuHH8VxK8n/AI6Tt/SuysLG00+3EFhawWsA6RwxhFH4CvmDR/jR4usAq3E9rqCDjFzCM4+qbT+e&#10;a62w/aAcADUNAUnu8Fzj/wAdK/1rzauCxUvifN8/8zRSie90V5Bb/Hvw8wH2jTdVjP8AsLGw/wDQ&#10;xVtfjn4UI5h1RfrAv/xdczwddfYY+ZHqlFcV4U+Imn+KroQ6NpesSxg4e4aBFij+rF/0GT7V2tYz&#10;pypu0lZjTucV8Zr/APs/4a604OHljFuvvvYKf0Jrh/hs/wDwjnwG1fVfuyXAuJY2/wBrAiT/AMeW&#10;rf7TN/5PhXTLEHDXN35h91RTn9XWsv4lP/YHwL8PaQPllu1gEi/8B8xv/HsV6FCF6MIfzS/BEN6s&#10;rfAKw8rQtRvmGGuJxGPdUX/Fj+VepVzHw0sP7O8D6TERhnh85vq5LfyIrp6/BeJcX9czXEVunM0v&#10;SPur8j28PHkpxQUUUV4hsFFFFABRRRQAUUUUAFFFFABRRRQB494v/wCShax/17238noo8X/8lC1j&#10;/r3tv5PRX7dkf/Iuof4UePW/iM6j4Nf8iUn/AF93H/ow13NcN8Gv+RKT/r7uP/Rhrua/JM6/5GFf&#10;/E/zPUpfAvQKKKK8w0CiiigAooooAKKKKACiiigAqpqtjFqemXVjcD91cRNE3sCMZq3RVQnKnJTg&#10;7NO69VqJq+jPLf2e9Vl0bxNq/hW/O15GZ41PTzY+GA+q8/RK9/r5s+KtrceGPGml+KtNXBaRWfHT&#10;zE7H2ZePwNfQ2i6lb6xpNpqNm263uYllQ+xHQ+46Gv3+hjI5lhKWPh9ta+UlpJff+h4koezk4PoX&#10;a+f/ANozw69nqlj4nskwspEFwQOki/cY/UDH/AR619AVleKdEt/EXh++0q8/1VzGV3YyUbqrD3BA&#10;P4V04Wu6FVTInFTi4s+aLK4S7tY54+jjOPQ9xU9YGnR3Og65eaHqa+XNFIUwegYensRyPw9a36+7&#10;pVFUipI/J80wLwOIlS6br0/4GwUUUVoeeFYVxeSeHvF2ma1bg5ilWUgfxbT8w/FePxrdrK8S232j&#10;S3YDLRHePp3/AErGvBTptM9bJMV9WxkJPZ6P5/8ABsfWtrPHdW0VxAweGVBIjDoVIyD+VS1518Bt&#10;c/tjwBbQSNuuNPY2r567Ryn4bSB/wGvRa+Cq03Tm4Pofqad1cKKKKzGFFFFABXyn4F06F/jfb2dx&#10;GrxxahOdpHGUDsv6qK+rK+T49Zh8N/G+81O7Vvs1vqtwJNoyQjM6k474DZr0svu1UjHexE+h3nhr&#10;xprt78c7vR7m9aTS2urq1+zEDYqRq+3A9fkGT35rgNCvI/C/xhup7W3WSCyvbqNId20bf3iAZxxg&#10;H9K9E0/SfDGjeOrnx0/i3T5bFnmuo7eNgZC8gYFcA5ONx4xn1ryWzvRq3jPUdRCFBczTXAU/w72J&#10;x+tejg6cKlTlS91pJ9Nepw5jWlQwtSpF6pNo+hrf4qaUyj7RY3sbeiBXH5kiob/4rWaofsGnXEj9&#10;jMyoB+Wa8jorvWTYRO/K/vZ8I+JcwceXmX3K/wDXyOi8QeMdY1wMlxceVbH/AJYQ/Kv49z+JrnaK&#10;2tO8QGzjEb6VpNyg4PnWoLH/AIF1ruUFQjy0YfLRHlSqyxVTmxFR37u7MWtHS9b1PSsjT76eBScl&#10;Fb5T/wAB6Vv7/B2qqrzLe6Nc/wASxDzYs+o6n+VU9Sh8M2Nu/wDZ9zeandMMIWTyok9zkbifas3W&#10;jU9ydN+jWn37G6ws6P72nVjZdVKz+7SXysNm8a+IpV2tqswH+yFU/mBWLeX13etuvLqe4b1lkLfz&#10;qvRW0KNOn8EUvkjmq4qtV0qTb9W3+pBNZ203+tgic+pUZqodD05pAzW3GeQHYZ/WtKgdeelW4Rlu&#10;iqWMxFH+HUa+bLdn4R8D3yDzdQ1nS5j1EmyePPsVUH86nk+FOgSjdZ+ObMDss0AU/nvH8quWN/oC&#10;osd9okzdjLHdsGHvgjFaZ8N6HqAEmj+IraFW58nUP3br7Z6H8BXk1aKhLWUor0Ul+Tf3n1OGzvGS&#10;haPJUfryv8bJ/I466+GNhACf+Ex0ph/sxux/Jc1jXXg2zhJEet/aD2MVowH/AI8wP6V3Or6Lp2k2&#10;zF9Zt767PCQ2fzKPdn6AD0xk+1c/XRQw8Zrm5m16W/Q5sXxFjab5OWMX5e9+rRz8Phi3H+vuJX/3&#10;AF/nmul0CDQ9JkV5dAtb+Rf4ruR3/wDHc7T+Vammy+H/ACwupWup7/4ngnQ/kpUfzrXHhOw1NFl8&#10;P65aSBv+Xe8bypV9vf69KdT2EfdqRaXfW33pmEMfmdf3qVZN9k4p/c0r/Js6PSvihZwRRwS6MbaF&#10;BhVtnBAHsuAB+ddRZ+P/AA7cwlzfGAgZKSxsG/QEH8K8p1Dwo2k27zarqVjHgfLDDJ5krn0A7D3J&#10;4rmq4/7KweIXNTuvS/6m3+sGZYR8tezfZpX/AAf5ml8YtbtfGnjbw/pmlvJJACsIYqVy8sgBwDz0&#10;C1oftDzHUfFvh3QLbjZGMKOgaVwoH5IPzrmvhra/2r8YtPBGY7eRpT7eWhI/8eArZnf/AISP9oK6&#10;l+9DZTMPp5KbR/4+M/jXlZjVhl8J1I7UoSl89bfifbYGU69GnKp8UrX+ep69BEkEMcUYxHGoVR6A&#10;DAqSiiv5mbbd2fUBRRRQMKKKKACiiigAooooAKKKKACiiigDx7xf/wAlC1j/AK97b+T0UeL/APko&#10;Wsf9e9t/J6K/bsj/AORdQ/wo8et/EZ1Hwa/5EpP+vu4/9GGu5rhvg1/yJSf9fdx/6MNdzX5JnX/I&#10;wr/4n+Z6lL4F6BRRRXmGgUUUUAFFFFABRRRQAUUUUAFFFFAGJ4z0OPxF4du9PfAkdd0LH+GQcqf6&#10;H2Jrlv2d/EzwteeEtTJjngZpbZX6jB/eR/gfmx7tXoleOfFbSrrw54ksvF2i5jbzVMpUcLKOhPsw&#10;4P4+tfonAebKM55VWfu1NYeU10/7eX4rzODG0rpVF039D6QorG8IeILXxP4etNVsjhJl+dM5Mbj7&#10;yn6H+h71s19/KLi2nucJ4t+0H4La7tF8T6ZGftVqoW7CDlox0f6r39vpXmWiagL+0DEjzk4ce/r+&#10;NfWkiLJGySKrowKsrDIIPUEV8tfE7wjP4B8TC8sEZtFu2Jh9E7mIn1Hb1H0Ne/lGO5f3M/keHnmV&#10;rHUfd+Nbf5fP8x1FRWtxHdQJNC25GGRUtfTp3PzKUXBuMlZoKa6h0ZWGVIwRTqKBJ21Rp/s+6qdH&#10;8dXuizNiK+jKrnvJHllP4rv/AEr6Sr471K5l0PxLpus2v+shkWT6shBwfqOK+vbC6ivrG3u7Zt8F&#10;xGssbeqsMg/ka+Ozeh7OtzLr/X5H63lmK+tYaFXq1r67P8SeiiivJO8KKKKACvjr4rwfZ/iNr6Y6&#10;3TP/AN9Yb+tfYtfJPxxUJ8UNaUesR/OJD/WvTyp/vWvL9TOpscJW54QH/Eyk/wCuR/mKw66Dwcub&#10;u4b0QD8z/wDWr6Oj8aPGzp2wNX0/VHf6ZoGqaom+ws3mX1BAz9MnmoNS0u+0yQJqFpNbsenmIQD9&#10;D0NUwcHI610ek+MtX063+zebHd2v/PG7TzF/xx7Zrqm60XeFmu2q/HVfgfnlJYaS5ajlF99Gvu0f&#10;3M5xQWICgkngAd6V1ZHZXBVlOCCMEGupu/G148LJY2Gm6c7DBltbfbJ+Bzx/OuVPJ5qqcqktZxt8&#10;7kV4UoWVKfN8rfm2wp0UbyyLHEjO7HAVRkk/Sm0VqYI2JPDGuRw+a+lXgjxnIiJwPpWOQQSCCCOC&#10;DVvT9TvtOlWSxu5oHBz8jkD8R0NdKfHMlyM6rouk30v/AD1kgAc/U/8A6q5pSrwfwqS8nZ/j/mds&#10;aeEqL43B+a5l/wCS2f4HIBSQSASB1OOlJWvruvXGrKkXkW1paIdy29rGI0z6n1NZFbQcmryVn95z&#10;VYwjK1N3Xe1vwCiiirMwora06fw+IwmoWWpFv4pIrlD+SlB/M1rDwpp2pqJdA120YN/y73reVKvt&#10;7/liueeJjTfvppd7afhc7KeCnVV6TUn2T1+52/Bs4+iul1LwuukW7y6nqthvA+SC2fzZHPpjAAHu&#10;f16VzVaU6sKqvB3RjWw9Sg+WorPtp+jYUhIAJPQUtU9Wl8nTLl+4QgfU8VbdlcilTdWpGC6tL72d&#10;B+z6Ej1zxJr9wP3VjZMzE9tzbj+kZo+BUEl5q+uaxccysAm71LsWb/0EfnUHhJ/7G+BPii/+7NqN&#10;ytmn+0uFB/RpPyrrfgpYfZPBEUxGGu5nm/AHYP8A0H9a/LeOMX7DK6761JRh8t3+R+04GmueKWyX&#10;/AO+ooor8JPbCiiigAooooAKKKKACiiigAooooAKKKKAPHvF/wDyULWP+ve2/k9FHi//AJKFrH/X&#10;vbfyeiv27I/+RdQ/wo8et/EZ1Hwa/wCRKT/r7uP/AEYa7muG+DX/ACJSf9fdx/6MNdzX5JnX/Iwr&#10;/wCJ/mepS+BegUUUV5hoFFFFABRRRQAUUUUAFFFFABRRRQAVU1bT7fVdNuLG9TfbzoUcf1HuOoq3&#10;RVU5ypyU4OzWqfZoTV1ZnjPw91y5+Gfji40LWpCNJu3AMh4VSeEmHsejf/Y19JAggEHIPevIviX4&#10;RTxRo+YFVdStgWgc8bvVCfQ/ofxqr8DPHjzoPCuvO0d/bZS1eXguq9Yjn+Jccewx25/c8mzeGe4N&#10;YhfxYWU1+Ul5P8HdHjVqToz5ej2PaKzPEmiWPiLRrjTNTi8y2mXBx95T2ZT2INadFdybi7og+Q/E&#10;Gjaj8P8AxHJp+oK0lnId0UwHyyp/eHoR3H/1jWpFIksayRsGRhkEd6+ivGfhfT/FuiyadqacH5op&#10;lHzwv2Zf8O9fMGt6TqvgDXG07Voy9q5LRSr9yRf7y+/qP/rGvqstzJVVyT3Plc9yP6zevQXv9V3/&#10;AOD+ZsUVHbzR3ESywuHRuhFSV7h8BKLi3GSs0ZniO2+06VLgZaP94Pw6/pmvbP2f9c/tXwHHaSNm&#10;402Q25z12H5kP5Ej/gNeSkBgQRkHgir/AMBtVOh/EK40iVsQX6GIZ6b1yyH8tw/4FXjZxQ9pR5l0&#10;/r8j7bhPFXjPDvpqvnv+Nj6Xooor5E+zCisbU/FOg6XIY9R1nT7aUdY5LhQw/wCA5zUNj4z8NX0g&#10;jtde02SQ8BPtChj9ATzV+zna9n9wro36+U/j9D5XxNv3/wCesUL/APjgX/2WvqwEEZHIr5k/aSjC&#10;ePLdu8lijf8Ajzj+ld2WO1a3kyamx5TXS+DBzdn02/1rmq6jwYuIrpvVlH8/8a+mofGjwOIHbAT+&#10;X5o6SiiivQPzcsWNo95MIo3gjP8AemmWNR+LEVszeD9ZW2NxbwR3kK9WtJllx+CnNc9VnT7+6065&#10;W4sbiSCYfxI2PwPqKxqKrvTa+a/W50UZUFpWi/VP9GrP7yB43jkKSIyuDgqwwR+FSXFrPbCM3ELx&#10;eYNyb1wWHqB6e9dXB498TSJsjmSWQcBxbqWH5DH6ViXVlrmqXT3VxZ6hczyHLOYXYn9KiFSpf96k&#10;l6/8Ma1KFFx/cOUn/ht+TdzJorVHhzWz00fUf/AZ/wDCkbw9rS/e0jUR9bZ/8K09tT/mX3r/ADMP&#10;q1b+R/c/8inDY3c8fmQWs8if3kjJH5iq7AqSGBBHBBrchufEmmgeVJqtuq9B+8VR+HStRfGMV2ip&#10;4k0W11KVRjz/APUyke5A5/Ss5Vaqd4xUl5PX8dPxN40KElacnCX96On4ar7mcfRXTah4g0wW7x6J&#10;oMFjI4wZ5JDM6j/Z3fdPvXM1rTnKavKNvW36GFanCm7Qmpeidvxt+QUUU+CTypVfYj7Tna4yD9RV&#10;sxW+oyiuls/Elm22LVNA0ya3PDNBH5MmPZgauNYeC7rMkOsX9iDz5U1uZCPYFR/Wud4hwdpwfy1/&#10;L/I7o4ONRXpVYvyb5X/5No/vOOrF8WS7NK2f89HC/wBf6V2Guf2PFtg0X7TMAcvc3GF3eyqOg+vP&#10;078J4s3zXFlaxDLuThfUkgCqnUvScrW9TqynDXzCnC6dnfTVaK+51Pjp/wCy/hF4J0ccPdmTUJB3&#10;Oclc/hJ+lexeGrD+zPD2m2WMNBbojf7wAz+ua8r+INumo/FvQvD8XzW+mw21oVHTao3t/wCOn9K9&#10;mr8N8RsX7mGwy680383Zfhc/XcBH4pfIKKKK/Lz0gooooAKKKKACiiigAooooAKKKKACiiigDx7x&#10;f/yULWP+ve2/k9FHi/8A5KFrH/Xvbfyeiv27I/8AkXUP8KPHrfxGdR8Gv+RKT/r7uP8A0Ya7muG+&#10;DX/IlJ/193H/AKMNdzX5JnX/ACMK/wDif5nqUvgXoFFFFeYaBRRRQAUUUUAFFFFABRRRQAUUUUAF&#10;FFFABXl/xW8Fy3L/APCQ6CrJqMGHmSLhn29HXH8Qx+OPUc+oUV6eUZtiMpxUcVh3qt10a6p+T/B6&#10;ozq0o1Y8sjE+EHxFi8W2AsdRdI9ct1+cdBOo/jX39R+PTp6RXzv8RfBV1p1//wAJN4TLw3ELedLF&#10;DwysOd6D+Y/+vXofwp+JNr4vtVs74pb65Evzx9FnA/iT+o7fSv2zB4zD5rhljMG9PtR6xfZ+XZ7W&#10;/Dx5wlTlySPRayPFHh3TfE+kyafq8AlhblWHDxt2ZT2P+TxWvRWkZOLutxHyh4y8Ha18PL8yjN3o&#10;8jYS4UfKf9lx/C38+2eRTNN1GC/j3Qthx95D1FfVt3bQXltJb3cMc0Ei7XjkUMrD0IPWvCfH/wAG&#10;J7WWTU/BTsQPmNiz4Zf+ubHr/unn3PSvocDm9vcq/wBf5fkeBmuRUscuePuz79/Xv+Zytc9rUs2k&#10;65p2r2nE0MiyKf8AaQgjP+e1La65JbTtaaxDJBcRna5ZCpU+jL1Bq5rcSX2kSmJlfaPMQqc9P/rZ&#10;r3ZuNam0j5PB0a+U46Drqybtfo09N/uPorxH8QdD0Hw5aatdTb/tkKzW1vGQZJQwBHHYc8k8D68V&#10;4J4k8feKvGsskcErafphOPJgYouP9p+rfTp7CuY0fS5tQ8u41B5GgRQkasxJKjoB6LXVIixoERQq&#10;gYAAwBXmYLKqdP35anv5vxEsO3Rw+sur6L/N/gc/B4YiA/0i4kZv9gAfzzTpfDFuV/dTyqf9rDD+&#10;ldBRXrexh2PlnnePcub2r/C33WM/w/4p8UeBZUNndNcacD81vIS8RH06ofcY/GmfFrxXZ+MtW03V&#10;LON4XFksE0L8mNw7nAPcYYYNaTAMpDAEHgg965m/8Nu1yXsnjSNudrkjB9sDpXFUwMFP2sFqfR5Z&#10;xJGqvZ4tqL79H+dn+BzVdd4S2ppsrkgDecknpwKzv+Eavf8AntB/303+FX7Xw3GqAXVw7jOdicLm&#10;tKVOcZXsXm+YYHE4d0va7tbJt6fd+ZeudbsbfIMwkb0jG79elUG1+ebixsZH/wBogn9B/jWrb6ZZ&#10;2+PKt4wfUjJ/M1bHHSunlm93Y+YVfA0vgpOb7ydvwj/mc553iCc5SNYR6YUfzyaEsdeLFhqDRE9d&#10;szL+grpKKTop/E2zSOdVKf8ABpQj/wBu3/M51tK1aT/W6pI31lc0z+wr7r/aDZ+rV0tFL6tT7F/6&#10;xY/+Zfcjnk0vWIjmHVZVPtK4q1DceMLT/j28QX6j0S9kA/KtV2VFLOwVRySTgCsK/wBfG8Qaahnm&#10;Y7QwGRn2Hc1nUw9BK8kd2CzfNcVPlopP5aL1Zpnx/wCO9GCmTWpSp4Hm+XLn/voE1t6d8W/F09q0&#10;11o9lqloh2vK1m2AfTcp2g/hV/wH8HdQ1iaPU/GTy29ucMLTOJpB6N/cHt1+le+6bYWml2UVnp1v&#10;FbWsQwkca4Ar53F4nDQlanBP+u6PtqFOq6aVdpvrZafjc+frb4qeFr35db8Gxw/3ns3XJ/DC/wA6&#10;1rW9+GWtYFvqt1pUx6JcZVR9SwI/8er2LVPD+j6sD/ael2V2T3mgVj+ZGa4rWfgz4R1Dcbe2uNPk&#10;P8VtMcZ+jbh+WKzp4+C2co+juvuZlWyzDVvjpxfyS/KxgyfDh7uD7RoGsWOoQHoQ2M/QqWB/Sua1&#10;Xwrrel7jd6dOIx1kQb1/Nc4/GsH4h+Dk+HVzBLpfiZ2vZTlIIw0UyL/eLKen5Z7dDWhonxC+Iei6&#10;fBeXVvNqOmOu5Xu7csNvrvXDfiSa9COY1aajJzi1LRc3utvstdX8jx6/C+Eq39neL8tV9z/zKdFd&#10;bZ/E3wX4kwninRm065brcxDev1LKA34YNaT+BrDWLZrvwfrVtfxDnymcEr7EjofYgV3wzOG1aLg/&#10;Pb70fP4rhnF0fepWmvLR/c/0ZwFUPDdr/a/xW0S0xuVLiNmHqqfvD+gNb2raPqGkTeXqVpLA3YsP&#10;lb6EcH8Kw/h7ceRrniTXM4/s/TrmWJvSRsRoP/H6vG1E6DcHe/8AX6nRwxhpRxc5TVnFdfN/8A3v&#10;h+//AAkPxc1rWT80SNNLG3oGbYg/75J/KvZ68r+ANh5Wi6lfsOZ51iB9kGf5v+leqV/OnHOKVfOa&#10;kFtTUYL5LX8WfqeDjy0k++oUUUV8gdQUUUUAFFFFABRRRQAUUUUAFFFFABRRRQB494v/AOShax/1&#10;7238noo8X/8AJQtY/wCve2/k9Fft2R/8i6h/hR49b+IzqPg1/wAiUn/X3cf+jDXc1w3wa/5EpP8A&#10;r7uP/Rhrua/JM6/5GFf/ABP8z1KXwL0CiiivMNAooooAKKKKACiimu6ojO5AVRkk9hQBW1LULTTL&#10;Y3F/cJBEONzHqfQDqT9K5Wb4kaIkm1UvZB/eWMY/Vga808Va5Nr2rS3EjMIASsMfZF7fie9Y9fbY&#10;Lhmj7NSxLbk+idkj6vC5BS5E67bk+i0se76T4x0TU3WOG8EUx6RzDYT9CeD+ddDXzSsbsrMqMVXq&#10;QOBXZeC/G1xpUsdpqTtPp5+UMeWh9x6j2/L35sfw1yRc8I726Pf5P9GYYzIeWLnh3e3R/oeyUUyK&#10;RJY0kiYPG4DKynIIPQin18k1bQ+b2CiiigAryr4gfD2X7Udd8J7oL+NvNeCI7SWHO+PHRvbv256+&#10;q0V6mUZxisoxCxGGl6rpJdmv6a6eeVWlGrHlkcd8LvizDq5j0jxQy2urKfLSdhsSc9MH+6/t0Pt0&#10;r16vGPH/AMPbPxIr3dnstNVx/rMfJL7OB3/2uv1rnfB/xJ1vwPerofjS3nns0wqSHmWJexU9HT8f&#10;oeMV+yZVmuEzynz4V8tRfFB7rzj3X9Ox5VWlKi7S27n0TRVHRdXsNb0+O90q6iurV+jxnOD6EdQf&#10;Y81erraadmQcx4y8D6H4ug26ragXIGEuovllT8e49jkV4Z4n+E/ibwzJJcaE7apY9SIV/eAf7Uff&#10;/gOfwr6aorqw+Nq0PhenYzq0YVYuM1dM+ObTxCI3MGoW7QyIdp2rjBHYr1FbVtdQXS7reVJB7Hkf&#10;hX0Z4m8HaD4lQjWNNgmlxgTAbJR9HGD+HSvKPEPwFKs03hrVyrDlYbwdP+BqP/Za93D53CWlTQ+Z&#10;xnC1Cq3Ki+V/evu3/E5Giqmp+FPHXh4n7Vplxcwr/HEvnrj1yuSPxxWMniV43Md3aMjqcMAcEfga&#10;9ani6VRXiz52vw3jaXwpSXk/0djpKKx4vEVg/wB5pI/95P8ADNWU1ewfpdR/jx/OtlUi9mebPLsX&#10;T+KlL7n+ly/RVUahZHpd2/8A38FB1CzHW7t/+/gp8y7mP1at/I/uf+Raoqi+rWCdbqP8Dn+VVpfE&#10;Ngn3XeT/AHUP9cUnUit2bQy/FVPhpS+5/wDANeiubl8TBiFtrVmY8Dcf6CtbTfDvjjxCR9h0m5hh&#10;b/lo6eSmPXc+M/hWNTF0qavJno0OHMbV+JKK83+iuWbi4ht03TypGP8AaOKxLzxJEp2WUTTOeASM&#10;D8upr0jQPgPczus3ibVwpPLRWg3sf+Bt0P4GvV/C/gXw74ZCtpemxC4X/l4l/eS/99Hp+GBXlYjO&#10;6cdKev8AXc+iwfCtCn71d8z+5f5/ieCeG/hl4r8WyRz6mG0zTzzvuFwxH+zH1P1OPrXuPgn4eaD4&#10;RRXsbfz77GGu58NJ/wAB7KPp+Oa7CivCxGOq1/idkfTUaFOjFQpqyXYKKKralf2mmWUt3qFxFbW0&#10;Qy8krBVFcaV9EalmvMPij8VLPwwkunaOY7zWj8p7x259W9W/2fz9Dx3jb4ral4kuzofgOG4VJSUN&#10;0q4lkHfb/cX/AGjz9KveAPhvb6KyahrJS71T7yr1SE+395vf8vWufM8ywmSUva413m/hgt369l5v&#10;8diqdOVZ2ht3MXwR4DvNZ1A+IfGbSTSzN5qwTctIezOOw9F/pwfXgAoAAAA4AFLRX45nWd4rOa/t&#10;sQ9FtFbRXZfq93+C9alRjSjaJzuu+C9A1vc17p0Qmb/ltCPLfPqSOv45rz/UvhVqOl3P23wlq8iT&#10;Jyqu5ikH0deD+Qr2KiujLeKM0y20aNVuP8svej9z2+TRNTD06m6PGx8SfFvh6GTTPGWmLfQOpQPc&#10;RgN04IYfK+P19a462udP03wDrMNrqMdxeanPbxGHYySRxIXclgRjlgnQmvo+7toLy3eC7hjnhcYa&#10;ORQyn6g15v4o+EmnXpabQ5jYTHnyny0R+ndf1HtX6Jk/iBgqzVPHQ9k3bWOsX6reP4nBVwEo+9DX&#10;8zpPhlYjTfAmlI+FLxeexPH3yW5/Aj8qxdc+Iwh1FbbRrZLpFba0jk4c+iY/n+lVvidrEmnwW2g2&#10;O6KHyVMjDqydAo9uOf8A9debwyPDMksZKyIwZT6EdK+UweWRzCpUzDFK/tHKSXq3Zv8AA+4yfJoS&#10;oqrWV7rRfqz6UHIGRilrnvB/iW38Q2IIKx3sYHnRen+0PY/pXQ18ZXoToVHTqKzR4NWlOjN05qzQ&#10;UUUVkZhRRRQAUUUUAFFFFABRRRQAUUUUAePeL/8AkoWsf9e9t/J6KPF//JQtY/697b+T0V+3ZH/y&#10;LqH+FHj1v4jOo+DX/IlJ/wBfdx/6MNdzXDfBr/kSk/6+7j/0Ya7mvyTOv+RhX/xP8z1KXwL0Ciii&#10;vMNAooooAKKKKACsvxQzL4b1Ux/eFrLj/vk1qVHPEk8EkMgykilGHqCMGrpTUKkZPo0/uaLpyUJq&#10;T6Nfmj5rrc8G6Ide1uO1YlYFBkmYdQo7D3JIFZ2rWMum6lc2c4/eQuUJ9R2P4jBrtvg5LGuqahEx&#10;HmvCrL9Aef5iv03McTKlgp16L1to/W2v43PvcdXdPCyq0u2nztr+J6fZ2dvZWqW9pCkUCjARRgV5&#10;T8UfD8Om3cN/ZRiOC5JV0UYCv14+o/ka9erz/wCMVyqaPY2x+/JOZB9FUg/+hCvicir1Y46Ci/i3&#10;89z5TKK1RYuNn8W/4h8JdYa5sJ9MnfL23zxZ67D1H4H+degV846Xf3OmX0V3ZSGOaM5BHceh9RXu&#10;uleJtI1SURWl9E8x/gOVJPtuAz+FdfEGWTpV3XpK8Zauy2fW/rv950Z1gJU6rrU1eMtXbo+v3/5m&#10;zRRRXzR4QUUUUAFZniDQtO1+yNrqlss0f8LdGQ+qnqDWnRWlGtUoTVWlJxktmnZoTSaszxS88LeK&#10;fh9qD6n4Su5riz6uqDLbfSSPow9x9eK7/wAD/GjSdX8u18Qqul3x48wnMDn69U/Hj3rrK5DxZ8P9&#10;F8Rb5ni+yXzc/aIAASf9odG/n71+kZTx5GolRzeN/wC/Fa/9vLr6r7jz6uCtrS+49aikSaNZInV4&#10;2GVZTkEeoNOr5nh07x58OpGk0S4e900HcY4wZIyP9qI8r7lfzrtPC3x00u72Q+I7STTp+hmiBkiz&#10;7j7y/Tn619zQVLGU/bYOoqkfJ6r1W6+445Xg7TVj2SiqGj6xpus2/n6TfW15F3aGQNj6gdD7Gr9S&#10;007MAqlqWk6dqa7dSsLS7XpieFZP5irtFCbWqA4m/wDhX4NvSS+iRRMe8Ejx4/BSB+lYVz8DfCkx&#10;Jjk1OD2jnU/+hKa9ToraOKrR2kxcqPHX+Aegk/JqmqAe5jP/ALLQnwD0IH59V1Mj2MY/9lr2Kir+&#10;u1/52LlR5Vb/AAL8KxEGSfVJvZ50A/8AHUFblh8KPBlmQV0ZJnHeeV3z+BbH6V3NFRLFVpbzY+VG&#10;fpmiaVpQA0zTbK07ZggVD+grQoorFtvVjCiiqmp6lY6VbG41K7t7SAfxzSBB+tCTeiAt0jEKpZiA&#10;oGST2ryTxV8cNE08PFoUEuqXA4EhzFED9SNx/AfjXB3J8f8AxJP+myNY6S/Owgwwkey/ef8AHI9x&#10;V1oQwtP22LmqcO8nb7luxK8naKuz0rxx8YdD0ESW2kldV1AcYib9yh/2n7/Rc/UV5nHpHi/4m3sd&#10;94guXtNMB3RqylUA/wCmcff/AHj+ZrtvCfw30XQSk0yf2herz5s6/Kp/2U6D8cn3rt6+IzXjulRT&#10;pZTHX/n5Jf8ApMf1f3HbSwTetX7jF8M+GtM8N2fkaZbhWI/eTNzJJ9T/AE6VtUUV+bYjEVcTUdat&#10;Jyk923dnfGKirIKKKKxKCiiigAorzvxj4+NldNZaJ5ckiHEk7DcAfRR3+tcPeeLNdu8+bqdwoPaI&#10;iP8A9BxXvYTh3FYiCqSain3vf7j2MNkmIrxU3aKfff7j3O5W0R0uLoQK0f3ZJAAV+hPSvM/ia2gX&#10;Ma3NjcwPqe4BhAQwde5YjjI9ev8ATz+aaWd980jyP/ediT+tMr6DL8geEqxquq210Wi9N3oe1g8m&#10;+rVFUdRtrtt6ehZ06+uNNvI7qzlaKeM5DD+R9RXtng/xRbeIbXHyxX0Y/ew5/wDHl9R/KvCqsafe&#10;T6feRXVpIY54juVh/npXbmuVU8fT7TWz/R+X5HVmGXQxkO0ls/0fkfSFFVtNuHu9OtbiWMxSSxLI&#10;yH+EkAkVZr81lFxbi+h8JJOLafQKKKKQgooooAKKKKACiiigAooooA8e8X/8lC1j/r3tv5PRR4v/&#10;AOShax/17238nor9uyP/AJF1D/Cjx638RnUfBr/kSk/6+7j/ANGGu5rhvg1/yJSf9fdx/wCjDXc1&#10;+SZ1/wAjCv8A4n+Z6lL4F6BRRRXmGgUUUUAFFFFABRRRQBwnxJ8LPqkQ1LT03XkS4kjUcyKPT3H6&#10;j8K8v0jUbjSNShvLU7Zom6HoR3B9jX0XXJ+KvBVhrXmTwAWt8efMUfK5/wBof1HP1r6bKc7hSp/V&#10;cWrw2T7Ls/L8j3stzaNOH1fEq8dr+XZ+RpeG/Edhr1sr2sgWcD95Ax+dD/Ue9Q+MvDcfiOwSMyeV&#10;cwktFJjIGeoPscD8q8xj8CeIluwiWoXB4mEyhfr1z+ma9j0qCa1021guZjNPHGqPIf4iBya5cdRo&#10;5fVjXwVZN30W7X/A6a6nPi6VLBVI1sJUv5b2/wCB01PP9C8Cx6LM2p+Ibm3eC1HmBEyVOO7ZA/Lv&#10;+lecXjxPeTyWqmOEyM0anqq54H5V23xM8TjULk6XYyZtIW/eup4kcdvoP5/QVwdfXZTDEzg8Tin7&#10;0krLZJend7n0uXRryi6+IfvS6dEvTuzvPB/j2exdLTWXae06CY8vH9f7w/X+VeswyJNEksTq8bgM&#10;rKcgg9CK8V8LeCrzXrNrrzltbfOI2dSTIe+B6e9d4uoW3gPQrCy1KSe6dy+0xIOBnJ6noNwr53Os&#10;JhatblwetW9nFfffsmuv+Z4ma4bD1KvLhv4l9Yr+rep2NFZuia3Ya1b+bp9wsmPvIeGT6itKvmql&#10;OVOThNWa6M8GcJU5OM1ZoKKKKgkKKKKACuf8QeD9D1/c2oWEZnP/AC3j+ST8x1/HNdBRW+GxVbCz&#10;VXDzcZLqm0/wJlFSVpK549qHwmv9PuPtXhfWXjlXlRIxjcfR1/wFLD4w+JvhP5dTtn1C2T+KeHzh&#10;j/ronP5mvYKK+ywfH+Y0ko4qMay81Z/ev1RyTwVN6x0PP9H+Pti+F1nRrmBuhe2kEg/JtuPzNdjp&#10;nxZ8G34A/tYWzn+G4idMfjjb+tR6noOk6pk6hptpcMf4niBb8+tcxf8Aws8MXRJit7i1J7wTH+TZ&#10;FfRUOOcprfx6U6b8rSX6Mwlg6i2aZ6jZeJdDvgPses6dPntHcox/IGtVGV1DIwZT0IOa+e7r4MWL&#10;E/ZNXuYh282JZP5FaoH4O6hAxNnrsYPr5TJ/ImvTp8R5FU2xNvWMl+jM3h6y+yfSlFfNn/Cs/Fac&#10;ReIkA/67yj+lH/CtPFj8SeIkI/6+Jj/St/7ayb/oMj90v8ifY1f5T6SYhQSxAA7msy98Q6LYgm91&#10;fT7fHXzblF/ma+fv+FP6ncHN5rsR99jP/Mir9r8F7NSPtesXEnr5UIT+ZNY1OI8jp74m/pGT/RFL&#10;D1n9k9O1L4q+DbAENrEc7j+G3jeTP4gY/WuO1j4+aXEGXSNIu7luga4dYl+vG4n9KSx+FPhm2IM0&#10;V1dkf89piP8A0HbXT6Z4b0XSyDYaXZwuOjrEC3/fR5rzK/HGU0f4NKdR+dor9WaRwdV7tI82m8e/&#10;EjxV8ui2Jsbd+A9vBtBH/XSTj8sVFafCzWdYuRd+K9adpD1AdppD7bm4H617JRXz2M8QMfUTjhIR&#10;oryV5fe/8jeGBgvidzmfD3gfQNCKvaWKyXC/8t5/3j59RngfgBXTUUV8ZisZiMZU9riZucu7bf8A&#10;XysdcYRgrRVgooornKCiiigAooooAK5P4landad4f22QcSXMghMijlAQc49zjFdZRW+Gqxo1Y1JR&#10;5kne3c1w9RUqkakldLofON3p97Zxo93aXECP91pIyob6ZqrX0jeWsF7bPb3cSSwuMMjjINeOeOPC&#10;EuhSm5tN0unOeCeTEfRvb0P+T91lef08ZL2VVcsunZ/8H8+h9fl+cQxUvZ1Fyy6dn/wSh4a8Kaj4&#10;gjkls/JSBG2GSVsDOM4AAJ6EV1lp8LzwbzUwPVYov6k/0rlfB/ia48O3bEKZbSUjzYs/qPQ/zr0q&#10;z8e6Peaha2kAuS9wwQMYwArHgA8+vpWGbV81pVX7Be5vdJfO9/67GOZVcxp1H7Fe53S/O5DafDnQ&#10;4ced9puD38yTA/8AHQK3LHw3o1iytbabbK69GZNzD8Tk1r0V8hVzDFVv4lRv5v8ASx81UxuIq/HN&#10;v5/8MFFFFchzBRRRQAUUUUAFFFFABRRRQAUUUUAePeL/APkoWsf9e9t/J6KPF/8AyULWP+ve2/k9&#10;Fft2R/8AIuof4UePW/iM6j4Nf8iUn/X3cf8Aow13NcN8Gv8AkSk/6+7j/wBGGu5r8kzr/kYV/wDE&#10;/wAz1KXwL0CiiivMNAooooAKKKKACiiigAooooAq6pcvZ6bdXMURmkhiZ1jH8RAzivKdZ+Il9qGm&#10;va29slo8nDyo5J2+g44+tewV5r438CNJJJf6HGCx+aS2Hr3Kf4fl6V7mR1MEqvLioq9003t6Pp95&#10;6+UzwqqcuIWvRvb0Z5jU0VrcTQyzRQSvFFjzHVCVTPqe1ROjRuyOpV1OCpGCDXv3hGwtbHw7ZxWg&#10;Vo5IlkZ/+ejMASTX1+a5osvpxmo8zk/+H1/I+lzHMFgoRkldtnE+BPHENtbQaZq22KOMbIrgDgDs&#10;G/x/P1qP4sa1aXa2mn2rxzPG3nPIhBC5GAoPvnJ/CoPihoGm6YYLuyZYJp3Ia2XoRjlgO3YY6c1w&#10;NcmBwOFxNWOY0bq99PPv+e2j/A5sJg8PXqRx1K6308/6+TLFhe3On3SXNlM8MyHhlP8AnI9q9k8E&#10;eLotfiNvchYtQjXLKOkg/vL/AFFeRaHpVzrOoxWdmuXfkseiL3Y+1d3qXgqfw5aNq2jX8r3dqu/B&#10;jHTGGI/AnijO4YOvahVklVfwv8r+T8/kGbQwta1Ko7VHs/8APyZ6dRXjml/EbV7ZgL1Yb2PvuUI3&#10;4EcfpXfeH/GWlayViSU290ePJm4JPseh/n7V8pi8lxeEXNKN13Wv/B/A+dxOVYnDrmlG67rX/gnS&#10;0UUV5R5wUUUUAFFFFABRRRQAUUUUAFFFFABRRRQAUUUUAFFFFABRRRQAUUUUAFFFFAHO+OdefQNF&#10;M8ABuZW8qLPIU4JLH6AfyrxO91C8vpzNeXM00hOdzsTj6ele5+MdGTW9CntyP3yDzIT6OBx+fT8a&#10;8M0uwn1PUIbO1AM8pwoY4HTP9K+34aeHWHnOyUk9W+3T5bn1mQuiqEpW95bvy6fIv6X4n1jTGH2W&#10;/m2D/lnId6/ken4V3Oh/EuCQrHrNsYW/57Q5ZfxXqPwzXC6z4Z1bR1L3to4hH/LVPmT8x0/GsevV&#10;rZfgcwjzpJ+cf+B+qPQq4LCY2PNZPzX/AAP1Po+wv7XUIBNY3Ec8R/iRs4+vpUtxDHcQSQzoskUi&#10;lWVhkEHtXznYX11p84msriSCUfxI2Pz9a7C3+JOrpaeVJBbTT9BKVI/MA4J/Kvm8TwxXpyvh5cy8&#10;9Gv0+48OvkFaEr0JXXno0c94t02LSPEN5ZW7l4o2BXPUAgHB+mcV2Pwy8LSGaPWb9CqLzbxsOWP9&#10;8+3p+ddPp/hqw1B7fWNWsANSmRZJY2J2B8Dnaf5GuoHAwOlGPz6UsOsNT+K1pS/B2t379vUMZnEp&#10;UVQhva0n+Dt69xaKKK+XPnwooooAKKKKACiiigAooooAKKKKACiiigDx7xf/AMlC1j/r3tv5PRR4&#10;v/5KFrH/AF7238nor9uyP/kXUP8ACjx638RnUfBr/kSk/wCvu4/9GGu5rhvg1/yJSf8AX3cf+jDX&#10;c1+SZ1/yMK/+J/mepS+BegUUUV5hoFFFFABRRRQAUUUUAFFFFABRRRQBkax4c0nV3D39mjy/89FJ&#10;Vj9SMZ/Guc8Z+IrzwnJYWmmWduLLycK0gYjI42jBHQY/Ou6qjrOl2msWL2l9HvibkEcFT2IPY134&#10;TFxhUgsSnOmujb0v1Sv0OzDYlRnFV/egun+R4Dq+p3Wr3z3d9KZJW49Ao7ADsKrW8MlxPHDAjPLI&#10;wVVXqSegrofFXhG+0GRpNpuLEn5Z0HT2Ydj+la3wigtJdcuHn5uoot0IPTrhj9eQPxNfoE8dRpYN&#10;4jD2cYrRL8vLzPs54ulTwrrUdYpaW/rTzO88F+HIvD+mhWCteygNNIPX+6PYVB8RtXGl+G5kU/v7&#10;sGBB7EfMfy/UiuprxL4laqdS8SzRK2YLT9yg/wBofeP58fgK+NyqjPMsf7Ss7295/ovvt8kfL5dS&#10;nj8Z7SrrbV/ovv8AyOUrS0LRb7W7poNPjDui7mLHaFHuaza9s+G2jf2X4eSWVcXN3iV89Qv8I/Ln&#10;8TX2Gb5h9Qw/PH4nov68kfTZljfqdHnXxPRGn4RtNRsdDht9XmEtyhIBDbiF7AnvTr7xHpFhfGzv&#10;L6KK4ABKtnjPTJxgVr15h8YLKzjayu0G2+mJRsfxqB1PuMgfj7V8NgaUMwxnJWuue/wpb77dj5LC&#10;U4Y3E8tXTmvt3/yPS4JoriJZYJEljbkOjBgfxFSV88aJqepaddBtKmmWQnJRPmD/AFXoa9x8Lajc&#10;6po0NzfWrW1wSVZCpGcdwDzg1rmmTTy+0+ZSi/k/u/VGmYZXLBe9zJxf3/ca1FFFeMeWFFFFABRR&#10;RQAUUVx/jvSNVneDU9DuZ1urZdphRyNy5zkDoT7dx9K3wtGNeoqcpKN+r2v0/wCHNsPSjVqKEpct&#10;+r2OwpK8gT4i67bAw3EFo8qcEyxMrA+4BH8qrnWfE/i6U2dszeU3DrAuxAP9puuPYmvZXDmJj71W&#10;UYxXW/Q9NZHXWtSUYx73PYbO8tr2NpLOeKdFYoWjcMAR24qesnwxo0WhaPFZRHcw+aR/77nqf6fQ&#10;VrV4dZQjUkqTvG+j7nk1VBTapu66BRSMwVSzEADkk9qit7qC4z9nnilx12OGx+VRytq9iLO1yaoL&#10;y7t7KBprueOCIdXkYKKnrg/H3hPU9dvkubO5iaKOPasEjFcHvjjHPviunBUaVeqoVp8ke50YWlTq&#10;1FGrPlXck1T4kaVbMUsoprxh/EPkT8zz+lb3hPXV8Q6WbxLd7fbIYyjHcMgA5B4yOa8DljeKV45F&#10;KuhKsp6gjqK+g/DJgbw9pzWiKkJgQhVHQ45/HOa97OstwuAw8PZRbk3vfyv6ansZrgMPg6MfZptt&#10;73/pamnRRRXy58+FeBwXC6H4zMzA+Xa3jBgvXaGIOPwzXvleB+OIvJ8W6ovrMX/76AP9a+n4YtOp&#10;Voy2lH9bfqe/kFpTqU5bNf8AA/U1PFfjO819jZWKPDZOdojXl5fTOP5D9aqXfg3UbHQZdTv3htgm&#10;MQu3znJx9Aeeldl8PovDthDZFLqCbWLpAfmOWQkcoP7v8zXXa/otprtktrfCTy1cSAo2CCAR/U10&#10;1c2hgKscNQp8lNPVtavva9u2/wB1jepmUcHUjQow5YJ6u2r72v8AmeA2Nnc39ylvZwvNM/RUGT/9&#10;Ye9es+DfAsOlMl5qmye9HKIOUiP9T7//AK66fRtGsNGt/K0+3WIH7zdWb6k8mtGuHM+IKmKTpUPd&#10;h+L/AMl/Vzkx+dTxCdOl7sfxf+QUUUV86eIFFFFABRRRQAUUUUAFFFFABRRRQAUUUUAFFFFAHj3i&#10;/wD5KFrH/Xvbfyeijxf/AMlC1j/r3tv5PRX7dkf/ACLqH+FHj1v4jOo+DX/IlJ/193H/AKMNdzXD&#10;fBr/AJEpP+vu4/8ARhrua/JM6/5GFf8AxP8AM9Sl8C9AooorzDQKKKKACiiigAooooAKKKKACiii&#10;gAooooARlDKVYAqRgg96o2Oj6dYXEk9lZQQTSDDNGgBx6e1X6KqNSUU4ptJ7+ZSnKKaT0YV89eJ7&#10;SWy8Q6hDOCHEzNk9wTkH8QRX0LXLeN/CkXiCBZYCsWoRDCOejj+63+PavZyHMIYKu/a/DLS/bt8u&#10;56mT42OFrP2nwy0v2PHNGjil1ixjuceQ88ayZ6bSwz+lfRYAAwOBXzlqWn3emXTW99A8Mq9mHX3B&#10;7j3Fdx4a+I0lpbpbaxC9wqDCzxkb8e4PX65r38/wFXHRhWw/vJX0Xn1Xc9nOcHUxcYVKHvW6evVH&#10;q1eG/EPVv7V8ST+W2YLb9xH6HHU/nn8MV1mvfEe0bT5YtIiuPtMilRJIoUR579Tk15zo+nzarqdv&#10;ZQAmSZwufQdyfoMmsMhy2eEc8ViVy2Wl/wAX+hjk+Bnh3LEV1y2Wl/xZ6Z8JdGFvp0uqTL+9uDsi&#10;z2QHk/if5CvQKgsraOztIbaBdsUKBFHsBip6+Xx2KeLxEqz6vT06fgfP4zEPE1pVX1/LoZ3iGzut&#10;Q0e4trC6NrcSABZRnjnkZHIyOK8H1vT7zStTltb/AD9oTktuyGB6EHuK+ia85+L+l+Za2upxr80R&#10;8mU/7J5U/gc/nXscOY90a6w8rcsvvv017Hp5HjHSq+wltL8/U86tdW1G0INtfXUWOySsB/OvSPhz&#10;r2vapdGO9Q3NgAQbllClGA4GR976da8qr0z4P6nxeaXIf+m8f6Bv/Zf1r6LPaEPqc6ipptdbarz0&#10;7Ht5vSj9WlNQTfpt5nceJNXXQ9KkvWt5LgIQNie/cnsPeuIj+KSlv3mkkL6rcZP/AKDXSePfEEWi&#10;aQ8a7XvLlSkaHnA6FiPQfqa8d0LSrnWtSis7Rcu/LMeiL3Y+1eLk2W4athZVsXDRdbtadfu/E8rK&#10;8BQq4eVXER073a0/4H4nrWjeP9I1G4jt3E1rNIQq+aoKknoMg/zxXX1zOl+CNDsPIcWvnXERDebI&#10;7HLDvtzj9K6Xp1rwcc8I5/7Iml5/p1+88fFvDOf+zJ28/wBDzXxn40hg1OWzs9OtLmSBijzXMe4b&#10;h1AHt65qPw98RwkqQarZwxQE48y2UgJ9V54+n5Vwmu3CXet6hcRHMctxI6n2LEiqNfdU8kwksPGn&#10;OGtlrd3vb1/Q+up5VhpUFCUend3vb1/Q+lYZUmiSWF1eNwGVlOQQe4rA8b+IH8PaUs8MHmzSv5ab&#10;vuqcZyf8K4b4aeKDY3K6VfSf6JK2IWY/6tz2+h/n9TXrLqrqVdQynqCM18ZisH/ZuKUa8eaO/a6/&#10;rf8A4J8viML9QxCjVXNHftdf1ufPer67qWruTf3cki5yI84QfRRxWfFI8Th4nZHHRlOCK9J+Knh2&#10;GKCPVrKFY8EJOqDAOejfnx+IrzSvvctxFHFYdToxstraaeR9jga9LEUFOkrLt2Oj07xprtjgLfNO&#10;g/hnG/P4nn9a6jTvieeBqOng+rwP/wCyn/GvOZbaeKNXlhlRH5VmQgH6GoqitlOCxOsqa9Vp+RNX&#10;LsLX1lBfLT8jT8TX8Gqa7d3tpE0UMzBgjYznAyTj1OT+NekfCTU/tGjz6fI3z2r7kH+w3P8APP5i&#10;vJK6P4f6n/Znie1ZmxFOfIk+jdP1wayzXAqrgXRh9lXXy/4FzPMcIqmDdKP2Vp8v+Ae60UUV+bHw&#10;ghIUEkgAckmvBPFt2mseKr2exVpElkCRhRkvhQuQPfFe9OiujI4DKwwQehFZekeHdK0iRpNPs0jk&#10;b+Mksw9gTnAr18pzCll7nVlFuTVl287/AIHp5bjaeCcqkk3Jqy7fM5PwB4Lk0+ePU9WAW4UZig67&#10;M929/bt/L0KiiuLGYyrjarq1Xr+CXZHJisVUxVT2lR6/kFFFFcpzhRRRQAUUUUAFFFFABRRRQAUU&#10;UUAFFFFABRRRQAUUUUAePeL/APkoWsf9e9t/J6KPF/8AyULWP+ve2/k9Fft2R/8AIuof4UePW/iM&#10;6j4Nf8iUn/X3cf8Aow13NcN8Gv8AkSk/6+7j/wBGGu5r8kzr/kYV/wDE/wAz1KXwL0CiiivMNAoo&#10;ooAKKKKACiiigAooooAKKKKACiiigAooooAKKKKAKuo6faalbmG/t454/RxnHuD2/CuK1P4Z2EzF&#10;tPu5rXP8DjzFH06H9TXf0V14bH4nC/wZteXT7nodNDGV8P8AwpNfl9x5UPhfd78HUoAnqIzn8q7L&#10;wp4TsvDwaSJmnu3G1pnGOPQDsK6OiujE5xjMVD2dSenkkr/cbV8zxOIjyTlp9wUUUV5hwBVLWrBN&#10;U0m6spMbZoyoJ7HsfwODV2iqhNwkpx3Wo4ycJKUd0fNU8TwTyQyqVkjYoynsQcEVY0nUbnSr+K8s&#10;n2TR5wSMggjBBFdP8UtL+w+IvtUa4hvF8z23jhv6H8a42v1TDVoYzDxqNXUlqvzX5n6JQqxxVBTt&#10;pJf8OjQvbu/1/VRJOz3F3MwRVA/IAdhXs/gvw5F4f00I217yXDTSD1/uj2FY3w48K/2ZbrqV/H/p&#10;sq/u0YcxKf8A2Y/oOPWu6r43PM0jVf1TD6Qjvbrbp6L8WfL5vmCqf7NQ0gu3X/gIK5j4h6x/ZPh2&#10;YRti4uf3MfqMj5j+A/UiunrxH4j6yNW8QOkTbra1zEmOhP8AEfz4+gFceR4L63ilde7HV/ovmzly&#10;nC/WcQr7R1f6fiW/hdY2cup3F7qDwCO3QBFlYAFm78+gB/Oq3xC0zTbPUVudIuraSGfJeGKQN5bf&#10;QdAai03wNrd/bRXEcEccUqhkMkgBIPQ45NXj8NtbCE+ZZEj+HzGyf/Ha+qlXw1PGPESxK7cvT+r6&#10;n0Uq1CGKdZ1125en9XOKr2f4c+I/7Y037JdPm+tlAJJ5kToG+vY/h614y6lHZW+8pwauaNqU+k6l&#10;Be2rYkibOOzDuD7EV2Zrl8cfQcPtLVPz/wAmdOY4KOMouPVar+vM+gNWso9S0y5s5fuTRlM+hI4P&#10;4HmvnWeJ4J5IZRtkjYow9CDg171onibS9YjU210izbN7QucMuOvX09RXi3im5t7zxFqFxZc28kpZ&#10;TjGfU/icmvD4ZVajUq0KkWlo9e+34r8jychVWlOpRnFrZ/Pb8f0PbvDl9DrHh60uNqOrxhZEIyAw&#10;4Ix9RVPUvBmhX+S9ikLn+OA+X+g4/SvKvB416a8EGgzXEalgZCpPlr7t2/xr3YdOeteTmWHnleI/&#10;cVd7uybuvU83H0Z5fW/dVN7uyeq9TzTUvhh1bTNQ+iXC/wDsw/wrATwFr6X0cf2dAu4fv1lXavv1&#10;z+le10U6XEeNpx5ZNS9V/lYdPPMVBWbT9V/wwUUUV4R5AUUUUAFFFFABRRRQAUUUUAFFFFABRRRQ&#10;AUUUUAFFFFABRRRQAUUUUAFFFFAHj3i//koWsf8AXvbfyeijxf8A8lC1j/r3tv5PRX7dkf8AyLqH&#10;+FHj1v4jOo+DX/IlJ/193H/ow13NcN8Gv+RKT/r7uP8A0Ya7mvyTOv8AkYV/8T/M9Sl8C9Aooorz&#10;DQKKKKACiiigAooooAKKKKACiiigAooooAKKKKACiiigAooooAKKKKACiiigAooooAxvFOgW/iHT&#10;xbXDNG6NvjlUZKn6dx7Vzvhz4eW+m6gt1fXP2wxnMcfl7VB7E8nP0ru6K7aWY4mjRdCnO0X/AF6o&#10;6qeOr0qbowlaLCiiiuI5TiviBN4jDJb6JBIbOSP95JCuZN2TkeoGMdPzrzeLwprspwul3IP+0u3+&#10;de+0V7mCz2eCpKlTpx9dbv1PWwubzwtP2dOC9ddfU5LwFpuu6fBINbuN0O0LFAzh2THv2GOMZNav&#10;inSZda0h7OC7e1dmDbl6MB/CfatiivOqYypPEfWUkpXvolb7jhnipzre3SSe+i0+48nHwwv8839r&#10;j/darMPwucn9/qqgeiQZ/m1en0V3y4hx7+2l8kdrzrGP7X4I5jw54L03RJWmQyXFwylC8uMAHrgD&#10;1/GnQ+CPD8U3mDTwxzkK8jMo/AnFdLRXDLMMVKTm6ju99f8AI45Y3ESk5Obu/Mjt4IraJYreJIol&#10;6IihQPwFSUUVxttu7OZtvVhRRRQAUUUUAFFFFABRRRQAUUUUAFFFFABRRRQAUUUUAFFFFABRRRQA&#10;UUUUAFFFFABRRRQB494v/wCShax/17238noo8X/8lC1j/r3tv5PRX7dkf/Iuof4UePW/iM6j4Nf8&#10;iUn/AF93H/ow13NcN8Gv+RKT/r7uP/Rhrua/JM6/5GFf/E/zPUpfAvQKKKK8w0CiiigAooooAKKK&#10;KACiiigAooooAKKKKACiiigAooooAKKKKACiiigAooooAKKKKACiiigAooooAKKKKACiiigAoooo&#10;AKKKKACiiigAooooAKKKKACiiigAooooAKKKKACiiigAooooAKKKKACiiigAooooAKKKKACiiigA&#10;ooooA8e8X/8AJQtY/wCve2/k9FHi/wD5KFrH/Xvbfyeiv27I/wDkXUP8KPHrfxGePSa5q9hcXEFj&#10;qt/bQCZyI4bl0UEsc8A4pP8AhKfEH/Qd1b/wMk/+KoorueGoyd3BN+i/yI5n3D/hKfEH/Qd1b/wM&#10;k/8AiqP+Ep8Qf9B3Vv8AwMk/+KoopfVaH/PuP/gMf8h80u4f8JT4g/6Durf+Bkn/AMVR/wAJT4g/&#10;6Durf+Bkn/xVFFH1Wh/z7j/4DH/IOaXcP+Ep8Qf9B3Vv/AyT/wCKo/4SnxB/0HdW/wDAyT/4qiij&#10;6rQ/59x/8Bj/AJBzS7h/wlPiD/oO6t/4GSf/ABVH/CU+IP8AoO6t/wCBkn/xVFFH1Wh/z7j/AOAx&#10;/wAg5pdw/wCEp8Qf9B3Vv/AyT/4qj/hKfEH/AEHdW/8AAyT/AOKooo+q0P8An3H/AMBj/kHNLuH/&#10;AAlPiD/oO6t/4GSf/FUf8JT4g/6Durf+Bkn/AMVRRR9Vof8APuP/AIDH/IOaXcP+Ep8Qf9B3Vv8A&#10;wMk/+Ko/4SnxB/0HdW/8DJP/AIqiij6rQ/59x/8AAY/5BzS7h/wlPiD/AKDurf8AgZJ/8VR/wlPi&#10;D/oO6t/4GSf/ABVFFH1Wh/z7j/4DH/IOaXcP+Ep8Qf8AQd1b/wADJP8A4qj/AISnxB/0HdW/8DJP&#10;/iqKKPqtD/n3H/wGP+Qc0u4f8JT4g/6Durf+Bkn/AMVR/wAJT4g/6Durf+Bkn/xVFFH1Wh/z7j/4&#10;DH/IOaXcP+Ep8Qf9B3Vv/AyT/wCKo/4SnxB/0HdW/wDAyT/4qiij6rQ/59x/8Bj/AJBzS7h/wlPi&#10;D/oO6t/4GSf/ABVH/CU+IP8AoO6t/wCBkn/xVFFH1Wh/z7j/AOAx/wAg5pdw/wCEp8Qf9B3Vv/Ay&#10;T/4qj/hKfEH/AEHdW/8AAyT/AOKooo+q0P8An3H/AMBj/kHNLuH/AAlPiD/oO6t/4GSf/FUf8JT4&#10;g/6Durf+Bkn/AMVRRR9Vof8APuP/AIDH/IOaXcP+Ep8Qf9B3Vv8AwMk/+Ko/4SnxB/0HdW/8DJP/&#10;AIqiij6rQ/59x/8AAY/5BzS7h/wlPiD/AKDurf8AgZJ/8VR/wlPiD/oO6t/4GSf/ABVFFH1Wh/z7&#10;j/4DH/IOaXcP+Ep8Qf8AQd1b/wADJP8A4qj/AISnxB/0HdW/8DJP/iqKKPqtD/n3H/wGP+Qc0u4f&#10;8JT4g/6Durf+Bkn/AMVR/wAJT4g/6Durf+Bkn/xVFFH1Wh/z7j/4DH/IOaXcP+Ep8Qf9B3Vv/AyT&#10;/wCKo/4SnxB/0HdW/wDAyT/4qiij6rQ/59x/8Bj/AJBzS7h/wlPiD/oO6t/4GSf/ABVH/CU+IP8A&#10;oO6t/wCBkn/xVFFH1Wh/z7j/AOAx/wAg5pdw/wCEp8Qf9B3Vv/AyT/4qj/hKfEH/AEHdW/8AAyT/&#10;AOKooo+q0P8An3H/AMBj/kHNLuH/AAlPiD/oO6t/4GSf/FUf8JT4g/6Durf+Bkn/AMVRRR9Vof8A&#10;PuP/AIDH/IOaXcP+Ep8Qf9B3Vv8AwMk/+Ko/4SnxB/0HdW/8DJP/AIqiij6rQ/59x/8AAY/5BzS7&#10;h/wlPiD/AKDurf8AgZJ/8VR/wlPiD/oO6t/4GSf/ABVFFH1Wh/z7j/4DH/IOaXcP+Ep8Qf8AQd1b&#10;/wADJP8A4qj/AISnxB/0HdW/8DJP/iqKKPqtD/n3H/wGP+Qc0u4f8JT4g/6Durf+Bkn/AMVR/wAJ&#10;T4g/6Durf+Bkn/xVFFH1Wh/z7j/4DH/IOaXcP+Ep8Qf9B3Vv/AyT/wCKo/4SnxB/0HdW/wDAyT/4&#10;qiij6rQ/59x/8Bj/AJBzS7h/wlPiD/oO6t/4GSf/ABVH/CU+IP8AoO6t/wCBkn/xVFFH1Wh/z7j/&#10;AOAx/wAg5pdw/wCEp8Qf9B3Vv/AyT/4qj/hKfEH/AEHdW/8AAyT/AOKooo+q0P8An3H/AMBj/kHN&#10;LuH/AAlPiD/oO6t/4GSf/FUf8JT4g/6Durf+Bkn/AMVRRR9Vof8APuP/AIDH/IOaXcP+Ep8Qf9B3&#10;Vv8AwMk/+Ko/4SnxB/0HdW/8DJP/AIqiij6rQ/59x/8AAY/5BzS7h/wlPiD/AKDurf8AgZJ/8VR/&#10;wlPiD/oO6t/4GSf/ABVFFH1Wh/z7j/4DH/IOaXcP+Ep8Qf8AQd1b/wADJP8A4qj/AISnxB/0HdW/&#10;8DJP/iqKKPqtD/n3H/wGP+Qc0u50/gG8ur+41Oe/uZ7mciIGSaQu2BvwMnmiiitoxUVaKsiT/9k="/>
  <p:tag name="ISPRING_COMPANY_LOGO" val="ISPRING_PRESENTER_PHOTO_4"/>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_2" val="{84A0EFCC-CB80-458E-AF59-7EA2D59BEE30}"/>
  <p:tag name="ISPRING_PLAYER_LAYOUT_TYPE" val="Video"/>
  <p:tag name="GENSWF_ADVANCE_TIME" val="8.02"/>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_2" val="{84A0EFCC-CB80-458E-AF59-7EA2D59BEE30}"/>
  <p:tag name="ISPRING_PLAYER_LAYOUT_TYPE" val="Video"/>
  <p:tag name="GENSWF_ADVANCE_TIME" val="8.02"/>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_2" val="{84A0EFCC-CB80-458E-AF59-7EA2D59BEE30}"/>
  <p:tag name="ISPRING_PLAYER_LAYOUT_TYPE" val="Video"/>
  <p:tag name="GENSWF_ADVANCE_TIME" val="8.0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_2" val="{84A0EFCC-CB80-458E-AF59-7EA2D59BEE30}"/>
  <p:tag name="ISPRING_PLAYER_LAYOUT_TYPE" val="Video"/>
  <p:tag name="GENSWF_ADVANCE_TIME" val="8.02"/>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_2" val="{84A0EFCC-CB80-458E-AF59-7EA2D59BEE30}"/>
  <p:tag name="ISPRING_PLAYER_LAYOUT_TYPE" val="Video"/>
  <p:tag name="GENSWF_ADVANCE_TIME" val="8.02"/>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1_Main Event">
  <a:themeElements>
    <a:clrScheme name="Main Event">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3050</TotalTime>
  <Words>1927</Words>
  <Application>Microsoft Office PowerPoint</Application>
  <PresentationFormat>Widescreen</PresentationFormat>
  <Paragraphs>226</Paragraphs>
  <Slides>45</Slides>
  <Notes>11</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45</vt:i4>
      </vt:variant>
    </vt:vector>
  </HeadingPairs>
  <TitlesOfParts>
    <vt:vector size="62" baseType="lpstr">
      <vt:lpstr>Arial</vt:lpstr>
      <vt:lpstr>Calibri</vt:lpstr>
      <vt:lpstr>Calibri Light</vt:lpstr>
      <vt:lpstr>Century Gothic</vt:lpstr>
      <vt:lpstr>Impact</vt:lpstr>
      <vt:lpstr>Rockwell</vt:lpstr>
      <vt:lpstr>Rockwell Condensed</vt:lpstr>
      <vt:lpstr>Tahoma</vt:lpstr>
      <vt:lpstr>Times New Roman</vt:lpstr>
      <vt:lpstr>Verdana</vt:lpstr>
      <vt:lpstr>Wingdings</vt:lpstr>
      <vt:lpstr>Wingdings 3</vt:lpstr>
      <vt:lpstr>Office Theme</vt:lpstr>
      <vt:lpstr>Wood Type</vt:lpstr>
      <vt:lpstr>1_Main Event</vt:lpstr>
      <vt:lpstr>Wisp</vt:lpstr>
      <vt:lpstr>1_Wisp</vt:lpstr>
      <vt:lpstr>PowerPoint Presentation</vt:lpstr>
      <vt:lpstr>PowerPoint Presentation</vt:lpstr>
      <vt:lpstr>PowerPoint Presentation</vt:lpstr>
      <vt:lpstr>I. PHẦN ĐẶT VẤN ĐỀ</vt:lpstr>
      <vt:lpstr>PowerPoint Presentation</vt:lpstr>
      <vt:lpstr>PowerPoint Presentation</vt:lpstr>
      <vt:lpstr>PowerPoint Presentation</vt:lpstr>
      <vt:lpstr>PowerPoint Presentation</vt:lpstr>
      <vt:lpstr>PowerPoint Presentation</vt:lpstr>
      <vt:lpstr>PowerPoint Presentation</vt:lpstr>
      <vt:lpstr>ĐỐI TƯỢNG THỰC HIỆN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Trân trọng cảm ơn quý vị đã lắng nghe!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LTVC Ôn tập MRVT nhân ái - đoàn kết</dc:title>
  <dc:creator>Windows User</dc:creator>
  <cp:lastModifiedBy>MRS PHUONG</cp:lastModifiedBy>
  <cp:revision>183</cp:revision>
  <dcterms:created xsi:type="dcterms:W3CDTF">2020-02-24T08:32:53Z</dcterms:created>
  <dcterms:modified xsi:type="dcterms:W3CDTF">2025-03-10T10:11:25Z</dcterms:modified>
</cp:coreProperties>
</file>