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48" r:id="rId1"/>
  </p:sldMasterIdLst>
  <p:notesMasterIdLst>
    <p:notesMasterId r:id="rId38"/>
  </p:notesMasterIdLst>
  <p:sldIdLst>
    <p:sldId id="289" r:id="rId2"/>
    <p:sldId id="379" r:id="rId3"/>
    <p:sldId id="257" r:id="rId4"/>
    <p:sldId id="400" r:id="rId5"/>
    <p:sldId id="398" r:id="rId6"/>
    <p:sldId id="399" r:id="rId7"/>
    <p:sldId id="261" r:id="rId8"/>
    <p:sldId id="262" r:id="rId9"/>
    <p:sldId id="265" r:id="rId10"/>
    <p:sldId id="343" r:id="rId11"/>
    <p:sldId id="329" r:id="rId12"/>
    <p:sldId id="361" r:id="rId13"/>
    <p:sldId id="334" r:id="rId14"/>
    <p:sldId id="368" r:id="rId15"/>
    <p:sldId id="395" r:id="rId16"/>
    <p:sldId id="388" r:id="rId17"/>
    <p:sldId id="385" r:id="rId18"/>
    <p:sldId id="386" r:id="rId19"/>
    <p:sldId id="397" r:id="rId20"/>
    <p:sldId id="390" r:id="rId21"/>
    <p:sldId id="396" r:id="rId22"/>
    <p:sldId id="401" r:id="rId23"/>
    <p:sldId id="402" r:id="rId24"/>
    <p:sldId id="391" r:id="rId25"/>
    <p:sldId id="403" r:id="rId26"/>
    <p:sldId id="392" r:id="rId27"/>
    <p:sldId id="393" r:id="rId28"/>
    <p:sldId id="394" r:id="rId29"/>
    <p:sldId id="380" r:id="rId30"/>
    <p:sldId id="315" r:id="rId31"/>
    <p:sldId id="405" r:id="rId32"/>
    <p:sldId id="406" r:id="rId33"/>
    <p:sldId id="286" r:id="rId34"/>
    <p:sldId id="377" r:id="rId35"/>
    <p:sldId id="288" r:id="rId36"/>
    <p:sldId id="31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2D4B"/>
    <a:srgbClr val="FBE5D6"/>
    <a:srgbClr val="FF939D"/>
    <a:srgbClr val="ADC9FA"/>
    <a:srgbClr val="E27F83"/>
    <a:srgbClr val="C55A11"/>
    <a:srgbClr val="F4B183"/>
    <a:srgbClr val="4780C3"/>
    <a:srgbClr val="283F19"/>
    <a:srgbClr val="BFE1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65" d="100"/>
          <a:sy n="65" d="100"/>
        </p:scale>
        <p:origin x="84" y="234"/>
      </p:cViewPr>
      <p:guideLst>
        <p:guide orient="horz" pos="2137"/>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980254597647172E-2"/>
          <c:y val="0.14394673156952748"/>
          <c:w val="0.81701377410468323"/>
          <c:h val="0.55369381326917888"/>
        </c:manualLayout>
      </c:layout>
      <c:barChart>
        <c:barDir val="col"/>
        <c:grouping val="clustered"/>
        <c:varyColors val="0"/>
        <c:ser>
          <c:idx val="0"/>
          <c:order val="0"/>
          <c:tx>
            <c:strRef>
              <c:f>Sheet1!$B$1</c:f>
              <c:strCache>
                <c:ptCount val="1"/>
                <c:pt idx="0">
                  <c:v>TRƯỚC</c:v>
                </c:pt>
              </c:strCache>
            </c:strRef>
          </c:tx>
          <c:spPr>
            <a:solidFill>
              <a:schemeClr val="accent1"/>
            </a:solidFill>
            <a:ln>
              <a:noFill/>
            </a:ln>
            <a:effectLst/>
          </c:spPr>
          <c:invertIfNegative val="0"/>
          <c:cat>
            <c:strRef>
              <c:f>Sheet1!$A$2:$A$4</c:f>
              <c:strCache>
                <c:ptCount val="3"/>
                <c:pt idx="0">
                  <c:v>Rất hứng thú</c:v>
                </c:pt>
                <c:pt idx="1">
                  <c:v>Hứng thú</c:v>
                </c:pt>
                <c:pt idx="2">
                  <c:v>Ít hứng thú</c:v>
                </c:pt>
              </c:strCache>
            </c:strRef>
          </c:cat>
          <c:val>
            <c:numRef>
              <c:f>Sheet1!$B$2:$B$4</c:f>
              <c:numCache>
                <c:formatCode>General</c:formatCode>
                <c:ptCount val="3"/>
                <c:pt idx="0">
                  <c:v>20</c:v>
                </c:pt>
                <c:pt idx="1">
                  <c:v>43</c:v>
                </c:pt>
                <c:pt idx="2">
                  <c:v>49</c:v>
                </c:pt>
              </c:numCache>
            </c:numRef>
          </c:val>
          <c:extLst>
            <c:ext xmlns:c16="http://schemas.microsoft.com/office/drawing/2014/chart" uri="{C3380CC4-5D6E-409C-BE32-E72D297353CC}">
              <c16:uniqueId val="{00000000-782D-46D4-A84A-5F2CBA79464E}"/>
            </c:ext>
          </c:extLst>
        </c:ser>
        <c:ser>
          <c:idx val="1"/>
          <c:order val="1"/>
          <c:tx>
            <c:strRef>
              <c:f>Sheet1!$C$1</c:f>
              <c:strCache>
                <c:ptCount val="1"/>
                <c:pt idx="0">
                  <c:v>SAU</c:v>
                </c:pt>
              </c:strCache>
            </c:strRef>
          </c:tx>
          <c:spPr>
            <a:solidFill>
              <a:schemeClr val="accent2"/>
            </a:solidFill>
            <a:ln>
              <a:noFill/>
            </a:ln>
            <a:effectLst/>
          </c:spPr>
          <c:invertIfNegative val="0"/>
          <c:cat>
            <c:strRef>
              <c:f>Sheet1!$A$2:$A$4</c:f>
              <c:strCache>
                <c:ptCount val="3"/>
                <c:pt idx="0">
                  <c:v>Rất hứng thú</c:v>
                </c:pt>
                <c:pt idx="1">
                  <c:v>Hứng thú</c:v>
                </c:pt>
                <c:pt idx="2">
                  <c:v>Ít hứng thú</c:v>
                </c:pt>
              </c:strCache>
            </c:strRef>
          </c:cat>
          <c:val>
            <c:numRef>
              <c:f>Sheet1!$C$2:$C$4</c:f>
              <c:numCache>
                <c:formatCode>General</c:formatCode>
                <c:ptCount val="3"/>
                <c:pt idx="0">
                  <c:v>45</c:v>
                </c:pt>
                <c:pt idx="1">
                  <c:v>55</c:v>
                </c:pt>
                <c:pt idx="2">
                  <c:v>12</c:v>
                </c:pt>
              </c:numCache>
            </c:numRef>
          </c:val>
          <c:extLst>
            <c:ext xmlns:c16="http://schemas.microsoft.com/office/drawing/2014/chart" uri="{C3380CC4-5D6E-409C-BE32-E72D297353CC}">
              <c16:uniqueId val="{00000001-782D-46D4-A84A-5F2CBA79464E}"/>
            </c:ext>
          </c:extLst>
        </c:ser>
        <c:dLbls>
          <c:showLegendKey val="0"/>
          <c:showVal val="0"/>
          <c:showCatName val="0"/>
          <c:showSerName val="0"/>
          <c:showPercent val="0"/>
          <c:showBubbleSize val="0"/>
        </c:dLbls>
        <c:gapWidth val="219"/>
        <c:overlap val="-27"/>
        <c:axId val="237971712"/>
        <c:axId val="238328832"/>
      </c:barChart>
      <c:catAx>
        <c:axId val="237971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rgbClr val="002060"/>
                </a:solidFill>
                <a:latin typeface="+mn-lt"/>
                <a:ea typeface="+mn-ea"/>
                <a:cs typeface="Times New Roman" panose="02020603050405020304" pitchFamily="18" charset="0"/>
              </a:defRPr>
            </a:pPr>
            <a:endParaRPr lang="en-US"/>
          </a:p>
        </c:txPr>
        <c:crossAx val="238328832"/>
        <c:crosses val="autoZero"/>
        <c:auto val="1"/>
        <c:lblAlgn val="ctr"/>
        <c:lblOffset val="100"/>
        <c:noMultiLvlLbl val="0"/>
      </c:catAx>
      <c:valAx>
        <c:axId val="238328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rgbClr val="002060"/>
                </a:solidFill>
                <a:latin typeface="+mn-lt"/>
                <a:ea typeface="+mn-ea"/>
                <a:cs typeface="Times New Roman" panose="02020603050405020304" pitchFamily="18" charset="0"/>
              </a:defRPr>
            </a:pPr>
            <a:endParaRPr lang="en-US"/>
          </a:p>
        </c:txPr>
        <c:crossAx val="237971712"/>
        <c:crosses val="autoZero"/>
        <c:crossBetween val="between"/>
      </c:valAx>
      <c:spPr>
        <a:noFill/>
        <a:ln>
          <a:noFill/>
        </a:ln>
        <a:effectLst/>
      </c:spPr>
    </c:plotArea>
    <c:legend>
      <c:legendPos val="b"/>
      <c:layout>
        <c:manualLayout>
          <c:xMode val="edge"/>
          <c:yMode val="edge"/>
          <c:x val="0.13476499004516451"/>
          <c:y val="0.8622965431368862"/>
          <c:w val="0.58981710331191295"/>
          <c:h val="8.8549096554034173E-2"/>
        </c:manualLayout>
      </c:layout>
      <c:overlay val="0"/>
      <c:spPr>
        <a:noFill/>
        <a:ln>
          <a:noFill/>
        </a:ln>
        <a:effectLst/>
      </c:spPr>
      <c:txPr>
        <a:bodyPr rot="0" spcFirstLastPara="1" vertOverflow="ellipsis" vert="horz" wrap="square" anchor="ctr" anchorCtr="1"/>
        <a:lstStyle/>
        <a:p>
          <a:pPr>
            <a:defRPr sz="2400" b="1" i="0" u="none" strike="noStrike" kern="1200" baseline="0">
              <a:solidFill>
                <a:srgbClr val="002060"/>
              </a:solidFill>
              <a:latin typeface="+mn-lt"/>
              <a:ea typeface="+mn-ea"/>
              <a:cs typeface="Times New Roman" panose="02020603050405020304" pitchFamily="18" charset="0"/>
            </a:defRPr>
          </a:pPr>
          <a:endParaRPr lang="en-US"/>
        </a:p>
      </c:txPr>
    </c:legend>
    <c:plotVisOnly val="1"/>
    <c:dispBlanksAs val="gap"/>
    <c:showDLblsOverMax val="0"/>
  </c:chart>
  <c:spPr>
    <a:solidFill>
      <a:schemeClr val="accent1">
        <a:lumMod val="20000"/>
        <a:lumOff val="80000"/>
      </a:schemeClr>
    </a:solidFill>
    <a:ln w="9525" cap="flat" cmpd="sng" algn="ctr">
      <a:solidFill>
        <a:schemeClr val="tx1">
          <a:lumMod val="15000"/>
          <a:lumOff val="85000"/>
        </a:schemeClr>
      </a:solidFill>
      <a:round/>
    </a:ln>
    <a:effectLst/>
  </c:spPr>
  <c:txPr>
    <a:bodyPr/>
    <a:lstStyle/>
    <a:p>
      <a:pPr>
        <a:defRPr sz="140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67375590926671"/>
          <c:y val="0.13122319929160156"/>
          <c:w val="0.90448654314250321"/>
          <c:h val="0.57780566158218583"/>
        </c:manualLayout>
      </c:layout>
      <c:barChart>
        <c:barDir val="col"/>
        <c:grouping val="clustered"/>
        <c:varyColors val="0"/>
        <c:ser>
          <c:idx val="0"/>
          <c:order val="0"/>
          <c:tx>
            <c:strRef>
              <c:f>Sheet1!$B$1</c:f>
              <c:strCache>
                <c:ptCount val="1"/>
                <c:pt idx="0">
                  <c:v>TRƯỚC</c:v>
                </c:pt>
              </c:strCache>
            </c:strRef>
          </c:tx>
          <c:spPr>
            <a:solidFill>
              <a:schemeClr val="accent1"/>
            </a:solidFill>
            <a:ln>
              <a:noFill/>
            </a:ln>
            <a:effectLst/>
          </c:spPr>
          <c:invertIfNegative val="0"/>
          <c:cat>
            <c:strRef>
              <c:f>Sheet1!$A$2:$A$5</c:f>
              <c:strCache>
                <c:ptCount val="4"/>
                <c:pt idx="0">
                  <c:v>Tốt</c:v>
                </c:pt>
                <c:pt idx="1">
                  <c:v>Khá</c:v>
                </c:pt>
                <c:pt idx="2">
                  <c:v>Đạt</c:v>
                </c:pt>
                <c:pt idx="3">
                  <c:v>Chưa đạt</c:v>
                </c:pt>
              </c:strCache>
            </c:strRef>
          </c:cat>
          <c:val>
            <c:numRef>
              <c:f>Sheet1!$B$2:$B$5</c:f>
              <c:numCache>
                <c:formatCode>General</c:formatCode>
                <c:ptCount val="4"/>
                <c:pt idx="0">
                  <c:v>23</c:v>
                </c:pt>
                <c:pt idx="1">
                  <c:v>35</c:v>
                </c:pt>
                <c:pt idx="2">
                  <c:v>37</c:v>
                </c:pt>
                <c:pt idx="3">
                  <c:v>17</c:v>
                </c:pt>
              </c:numCache>
            </c:numRef>
          </c:val>
          <c:extLst>
            <c:ext xmlns:c16="http://schemas.microsoft.com/office/drawing/2014/chart" uri="{C3380CC4-5D6E-409C-BE32-E72D297353CC}">
              <c16:uniqueId val="{00000000-FC0D-4561-B0C9-E968D2E22808}"/>
            </c:ext>
          </c:extLst>
        </c:ser>
        <c:ser>
          <c:idx val="1"/>
          <c:order val="1"/>
          <c:tx>
            <c:strRef>
              <c:f>Sheet1!$C$1</c:f>
              <c:strCache>
                <c:ptCount val="1"/>
                <c:pt idx="0">
                  <c:v>SAU</c:v>
                </c:pt>
              </c:strCache>
            </c:strRef>
          </c:tx>
          <c:spPr>
            <a:solidFill>
              <a:schemeClr val="accent2"/>
            </a:solidFill>
            <a:ln>
              <a:noFill/>
            </a:ln>
            <a:effectLst/>
          </c:spPr>
          <c:invertIfNegative val="0"/>
          <c:cat>
            <c:strRef>
              <c:f>Sheet1!$A$2:$A$5</c:f>
              <c:strCache>
                <c:ptCount val="4"/>
                <c:pt idx="0">
                  <c:v>Tốt</c:v>
                </c:pt>
                <c:pt idx="1">
                  <c:v>Khá</c:v>
                </c:pt>
                <c:pt idx="2">
                  <c:v>Đạt</c:v>
                </c:pt>
                <c:pt idx="3">
                  <c:v>Chưa đạt</c:v>
                </c:pt>
              </c:strCache>
            </c:strRef>
          </c:cat>
          <c:val>
            <c:numRef>
              <c:f>Sheet1!$C$2:$C$5</c:f>
              <c:numCache>
                <c:formatCode>General</c:formatCode>
                <c:ptCount val="4"/>
                <c:pt idx="0">
                  <c:v>42</c:v>
                </c:pt>
                <c:pt idx="1">
                  <c:v>48</c:v>
                </c:pt>
                <c:pt idx="2">
                  <c:v>20</c:v>
                </c:pt>
                <c:pt idx="3">
                  <c:v>2</c:v>
                </c:pt>
              </c:numCache>
            </c:numRef>
          </c:val>
          <c:extLst>
            <c:ext xmlns:c16="http://schemas.microsoft.com/office/drawing/2014/chart" uri="{C3380CC4-5D6E-409C-BE32-E72D297353CC}">
              <c16:uniqueId val="{00000001-FC0D-4561-B0C9-E968D2E22808}"/>
            </c:ext>
          </c:extLst>
        </c:ser>
        <c:dLbls>
          <c:showLegendKey val="0"/>
          <c:showVal val="0"/>
          <c:showCatName val="0"/>
          <c:showSerName val="0"/>
          <c:showPercent val="0"/>
          <c:showBubbleSize val="0"/>
        </c:dLbls>
        <c:gapWidth val="219"/>
        <c:overlap val="-27"/>
        <c:axId val="251276672"/>
        <c:axId val="251303040"/>
      </c:barChart>
      <c:catAx>
        <c:axId val="251276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rgbClr val="002060"/>
                </a:solidFill>
                <a:latin typeface="+mn-lt"/>
                <a:ea typeface="+mn-ea"/>
                <a:cs typeface="Times New Roman" panose="02020603050405020304" pitchFamily="18" charset="0"/>
              </a:defRPr>
            </a:pPr>
            <a:endParaRPr lang="en-US"/>
          </a:p>
        </c:txPr>
        <c:crossAx val="251303040"/>
        <c:crosses val="autoZero"/>
        <c:auto val="1"/>
        <c:lblAlgn val="ctr"/>
        <c:lblOffset val="100"/>
        <c:noMultiLvlLbl val="0"/>
      </c:catAx>
      <c:valAx>
        <c:axId val="2513030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rgbClr val="002060"/>
                </a:solidFill>
                <a:latin typeface="+mn-lt"/>
                <a:ea typeface="+mn-ea"/>
                <a:cs typeface="Times New Roman" panose="02020603050405020304" pitchFamily="18" charset="0"/>
              </a:defRPr>
            </a:pPr>
            <a:endParaRPr lang="en-US"/>
          </a:p>
        </c:txPr>
        <c:crossAx val="2512766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000" b="1" i="0" u="none" strike="noStrike" kern="1200" baseline="0">
                <a:solidFill>
                  <a:srgbClr val="002060"/>
                </a:solidFill>
                <a:latin typeface="+mn-lt"/>
                <a:ea typeface="+mn-ea"/>
                <a:cs typeface="Times New Roman" panose="02020603050405020304" pitchFamily="18" charset="0"/>
              </a:defRPr>
            </a:pPr>
            <a:endParaRPr lang="en-US"/>
          </a:p>
        </c:txPr>
      </c:legendEntry>
      <c:legendEntry>
        <c:idx val="1"/>
        <c:txPr>
          <a:bodyPr rot="0" spcFirstLastPara="1" vertOverflow="ellipsis" vert="horz" wrap="square" anchor="ctr" anchorCtr="1"/>
          <a:lstStyle/>
          <a:p>
            <a:pPr>
              <a:defRPr sz="2000" b="1" i="0" u="none" strike="noStrike" kern="1200" baseline="0">
                <a:solidFill>
                  <a:srgbClr val="002060"/>
                </a:solidFill>
                <a:latin typeface="+mn-lt"/>
                <a:ea typeface="+mn-ea"/>
                <a:cs typeface="Times New Roman" panose="02020603050405020304" pitchFamily="18" charset="0"/>
              </a:defRPr>
            </a:pPr>
            <a:endParaRPr lang="en-US"/>
          </a:p>
        </c:txPr>
      </c:legendEntry>
      <c:layout>
        <c:manualLayout>
          <c:xMode val="edge"/>
          <c:yMode val="edge"/>
          <c:x val="0.10991236074031518"/>
          <c:y val="0.83085536479694622"/>
          <c:w val="0.65141972596773046"/>
          <c:h val="0.1094867756915001"/>
        </c:manualLayout>
      </c:layout>
      <c:overlay val="0"/>
      <c:spPr>
        <a:noFill/>
        <a:ln>
          <a:noFill/>
        </a:ln>
        <a:effectLst/>
      </c:spPr>
      <c:txPr>
        <a:bodyPr rot="0" spcFirstLastPara="1" vertOverflow="ellipsis" vert="horz" wrap="square" anchor="ctr" anchorCtr="1"/>
        <a:lstStyle/>
        <a:p>
          <a:pPr>
            <a:defRPr sz="2000" b="0" i="0" u="none" strike="noStrike" kern="1200" baseline="0">
              <a:solidFill>
                <a:sysClr val="windowText" lastClr="000000"/>
              </a:solidFill>
              <a:latin typeface="+mn-lt"/>
              <a:ea typeface="+mn-ea"/>
              <a:cs typeface="Times New Roman" panose="02020603050405020304" pitchFamily="18" charset="0"/>
            </a:defRPr>
          </a:pPr>
          <a:endParaRPr lang="en-US"/>
        </a:p>
      </c:txPr>
    </c:legend>
    <c:plotVisOnly val="1"/>
    <c:dispBlanksAs val="gap"/>
    <c:showDLblsOverMax val="0"/>
  </c:chart>
  <c:spPr>
    <a:solidFill>
      <a:srgbClr val="FBE5D6"/>
    </a:solidFill>
    <a:ln w="9525" cap="flat" cmpd="sng" algn="ctr">
      <a:solidFill>
        <a:schemeClr val="tx1">
          <a:lumMod val="15000"/>
          <a:lumOff val="85000"/>
        </a:schemeClr>
      </a:solidFill>
      <a:round/>
    </a:ln>
    <a:effectLst/>
  </c:spPr>
  <c:txPr>
    <a:bodyPr/>
    <a:lstStyle/>
    <a:p>
      <a:pPr>
        <a:defRPr sz="140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diagrams/_rels/data2.xml.rels><?xml version="1.0" encoding="UTF-8" standalone="yes"?>
<Relationships xmlns="http://schemas.openxmlformats.org/package/2006/relationships"><Relationship Id="rId1" Type="http://schemas.openxmlformats.org/officeDocument/2006/relationships/image" Target="../media/image34.png"/></Relationships>
</file>

<file path=ppt/diagrams/_rels/data3.xml.rels><?xml version="1.0" encoding="UTF-8" standalone="yes"?>
<Relationships xmlns="http://schemas.openxmlformats.org/package/2006/relationships"><Relationship Id="rId1" Type="http://schemas.openxmlformats.org/officeDocument/2006/relationships/image" Target="../media/image34.png"/></Relationships>
</file>

<file path=ppt/diagrams/_rels/data4.xml.rels><?xml version="1.0" encoding="UTF-8" standalone="yes"?>
<Relationships xmlns="http://schemas.openxmlformats.org/package/2006/relationships"><Relationship Id="rId1" Type="http://schemas.openxmlformats.org/officeDocument/2006/relationships/image" Target="../media/image34.png"/></Relationships>
</file>

<file path=ppt/diagrams/_rels/data5.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3.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4.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5.xml.rels><?xml version="1.0" encoding="UTF-8" standalone="yes"?>
<Relationships xmlns="http://schemas.openxmlformats.org/package/2006/relationships"><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AF8B1D-6D53-4BC2-ABF1-5E4EE995F600}" type="doc">
      <dgm:prSet loTypeId="urn:microsoft.com/office/officeart/2005/8/layout/chevron2" loCatId="list" qsTypeId="urn:microsoft.com/office/officeart/2005/8/quickstyle/3d2" qsCatId="3D" csTypeId="urn:microsoft.com/office/officeart/2005/8/colors/colorful1" csCatId="colorful" phldr="1"/>
      <dgm:spPr/>
      <dgm:t>
        <a:bodyPr/>
        <a:lstStyle/>
        <a:p>
          <a:endParaRPr lang="en-US"/>
        </a:p>
      </dgm:t>
    </dgm:pt>
    <dgm:pt modelId="{DF2CB538-7965-4C25-A901-15E2DDEBD03B}">
      <dgm:prSet phldrT="[Text]" custT="1"/>
      <dgm:spPr/>
      <dgm:t>
        <a:bodyPr/>
        <a:lstStyle/>
        <a:p>
          <a:r>
            <a:rPr lang="en-US" sz="3200" b="1" dirty="0" smtClean="0">
              <a:solidFill>
                <a:schemeClr val="tx1"/>
              </a:solidFill>
            </a:rPr>
            <a:t>a</a:t>
          </a:r>
          <a:endParaRPr lang="en-US" sz="3200" b="1" dirty="0">
            <a:solidFill>
              <a:schemeClr val="tx1"/>
            </a:solidFill>
          </a:endParaRPr>
        </a:p>
      </dgm:t>
    </dgm:pt>
    <dgm:pt modelId="{582A67AB-AE53-4CDE-8E93-7DE746A5C43C}" type="parTrans" cxnId="{AC5563BC-87DC-493C-BDC0-613E3DB84E2C}">
      <dgm:prSet/>
      <dgm:spPr/>
      <dgm:t>
        <a:bodyPr/>
        <a:lstStyle/>
        <a:p>
          <a:endParaRPr lang="en-US"/>
        </a:p>
      </dgm:t>
    </dgm:pt>
    <dgm:pt modelId="{947A4A2F-0F3F-4B02-A86B-7DCB2A131665}" type="sibTrans" cxnId="{AC5563BC-87DC-493C-BDC0-613E3DB84E2C}">
      <dgm:prSet/>
      <dgm:spPr/>
      <dgm:t>
        <a:bodyPr/>
        <a:lstStyle/>
        <a:p>
          <a:endParaRPr lang="en-US"/>
        </a:p>
      </dgm:t>
    </dgm:pt>
    <dgm:pt modelId="{D0EB021E-DC66-4B0E-8602-D21F203CBFCF}">
      <dgm:prSet phldrT="[Text]" custT="1"/>
      <dgm:spPr/>
      <dgm:t>
        <a:bodyPr/>
        <a:lstStyle/>
        <a:p>
          <a:r>
            <a:rPr lang="en-US" sz="3200" b="1" dirty="0" smtClean="0">
              <a:solidFill>
                <a:schemeClr val="tx1"/>
              </a:solidFill>
            </a:rPr>
            <a:t>b</a:t>
          </a:r>
          <a:endParaRPr lang="en-US" sz="3200" b="1" dirty="0">
            <a:solidFill>
              <a:schemeClr val="tx1"/>
            </a:solidFill>
          </a:endParaRPr>
        </a:p>
      </dgm:t>
    </dgm:pt>
    <dgm:pt modelId="{5FB2F04E-2D7C-48A5-8C99-A740A94E4BAE}" type="parTrans" cxnId="{57EA8B82-0C91-474D-B858-B736BD76B23F}">
      <dgm:prSet/>
      <dgm:spPr/>
      <dgm:t>
        <a:bodyPr/>
        <a:lstStyle/>
        <a:p>
          <a:endParaRPr lang="en-US"/>
        </a:p>
      </dgm:t>
    </dgm:pt>
    <dgm:pt modelId="{5BAB1655-7CA2-4B71-8597-15873FDC99F7}" type="sibTrans" cxnId="{57EA8B82-0C91-474D-B858-B736BD76B23F}">
      <dgm:prSet/>
      <dgm:spPr/>
      <dgm:t>
        <a:bodyPr/>
        <a:lstStyle/>
        <a:p>
          <a:endParaRPr lang="en-US"/>
        </a:p>
      </dgm:t>
    </dgm:pt>
    <dgm:pt modelId="{BBEC0A29-8E9A-4884-9DE6-DE5DCBC8F61A}">
      <dgm:prSet phldrT="[Text]"/>
      <dgm:spPr>
        <a:solidFill>
          <a:srgbClr val="AEAEAE"/>
        </a:solidFill>
      </dgm:spPr>
      <dgm:t>
        <a:bodyPr/>
        <a:lstStyle/>
        <a:p>
          <a:r>
            <a:rPr lang="en-GB" altLang="en-US" b="1" dirty="0" err="1" smtClean="0">
              <a:ea typeface="Calibri" panose="020F0502020204030204" pitchFamily="34" charset="0"/>
              <a:cs typeface="Times New Roman" panose="02020603050405020304" pitchFamily="18" charset="0"/>
            </a:rPr>
            <a:t>Nguyên</a:t>
          </a:r>
          <a:r>
            <a:rPr lang="en-GB" altLang="en-US" b="1" dirty="0" smtClean="0">
              <a:ea typeface="Calibri" panose="020F0502020204030204" pitchFamily="34" charset="0"/>
              <a:cs typeface="Times New Roman" panose="02020603050405020304" pitchFamily="18" charset="0"/>
            </a:rPr>
            <a:t> </a:t>
          </a:r>
          <a:r>
            <a:rPr lang="en-GB" altLang="en-US" b="1" dirty="0" err="1" smtClean="0">
              <a:ea typeface="Calibri" panose="020F0502020204030204" pitchFamily="34" charset="0"/>
              <a:cs typeface="Times New Roman" panose="02020603050405020304" pitchFamily="18" charset="0"/>
            </a:rPr>
            <a:t>tắc</a:t>
          </a:r>
          <a:r>
            <a:rPr lang="en-GB" altLang="en-US" b="1" dirty="0" smtClean="0">
              <a:ea typeface="Calibri" panose="020F0502020204030204" pitchFamily="34" charset="0"/>
              <a:cs typeface="Times New Roman" panose="02020603050405020304" pitchFamily="18" charset="0"/>
            </a:rPr>
            <a:t> </a:t>
          </a:r>
          <a:r>
            <a:rPr lang="en-GB" altLang="en-US" b="1" dirty="0" err="1" smtClean="0">
              <a:ea typeface="Calibri" panose="020F0502020204030204" pitchFamily="34" charset="0"/>
              <a:cs typeface="Times New Roman" panose="02020603050405020304" pitchFamily="18" charset="0"/>
            </a:rPr>
            <a:t>thiết</a:t>
          </a:r>
          <a:r>
            <a:rPr lang="en-GB" altLang="en-US" b="1" dirty="0" smtClean="0">
              <a:ea typeface="Calibri" panose="020F0502020204030204" pitchFamily="34" charset="0"/>
              <a:cs typeface="Times New Roman" panose="02020603050405020304" pitchFamily="18" charset="0"/>
            </a:rPr>
            <a:t> </a:t>
          </a:r>
          <a:r>
            <a:rPr lang="en-GB" altLang="en-US" b="1" dirty="0" err="1" smtClean="0">
              <a:ea typeface="Calibri" panose="020F0502020204030204" pitchFamily="34" charset="0"/>
              <a:cs typeface="Times New Roman" panose="02020603050405020304" pitchFamily="18" charset="0"/>
            </a:rPr>
            <a:t>kế</a:t>
          </a:r>
          <a:r>
            <a:rPr lang="en-GB" altLang="en-US" b="1" dirty="0" smtClean="0">
              <a:ea typeface="Calibri" panose="020F0502020204030204" pitchFamily="34" charset="0"/>
              <a:cs typeface="Times New Roman" panose="02020603050405020304" pitchFamily="18" charset="0"/>
            </a:rPr>
            <a:t> </a:t>
          </a:r>
          <a:r>
            <a:rPr lang="en-GB" altLang="en-US" b="1" dirty="0" err="1" smtClean="0">
              <a:ea typeface="Calibri" panose="020F0502020204030204" pitchFamily="34" charset="0"/>
              <a:cs typeface="Times New Roman" panose="02020603050405020304" pitchFamily="18" charset="0"/>
            </a:rPr>
            <a:t>trò</a:t>
          </a:r>
          <a:r>
            <a:rPr lang="en-GB" altLang="en-US" b="1" dirty="0" smtClean="0">
              <a:ea typeface="Calibri" panose="020F0502020204030204" pitchFamily="34" charset="0"/>
              <a:cs typeface="Times New Roman" panose="02020603050405020304" pitchFamily="18" charset="0"/>
            </a:rPr>
            <a:t> </a:t>
          </a:r>
          <a:r>
            <a:rPr lang="en-GB" altLang="en-US" b="1" dirty="0" err="1" smtClean="0">
              <a:ea typeface="Calibri" panose="020F0502020204030204" pitchFamily="34" charset="0"/>
              <a:cs typeface="Times New Roman" panose="02020603050405020304" pitchFamily="18" charset="0"/>
            </a:rPr>
            <a:t>chơi</a:t>
          </a:r>
          <a:endParaRPr lang="en-US" dirty="0"/>
        </a:p>
      </dgm:t>
    </dgm:pt>
    <dgm:pt modelId="{684F4257-3C24-4971-B4D7-8C0005E79287}" type="parTrans" cxnId="{BD5D0419-353F-4BB8-85E9-F16B165F9119}">
      <dgm:prSet/>
      <dgm:spPr/>
      <dgm:t>
        <a:bodyPr/>
        <a:lstStyle/>
        <a:p>
          <a:endParaRPr lang="en-US"/>
        </a:p>
      </dgm:t>
    </dgm:pt>
    <dgm:pt modelId="{46A5C511-10CF-4875-8035-003B4B446728}" type="sibTrans" cxnId="{BD5D0419-353F-4BB8-85E9-F16B165F9119}">
      <dgm:prSet/>
      <dgm:spPr/>
      <dgm:t>
        <a:bodyPr/>
        <a:lstStyle/>
        <a:p>
          <a:endParaRPr lang="en-US"/>
        </a:p>
      </dgm:t>
    </dgm:pt>
    <dgm:pt modelId="{31DB6271-D7E3-4290-AC47-B949E142C586}">
      <dgm:prSet phldrT="[Text]" custT="1"/>
      <dgm:spPr/>
      <dgm:t>
        <a:bodyPr/>
        <a:lstStyle/>
        <a:p>
          <a:r>
            <a:rPr lang="en-US" sz="3200" b="1" dirty="0" smtClean="0">
              <a:solidFill>
                <a:schemeClr val="tx1"/>
              </a:solidFill>
            </a:rPr>
            <a:t>c</a:t>
          </a:r>
          <a:endParaRPr lang="en-US" sz="3200" b="1" dirty="0">
            <a:solidFill>
              <a:schemeClr val="tx1"/>
            </a:solidFill>
          </a:endParaRPr>
        </a:p>
      </dgm:t>
    </dgm:pt>
    <dgm:pt modelId="{CB8F3EB7-1012-4A61-85C9-0E8E57F6EECF}" type="parTrans" cxnId="{A87B7AAA-5AA4-480E-AB02-38A749F97E92}">
      <dgm:prSet/>
      <dgm:spPr/>
      <dgm:t>
        <a:bodyPr/>
        <a:lstStyle/>
        <a:p>
          <a:endParaRPr lang="en-US"/>
        </a:p>
      </dgm:t>
    </dgm:pt>
    <dgm:pt modelId="{83A9A1DD-ED16-4BE1-B017-B9BD5B575DB5}" type="sibTrans" cxnId="{A87B7AAA-5AA4-480E-AB02-38A749F97E92}">
      <dgm:prSet/>
      <dgm:spPr/>
      <dgm:t>
        <a:bodyPr/>
        <a:lstStyle/>
        <a:p>
          <a:endParaRPr lang="en-US"/>
        </a:p>
      </dgm:t>
    </dgm:pt>
    <dgm:pt modelId="{4A5CDDE8-AF8B-4A33-88AE-935A0D6736D0}">
      <dgm:prSet phldrT="[Text]"/>
      <dgm:spPr>
        <a:solidFill>
          <a:srgbClr val="FFCD02"/>
        </a:solidFill>
      </dgm:spPr>
      <dgm:t>
        <a:bodyPr/>
        <a:lstStyle/>
        <a:p>
          <a:r>
            <a:rPr lang="en-GB" altLang="en-US" b="1" dirty="0" err="1" smtClean="0">
              <a:ea typeface="Calibri" panose="020F0502020204030204" pitchFamily="34" charset="0"/>
              <a:cs typeface="Times New Roman" panose="02020603050405020304" pitchFamily="18" charset="0"/>
            </a:rPr>
            <a:t>Quy</a:t>
          </a:r>
          <a:r>
            <a:rPr lang="en-GB" altLang="en-US" b="1" dirty="0" smtClean="0">
              <a:ea typeface="Calibri" panose="020F0502020204030204" pitchFamily="34" charset="0"/>
              <a:cs typeface="Times New Roman" panose="02020603050405020304" pitchFamily="18" charset="0"/>
            </a:rPr>
            <a:t> </a:t>
          </a:r>
          <a:r>
            <a:rPr lang="en-GB" altLang="en-US" b="1" dirty="0" err="1" smtClean="0">
              <a:ea typeface="Calibri" panose="020F0502020204030204" pitchFamily="34" charset="0"/>
              <a:cs typeface="Times New Roman" panose="02020603050405020304" pitchFamily="18" charset="0"/>
            </a:rPr>
            <a:t>trình</a:t>
          </a:r>
          <a:r>
            <a:rPr lang="en-GB" altLang="en-US" b="1" dirty="0" smtClean="0">
              <a:ea typeface="Calibri" panose="020F0502020204030204" pitchFamily="34" charset="0"/>
              <a:cs typeface="Times New Roman" panose="02020603050405020304" pitchFamily="18" charset="0"/>
            </a:rPr>
            <a:t> </a:t>
          </a:r>
          <a:r>
            <a:rPr lang="en-GB" altLang="en-US" b="1" dirty="0" err="1" smtClean="0">
              <a:ea typeface="Calibri" panose="020F0502020204030204" pitchFamily="34" charset="0"/>
              <a:cs typeface="Times New Roman" panose="02020603050405020304" pitchFamily="18" charset="0"/>
            </a:rPr>
            <a:t>tổ</a:t>
          </a:r>
          <a:r>
            <a:rPr lang="en-GB" altLang="en-US" b="1" dirty="0" smtClean="0">
              <a:ea typeface="Calibri" panose="020F0502020204030204" pitchFamily="34" charset="0"/>
              <a:cs typeface="Times New Roman" panose="02020603050405020304" pitchFamily="18" charset="0"/>
            </a:rPr>
            <a:t> </a:t>
          </a:r>
          <a:r>
            <a:rPr lang="en-GB" altLang="en-US" b="1" dirty="0" err="1" smtClean="0">
              <a:ea typeface="Calibri" panose="020F0502020204030204" pitchFamily="34" charset="0"/>
              <a:cs typeface="Times New Roman" panose="02020603050405020304" pitchFamily="18" charset="0"/>
            </a:rPr>
            <a:t>chức</a:t>
          </a:r>
          <a:r>
            <a:rPr lang="en-GB" altLang="en-US" b="1" dirty="0" smtClean="0">
              <a:ea typeface="Calibri" panose="020F0502020204030204" pitchFamily="34" charset="0"/>
              <a:cs typeface="Times New Roman" panose="02020603050405020304" pitchFamily="18" charset="0"/>
            </a:rPr>
            <a:t> </a:t>
          </a:r>
          <a:r>
            <a:rPr lang="en-GB" altLang="en-US" b="1" dirty="0" err="1" smtClean="0">
              <a:ea typeface="Calibri" panose="020F0502020204030204" pitchFamily="34" charset="0"/>
              <a:cs typeface="Times New Roman" panose="02020603050405020304" pitchFamily="18" charset="0"/>
            </a:rPr>
            <a:t>trò</a:t>
          </a:r>
          <a:r>
            <a:rPr lang="en-GB" altLang="en-US" b="1" dirty="0" smtClean="0">
              <a:ea typeface="Calibri" panose="020F0502020204030204" pitchFamily="34" charset="0"/>
              <a:cs typeface="Times New Roman" panose="02020603050405020304" pitchFamily="18" charset="0"/>
            </a:rPr>
            <a:t> </a:t>
          </a:r>
          <a:r>
            <a:rPr lang="en-GB" altLang="en-US" b="1" dirty="0" err="1" smtClean="0">
              <a:ea typeface="Calibri" panose="020F0502020204030204" pitchFamily="34" charset="0"/>
              <a:cs typeface="Times New Roman" panose="02020603050405020304" pitchFamily="18" charset="0"/>
            </a:rPr>
            <a:t>chơi</a:t>
          </a:r>
          <a:endParaRPr lang="en-US" dirty="0"/>
        </a:p>
      </dgm:t>
    </dgm:pt>
    <dgm:pt modelId="{A03614D0-077B-4BC7-A6E9-3A4974688ED9}" type="parTrans" cxnId="{17185778-F2D1-4D06-8017-F06DB6C84EE1}">
      <dgm:prSet/>
      <dgm:spPr/>
      <dgm:t>
        <a:bodyPr/>
        <a:lstStyle/>
        <a:p>
          <a:endParaRPr lang="en-US"/>
        </a:p>
      </dgm:t>
    </dgm:pt>
    <dgm:pt modelId="{1A813581-ACA2-417A-A346-B35ECD7B0DB8}" type="sibTrans" cxnId="{17185778-F2D1-4D06-8017-F06DB6C84EE1}">
      <dgm:prSet/>
      <dgm:spPr/>
      <dgm:t>
        <a:bodyPr/>
        <a:lstStyle/>
        <a:p>
          <a:endParaRPr lang="en-US"/>
        </a:p>
      </dgm:t>
    </dgm:pt>
    <dgm:pt modelId="{B397C66F-8AB3-4FE6-80DC-6921DA434423}">
      <dgm:prSet phldrT="[Text]" custT="1"/>
      <dgm:spPr/>
      <dgm:t>
        <a:bodyPr/>
        <a:lstStyle/>
        <a:p>
          <a:r>
            <a:rPr lang="en-GB" altLang="en-US" sz="3200" b="1" dirty="0" smtClean="0">
              <a:solidFill>
                <a:schemeClr val="tx1"/>
              </a:solidFill>
              <a:ea typeface="Calibri" panose="020F0502020204030204" pitchFamily="34" charset="0"/>
              <a:cs typeface="Times New Roman" panose="02020603050405020304" pitchFamily="18" charset="0"/>
            </a:rPr>
            <a:t>d</a:t>
          </a:r>
          <a:endParaRPr lang="en-US" sz="3200" b="1" dirty="0">
            <a:solidFill>
              <a:schemeClr val="tx1"/>
            </a:solidFill>
          </a:endParaRPr>
        </a:p>
      </dgm:t>
    </dgm:pt>
    <dgm:pt modelId="{08F577EC-0D3B-45DE-B77B-88B21FF10E3D}" type="parTrans" cxnId="{41DEEBF1-245D-4601-98A2-D8044795EC66}">
      <dgm:prSet/>
      <dgm:spPr/>
      <dgm:t>
        <a:bodyPr/>
        <a:lstStyle/>
        <a:p>
          <a:endParaRPr lang="en-US"/>
        </a:p>
      </dgm:t>
    </dgm:pt>
    <dgm:pt modelId="{6636B810-40FB-45D9-94A3-5B33BB7A3B36}" type="sibTrans" cxnId="{41DEEBF1-245D-4601-98A2-D8044795EC66}">
      <dgm:prSet/>
      <dgm:spPr/>
      <dgm:t>
        <a:bodyPr/>
        <a:lstStyle/>
        <a:p>
          <a:endParaRPr lang="en-US"/>
        </a:p>
      </dgm:t>
    </dgm:pt>
    <dgm:pt modelId="{1FEBEE8F-CED2-4932-B9AC-62E93263D2BF}">
      <dgm:prSet/>
      <dgm:spPr>
        <a:solidFill>
          <a:srgbClr val="4E7DD4"/>
        </a:solidFill>
      </dgm:spPr>
      <dgm:t>
        <a:bodyPr/>
        <a:lstStyle/>
        <a:p>
          <a:r>
            <a:rPr lang="en-GB" altLang="en-US" b="1" dirty="0" err="1" smtClean="0">
              <a:ea typeface="Calibri" panose="020F0502020204030204" pitchFamily="34" charset="0"/>
              <a:cs typeface="Times New Roman" panose="02020603050405020304" pitchFamily="18" charset="0"/>
            </a:rPr>
            <a:t>Lưu</a:t>
          </a:r>
          <a:r>
            <a:rPr lang="en-GB" altLang="en-US" b="1" dirty="0" smtClean="0">
              <a:ea typeface="Calibri" panose="020F0502020204030204" pitchFamily="34" charset="0"/>
              <a:cs typeface="Times New Roman" panose="02020603050405020304" pitchFamily="18" charset="0"/>
            </a:rPr>
            <a:t> ý </a:t>
          </a:r>
          <a:r>
            <a:rPr lang="en-GB" altLang="en-US" b="1" dirty="0" err="1" smtClean="0">
              <a:ea typeface="Calibri" panose="020F0502020204030204" pitchFamily="34" charset="0"/>
              <a:cs typeface="Times New Roman" panose="02020603050405020304" pitchFamily="18" charset="0"/>
            </a:rPr>
            <a:t>khi</a:t>
          </a:r>
          <a:r>
            <a:rPr lang="en-GB" altLang="en-US" b="1" dirty="0" smtClean="0">
              <a:ea typeface="Calibri" panose="020F0502020204030204" pitchFamily="34" charset="0"/>
              <a:cs typeface="Times New Roman" panose="02020603050405020304" pitchFamily="18" charset="0"/>
            </a:rPr>
            <a:t> </a:t>
          </a:r>
          <a:r>
            <a:rPr lang="en-GB" altLang="en-US" b="1" dirty="0" err="1" smtClean="0">
              <a:ea typeface="Calibri" panose="020F0502020204030204" pitchFamily="34" charset="0"/>
              <a:cs typeface="Times New Roman" panose="02020603050405020304" pitchFamily="18" charset="0"/>
            </a:rPr>
            <a:t>sử</a:t>
          </a:r>
          <a:r>
            <a:rPr lang="en-GB" altLang="en-US" b="1" dirty="0" smtClean="0">
              <a:ea typeface="Calibri" panose="020F0502020204030204" pitchFamily="34" charset="0"/>
              <a:cs typeface="Times New Roman" panose="02020603050405020304" pitchFamily="18" charset="0"/>
            </a:rPr>
            <a:t> </a:t>
          </a:r>
          <a:r>
            <a:rPr lang="en-GB" altLang="en-US" b="1" dirty="0" err="1" smtClean="0">
              <a:ea typeface="Calibri" panose="020F0502020204030204" pitchFamily="34" charset="0"/>
              <a:cs typeface="Times New Roman" panose="02020603050405020304" pitchFamily="18" charset="0"/>
            </a:rPr>
            <a:t>dụng</a:t>
          </a:r>
          <a:r>
            <a:rPr lang="en-GB" altLang="en-US" b="1" dirty="0" smtClean="0">
              <a:ea typeface="Calibri" panose="020F0502020204030204" pitchFamily="34" charset="0"/>
              <a:cs typeface="Times New Roman" panose="02020603050405020304" pitchFamily="18" charset="0"/>
            </a:rPr>
            <a:t> </a:t>
          </a:r>
          <a:r>
            <a:rPr lang="en-GB" altLang="en-US" b="1" dirty="0" err="1" smtClean="0">
              <a:ea typeface="Calibri" panose="020F0502020204030204" pitchFamily="34" charset="0"/>
              <a:cs typeface="Times New Roman" panose="02020603050405020304" pitchFamily="18" charset="0"/>
            </a:rPr>
            <a:t>trò</a:t>
          </a:r>
          <a:r>
            <a:rPr lang="en-GB" altLang="en-US" b="1" dirty="0" smtClean="0">
              <a:ea typeface="Calibri" panose="020F0502020204030204" pitchFamily="34" charset="0"/>
              <a:cs typeface="Times New Roman" panose="02020603050405020304" pitchFamily="18" charset="0"/>
            </a:rPr>
            <a:t> </a:t>
          </a:r>
          <a:r>
            <a:rPr lang="en-GB" altLang="en-US" b="1" dirty="0" err="1" smtClean="0">
              <a:ea typeface="Calibri" panose="020F0502020204030204" pitchFamily="34" charset="0"/>
              <a:cs typeface="Times New Roman" panose="02020603050405020304" pitchFamily="18" charset="0"/>
            </a:rPr>
            <a:t>chơi</a:t>
          </a:r>
          <a:endParaRPr lang="en-US" dirty="0"/>
        </a:p>
      </dgm:t>
    </dgm:pt>
    <dgm:pt modelId="{91C6EA29-69D6-4B1E-A424-605285931F18}" type="parTrans" cxnId="{1F38448C-044F-49BF-850C-6BDE5BACA0B8}">
      <dgm:prSet/>
      <dgm:spPr/>
      <dgm:t>
        <a:bodyPr/>
        <a:lstStyle/>
        <a:p>
          <a:endParaRPr lang="en-US"/>
        </a:p>
      </dgm:t>
    </dgm:pt>
    <dgm:pt modelId="{7CF026D4-C9F9-48C6-814C-BACF08474F99}" type="sibTrans" cxnId="{1F38448C-044F-49BF-850C-6BDE5BACA0B8}">
      <dgm:prSet/>
      <dgm:spPr/>
      <dgm:t>
        <a:bodyPr/>
        <a:lstStyle/>
        <a:p>
          <a:endParaRPr lang="en-US"/>
        </a:p>
      </dgm:t>
    </dgm:pt>
    <dgm:pt modelId="{F54B7D28-4C6C-45FA-89A9-6EE7695A8B14}">
      <dgm:prSet phldrT="[Text]"/>
      <dgm:spPr>
        <a:solidFill>
          <a:srgbClr val="FE7F28">
            <a:alpha val="90000"/>
          </a:srgbClr>
        </a:solidFill>
      </dgm:spPr>
      <dgm:t>
        <a:bodyPr/>
        <a:lstStyle/>
        <a:p>
          <a:r>
            <a:rPr lang="en-GB" altLang="en-US" b="1" dirty="0" err="1" smtClean="0" bmk="_Toc190901998">
              <a:latin typeface="+mn-lt"/>
              <a:ea typeface="Times New Roman" panose="02020603050405020304" pitchFamily="18" charset="0"/>
              <a:cs typeface="Times New Roman" panose="02020603050405020304" pitchFamily="18" charset="0"/>
            </a:rPr>
            <a:t>Nội</a:t>
          </a:r>
          <a:r>
            <a:rPr lang="en-GB" altLang="en-US" b="1" dirty="0" smtClean="0" bmk="_Toc190901998">
              <a:latin typeface="+mn-lt"/>
              <a:ea typeface="Times New Roman" panose="02020603050405020304" pitchFamily="18" charset="0"/>
              <a:cs typeface="Times New Roman" panose="02020603050405020304" pitchFamily="18" charset="0"/>
            </a:rPr>
            <a:t> dung </a:t>
          </a:r>
          <a:r>
            <a:rPr lang="en-GB" altLang="en-US" b="1" dirty="0" err="1" smtClean="0" bmk="_Toc190901998">
              <a:latin typeface="+mn-lt"/>
              <a:ea typeface="Times New Roman" panose="02020603050405020304" pitchFamily="18" charset="0"/>
              <a:cs typeface="Times New Roman" panose="02020603050405020304" pitchFamily="18" charset="0"/>
            </a:rPr>
            <a:t>và</a:t>
          </a:r>
          <a:r>
            <a:rPr lang="en-GB" altLang="en-US" b="1" dirty="0" smtClean="0" bmk="_Toc190901998">
              <a:latin typeface="+mn-lt"/>
              <a:ea typeface="Times New Roman" panose="02020603050405020304" pitchFamily="18" charset="0"/>
              <a:cs typeface="Times New Roman" panose="02020603050405020304" pitchFamily="18" charset="0"/>
            </a:rPr>
            <a:t> </a:t>
          </a:r>
          <a:r>
            <a:rPr lang="en-GB" altLang="en-US" b="1" dirty="0" err="1" smtClean="0" bmk="_Toc190901998">
              <a:latin typeface="+mn-lt"/>
              <a:ea typeface="Times New Roman" panose="02020603050405020304" pitchFamily="18" charset="0"/>
              <a:cs typeface="Times New Roman" panose="02020603050405020304" pitchFamily="18" charset="0"/>
            </a:rPr>
            <a:t>cách</a:t>
          </a:r>
          <a:r>
            <a:rPr lang="en-GB" altLang="en-US" b="1" dirty="0" smtClean="0" bmk="_Toc190901998">
              <a:latin typeface="+mn-lt"/>
              <a:ea typeface="Times New Roman" panose="02020603050405020304" pitchFamily="18" charset="0"/>
              <a:cs typeface="Times New Roman" panose="02020603050405020304" pitchFamily="18" charset="0"/>
            </a:rPr>
            <a:t> </a:t>
          </a:r>
          <a:r>
            <a:rPr lang="en-GB" altLang="en-US" b="1" dirty="0" err="1" smtClean="0" bmk="_Toc190901998">
              <a:latin typeface="+mn-lt"/>
              <a:ea typeface="Times New Roman" panose="02020603050405020304" pitchFamily="18" charset="0"/>
              <a:cs typeface="Times New Roman" panose="02020603050405020304" pitchFamily="18" charset="0"/>
            </a:rPr>
            <a:t>thức</a:t>
          </a:r>
          <a:r>
            <a:rPr lang="en-GB" altLang="en-US" b="1" dirty="0" smtClean="0" bmk="_Toc190901998">
              <a:latin typeface="+mn-lt"/>
              <a:ea typeface="Times New Roman" panose="02020603050405020304" pitchFamily="18" charset="0"/>
              <a:cs typeface="Times New Roman" panose="02020603050405020304" pitchFamily="18" charset="0"/>
            </a:rPr>
            <a:t> </a:t>
          </a:r>
          <a:r>
            <a:rPr lang="en-GB" altLang="en-US" b="1" dirty="0" err="1" smtClean="0" bmk="_Toc190901998">
              <a:latin typeface="+mn-lt"/>
              <a:ea typeface="Times New Roman" panose="02020603050405020304" pitchFamily="18" charset="0"/>
              <a:cs typeface="Times New Roman" panose="02020603050405020304" pitchFamily="18" charset="0"/>
            </a:rPr>
            <a:t>thực</a:t>
          </a:r>
          <a:r>
            <a:rPr lang="en-GB" altLang="en-US" b="1" dirty="0" smtClean="0" bmk="_Toc190901998">
              <a:latin typeface="+mn-lt"/>
              <a:ea typeface="Times New Roman" panose="02020603050405020304" pitchFamily="18" charset="0"/>
              <a:cs typeface="Times New Roman" panose="02020603050405020304" pitchFamily="18" charset="0"/>
            </a:rPr>
            <a:t> </a:t>
          </a:r>
          <a:r>
            <a:rPr lang="en-GB" altLang="en-US" b="1" dirty="0" err="1" smtClean="0" bmk="_Toc190901998">
              <a:latin typeface="+mn-lt"/>
              <a:ea typeface="Times New Roman" panose="02020603050405020304" pitchFamily="18" charset="0"/>
              <a:cs typeface="Times New Roman" panose="02020603050405020304" pitchFamily="18" charset="0"/>
            </a:rPr>
            <a:t>hiện</a:t>
          </a:r>
          <a:endParaRPr lang="en-US" b="1" dirty="0">
            <a:latin typeface="+mn-lt"/>
          </a:endParaRPr>
        </a:p>
      </dgm:t>
    </dgm:pt>
    <dgm:pt modelId="{52B0BC01-A786-4AF3-9B2E-AE7F1A82CD12}" type="sibTrans" cxnId="{5EAC3F9A-E0A3-4992-872E-915D8A768315}">
      <dgm:prSet/>
      <dgm:spPr/>
      <dgm:t>
        <a:bodyPr/>
        <a:lstStyle/>
        <a:p>
          <a:endParaRPr lang="en-US"/>
        </a:p>
      </dgm:t>
    </dgm:pt>
    <dgm:pt modelId="{C1FD1DEB-E8B7-413F-9D95-358733721E6C}" type="parTrans" cxnId="{5EAC3F9A-E0A3-4992-872E-915D8A768315}">
      <dgm:prSet/>
      <dgm:spPr/>
      <dgm:t>
        <a:bodyPr/>
        <a:lstStyle/>
        <a:p>
          <a:endParaRPr lang="en-US"/>
        </a:p>
      </dgm:t>
    </dgm:pt>
    <dgm:pt modelId="{ED1079FA-7EBB-4477-974E-F147F533E190}" type="pres">
      <dgm:prSet presAssocID="{F5AF8B1D-6D53-4BC2-ABF1-5E4EE995F600}" presName="linearFlow" presStyleCnt="0">
        <dgm:presLayoutVars>
          <dgm:dir/>
          <dgm:animLvl val="lvl"/>
          <dgm:resizeHandles val="exact"/>
        </dgm:presLayoutVars>
      </dgm:prSet>
      <dgm:spPr/>
      <dgm:t>
        <a:bodyPr/>
        <a:lstStyle/>
        <a:p>
          <a:endParaRPr lang="en-US"/>
        </a:p>
      </dgm:t>
    </dgm:pt>
    <dgm:pt modelId="{EF24A97A-955B-43E7-8D65-508139999FE7}" type="pres">
      <dgm:prSet presAssocID="{DF2CB538-7965-4C25-A901-15E2DDEBD03B}" presName="composite" presStyleCnt="0"/>
      <dgm:spPr/>
    </dgm:pt>
    <dgm:pt modelId="{C2D0C000-FAFA-46F3-B493-6B7D2B37BDE0}" type="pres">
      <dgm:prSet presAssocID="{DF2CB538-7965-4C25-A901-15E2DDEBD03B}" presName="parentText" presStyleLbl="alignNode1" presStyleIdx="0" presStyleCnt="4">
        <dgm:presLayoutVars>
          <dgm:chMax val="1"/>
          <dgm:bulletEnabled val="1"/>
        </dgm:presLayoutVars>
      </dgm:prSet>
      <dgm:spPr/>
      <dgm:t>
        <a:bodyPr/>
        <a:lstStyle/>
        <a:p>
          <a:endParaRPr lang="en-US"/>
        </a:p>
      </dgm:t>
    </dgm:pt>
    <dgm:pt modelId="{47366839-232E-40EC-9B1B-0AA1F5D84EE4}" type="pres">
      <dgm:prSet presAssocID="{DF2CB538-7965-4C25-A901-15E2DDEBD03B}" presName="descendantText" presStyleLbl="alignAcc1" presStyleIdx="0" presStyleCnt="4">
        <dgm:presLayoutVars>
          <dgm:bulletEnabled val="1"/>
        </dgm:presLayoutVars>
      </dgm:prSet>
      <dgm:spPr/>
      <dgm:t>
        <a:bodyPr/>
        <a:lstStyle/>
        <a:p>
          <a:endParaRPr lang="en-US"/>
        </a:p>
      </dgm:t>
    </dgm:pt>
    <dgm:pt modelId="{EC55A4F3-AA3F-4FD7-A87B-0F606875F632}" type="pres">
      <dgm:prSet presAssocID="{947A4A2F-0F3F-4B02-A86B-7DCB2A131665}" presName="sp" presStyleCnt="0"/>
      <dgm:spPr/>
    </dgm:pt>
    <dgm:pt modelId="{6DF607A7-2297-4D6F-A9DC-D68EB5148B81}" type="pres">
      <dgm:prSet presAssocID="{D0EB021E-DC66-4B0E-8602-D21F203CBFCF}" presName="composite" presStyleCnt="0"/>
      <dgm:spPr/>
    </dgm:pt>
    <dgm:pt modelId="{541A4874-80E6-40AB-9DD0-1C5F31693C0F}" type="pres">
      <dgm:prSet presAssocID="{D0EB021E-DC66-4B0E-8602-D21F203CBFCF}" presName="parentText" presStyleLbl="alignNode1" presStyleIdx="1" presStyleCnt="4">
        <dgm:presLayoutVars>
          <dgm:chMax val="1"/>
          <dgm:bulletEnabled val="1"/>
        </dgm:presLayoutVars>
      </dgm:prSet>
      <dgm:spPr/>
      <dgm:t>
        <a:bodyPr/>
        <a:lstStyle/>
        <a:p>
          <a:endParaRPr lang="en-US"/>
        </a:p>
      </dgm:t>
    </dgm:pt>
    <dgm:pt modelId="{049C99F1-AA55-493F-8F89-E511CA12E51A}" type="pres">
      <dgm:prSet presAssocID="{D0EB021E-DC66-4B0E-8602-D21F203CBFCF}" presName="descendantText" presStyleLbl="alignAcc1" presStyleIdx="1" presStyleCnt="4">
        <dgm:presLayoutVars>
          <dgm:bulletEnabled val="1"/>
        </dgm:presLayoutVars>
      </dgm:prSet>
      <dgm:spPr/>
      <dgm:t>
        <a:bodyPr/>
        <a:lstStyle/>
        <a:p>
          <a:endParaRPr lang="en-US"/>
        </a:p>
      </dgm:t>
    </dgm:pt>
    <dgm:pt modelId="{8C199B12-796D-48E0-9DAA-33DD69C62BB7}" type="pres">
      <dgm:prSet presAssocID="{5BAB1655-7CA2-4B71-8597-15873FDC99F7}" presName="sp" presStyleCnt="0"/>
      <dgm:spPr/>
    </dgm:pt>
    <dgm:pt modelId="{F3A87502-6B5E-46A6-9D7D-1BC1CE1B29CF}" type="pres">
      <dgm:prSet presAssocID="{31DB6271-D7E3-4290-AC47-B949E142C586}" presName="composite" presStyleCnt="0"/>
      <dgm:spPr/>
    </dgm:pt>
    <dgm:pt modelId="{3C789937-56A3-4367-975D-508A3019E62A}" type="pres">
      <dgm:prSet presAssocID="{31DB6271-D7E3-4290-AC47-B949E142C586}" presName="parentText" presStyleLbl="alignNode1" presStyleIdx="2" presStyleCnt="4">
        <dgm:presLayoutVars>
          <dgm:chMax val="1"/>
          <dgm:bulletEnabled val="1"/>
        </dgm:presLayoutVars>
      </dgm:prSet>
      <dgm:spPr/>
      <dgm:t>
        <a:bodyPr/>
        <a:lstStyle/>
        <a:p>
          <a:endParaRPr lang="en-US"/>
        </a:p>
      </dgm:t>
    </dgm:pt>
    <dgm:pt modelId="{1E17ABAC-FFD2-497C-83E2-1E6CC208AB24}" type="pres">
      <dgm:prSet presAssocID="{31DB6271-D7E3-4290-AC47-B949E142C586}" presName="descendantText" presStyleLbl="alignAcc1" presStyleIdx="2" presStyleCnt="4">
        <dgm:presLayoutVars>
          <dgm:bulletEnabled val="1"/>
        </dgm:presLayoutVars>
      </dgm:prSet>
      <dgm:spPr/>
      <dgm:t>
        <a:bodyPr/>
        <a:lstStyle/>
        <a:p>
          <a:endParaRPr lang="en-US"/>
        </a:p>
      </dgm:t>
    </dgm:pt>
    <dgm:pt modelId="{D874A87A-991E-4B24-896A-15DE574EE11D}" type="pres">
      <dgm:prSet presAssocID="{83A9A1DD-ED16-4BE1-B017-B9BD5B575DB5}" presName="sp" presStyleCnt="0"/>
      <dgm:spPr/>
    </dgm:pt>
    <dgm:pt modelId="{AA550EE2-A2CF-4798-B7C2-6CC5D3FE38EF}" type="pres">
      <dgm:prSet presAssocID="{B397C66F-8AB3-4FE6-80DC-6921DA434423}" presName="composite" presStyleCnt="0"/>
      <dgm:spPr/>
    </dgm:pt>
    <dgm:pt modelId="{910775E8-0DCE-4503-8A87-0AEBD62E4811}" type="pres">
      <dgm:prSet presAssocID="{B397C66F-8AB3-4FE6-80DC-6921DA434423}" presName="parentText" presStyleLbl="alignNode1" presStyleIdx="3" presStyleCnt="4">
        <dgm:presLayoutVars>
          <dgm:chMax val="1"/>
          <dgm:bulletEnabled val="1"/>
        </dgm:presLayoutVars>
      </dgm:prSet>
      <dgm:spPr/>
      <dgm:t>
        <a:bodyPr/>
        <a:lstStyle/>
        <a:p>
          <a:endParaRPr lang="en-US"/>
        </a:p>
      </dgm:t>
    </dgm:pt>
    <dgm:pt modelId="{B7CCF51F-ABC5-40B8-BB50-D924AA4619B9}" type="pres">
      <dgm:prSet presAssocID="{B397C66F-8AB3-4FE6-80DC-6921DA434423}" presName="descendantText" presStyleLbl="alignAcc1" presStyleIdx="3" presStyleCnt="4">
        <dgm:presLayoutVars>
          <dgm:bulletEnabled val="1"/>
        </dgm:presLayoutVars>
      </dgm:prSet>
      <dgm:spPr/>
      <dgm:t>
        <a:bodyPr/>
        <a:lstStyle/>
        <a:p>
          <a:endParaRPr lang="en-US"/>
        </a:p>
      </dgm:t>
    </dgm:pt>
  </dgm:ptLst>
  <dgm:cxnLst>
    <dgm:cxn modelId="{57EA8B82-0C91-474D-B858-B736BD76B23F}" srcId="{F5AF8B1D-6D53-4BC2-ABF1-5E4EE995F600}" destId="{D0EB021E-DC66-4B0E-8602-D21F203CBFCF}" srcOrd="1" destOrd="0" parTransId="{5FB2F04E-2D7C-48A5-8C99-A740A94E4BAE}" sibTransId="{5BAB1655-7CA2-4B71-8597-15873FDC99F7}"/>
    <dgm:cxn modelId="{5EAC3F9A-E0A3-4992-872E-915D8A768315}" srcId="{DF2CB538-7965-4C25-A901-15E2DDEBD03B}" destId="{F54B7D28-4C6C-45FA-89A9-6EE7695A8B14}" srcOrd="0" destOrd="0" parTransId="{C1FD1DEB-E8B7-413F-9D95-358733721E6C}" sibTransId="{52B0BC01-A786-4AF3-9B2E-AE7F1A82CD12}"/>
    <dgm:cxn modelId="{41DEEBF1-245D-4601-98A2-D8044795EC66}" srcId="{F5AF8B1D-6D53-4BC2-ABF1-5E4EE995F600}" destId="{B397C66F-8AB3-4FE6-80DC-6921DA434423}" srcOrd="3" destOrd="0" parTransId="{08F577EC-0D3B-45DE-B77B-88B21FF10E3D}" sibTransId="{6636B810-40FB-45D9-94A3-5B33BB7A3B36}"/>
    <dgm:cxn modelId="{58E6A2CC-9FD1-41CA-93B4-E9D8A0BA8350}" type="presOf" srcId="{1FEBEE8F-CED2-4932-B9AC-62E93263D2BF}" destId="{B7CCF51F-ABC5-40B8-BB50-D924AA4619B9}" srcOrd="0" destOrd="0" presId="urn:microsoft.com/office/officeart/2005/8/layout/chevron2"/>
    <dgm:cxn modelId="{03783532-75D9-4E72-8A0A-A653CBECA66A}" type="presOf" srcId="{F54B7D28-4C6C-45FA-89A9-6EE7695A8B14}" destId="{47366839-232E-40EC-9B1B-0AA1F5D84EE4}" srcOrd="0" destOrd="0" presId="urn:microsoft.com/office/officeart/2005/8/layout/chevron2"/>
    <dgm:cxn modelId="{490E78B4-0B40-4DB5-8E4F-69254BE8FD31}" type="presOf" srcId="{F5AF8B1D-6D53-4BC2-ABF1-5E4EE995F600}" destId="{ED1079FA-7EBB-4477-974E-F147F533E190}" srcOrd="0" destOrd="0" presId="urn:microsoft.com/office/officeart/2005/8/layout/chevron2"/>
    <dgm:cxn modelId="{A87B7AAA-5AA4-480E-AB02-38A749F97E92}" srcId="{F5AF8B1D-6D53-4BC2-ABF1-5E4EE995F600}" destId="{31DB6271-D7E3-4290-AC47-B949E142C586}" srcOrd="2" destOrd="0" parTransId="{CB8F3EB7-1012-4A61-85C9-0E8E57F6EECF}" sibTransId="{83A9A1DD-ED16-4BE1-B017-B9BD5B575DB5}"/>
    <dgm:cxn modelId="{1F38448C-044F-49BF-850C-6BDE5BACA0B8}" srcId="{B397C66F-8AB3-4FE6-80DC-6921DA434423}" destId="{1FEBEE8F-CED2-4932-B9AC-62E93263D2BF}" srcOrd="0" destOrd="0" parTransId="{91C6EA29-69D6-4B1E-A424-605285931F18}" sibTransId="{7CF026D4-C9F9-48C6-814C-BACF08474F99}"/>
    <dgm:cxn modelId="{3BBDFA99-D778-4ABB-AB65-B016DB50EB78}" type="presOf" srcId="{BBEC0A29-8E9A-4884-9DE6-DE5DCBC8F61A}" destId="{049C99F1-AA55-493F-8F89-E511CA12E51A}" srcOrd="0" destOrd="0" presId="urn:microsoft.com/office/officeart/2005/8/layout/chevron2"/>
    <dgm:cxn modelId="{1AC28066-E0C1-4B49-94B9-B4A56BCC6AEE}" type="presOf" srcId="{DF2CB538-7965-4C25-A901-15E2DDEBD03B}" destId="{C2D0C000-FAFA-46F3-B493-6B7D2B37BDE0}" srcOrd="0" destOrd="0" presId="urn:microsoft.com/office/officeart/2005/8/layout/chevron2"/>
    <dgm:cxn modelId="{AC5563BC-87DC-493C-BDC0-613E3DB84E2C}" srcId="{F5AF8B1D-6D53-4BC2-ABF1-5E4EE995F600}" destId="{DF2CB538-7965-4C25-A901-15E2DDEBD03B}" srcOrd="0" destOrd="0" parTransId="{582A67AB-AE53-4CDE-8E93-7DE746A5C43C}" sibTransId="{947A4A2F-0F3F-4B02-A86B-7DCB2A131665}"/>
    <dgm:cxn modelId="{ADC93D01-C436-4569-8E78-39EDC648E7E1}" type="presOf" srcId="{4A5CDDE8-AF8B-4A33-88AE-935A0D6736D0}" destId="{1E17ABAC-FFD2-497C-83E2-1E6CC208AB24}" srcOrd="0" destOrd="0" presId="urn:microsoft.com/office/officeart/2005/8/layout/chevron2"/>
    <dgm:cxn modelId="{17185778-F2D1-4D06-8017-F06DB6C84EE1}" srcId="{31DB6271-D7E3-4290-AC47-B949E142C586}" destId="{4A5CDDE8-AF8B-4A33-88AE-935A0D6736D0}" srcOrd="0" destOrd="0" parTransId="{A03614D0-077B-4BC7-A6E9-3A4974688ED9}" sibTransId="{1A813581-ACA2-417A-A346-B35ECD7B0DB8}"/>
    <dgm:cxn modelId="{55D5C629-38FB-4EC4-933A-3F3291EE6068}" type="presOf" srcId="{B397C66F-8AB3-4FE6-80DC-6921DA434423}" destId="{910775E8-0DCE-4503-8A87-0AEBD62E4811}" srcOrd="0" destOrd="0" presId="urn:microsoft.com/office/officeart/2005/8/layout/chevron2"/>
    <dgm:cxn modelId="{70C26637-17BA-449E-A1D8-997E82F92781}" type="presOf" srcId="{31DB6271-D7E3-4290-AC47-B949E142C586}" destId="{3C789937-56A3-4367-975D-508A3019E62A}" srcOrd="0" destOrd="0" presId="urn:microsoft.com/office/officeart/2005/8/layout/chevron2"/>
    <dgm:cxn modelId="{57CE0603-F2C4-42AE-9662-9DD3E9BD5550}" type="presOf" srcId="{D0EB021E-DC66-4B0E-8602-D21F203CBFCF}" destId="{541A4874-80E6-40AB-9DD0-1C5F31693C0F}" srcOrd="0" destOrd="0" presId="urn:microsoft.com/office/officeart/2005/8/layout/chevron2"/>
    <dgm:cxn modelId="{BD5D0419-353F-4BB8-85E9-F16B165F9119}" srcId="{D0EB021E-DC66-4B0E-8602-D21F203CBFCF}" destId="{BBEC0A29-8E9A-4884-9DE6-DE5DCBC8F61A}" srcOrd="0" destOrd="0" parTransId="{684F4257-3C24-4971-B4D7-8C0005E79287}" sibTransId="{46A5C511-10CF-4875-8035-003B4B446728}"/>
    <dgm:cxn modelId="{12487BDA-E79E-49D9-B06F-C2257CEE6D65}" type="presParOf" srcId="{ED1079FA-7EBB-4477-974E-F147F533E190}" destId="{EF24A97A-955B-43E7-8D65-508139999FE7}" srcOrd="0" destOrd="0" presId="urn:microsoft.com/office/officeart/2005/8/layout/chevron2"/>
    <dgm:cxn modelId="{EA7DED13-C053-4521-B28E-453D9540F0C4}" type="presParOf" srcId="{EF24A97A-955B-43E7-8D65-508139999FE7}" destId="{C2D0C000-FAFA-46F3-B493-6B7D2B37BDE0}" srcOrd="0" destOrd="0" presId="urn:microsoft.com/office/officeart/2005/8/layout/chevron2"/>
    <dgm:cxn modelId="{EEF3F802-9B99-41E6-8708-CA9CED44E0DC}" type="presParOf" srcId="{EF24A97A-955B-43E7-8D65-508139999FE7}" destId="{47366839-232E-40EC-9B1B-0AA1F5D84EE4}" srcOrd="1" destOrd="0" presId="urn:microsoft.com/office/officeart/2005/8/layout/chevron2"/>
    <dgm:cxn modelId="{0E40F3EA-7448-4BB1-9274-A262C427CB7A}" type="presParOf" srcId="{ED1079FA-7EBB-4477-974E-F147F533E190}" destId="{EC55A4F3-AA3F-4FD7-A87B-0F606875F632}" srcOrd="1" destOrd="0" presId="urn:microsoft.com/office/officeart/2005/8/layout/chevron2"/>
    <dgm:cxn modelId="{B23F1B31-8190-49D5-BB77-BA8AECB5D69F}" type="presParOf" srcId="{ED1079FA-7EBB-4477-974E-F147F533E190}" destId="{6DF607A7-2297-4D6F-A9DC-D68EB5148B81}" srcOrd="2" destOrd="0" presId="urn:microsoft.com/office/officeart/2005/8/layout/chevron2"/>
    <dgm:cxn modelId="{F1C2A4DD-BC79-4CB1-9B1D-56965ED0559C}" type="presParOf" srcId="{6DF607A7-2297-4D6F-A9DC-D68EB5148B81}" destId="{541A4874-80E6-40AB-9DD0-1C5F31693C0F}" srcOrd="0" destOrd="0" presId="urn:microsoft.com/office/officeart/2005/8/layout/chevron2"/>
    <dgm:cxn modelId="{BE3A4D1B-5049-4E87-837B-CC6730E6094D}" type="presParOf" srcId="{6DF607A7-2297-4D6F-A9DC-D68EB5148B81}" destId="{049C99F1-AA55-493F-8F89-E511CA12E51A}" srcOrd="1" destOrd="0" presId="urn:microsoft.com/office/officeart/2005/8/layout/chevron2"/>
    <dgm:cxn modelId="{BBF81F03-1A09-4A2A-B409-AA9B9B65C0C8}" type="presParOf" srcId="{ED1079FA-7EBB-4477-974E-F147F533E190}" destId="{8C199B12-796D-48E0-9DAA-33DD69C62BB7}" srcOrd="3" destOrd="0" presId="urn:microsoft.com/office/officeart/2005/8/layout/chevron2"/>
    <dgm:cxn modelId="{7060FB0C-F4EF-489F-A897-47CDBC53332F}" type="presParOf" srcId="{ED1079FA-7EBB-4477-974E-F147F533E190}" destId="{F3A87502-6B5E-46A6-9D7D-1BC1CE1B29CF}" srcOrd="4" destOrd="0" presId="urn:microsoft.com/office/officeart/2005/8/layout/chevron2"/>
    <dgm:cxn modelId="{13E6DF29-ED29-4407-9FEA-47A06989B5C4}" type="presParOf" srcId="{F3A87502-6B5E-46A6-9D7D-1BC1CE1B29CF}" destId="{3C789937-56A3-4367-975D-508A3019E62A}" srcOrd="0" destOrd="0" presId="urn:microsoft.com/office/officeart/2005/8/layout/chevron2"/>
    <dgm:cxn modelId="{75F368F9-7670-4402-B625-C3507427D69B}" type="presParOf" srcId="{F3A87502-6B5E-46A6-9D7D-1BC1CE1B29CF}" destId="{1E17ABAC-FFD2-497C-83E2-1E6CC208AB24}" srcOrd="1" destOrd="0" presId="urn:microsoft.com/office/officeart/2005/8/layout/chevron2"/>
    <dgm:cxn modelId="{69C5973A-3251-48E5-AB27-713A7A82938C}" type="presParOf" srcId="{ED1079FA-7EBB-4477-974E-F147F533E190}" destId="{D874A87A-991E-4B24-896A-15DE574EE11D}" srcOrd="5" destOrd="0" presId="urn:microsoft.com/office/officeart/2005/8/layout/chevron2"/>
    <dgm:cxn modelId="{F8E1AE40-7213-467E-A980-35947429B9E7}" type="presParOf" srcId="{ED1079FA-7EBB-4477-974E-F147F533E190}" destId="{AA550EE2-A2CF-4798-B7C2-6CC5D3FE38EF}" srcOrd="6" destOrd="0" presId="urn:microsoft.com/office/officeart/2005/8/layout/chevron2"/>
    <dgm:cxn modelId="{5DAE1DC4-2349-431F-A7E5-1E6A8E6E669E}" type="presParOf" srcId="{AA550EE2-A2CF-4798-B7C2-6CC5D3FE38EF}" destId="{910775E8-0DCE-4503-8A87-0AEBD62E4811}" srcOrd="0" destOrd="0" presId="urn:microsoft.com/office/officeart/2005/8/layout/chevron2"/>
    <dgm:cxn modelId="{A88EA232-C3E8-41A9-9462-309BC1EDF6A3}" type="presParOf" srcId="{AA550EE2-A2CF-4798-B7C2-6CC5D3FE38EF}" destId="{B7CCF51F-ABC5-40B8-BB50-D924AA4619B9}" srcOrd="1" destOrd="0" presId="urn:microsoft.com/office/officeart/2005/8/layout/chevron2"/>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37726BF-C180-413F-B1EA-A59ECD3B5427}" type="doc">
      <dgm:prSet loTypeId="urn:microsoft.com/office/officeart/2005/8/layout/vList3" loCatId="list" qsTypeId="urn:microsoft.com/office/officeart/2005/8/quickstyle/simple1" qsCatId="simple" csTypeId="urn:microsoft.com/office/officeart/2005/8/colors/accent1_2" csCatId="accent1" phldr="1"/>
      <dgm:spPr/>
    </dgm:pt>
    <dgm:pt modelId="{FD24F853-193E-4F74-B071-A57BB01833D2}">
      <dgm:prSet phldrT="[Text]"/>
      <dgm:spPr>
        <a:solidFill>
          <a:srgbClr val="BFE19F"/>
        </a:solidFill>
      </dgm:spPr>
      <dgm:t>
        <a:bodyPr/>
        <a:lstStyle/>
        <a:p>
          <a:r>
            <a:rPr lang="en-US" b="1" dirty="0" err="1" smtClean="0">
              <a:solidFill>
                <a:srgbClr val="283F19"/>
              </a:solidFill>
            </a:rPr>
            <a:t>Đôi</a:t>
          </a:r>
          <a:r>
            <a:rPr lang="en-US" b="1" dirty="0" smtClean="0">
              <a:solidFill>
                <a:srgbClr val="283F19"/>
              </a:solidFill>
            </a:rPr>
            <a:t> </a:t>
          </a:r>
          <a:r>
            <a:rPr lang="en-US" b="1" dirty="0" err="1" smtClean="0">
              <a:solidFill>
                <a:srgbClr val="283F19"/>
              </a:solidFill>
            </a:rPr>
            <a:t>mắt</a:t>
          </a:r>
          <a:r>
            <a:rPr lang="en-US" b="1" dirty="0" smtClean="0">
              <a:solidFill>
                <a:srgbClr val="283F19"/>
              </a:solidFill>
            </a:rPr>
            <a:t> </a:t>
          </a:r>
          <a:r>
            <a:rPr lang="en-US" b="1" dirty="0" err="1" smtClean="0">
              <a:solidFill>
                <a:srgbClr val="283F19"/>
              </a:solidFill>
            </a:rPr>
            <a:t>tinh</a:t>
          </a:r>
          <a:r>
            <a:rPr lang="en-US" b="1" dirty="0" smtClean="0">
              <a:solidFill>
                <a:srgbClr val="283F19"/>
              </a:solidFill>
            </a:rPr>
            <a:t> </a:t>
          </a:r>
          <a:r>
            <a:rPr lang="en-US" b="1" dirty="0" err="1" smtClean="0">
              <a:solidFill>
                <a:srgbClr val="283F19"/>
              </a:solidFill>
            </a:rPr>
            <a:t>anh</a:t>
          </a:r>
          <a:endParaRPr lang="en-US" dirty="0">
            <a:solidFill>
              <a:srgbClr val="283F19"/>
            </a:solidFill>
          </a:endParaRPr>
        </a:p>
      </dgm:t>
    </dgm:pt>
    <dgm:pt modelId="{FA8D3A76-6A31-44FE-8CA5-E70DEA5F7001}" type="parTrans" cxnId="{D568439C-2F7F-4882-8CDA-AE83C32FC9D6}">
      <dgm:prSet/>
      <dgm:spPr/>
      <dgm:t>
        <a:bodyPr/>
        <a:lstStyle/>
        <a:p>
          <a:endParaRPr lang="en-US">
            <a:solidFill>
              <a:srgbClr val="5D4D4A"/>
            </a:solidFill>
          </a:endParaRPr>
        </a:p>
      </dgm:t>
    </dgm:pt>
    <dgm:pt modelId="{A28266FE-175D-469D-A61A-DE464F91FEFE}" type="sibTrans" cxnId="{D568439C-2F7F-4882-8CDA-AE83C32FC9D6}">
      <dgm:prSet/>
      <dgm:spPr/>
      <dgm:t>
        <a:bodyPr/>
        <a:lstStyle/>
        <a:p>
          <a:endParaRPr lang="en-US">
            <a:solidFill>
              <a:srgbClr val="5D4D4A"/>
            </a:solidFill>
          </a:endParaRPr>
        </a:p>
      </dgm:t>
    </dgm:pt>
    <dgm:pt modelId="{5491BB05-8D5E-4D89-8322-795AC7087260}" type="pres">
      <dgm:prSet presAssocID="{637726BF-C180-413F-B1EA-A59ECD3B5427}" presName="linearFlow" presStyleCnt="0">
        <dgm:presLayoutVars>
          <dgm:dir/>
          <dgm:resizeHandles val="exact"/>
        </dgm:presLayoutVars>
      </dgm:prSet>
      <dgm:spPr/>
    </dgm:pt>
    <dgm:pt modelId="{433561A8-BE16-4C1A-BD5B-C92CFB3A39AF}" type="pres">
      <dgm:prSet presAssocID="{FD24F853-193E-4F74-B071-A57BB01833D2}" presName="composite" presStyleCnt="0"/>
      <dgm:spPr/>
    </dgm:pt>
    <dgm:pt modelId="{6C3C98A6-BE10-4C8E-A82D-360AAEC9842A}" type="pres">
      <dgm:prSet presAssocID="{FD24F853-193E-4F74-B071-A57BB01833D2}" presName="imgShp" presStyleLbl="fgImgPlace1" presStyleIdx="0" presStyleCnt="1"/>
      <dgm:spPr>
        <a:blipFill rotWithShape="1">
          <a:blip xmlns:r="http://schemas.openxmlformats.org/officeDocument/2006/relationships" r:embed="rId1"/>
          <a:stretch>
            <a:fillRect/>
          </a:stretch>
        </a:blipFill>
      </dgm:spPr>
    </dgm:pt>
    <dgm:pt modelId="{3D552F6E-68AF-461F-B0A7-FA55AFAA0E04}" type="pres">
      <dgm:prSet presAssocID="{FD24F853-193E-4F74-B071-A57BB01833D2}" presName="txShp" presStyleLbl="node1" presStyleIdx="0" presStyleCnt="1" custLinFactNeighborX="1378">
        <dgm:presLayoutVars>
          <dgm:bulletEnabled val="1"/>
        </dgm:presLayoutVars>
      </dgm:prSet>
      <dgm:spPr/>
      <dgm:t>
        <a:bodyPr/>
        <a:lstStyle/>
        <a:p>
          <a:endParaRPr lang="en-US"/>
        </a:p>
      </dgm:t>
    </dgm:pt>
  </dgm:ptLst>
  <dgm:cxnLst>
    <dgm:cxn modelId="{0541D5FD-5C8A-4A75-8D2A-B4B214DBDFE4}" type="presOf" srcId="{FD24F853-193E-4F74-B071-A57BB01833D2}" destId="{3D552F6E-68AF-461F-B0A7-FA55AFAA0E04}" srcOrd="0" destOrd="0" presId="urn:microsoft.com/office/officeart/2005/8/layout/vList3"/>
    <dgm:cxn modelId="{13165B10-B3F3-4C5B-A715-D64B4A12B57F}" type="presOf" srcId="{637726BF-C180-413F-B1EA-A59ECD3B5427}" destId="{5491BB05-8D5E-4D89-8322-795AC7087260}" srcOrd="0" destOrd="0" presId="urn:microsoft.com/office/officeart/2005/8/layout/vList3"/>
    <dgm:cxn modelId="{D568439C-2F7F-4882-8CDA-AE83C32FC9D6}" srcId="{637726BF-C180-413F-B1EA-A59ECD3B5427}" destId="{FD24F853-193E-4F74-B071-A57BB01833D2}" srcOrd="0" destOrd="0" parTransId="{FA8D3A76-6A31-44FE-8CA5-E70DEA5F7001}" sibTransId="{A28266FE-175D-469D-A61A-DE464F91FEFE}"/>
    <dgm:cxn modelId="{92939DA1-B50D-4912-B2B8-F69230B5BDC1}" type="presParOf" srcId="{5491BB05-8D5E-4D89-8322-795AC7087260}" destId="{433561A8-BE16-4C1A-BD5B-C92CFB3A39AF}" srcOrd="0" destOrd="0" presId="urn:microsoft.com/office/officeart/2005/8/layout/vList3"/>
    <dgm:cxn modelId="{38F51BE2-3DAF-4166-A6D1-C19F4C9BB60D}" type="presParOf" srcId="{433561A8-BE16-4C1A-BD5B-C92CFB3A39AF}" destId="{6C3C98A6-BE10-4C8E-A82D-360AAEC9842A}" srcOrd="0" destOrd="0" presId="urn:microsoft.com/office/officeart/2005/8/layout/vList3"/>
    <dgm:cxn modelId="{9E170A60-74C3-4233-9944-4311B371B927}" type="presParOf" srcId="{433561A8-BE16-4C1A-BD5B-C92CFB3A39AF}" destId="{3D552F6E-68AF-461F-B0A7-FA55AFAA0E04}" srcOrd="1" destOrd="0" presId="urn:microsoft.com/office/officeart/2005/8/layout/vList3"/>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7726BF-C180-413F-B1EA-A59ECD3B5427}" type="doc">
      <dgm:prSet loTypeId="urn:microsoft.com/office/officeart/2005/8/layout/vList3" loCatId="list" qsTypeId="urn:microsoft.com/office/officeart/2005/8/quickstyle/simple1" qsCatId="simple" csTypeId="urn:microsoft.com/office/officeart/2005/8/colors/accent1_2" csCatId="accent1" phldr="1"/>
      <dgm:spPr/>
    </dgm:pt>
    <dgm:pt modelId="{FD24F853-193E-4F74-B071-A57BB01833D2}">
      <dgm:prSet phldrT="[Text]" custT="1"/>
      <dgm:spPr>
        <a:solidFill>
          <a:srgbClr val="BFE19F"/>
        </a:solidFill>
      </dgm:spPr>
      <dgm:t>
        <a:bodyPr/>
        <a:lstStyle/>
        <a:p>
          <a:r>
            <a:rPr lang="en-US" sz="4000" b="1" dirty="0" err="1" smtClean="0">
              <a:solidFill>
                <a:srgbClr val="283F19"/>
              </a:solidFill>
            </a:rPr>
            <a:t>Trò</a:t>
          </a:r>
          <a:r>
            <a:rPr lang="en-US" sz="4000" b="1" dirty="0" smtClean="0">
              <a:solidFill>
                <a:srgbClr val="283F19"/>
              </a:solidFill>
            </a:rPr>
            <a:t> </a:t>
          </a:r>
          <a:r>
            <a:rPr lang="en-US" sz="4000" b="1" dirty="0" err="1" smtClean="0">
              <a:solidFill>
                <a:srgbClr val="283F19"/>
              </a:solidFill>
            </a:rPr>
            <a:t>chơi</a:t>
          </a:r>
          <a:r>
            <a:rPr lang="en-US" sz="4000" b="1" dirty="0" smtClean="0">
              <a:solidFill>
                <a:srgbClr val="283F19"/>
              </a:solidFill>
            </a:rPr>
            <a:t> “</a:t>
          </a:r>
          <a:r>
            <a:rPr lang="en-US" sz="4000" b="1" dirty="0" err="1" smtClean="0">
              <a:solidFill>
                <a:srgbClr val="283F19"/>
              </a:solidFill>
            </a:rPr>
            <a:t>Đường</a:t>
          </a:r>
          <a:r>
            <a:rPr lang="en-US" sz="4000" b="1" dirty="0" smtClean="0">
              <a:solidFill>
                <a:srgbClr val="283F19"/>
              </a:solidFill>
            </a:rPr>
            <a:t> </a:t>
          </a:r>
          <a:r>
            <a:rPr lang="en-US" sz="4000" b="1" dirty="0" err="1" smtClean="0">
              <a:solidFill>
                <a:srgbClr val="283F19"/>
              </a:solidFill>
            </a:rPr>
            <a:t>đua</a:t>
          </a:r>
          <a:r>
            <a:rPr lang="en-US" sz="4000" b="1" dirty="0" smtClean="0">
              <a:solidFill>
                <a:srgbClr val="283F19"/>
              </a:solidFill>
            </a:rPr>
            <a:t> </a:t>
          </a:r>
          <a:r>
            <a:rPr lang="en-US" sz="4000" b="1" dirty="0" err="1" smtClean="0">
              <a:solidFill>
                <a:srgbClr val="283F19"/>
              </a:solidFill>
            </a:rPr>
            <a:t>kì</a:t>
          </a:r>
          <a:r>
            <a:rPr lang="en-US" sz="4000" b="1" dirty="0" smtClean="0">
              <a:solidFill>
                <a:srgbClr val="283F19"/>
              </a:solidFill>
            </a:rPr>
            <a:t> </a:t>
          </a:r>
          <a:r>
            <a:rPr lang="en-US" sz="4000" b="1" dirty="0" err="1" smtClean="0">
              <a:solidFill>
                <a:srgbClr val="283F19"/>
              </a:solidFill>
            </a:rPr>
            <a:t>thú</a:t>
          </a:r>
          <a:r>
            <a:rPr lang="en-US" sz="4000" b="1" dirty="0" smtClean="0">
              <a:solidFill>
                <a:srgbClr val="283F19"/>
              </a:solidFill>
            </a:rPr>
            <a:t>” </a:t>
          </a:r>
          <a:endParaRPr lang="en-US" sz="4000" dirty="0">
            <a:solidFill>
              <a:srgbClr val="283F19"/>
            </a:solidFill>
          </a:endParaRPr>
        </a:p>
      </dgm:t>
    </dgm:pt>
    <dgm:pt modelId="{FA8D3A76-6A31-44FE-8CA5-E70DEA5F7001}" type="parTrans" cxnId="{D568439C-2F7F-4882-8CDA-AE83C32FC9D6}">
      <dgm:prSet/>
      <dgm:spPr/>
      <dgm:t>
        <a:bodyPr/>
        <a:lstStyle/>
        <a:p>
          <a:endParaRPr lang="en-US">
            <a:solidFill>
              <a:srgbClr val="283F19"/>
            </a:solidFill>
          </a:endParaRPr>
        </a:p>
      </dgm:t>
    </dgm:pt>
    <dgm:pt modelId="{A28266FE-175D-469D-A61A-DE464F91FEFE}" type="sibTrans" cxnId="{D568439C-2F7F-4882-8CDA-AE83C32FC9D6}">
      <dgm:prSet/>
      <dgm:spPr/>
      <dgm:t>
        <a:bodyPr/>
        <a:lstStyle/>
        <a:p>
          <a:endParaRPr lang="en-US">
            <a:solidFill>
              <a:srgbClr val="283F19"/>
            </a:solidFill>
          </a:endParaRPr>
        </a:p>
      </dgm:t>
    </dgm:pt>
    <dgm:pt modelId="{5491BB05-8D5E-4D89-8322-795AC7087260}" type="pres">
      <dgm:prSet presAssocID="{637726BF-C180-413F-B1EA-A59ECD3B5427}" presName="linearFlow" presStyleCnt="0">
        <dgm:presLayoutVars>
          <dgm:dir/>
          <dgm:resizeHandles val="exact"/>
        </dgm:presLayoutVars>
      </dgm:prSet>
      <dgm:spPr/>
    </dgm:pt>
    <dgm:pt modelId="{433561A8-BE16-4C1A-BD5B-C92CFB3A39AF}" type="pres">
      <dgm:prSet presAssocID="{FD24F853-193E-4F74-B071-A57BB01833D2}" presName="composite" presStyleCnt="0"/>
      <dgm:spPr/>
    </dgm:pt>
    <dgm:pt modelId="{6C3C98A6-BE10-4C8E-A82D-360AAEC9842A}" type="pres">
      <dgm:prSet presAssocID="{FD24F853-193E-4F74-B071-A57BB01833D2}" presName="imgShp" presStyleLbl="fgImgPlace1" presStyleIdx="0" presStyleCnt="1" custScaleX="114211" custScaleY="100098" custLinFactNeighborX="-26955" custLinFactNeighborY="-49"/>
      <dgm:spPr>
        <a:blipFill rotWithShape="1">
          <a:blip xmlns:r="http://schemas.openxmlformats.org/officeDocument/2006/relationships" r:embed="rId1"/>
          <a:stretch>
            <a:fillRect/>
          </a:stretch>
        </a:blipFill>
      </dgm:spPr>
    </dgm:pt>
    <dgm:pt modelId="{3D552F6E-68AF-461F-B0A7-FA55AFAA0E04}" type="pres">
      <dgm:prSet presAssocID="{FD24F853-193E-4F74-B071-A57BB01833D2}" presName="txShp" presStyleLbl="node1" presStyleIdx="0" presStyleCnt="1" custScaleX="133452" custLinFactNeighborX="9469" custLinFactNeighborY="2548">
        <dgm:presLayoutVars>
          <dgm:bulletEnabled val="1"/>
        </dgm:presLayoutVars>
      </dgm:prSet>
      <dgm:spPr/>
      <dgm:t>
        <a:bodyPr/>
        <a:lstStyle/>
        <a:p>
          <a:endParaRPr lang="en-US"/>
        </a:p>
      </dgm:t>
    </dgm:pt>
  </dgm:ptLst>
  <dgm:cxnLst>
    <dgm:cxn modelId="{0541D5FD-5C8A-4A75-8D2A-B4B214DBDFE4}" type="presOf" srcId="{FD24F853-193E-4F74-B071-A57BB01833D2}" destId="{3D552F6E-68AF-461F-B0A7-FA55AFAA0E04}" srcOrd="0" destOrd="0" presId="urn:microsoft.com/office/officeart/2005/8/layout/vList3"/>
    <dgm:cxn modelId="{13165B10-B3F3-4C5B-A715-D64B4A12B57F}" type="presOf" srcId="{637726BF-C180-413F-B1EA-A59ECD3B5427}" destId="{5491BB05-8D5E-4D89-8322-795AC7087260}" srcOrd="0" destOrd="0" presId="urn:microsoft.com/office/officeart/2005/8/layout/vList3"/>
    <dgm:cxn modelId="{D568439C-2F7F-4882-8CDA-AE83C32FC9D6}" srcId="{637726BF-C180-413F-B1EA-A59ECD3B5427}" destId="{FD24F853-193E-4F74-B071-A57BB01833D2}" srcOrd="0" destOrd="0" parTransId="{FA8D3A76-6A31-44FE-8CA5-E70DEA5F7001}" sibTransId="{A28266FE-175D-469D-A61A-DE464F91FEFE}"/>
    <dgm:cxn modelId="{92939DA1-B50D-4912-B2B8-F69230B5BDC1}" type="presParOf" srcId="{5491BB05-8D5E-4D89-8322-795AC7087260}" destId="{433561A8-BE16-4C1A-BD5B-C92CFB3A39AF}" srcOrd="0" destOrd="0" presId="urn:microsoft.com/office/officeart/2005/8/layout/vList3"/>
    <dgm:cxn modelId="{38F51BE2-3DAF-4166-A6D1-C19F4C9BB60D}" type="presParOf" srcId="{433561A8-BE16-4C1A-BD5B-C92CFB3A39AF}" destId="{6C3C98A6-BE10-4C8E-A82D-360AAEC9842A}" srcOrd="0" destOrd="0" presId="urn:microsoft.com/office/officeart/2005/8/layout/vList3"/>
    <dgm:cxn modelId="{9E170A60-74C3-4233-9944-4311B371B927}" type="presParOf" srcId="{433561A8-BE16-4C1A-BD5B-C92CFB3A39AF}" destId="{3D552F6E-68AF-461F-B0A7-FA55AFAA0E04}" srcOrd="1" destOrd="0" presId="urn:microsoft.com/office/officeart/2005/8/layout/vList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7726BF-C180-413F-B1EA-A59ECD3B5427}" type="doc">
      <dgm:prSet loTypeId="urn:microsoft.com/office/officeart/2005/8/layout/vList3" loCatId="list" qsTypeId="urn:microsoft.com/office/officeart/2005/8/quickstyle/simple1" qsCatId="simple" csTypeId="urn:microsoft.com/office/officeart/2005/8/colors/accent1_2" csCatId="accent1" phldr="1"/>
      <dgm:spPr/>
    </dgm:pt>
    <dgm:pt modelId="{FD24F853-193E-4F74-B071-A57BB01833D2}">
      <dgm:prSet phldrT="[Text]" custT="1"/>
      <dgm:spPr>
        <a:solidFill>
          <a:srgbClr val="BFE19F"/>
        </a:solidFill>
      </dgm:spPr>
      <dgm:t>
        <a:bodyPr/>
        <a:lstStyle/>
        <a:p>
          <a:r>
            <a:rPr lang="en-US" sz="3600" b="1" dirty="0" err="1" smtClean="0">
              <a:solidFill>
                <a:srgbClr val="283F19"/>
              </a:solidFill>
              <a:latin typeface="+mn-lt"/>
              <a:ea typeface="Times New Roman" panose="02020603050405020304" pitchFamily="18" charset="0"/>
            </a:rPr>
            <a:t>Trò</a:t>
          </a:r>
          <a:r>
            <a:rPr lang="en-US" sz="3600" b="1" dirty="0" smtClean="0">
              <a:solidFill>
                <a:srgbClr val="283F19"/>
              </a:solidFill>
              <a:latin typeface="+mn-lt"/>
              <a:ea typeface="Times New Roman" panose="02020603050405020304" pitchFamily="18" charset="0"/>
            </a:rPr>
            <a:t> </a:t>
          </a:r>
          <a:r>
            <a:rPr lang="en-US" sz="3600" b="1" dirty="0" err="1" smtClean="0">
              <a:solidFill>
                <a:srgbClr val="283F19"/>
              </a:solidFill>
              <a:latin typeface="+mn-lt"/>
              <a:ea typeface="Times New Roman" panose="02020603050405020304" pitchFamily="18" charset="0"/>
            </a:rPr>
            <a:t>chơi</a:t>
          </a:r>
          <a:r>
            <a:rPr lang="en-US" sz="3600" b="1" dirty="0" smtClean="0">
              <a:solidFill>
                <a:srgbClr val="283F19"/>
              </a:solidFill>
              <a:latin typeface="+mn-lt"/>
              <a:ea typeface="Times New Roman" panose="02020603050405020304" pitchFamily="18" charset="0"/>
            </a:rPr>
            <a:t> “</a:t>
          </a:r>
          <a:r>
            <a:rPr lang="en-US" sz="3600" b="1" dirty="0" err="1" smtClean="0">
              <a:solidFill>
                <a:srgbClr val="283F19"/>
              </a:solidFill>
              <a:latin typeface="+mn-lt"/>
              <a:ea typeface="Times New Roman" panose="02020603050405020304" pitchFamily="18" charset="0"/>
            </a:rPr>
            <a:t>Thử</a:t>
          </a:r>
          <a:r>
            <a:rPr lang="en-US" sz="3600" b="1" dirty="0" smtClean="0">
              <a:solidFill>
                <a:srgbClr val="283F19"/>
              </a:solidFill>
              <a:latin typeface="+mn-lt"/>
              <a:ea typeface="Times New Roman" panose="02020603050405020304" pitchFamily="18" charset="0"/>
            </a:rPr>
            <a:t> </a:t>
          </a:r>
          <a:r>
            <a:rPr lang="en-US" sz="3600" b="1" dirty="0" err="1" smtClean="0">
              <a:solidFill>
                <a:srgbClr val="283F19"/>
              </a:solidFill>
              <a:latin typeface="+mn-lt"/>
              <a:ea typeface="Times New Roman" panose="02020603050405020304" pitchFamily="18" charset="0"/>
            </a:rPr>
            <a:t>tài</a:t>
          </a:r>
          <a:r>
            <a:rPr lang="en-US" sz="3600" b="1" dirty="0" smtClean="0">
              <a:solidFill>
                <a:srgbClr val="283F19"/>
              </a:solidFill>
              <a:latin typeface="+mn-lt"/>
              <a:ea typeface="Times New Roman" panose="02020603050405020304" pitchFamily="18" charset="0"/>
            </a:rPr>
            <a:t> </a:t>
          </a:r>
          <a:r>
            <a:rPr lang="en-US" sz="3600" b="1" dirty="0" err="1" smtClean="0">
              <a:solidFill>
                <a:srgbClr val="283F19"/>
              </a:solidFill>
              <a:latin typeface="+mn-lt"/>
              <a:ea typeface="Times New Roman" panose="02020603050405020304" pitchFamily="18" charset="0"/>
            </a:rPr>
            <a:t>làm</a:t>
          </a:r>
          <a:r>
            <a:rPr lang="en-US" sz="3600" b="1" dirty="0" smtClean="0">
              <a:solidFill>
                <a:srgbClr val="283F19"/>
              </a:solidFill>
              <a:latin typeface="+mn-lt"/>
              <a:ea typeface="Times New Roman" panose="02020603050405020304" pitchFamily="18" charset="0"/>
            </a:rPr>
            <a:t> </a:t>
          </a:r>
          <a:r>
            <a:rPr lang="en-US" sz="3600" b="1" dirty="0" err="1" smtClean="0">
              <a:solidFill>
                <a:srgbClr val="283F19"/>
              </a:solidFill>
              <a:latin typeface="+mn-lt"/>
              <a:ea typeface="Times New Roman" panose="02020603050405020304" pitchFamily="18" charset="0"/>
            </a:rPr>
            <a:t>nhạc</a:t>
          </a:r>
          <a:r>
            <a:rPr lang="en-US" sz="3600" b="1" dirty="0" smtClean="0">
              <a:solidFill>
                <a:srgbClr val="283F19"/>
              </a:solidFill>
              <a:latin typeface="+mn-lt"/>
              <a:ea typeface="Times New Roman" panose="02020603050405020304" pitchFamily="18" charset="0"/>
            </a:rPr>
            <a:t> </a:t>
          </a:r>
          <a:r>
            <a:rPr lang="en-US" sz="3600" b="1" dirty="0" err="1" smtClean="0">
              <a:solidFill>
                <a:srgbClr val="283F19"/>
              </a:solidFill>
              <a:latin typeface="+mn-lt"/>
              <a:ea typeface="Times New Roman" panose="02020603050405020304" pitchFamily="18" charset="0"/>
            </a:rPr>
            <a:t>sĩ</a:t>
          </a:r>
          <a:r>
            <a:rPr lang="en-US" sz="3600" b="1" dirty="0" smtClean="0">
              <a:solidFill>
                <a:srgbClr val="283F19"/>
              </a:solidFill>
              <a:latin typeface="+mn-lt"/>
              <a:ea typeface="Times New Roman" panose="02020603050405020304" pitchFamily="18" charset="0"/>
            </a:rPr>
            <a:t> </a:t>
          </a:r>
          <a:r>
            <a:rPr lang="en-US" sz="3600" b="1" dirty="0" err="1" smtClean="0">
              <a:solidFill>
                <a:srgbClr val="283F19"/>
              </a:solidFill>
              <a:latin typeface="+mn-lt"/>
              <a:ea typeface="Times New Roman" panose="02020603050405020304" pitchFamily="18" charset="0"/>
            </a:rPr>
            <a:t>cùng</a:t>
          </a:r>
          <a:r>
            <a:rPr lang="en-US" sz="3600" b="1" dirty="0" smtClean="0">
              <a:solidFill>
                <a:srgbClr val="283F19"/>
              </a:solidFill>
              <a:latin typeface="+mn-lt"/>
              <a:ea typeface="Times New Roman" panose="02020603050405020304" pitchFamily="18" charset="0"/>
            </a:rPr>
            <a:t> </a:t>
          </a:r>
          <a:r>
            <a:rPr lang="en-US" sz="3600" b="1" dirty="0" err="1" smtClean="0">
              <a:solidFill>
                <a:srgbClr val="283F19"/>
              </a:solidFill>
              <a:latin typeface="+mn-lt"/>
              <a:ea typeface="Times New Roman" panose="02020603050405020304" pitchFamily="18" charset="0"/>
            </a:rPr>
            <a:t>Suno</a:t>
          </a:r>
          <a:r>
            <a:rPr lang="en-US" sz="3600" b="1" dirty="0" smtClean="0">
              <a:solidFill>
                <a:srgbClr val="283F19"/>
              </a:solidFill>
              <a:latin typeface="+mn-lt"/>
              <a:ea typeface="Times New Roman" panose="02020603050405020304" pitchFamily="18" charset="0"/>
            </a:rPr>
            <a:t>”</a:t>
          </a:r>
          <a:r>
            <a:rPr lang="en-US" sz="3600" dirty="0" smtClean="0">
              <a:solidFill>
                <a:srgbClr val="283F19"/>
              </a:solidFill>
              <a:latin typeface="+mn-lt"/>
              <a:ea typeface="Times New Roman" panose="02020603050405020304" pitchFamily="18" charset="0"/>
            </a:rPr>
            <a:t> </a:t>
          </a:r>
          <a:endParaRPr lang="en-US" sz="3600" dirty="0">
            <a:solidFill>
              <a:srgbClr val="283F19"/>
            </a:solidFill>
            <a:latin typeface="+mn-lt"/>
          </a:endParaRPr>
        </a:p>
      </dgm:t>
    </dgm:pt>
    <dgm:pt modelId="{FA8D3A76-6A31-44FE-8CA5-E70DEA5F7001}" type="parTrans" cxnId="{D568439C-2F7F-4882-8CDA-AE83C32FC9D6}">
      <dgm:prSet/>
      <dgm:spPr/>
      <dgm:t>
        <a:bodyPr/>
        <a:lstStyle/>
        <a:p>
          <a:endParaRPr lang="en-US" sz="3600">
            <a:solidFill>
              <a:srgbClr val="283F19"/>
            </a:solidFill>
            <a:latin typeface="+mn-lt"/>
          </a:endParaRPr>
        </a:p>
      </dgm:t>
    </dgm:pt>
    <dgm:pt modelId="{A28266FE-175D-469D-A61A-DE464F91FEFE}" type="sibTrans" cxnId="{D568439C-2F7F-4882-8CDA-AE83C32FC9D6}">
      <dgm:prSet/>
      <dgm:spPr/>
      <dgm:t>
        <a:bodyPr/>
        <a:lstStyle/>
        <a:p>
          <a:endParaRPr lang="en-US" sz="3600">
            <a:solidFill>
              <a:srgbClr val="283F19"/>
            </a:solidFill>
            <a:latin typeface="+mn-lt"/>
          </a:endParaRPr>
        </a:p>
      </dgm:t>
    </dgm:pt>
    <dgm:pt modelId="{5491BB05-8D5E-4D89-8322-795AC7087260}" type="pres">
      <dgm:prSet presAssocID="{637726BF-C180-413F-B1EA-A59ECD3B5427}" presName="linearFlow" presStyleCnt="0">
        <dgm:presLayoutVars>
          <dgm:dir/>
          <dgm:resizeHandles val="exact"/>
        </dgm:presLayoutVars>
      </dgm:prSet>
      <dgm:spPr/>
    </dgm:pt>
    <dgm:pt modelId="{433561A8-BE16-4C1A-BD5B-C92CFB3A39AF}" type="pres">
      <dgm:prSet presAssocID="{FD24F853-193E-4F74-B071-A57BB01833D2}" presName="composite" presStyleCnt="0"/>
      <dgm:spPr/>
    </dgm:pt>
    <dgm:pt modelId="{6C3C98A6-BE10-4C8E-A82D-360AAEC9842A}" type="pres">
      <dgm:prSet presAssocID="{FD24F853-193E-4F74-B071-A57BB01833D2}" presName="imgShp" presStyleLbl="fgImgPlace1" presStyleIdx="0" presStyleCnt="1" custScaleX="114211" custScaleY="100098" custLinFactNeighborX="-26955" custLinFactNeighborY="-49"/>
      <dgm:spPr>
        <a:blipFill rotWithShape="1">
          <a:blip xmlns:r="http://schemas.openxmlformats.org/officeDocument/2006/relationships" r:embed="rId1"/>
          <a:stretch>
            <a:fillRect/>
          </a:stretch>
        </a:blipFill>
      </dgm:spPr>
    </dgm:pt>
    <dgm:pt modelId="{3D552F6E-68AF-461F-B0A7-FA55AFAA0E04}" type="pres">
      <dgm:prSet presAssocID="{FD24F853-193E-4F74-B071-A57BB01833D2}" presName="txShp" presStyleLbl="node1" presStyleIdx="0" presStyleCnt="1" custScaleX="133452" custLinFactNeighborX="9008" custLinFactNeighborY="98">
        <dgm:presLayoutVars>
          <dgm:bulletEnabled val="1"/>
        </dgm:presLayoutVars>
      </dgm:prSet>
      <dgm:spPr/>
      <dgm:t>
        <a:bodyPr/>
        <a:lstStyle/>
        <a:p>
          <a:endParaRPr lang="en-US"/>
        </a:p>
      </dgm:t>
    </dgm:pt>
  </dgm:ptLst>
  <dgm:cxnLst>
    <dgm:cxn modelId="{0541D5FD-5C8A-4A75-8D2A-B4B214DBDFE4}" type="presOf" srcId="{FD24F853-193E-4F74-B071-A57BB01833D2}" destId="{3D552F6E-68AF-461F-B0A7-FA55AFAA0E04}" srcOrd="0" destOrd="0" presId="urn:microsoft.com/office/officeart/2005/8/layout/vList3"/>
    <dgm:cxn modelId="{13165B10-B3F3-4C5B-A715-D64B4A12B57F}" type="presOf" srcId="{637726BF-C180-413F-B1EA-A59ECD3B5427}" destId="{5491BB05-8D5E-4D89-8322-795AC7087260}" srcOrd="0" destOrd="0" presId="urn:microsoft.com/office/officeart/2005/8/layout/vList3"/>
    <dgm:cxn modelId="{D568439C-2F7F-4882-8CDA-AE83C32FC9D6}" srcId="{637726BF-C180-413F-B1EA-A59ECD3B5427}" destId="{FD24F853-193E-4F74-B071-A57BB01833D2}" srcOrd="0" destOrd="0" parTransId="{FA8D3A76-6A31-44FE-8CA5-E70DEA5F7001}" sibTransId="{A28266FE-175D-469D-A61A-DE464F91FEFE}"/>
    <dgm:cxn modelId="{92939DA1-B50D-4912-B2B8-F69230B5BDC1}" type="presParOf" srcId="{5491BB05-8D5E-4D89-8322-795AC7087260}" destId="{433561A8-BE16-4C1A-BD5B-C92CFB3A39AF}" srcOrd="0" destOrd="0" presId="urn:microsoft.com/office/officeart/2005/8/layout/vList3"/>
    <dgm:cxn modelId="{38F51BE2-3DAF-4166-A6D1-C19F4C9BB60D}" type="presParOf" srcId="{433561A8-BE16-4C1A-BD5B-C92CFB3A39AF}" destId="{6C3C98A6-BE10-4C8E-A82D-360AAEC9842A}" srcOrd="0" destOrd="0" presId="urn:microsoft.com/office/officeart/2005/8/layout/vList3"/>
    <dgm:cxn modelId="{9E170A60-74C3-4233-9944-4311B371B927}" type="presParOf" srcId="{433561A8-BE16-4C1A-BD5B-C92CFB3A39AF}" destId="{3D552F6E-68AF-461F-B0A7-FA55AFAA0E04}" srcOrd="1" destOrd="0" presId="urn:microsoft.com/office/officeart/2005/8/layout/vList3"/>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37726BF-C180-413F-B1EA-A59ECD3B5427}" type="doc">
      <dgm:prSet loTypeId="urn:microsoft.com/office/officeart/2005/8/layout/vList3" loCatId="list" qsTypeId="urn:microsoft.com/office/officeart/2005/8/quickstyle/simple1" qsCatId="simple" csTypeId="urn:microsoft.com/office/officeart/2005/8/colors/accent1_2" csCatId="accent1" phldr="1"/>
      <dgm:spPr/>
    </dgm:pt>
    <dgm:pt modelId="{FD24F853-193E-4F74-B071-A57BB01833D2}">
      <dgm:prSet phldrT="[Text]"/>
      <dgm:spPr>
        <a:solidFill>
          <a:srgbClr val="BFE19F"/>
        </a:solidFill>
      </dgm:spPr>
      <dgm:t>
        <a:bodyPr/>
        <a:lstStyle/>
        <a:p>
          <a:r>
            <a:rPr lang="en-US" b="1" dirty="0" err="1" smtClean="0">
              <a:solidFill>
                <a:srgbClr val="283F19"/>
              </a:solidFill>
            </a:rPr>
            <a:t>Thẻ</a:t>
          </a:r>
          <a:r>
            <a:rPr lang="en-US" b="1" dirty="0" smtClean="0">
              <a:solidFill>
                <a:srgbClr val="283F19"/>
              </a:solidFill>
            </a:rPr>
            <a:t> </a:t>
          </a:r>
          <a:r>
            <a:rPr lang="en-US" b="1" dirty="0" err="1" smtClean="0">
              <a:solidFill>
                <a:srgbClr val="283F19"/>
              </a:solidFill>
            </a:rPr>
            <a:t>bài</a:t>
          </a:r>
          <a:r>
            <a:rPr lang="en-US" b="1" dirty="0" smtClean="0">
              <a:solidFill>
                <a:srgbClr val="283F19"/>
              </a:solidFill>
            </a:rPr>
            <a:t> </a:t>
          </a:r>
          <a:r>
            <a:rPr lang="en-US" b="1" dirty="0" err="1" smtClean="0">
              <a:solidFill>
                <a:srgbClr val="283F19"/>
              </a:solidFill>
            </a:rPr>
            <a:t>hóa</a:t>
          </a:r>
          <a:r>
            <a:rPr lang="en-US" b="1" dirty="0" smtClean="0">
              <a:solidFill>
                <a:srgbClr val="283F19"/>
              </a:solidFill>
            </a:rPr>
            <a:t> </a:t>
          </a:r>
          <a:r>
            <a:rPr lang="en-US" b="1" dirty="0" err="1" smtClean="0">
              <a:solidFill>
                <a:srgbClr val="283F19"/>
              </a:solidFill>
            </a:rPr>
            <a:t>học</a:t>
          </a:r>
          <a:endParaRPr lang="en-US" dirty="0">
            <a:solidFill>
              <a:srgbClr val="283F19"/>
            </a:solidFill>
          </a:endParaRPr>
        </a:p>
      </dgm:t>
    </dgm:pt>
    <dgm:pt modelId="{FA8D3A76-6A31-44FE-8CA5-E70DEA5F7001}" type="parTrans" cxnId="{D568439C-2F7F-4882-8CDA-AE83C32FC9D6}">
      <dgm:prSet/>
      <dgm:spPr/>
      <dgm:t>
        <a:bodyPr/>
        <a:lstStyle/>
        <a:p>
          <a:endParaRPr lang="en-US">
            <a:solidFill>
              <a:srgbClr val="5D4D4A"/>
            </a:solidFill>
          </a:endParaRPr>
        </a:p>
      </dgm:t>
    </dgm:pt>
    <dgm:pt modelId="{A28266FE-175D-469D-A61A-DE464F91FEFE}" type="sibTrans" cxnId="{D568439C-2F7F-4882-8CDA-AE83C32FC9D6}">
      <dgm:prSet/>
      <dgm:spPr/>
      <dgm:t>
        <a:bodyPr/>
        <a:lstStyle/>
        <a:p>
          <a:endParaRPr lang="en-US">
            <a:solidFill>
              <a:srgbClr val="5D4D4A"/>
            </a:solidFill>
          </a:endParaRPr>
        </a:p>
      </dgm:t>
    </dgm:pt>
    <dgm:pt modelId="{5491BB05-8D5E-4D89-8322-795AC7087260}" type="pres">
      <dgm:prSet presAssocID="{637726BF-C180-413F-B1EA-A59ECD3B5427}" presName="linearFlow" presStyleCnt="0">
        <dgm:presLayoutVars>
          <dgm:dir/>
          <dgm:resizeHandles val="exact"/>
        </dgm:presLayoutVars>
      </dgm:prSet>
      <dgm:spPr/>
    </dgm:pt>
    <dgm:pt modelId="{433561A8-BE16-4C1A-BD5B-C92CFB3A39AF}" type="pres">
      <dgm:prSet presAssocID="{FD24F853-193E-4F74-B071-A57BB01833D2}" presName="composite" presStyleCnt="0"/>
      <dgm:spPr/>
    </dgm:pt>
    <dgm:pt modelId="{6C3C98A6-BE10-4C8E-A82D-360AAEC9842A}" type="pres">
      <dgm:prSet presAssocID="{FD24F853-193E-4F74-B071-A57BB01833D2}" presName="imgShp" presStyleLbl="fgImgPlace1" presStyleIdx="0" presStyleCnt="1"/>
      <dgm:spPr>
        <a:blipFill rotWithShape="1">
          <a:blip xmlns:r="http://schemas.openxmlformats.org/officeDocument/2006/relationships" r:embed="rId1"/>
          <a:stretch>
            <a:fillRect/>
          </a:stretch>
        </a:blipFill>
      </dgm:spPr>
    </dgm:pt>
    <dgm:pt modelId="{3D552F6E-68AF-461F-B0A7-FA55AFAA0E04}" type="pres">
      <dgm:prSet presAssocID="{FD24F853-193E-4F74-B071-A57BB01833D2}" presName="txShp" presStyleLbl="node1" presStyleIdx="0" presStyleCnt="1" custLinFactNeighborX="1378">
        <dgm:presLayoutVars>
          <dgm:bulletEnabled val="1"/>
        </dgm:presLayoutVars>
      </dgm:prSet>
      <dgm:spPr/>
      <dgm:t>
        <a:bodyPr/>
        <a:lstStyle/>
        <a:p>
          <a:endParaRPr lang="en-US"/>
        </a:p>
      </dgm:t>
    </dgm:pt>
  </dgm:ptLst>
  <dgm:cxnLst>
    <dgm:cxn modelId="{0541D5FD-5C8A-4A75-8D2A-B4B214DBDFE4}" type="presOf" srcId="{FD24F853-193E-4F74-B071-A57BB01833D2}" destId="{3D552F6E-68AF-461F-B0A7-FA55AFAA0E04}" srcOrd="0" destOrd="0" presId="urn:microsoft.com/office/officeart/2005/8/layout/vList3"/>
    <dgm:cxn modelId="{13165B10-B3F3-4C5B-A715-D64B4A12B57F}" type="presOf" srcId="{637726BF-C180-413F-B1EA-A59ECD3B5427}" destId="{5491BB05-8D5E-4D89-8322-795AC7087260}" srcOrd="0" destOrd="0" presId="urn:microsoft.com/office/officeart/2005/8/layout/vList3"/>
    <dgm:cxn modelId="{D568439C-2F7F-4882-8CDA-AE83C32FC9D6}" srcId="{637726BF-C180-413F-B1EA-A59ECD3B5427}" destId="{FD24F853-193E-4F74-B071-A57BB01833D2}" srcOrd="0" destOrd="0" parTransId="{FA8D3A76-6A31-44FE-8CA5-E70DEA5F7001}" sibTransId="{A28266FE-175D-469D-A61A-DE464F91FEFE}"/>
    <dgm:cxn modelId="{92939DA1-B50D-4912-B2B8-F69230B5BDC1}" type="presParOf" srcId="{5491BB05-8D5E-4D89-8322-795AC7087260}" destId="{433561A8-BE16-4C1A-BD5B-C92CFB3A39AF}" srcOrd="0" destOrd="0" presId="urn:microsoft.com/office/officeart/2005/8/layout/vList3"/>
    <dgm:cxn modelId="{38F51BE2-3DAF-4166-A6D1-C19F4C9BB60D}" type="presParOf" srcId="{433561A8-BE16-4C1A-BD5B-C92CFB3A39AF}" destId="{6C3C98A6-BE10-4C8E-A82D-360AAEC9842A}" srcOrd="0" destOrd="0" presId="urn:microsoft.com/office/officeart/2005/8/layout/vList3"/>
    <dgm:cxn modelId="{9E170A60-74C3-4233-9944-4311B371B927}" type="presParOf" srcId="{433561A8-BE16-4C1A-BD5B-C92CFB3A39AF}" destId="{3D552F6E-68AF-461F-B0A7-FA55AFAA0E04}" srcOrd="1" destOrd="0" presId="urn:microsoft.com/office/officeart/2005/8/layout/vList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D0C000-FAFA-46F3-B493-6B7D2B37BDE0}">
      <dsp:nvSpPr>
        <dsp:cNvPr id="0" name=""/>
        <dsp:cNvSpPr/>
      </dsp:nvSpPr>
      <dsp:spPr>
        <a:xfrm rot="5400000">
          <a:off x="-206324" y="209026"/>
          <a:ext cx="1375497" cy="962848"/>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kern="1200" dirty="0" smtClean="0">
              <a:solidFill>
                <a:schemeClr val="tx1"/>
              </a:solidFill>
            </a:rPr>
            <a:t>a</a:t>
          </a:r>
          <a:endParaRPr lang="en-US" sz="3200" b="1" kern="1200" dirty="0">
            <a:solidFill>
              <a:schemeClr val="tx1"/>
            </a:solidFill>
          </a:endParaRPr>
        </a:p>
      </dsp:txBody>
      <dsp:txXfrm rot="-5400000">
        <a:off x="1" y="484125"/>
        <a:ext cx="962848" cy="412649"/>
      </dsp:txXfrm>
    </dsp:sp>
    <dsp:sp modelId="{47366839-232E-40EC-9B1B-0AA1F5D84EE4}">
      <dsp:nvSpPr>
        <dsp:cNvPr id="0" name=""/>
        <dsp:cNvSpPr/>
      </dsp:nvSpPr>
      <dsp:spPr>
        <a:xfrm rot="5400000">
          <a:off x="4098152" y="-3132602"/>
          <a:ext cx="894543" cy="7165151"/>
        </a:xfrm>
        <a:prstGeom prst="round2SameRect">
          <a:avLst/>
        </a:prstGeom>
        <a:solidFill>
          <a:srgbClr val="FE7F28">
            <a:alpha val="90000"/>
          </a:srgb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70256" tIns="24130" rIns="24130" bIns="24130" numCol="1" spcCol="1270" anchor="ctr" anchorCtr="0">
          <a:noAutofit/>
        </a:bodyPr>
        <a:lstStyle/>
        <a:p>
          <a:pPr marL="285750" lvl="1" indent="-285750" algn="l" defTabSz="1689100">
            <a:lnSpc>
              <a:spcPct val="90000"/>
            </a:lnSpc>
            <a:spcBef>
              <a:spcPct val="0"/>
            </a:spcBef>
            <a:spcAft>
              <a:spcPct val="15000"/>
            </a:spcAft>
            <a:buChar char="••"/>
          </a:pPr>
          <a:r>
            <a:rPr lang="en-GB" altLang="en-US" sz="3800" b="1" kern="1200" dirty="0" err="1" smtClean="0" bmk="_Toc190901998">
              <a:latin typeface="+mn-lt"/>
              <a:ea typeface="Times New Roman" panose="02020603050405020304" pitchFamily="18" charset="0"/>
              <a:cs typeface="Times New Roman" panose="02020603050405020304" pitchFamily="18" charset="0"/>
            </a:rPr>
            <a:t>Nội</a:t>
          </a:r>
          <a:r>
            <a:rPr lang="en-GB" altLang="en-US" sz="3800" b="1" kern="1200" dirty="0" smtClean="0" bmk="_Toc190901998">
              <a:latin typeface="+mn-lt"/>
              <a:ea typeface="Times New Roman" panose="02020603050405020304" pitchFamily="18" charset="0"/>
              <a:cs typeface="Times New Roman" panose="02020603050405020304" pitchFamily="18" charset="0"/>
            </a:rPr>
            <a:t> dung </a:t>
          </a:r>
          <a:r>
            <a:rPr lang="en-GB" altLang="en-US" sz="3800" b="1" kern="1200" dirty="0" err="1" smtClean="0" bmk="_Toc190901998">
              <a:latin typeface="+mn-lt"/>
              <a:ea typeface="Times New Roman" panose="02020603050405020304" pitchFamily="18" charset="0"/>
              <a:cs typeface="Times New Roman" panose="02020603050405020304" pitchFamily="18" charset="0"/>
            </a:rPr>
            <a:t>và</a:t>
          </a:r>
          <a:r>
            <a:rPr lang="en-GB" altLang="en-US" sz="3800" b="1" kern="1200" dirty="0" smtClean="0" bmk="_Toc190901998">
              <a:latin typeface="+mn-lt"/>
              <a:ea typeface="Times New Roman" panose="02020603050405020304" pitchFamily="18" charset="0"/>
              <a:cs typeface="Times New Roman" panose="02020603050405020304" pitchFamily="18" charset="0"/>
            </a:rPr>
            <a:t> </a:t>
          </a:r>
          <a:r>
            <a:rPr lang="en-GB" altLang="en-US" sz="3800" b="1" kern="1200" dirty="0" err="1" smtClean="0" bmk="_Toc190901998">
              <a:latin typeface="+mn-lt"/>
              <a:ea typeface="Times New Roman" panose="02020603050405020304" pitchFamily="18" charset="0"/>
              <a:cs typeface="Times New Roman" panose="02020603050405020304" pitchFamily="18" charset="0"/>
            </a:rPr>
            <a:t>cách</a:t>
          </a:r>
          <a:r>
            <a:rPr lang="en-GB" altLang="en-US" sz="3800" b="1" kern="1200" dirty="0" smtClean="0" bmk="_Toc190901998">
              <a:latin typeface="+mn-lt"/>
              <a:ea typeface="Times New Roman" panose="02020603050405020304" pitchFamily="18" charset="0"/>
              <a:cs typeface="Times New Roman" panose="02020603050405020304" pitchFamily="18" charset="0"/>
            </a:rPr>
            <a:t> </a:t>
          </a:r>
          <a:r>
            <a:rPr lang="en-GB" altLang="en-US" sz="3800" b="1" kern="1200" dirty="0" err="1" smtClean="0" bmk="_Toc190901998">
              <a:latin typeface="+mn-lt"/>
              <a:ea typeface="Times New Roman" panose="02020603050405020304" pitchFamily="18" charset="0"/>
              <a:cs typeface="Times New Roman" panose="02020603050405020304" pitchFamily="18" charset="0"/>
            </a:rPr>
            <a:t>thức</a:t>
          </a:r>
          <a:r>
            <a:rPr lang="en-GB" altLang="en-US" sz="3800" b="1" kern="1200" dirty="0" smtClean="0" bmk="_Toc190901998">
              <a:latin typeface="+mn-lt"/>
              <a:ea typeface="Times New Roman" panose="02020603050405020304" pitchFamily="18" charset="0"/>
              <a:cs typeface="Times New Roman" panose="02020603050405020304" pitchFamily="18" charset="0"/>
            </a:rPr>
            <a:t> </a:t>
          </a:r>
          <a:r>
            <a:rPr lang="en-GB" altLang="en-US" sz="3800" b="1" kern="1200" dirty="0" err="1" smtClean="0" bmk="_Toc190901998">
              <a:latin typeface="+mn-lt"/>
              <a:ea typeface="Times New Roman" panose="02020603050405020304" pitchFamily="18" charset="0"/>
              <a:cs typeface="Times New Roman" panose="02020603050405020304" pitchFamily="18" charset="0"/>
            </a:rPr>
            <a:t>thực</a:t>
          </a:r>
          <a:r>
            <a:rPr lang="en-GB" altLang="en-US" sz="3800" b="1" kern="1200" dirty="0" smtClean="0" bmk="_Toc190901998">
              <a:latin typeface="+mn-lt"/>
              <a:ea typeface="Times New Roman" panose="02020603050405020304" pitchFamily="18" charset="0"/>
              <a:cs typeface="Times New Roman" panose="02020603050405020304" pitchFamily="18" charset="0"/>
            </a:rPr>
            <a:t> </a:t>
          </a:r>
          <a:r>
            <a:rPr lang="en-GB" altLang="en-US" sz="3800" b="1" kern="1200" dirty="0" err="1" smtClean="0" bmk="_Toc190901998">
              <a:latin typeface="+mn-lt"/>
              <a:ea typeface="Times New Roman" panose="02020603050405020304" pitchFamily="18" charset="0"/>
              <a:cs typeface="Times New Roman" panose="02020603050405020304" pitchFamily="18" charset="0"/>
            </a:rPr>
            <a:t>hiện</a:t>
          </a:r>
          <a:endParaRPr lang="en-US" sz="3800" b="1" kern="1200" dirty="0">
            <a:latin typeface="+mn-lt"/>
          </a:endParaRPr>
        </a:p>
      </dsp:txBody>
      <dsp:txXfrm rot="-5400000">
        <a:off x="962848" y="46370"/>
        <a:ext cx="7121483" cy="807207"/>
      </dsp:txXfrm>
    </dsp:sp>
    <dsp:sp modelId="{541A4874-80E6-40AB-9DD0-1C5F31693C0F}">
      <dsp:nvSpPr>
        <dsp:cNvPr id="0" name=""/>
        <dsp:cNvSpPr/>
      </dsp:nvSpPr>
      <dsp:spPr>
        <a:xfrm rot="5400000">
          <a:off x="-206324" y="1439237"/>
          <a:ext cx="1375497" cy="962848"/>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kern="1200" dirty="0" smtClean="0">
              <a:solidFill>
                <a:schemeClr val="tx1"/>
              </a:solidFill>
            </a:rPr>
            <a:t>b</a:t>
          </a:r>
          <a:endParaRPr lang="en-US" sz="3200" b="1" kern="1200" dirty="0">
            <a:solidFill>
              <a:schemeClr val="tx1"/>
            </a:solidFill>
          </a:endParaRPr>
        </a:p>
      </dsp:txBody>
      <dsp:txXfrm rot="-5400000">
        <a:off x="1" y="1714336"/>
        <a:ext cx="962848" cy="412649"/>
      </dsp:txXfrm>
    </dsp:sp>
    <dsp:sp modelId="{049C99F1-AA55-493F-8F89-E511CA12E51A}">
      <dsp:nvSpPr>
        <dsp:cNvPr id="0" name=""/>
        <dsp:cNvSpPr/>
      </dsp:nvSpPr>
      <dsp:spPr>
        <a:xfrm rot="5400000">
          <a:off x="4098387" y="-1902626"/>
          <a:ext cx="894073" cy="7165151"/>
        </a:xfrm>
        <a:prstGeom prst="round2SameRect">
          <a:avLst/>
        </a:prstGeom>
        <a:solidFill>
          <a:srgbClr val="AEAEAE"/>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70256" tIns="24130" rIns="24130" bIns="24130" numCol="1" spcCol="1270" anchor="ctr" anchorCtr="0">
          <a:noAutofit/>
        </a:bodyPr>
        <a:lstStyle/>
        <a:p>
          <a:pPr marL="285750" lvl="1" indent="-285750" algn="l" defTabSz="1689100">
            <a:lnSpc>
              <a:spcPct val="90000"/>
            </a:lnSpc>
            <a:spcBef>
              <a:spcPct val="0"/>
            </a:spcBef>
            <a:spcAft>
              <a:spcPct val="15000"/>
            </a:spcAft>
            <a:buChar char="••"/>
          </a:pPr>
          <a:r>
            <a:rPr lang="en-GB" altLang="en-US" sz="3800" b="1" kern="1200" dirty="0" err="1" smtClean="0">
              <a:ea typeface="Calibri" panose="020F0502020204030204" pitchFamily="34" charset="0"/>
              <a:cs typeface="Times New Roman" panose="02020603050405020304" pitchFamily="18" charset="0"/>
            </a:rPr>
            <a:t>Nguyên</a:t>
          </a:r>
          <a:r>
            <a:rPr lang="en-GB" altLang="en-US" sz="3800" b="1" kern="1200" dirty="0" smtClean="0">
              <a:ea typeface="Calibri" panose="020F0502020204030204" pitchFamily="34" charset="0"/>
              <a:cs typeface="Times New Roman" panose="02020603050405020304" pitchFamily="18" charset="0"/>
            </a:rPr>
            <a:t> </a:t>
          </a:r>
          <a:r>
            <a:rPr lang="en-GB" altLang="en-US" sz="3800" b="1" kern="1200" dirty="0" err="1" smtClean="0">
              <a:ea typeface="Calibri" panose="020F0502020204030204" pitchFamily="34" charset="0"/>
              <a:cs typeface="Times New Roman" panose="02020603050405020304" pitchFamily="18" charset="0"/>
            </a:rPr>
            <a:t>tắc</a:t>
          </a:r>
          <a:r>
            <a:rPr lang="en-GB" altLang="en-US" sz="3800" b="1" kern="1200" dirty="0" smtClean="0">
              <a:ea typeface="Calibri" panose="020F0502020204030204" pitchFamily="34" charset="0"/>
              <a:cs typeface="Times New Roman" panose="02020603050405020304" pitchFamily="18" charset="0"/>
            </a:rPr>
            <a:t> </a:t>
          </a:r>
          <a:r>
            <a:rPr lang="en-GB" altLang="en-US" sz="3800" b="1" kern="1200" dirty="0" err="1" smtClean="0">
              <a:ea typeface="Calibri" panose="020F0502020204030204" pitchFamily="34" charset="0"/>
              <a:cs typeface="Times New Roman" panose="02020603050405020304" pitchFamily="18" charset="0"/>
            </a:rPr>
            <a:t>thiết</a:t>
          </a:r>
          <a:r>
            <a:rPr lang="en-GB" altLang="en-US" sz="3800" b="1" kern="1200" dirty="0" smtClean="0">
              <a:ea typeface="Calibri" panose="020F0502020204030204" pitchFamily="34" charset="0"/>
              <a:cs typeface="Times New Roman" panose="02020603050405020304" pitchFamily="18" charset="0"/>
            </a:rPr>
            <a:t> </a:t>
          </a:r>
          <a:r>
            <a:rPr lang="en-GB" altLang="en-US" sz="3800" b="1" kern="1200" dirty="0" err="1" smtClean="0">
              <a:ea typeface="Calibri" panose="020F0502020204030204" pitchFamily="34" charset="0"/>
              <a:cs typeface="Times New Roman" panose="02020603050405020304" pitchFamily="18" charset="0"/>
            </a:rPr>
            <a:t>kế</a:t>
          </a:r>
          <a:r>
            <a:rPr lang="en-GB" altLang="en-US" sz="3800" b="1" kern="1200" dirty="0" smtClean="0">
              <a:ea typeface="Calibri" panose="020F0502020204030204" pitchFamily="34" charset="0"/>
              <a:cs typeface="Times New Roman" panose="02020603050405020304" pitchFamily="18" charset="0"/>
            </a:rPr>
            <a:t> </a:t>
          </a:r>
          <a:r>
            <a:rPr lang="en-GB" altLang="en-US" sz="3800" b="1" kern="1200" dirty="0" err="1" smtClean="0">
              <a:ea typeface="Calibri" panose="020F0502020204030204" pitchFamily="34" charset="0"/>
              <a:cs typeface="Times New Roman" panose="02020603050405020304" pitchFamily="18" charset="0"/>
            </a:rPr>
            <a:t>trò</a:t>
          </a:r>
          <a:r>
            <a:rPr lang="en-GB" altLang="en-US" sz="3800" b="1" kern="1200" dirty="0" smtClean="0">
              <a:ea typeface="Calibri" panose="020F0502020204030204" pitchFamily="34" charset="0"/>
              <a:cs typeface="Times New Roman" panose="02020603050405020304" pitchFamily="18" charset="0"/>
            </a:rPr>
            <a:t> </a:t>
          </a:r>
          <a:r>
            <a:rPr lang="en-GB" altLang="en-US" sz="3800" b="1" kern="1200" dirty="0" err="1" smtClean="0">
              <a:ea typeface="Calibri" panose="020F0502020204030204" pitchFamily="34" charset="0"/>
              <a:cs typeface="Times New Roman" panose="02020603050405020304" pitchFamily="18" charset="0"/>
            </a:rPr>
            <a:t>chơi</a:t>
          </a:r>
          <a:endParaRPr lang="en-US" sz="3800" kern="1200" dirty="0"/>
        </a:p>
      </dsp:txBody>
      <dsp:txXfrm rot="-5400000">
        <a:off x="962849" y="1276557"/>
        <a:ext cx="7121506" cy="806783"/>
      </dsp:txXfrm>
    </dsp:sp>
    <dsp:sp modelId="{3C789937-56A3-4367-975D-508A3019E62A}">
      <dsp:nvSpPr>
        <dsp:cNvPr id="0" name=""/>
        <dsp:cNvSpPr/>
      </dsp:nvSpPr>
      <dsp:spPr>
        <a:xfrm rot="5400000">
          <a:off x="-206324" y="2669447"/>
          <a:ext cx="1375497" cy="962848"/>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kern="1200" dirty="0" smtClean="0">
              <a:solidFill>
                <a:schemeClr val="tx1"/>
              </a:solidFill>
            </a:rPr>
            <a:t>c</a:t>
          </a:r>
          <a:endParaRPr lang="en-US" sz="3200" b="1" kern="1200" dirty="0">
            <a:solidFill>
              <a:schemeClr val="tx1"/>
            </a:solidFill>
          </a:endParaRPr>
        </a:p>
      </dsp:txBody>
      <dsp:txXfrm rot="-5400000">
        <a:off x="1" y="2944546"/>
        <a:ext cx="962848" cy="412649"/>
      </dsp:txXfrm>
    </dsp:sp>
    <dsp:sp modelId="{1E17ABAC-FFD2-497C-83E2-1E6CC208AB24}">
      <dsp:nvSpPr>
        <dsp:cNvPr id="0" name=""/>
        <dsp:cNvSpPr/>
      </dsp:nvSpPr>
      <dsp:spPr>
        <a:xfrm rot="5400000">
          <a:off x="4098387" y="-672416"/>
          <a:ext cx="894073" cy="7165151"/>
        </a:xfrm>
        <a:prstGeom prst="round2SameRect">
          <a:avLst/>
        </a:prstGeom>
        <a:solidFill>
          <a:srgbClr val="FFCD02"/>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70256" tIns="24130" rIns="24130" bIns="24130" numCol="1" spcCol="1270" anchor="ctr" anchorCtr="0">
          <a:noAutofit/>
        </a:bodyPr>
        <a:lstStyle/>
        <a:p>
          <a:pPr marL="285750" lvl="1" indent="-285750" algn="l" defTabSz="1689100">
            <a:lnSpc>
              <a:spcPct val="90000"/>
            </a:lnSpc>
            <a:spcBef>
              <a:spcPct val="0"/>
            </a:spcBef>
            <a:spcAft>
              <a:spcPct val="15000"/>
            </a:spcAft>
            <a:buChar char="••"/>
          </a:pPr>
          <a:r>
            <a:rPr lang="en-GB" altLang="en-US" sz="3800" b="1" kern="1200" dirty="0" err="1" smtClean="0">
              <a:ea typeface="Calibri" panose="020F0502020204030204" pitchFamily="34" charset="0"/>
              <a:cs typeface="Times New Roman" panose="02020603050405020304" pitchFamily="18" charset="0"/>
            </a:rPr>
            <a:t>Quy</a:t>
          </a:r>
          <a:r>
            <a:rPr lang="en-GB" altLang="en-US" sz="3800" b="1" kern="1200" dirty="0" smtClean="0">
              <a:ea typeface="Calibri" panose="020F0502020204030204" pitchFamily="34" charset="0"/>
              <a:cs typeface="Times New Roman" panose="02020603050405020304" pitchFamily="18" charset="0"/>
            </a:rPr>
            <a:t> </a:t>
          </a:r>
          <a:r>
            <a:rPr lang="en-GB" altLang="en-US" sz="3800" b="1" kern="1200" dirty="0" err="1" smtClean="0">
              <a:ea typeface="Calibri" panose="020F0502020204030204" pitchFamily="34" charset="0"/>
              <a:cs typeface="Times New Roman" panose="02020603050405020304" pitchFamily="18" charset="0"/>
            </a:rPr>
            <a:t>trình</a:t>
          </a:r>
          <a:r>
            <a:rPr lang="en-GB" altLang="en-US" sz="3800" b="1" kern="1200" dirty="0" smtClean="0">
              <a:ea typeface="Calibri" panose="020F0502020204030204" pitchFamily="34" charset="0"/>
              <a:cs typeface="Times New Roman" panose="02020603050405020304" pitchFamily="18" charset="0"/>
            </a:rPr>
            <a:t> </a:t>
          </a:r>
          <a:r>
            <a:rPr lang="en-GB" altLang="en-US" sz="3800" b="1" kern="1200" dirty="0" err="1" smtClean="0">
              <a:ea typeface="Calibri" panose="020F0502020204030204" pitchFamily="34" charset="0"/>
              <a:cs typeface="Times New Roman" panose="02020603050405020304" pitchFamily="18" charset="0"/>
            </a:rPr>
            <a:t>tổ</a:t>
          </a:r>
          <a:r>
            <a:rPr lang="en-GB" altLang="en-US" sz="3800" b="1" kern="1200" dirty="0" smtClean="0">
              <a:ea typeface="Calibri" panose="020F0502020204030204" pitchFamily="34" charset="0"/>
              <a:cs typeface="Times New Roman" panose="02020603050405020304" pitchFamily="18" charset="0"/>
            </a:rPr>
            <a:t> </a:t>
          </a:r>
          <a:r>
            <a:rPr lang="en-GB" altLang="en-US" sz="3800" b="1" kern="1200" dirty="0" err="1" smtClean="0">
              <a:ea typeface="Calibri" panose="020F0502020204030204" pitchFamily="34" charset="0"/>
              <a:cs typeface="Times New Roman" panose="02020603050405020304" pitchFamily="18" charset="0"/>
            </a:rPr>
            <a:t>chức</a:t>
          </a:r>
          <a:r>
            <a:rPr lang="en-GB" altLang="en-US" sz="3800" b="1" kern="1200" dirty="0" smtClean="0">
              <a:ea typeface="Calibri" panose="020F0502020204030204" pitchFamily="34" charset="0"/>
              <a:cs typeface="Times New Roman" panose="02020603050405020304" pitchFamily="18" charset="0"/>
            </a:rPr>
            <a:t> </a:t>
          </a:r>
          <a:r>
            <a:rPr lang="en-GB" altLang="en-US" sz="3800" b="1" kern="1200" dirty="0" err="1" smtClean="0">
              <a:ea typeface="Calibri" panose="020F0502020204030204" pitchFamily="34" charset="0"/>
              <a:cs typeface="Times New Roman" panose="02020603050405020304" pitchFamily="18" charset="0"/>
            </a:rPr>
            <a:t>trò</a:t>
          </a:r>
          <a:r>
            <a:rPr lang="en-GB" altLang="en-US" sz="3800" b="1" kern="1200" dirty="0" smtClean="0">
              <a:ea typeface="Calibri" panose="020F0502020204030204" pitchFamily="34" charset="0"/>
              <a:cs typeface="Times New Roman" panose="02020603050405020304" pitchFamily="18" charset="0"/>
            </a:rPr>
            <a:t> </a:t>
          </a:r>
          <a:r>
            <a:rPr lang="en-GB" altLang="en-US" sz="3800" b="1" kern="1200" dirty="0" err="1" smtClean="0">
              <a:ea typeface="Calibri" panose="020F0502020204030204" pitchFamily="34" charset="0"/>
              <a:cs typeface="Times New Roman" panose="02020603050405020304" pitchFamily="18" charset="0"/>
            </a:rPr>
            <a:t>chơi</a:t>
          </a:r>
          <a:endParaRPr lang="en-US" sz="3800" kern="1200" dirty="0"/>
        </a:p>
      </dsp:txBody>
      <dsp:txXfrm rot="-5400000">
        <a:off x="962849" y="2506767"/>
        <a:ext cx="7121506" cy="806783"/>
      </dsp:txXfrm>
    </dsp:sp>
    <dsp:sp modelId="{910775E8-0DCE-4503-8A87-0AEBD62E4811}">
      <dsp:nvSpPr>
        <dsp:cNvPr id="0" name=""/>
        <dsp:cNvSpPr/>
      </dsp:nvSpPr>
      <dsp:spPr>
        <a:xfrm rot="5400000">
          <a:off x="-206324" y="3899658"/>
          <a:ext cx="1375497" cy="962848"/>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GB" altLang="en-US" sz="3200" b="1" kern="1200" dirty="0" smtClean="0">
              <a:solidFill>
                <a:schemeClr val="tx1"/>
              </a:solidFill>
              <a:ea typeface="Calibri" panose="020F0502020204030204" pitchFamily="34" charset="0"/>
              <a:cs typeface="Times New Roman" panose="02020603050405020304" pitchFamily="18" charset="0"/>
            </a:rPr>
            <a:t>d</a:t>
          </a:r>
          <a:endParaRPr lang="en-US" sz="3200" b="1" kern="1200" dirty="0">
            <a:solidFill>
              <a:schemeClr val="tx1"/>
            </a:solidFill>
          </a:endParaRPr>
        </a:p>
      </dsp:txBody>
      <dsp:txXfrm rot="-5400000">
        <a:off x="1" y="4174757"/>
        <a:ext cx="962848" cy="412649"/>
      </dsp:txXfrm>
    </dsp:sp>
    <dsp:sp modelId="{B7CCF51F-ABC5-40B8-BB50-D924AA4619B9}">
      <dsp:nvSpPr>
        <dsp:cNvPr id="0" name=""/>
        <dsp:cNvSpPr/>
      </dsp:nvSpPr>
      <dsp:spPr>
        <a:xfrm rot="5400000">
          <a:off x="4098387" y="557794"/>
          <a:ext cx="894073" cy="7165151"/>
        </a:xfrm>
        <a:prstGeom prst="round2SameRect">
          <a:avLst/>
        </a:prstGeom>
        <a:solidFill>
          <a:srgbClr val="4E7DD4"/>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70256" tIns="24130" rIns="24130" bIns="24130" numCol="1" spcCol="1270" anchor="ctr" anchorCtr="0">
          <a:noAutofit/>
        </a:bodyPr>
        <a:lstStyle/>
        <a:p>
          <a:pPr marL="285750" lvl="1" indent="-285750" algn="l" defTabSz="1689100">
            <a:lnSpc>
              <a:spcPct val="90000"/>
            </a:lnSpc>
            <a:spcBef>
              <a:spcPct val="0"/>
            </a:spcBef>
            <a:spcAft>
              <a:spcPct val="15000"/>
            </a:spcAft>
            <a:buChar char="••"/>
          </a:pPr>
          <a:r>
            <a:rPr lang="en-GB" altLang="en-US" sz="3800" b="1" kern="1200" dirty="0" err="1" smtClean="0">
              <a:ea typeface="Calibri" panose="020F0502020204030204" pitchFamily="34" charset="0"/>
              <a:cs typeface="Times New Roman" panose="02020603050405020304" pitchFamily="18" charset="0"/>
            </a:rPr>
            <a:t>Lưu</a:t>
          </a:r>
          <a:r>
            <a:rPr lang="en-GB" altLang="en-US" sz="3800" b="1" kern="1200" dirty="0" smtClean="0">
              <a:ea typeface="Calibri" panose="020F0502020204030204" pitchFamily="34" charset="0"/>
              <a:cs typeface="Times New Roman" panose="02020603050405020304" pitchFamily="18" charset="0"/>
            </a:rPr>
            <a:t> ý </a:t>
          </a:r>
          <a:r>
            <a:rPr lang="en-GB" altLang="en-US" sz="3800" b="1" kern="1200" dirty="0" err="1" smtClean="0">
              <a:ea typeface="Calibri" panose="020F0502020204030204" pitchFamily="34" charset="0"/>
              <a:cs typeface="Times New Roman" panose="02020603050405020304" pitchFamily="18" charset="0"/>
            </a:rPr>
            <a:t>khi</a:t>
          </a:r>
          <a:r>
            <a:rPr lang="en-GB" altLang="en-US" sz="3800" b="1" kern="1200" dirty="0" smtClean="0">
              <a:ea typeface="Calibri" panose="020F0502020204030204" pitchFamily="34" charset="0"/>
              <a:cs typeface="Times New Roman" panose="02020603050405020304" pitchFamily="18" charset="0"/>
            </a:rPr>
            <a:t> </a:t>
          </a:r>
          <a:r>
            <a:rPr lang="en-GB" altLang="en-US" sz="3800" b="1" kern="1200" dirty="0" err="1" smtClean="0">
              <a:ea typeface="Calibri" panose="020F0502020204030204" pitchFamily="34" charset="0"/>
              <a:cs typeface="Times New Roman" panose="02020603050405020304" pitchFamily="18" charset="0"/>
            </a:rPr>
            <a:t>sử</a:t>
          </a:r>
          <a:r>
            <a:rPr lang="en-GB" altLang="en-US" sz="3800" b="1" kern="1200" dirty="0" smtClean="0">
              <a:ea typeface="Calibri" panose="020F0502020204030204" pitchFamily="34" charset="0"/>
              <a:cs typeface="Times New Roman" panose="02020603050405020304" pitchFamily="18" charset="0"/>
            </a:rPr>
            <a:t> </a:t>
          </a:r>
          <a:r>
            <a:rPr lang="en-GB" altLang="en-US" sz="3800" b="1" kern="1200" dirty="0" err="1" smtClean="0">
              <a:ea typeface="Calibri" panose="020F0502020204030204" pitchFamily="34" charset="0"/>
              <a:cs typeface="Times New Roman" panose="02020603050405020304" pitchFamily="18" charset="0"/>
            </a:rPr>
            <a:t>dụng</a:t>
          </a:r>
          <a:r>
            <a:rPr lang="en-GB" altLang="en-US" sz="3800" b="1" kern="1200" dirty="0" smtClean="0">
              <a:ea typeface="Calibri" panose="020F0502020204030204" pitchFamily="34" charset="0"/>
              <a:cs typeface="Times New Roman" panose="02020603050405020304" pitchFamily="18" charset="0"/>
            </a:rPr>
            <a:t> </a:t>
          </a:r>
          <a:r>
            <a:rPr lang="en-GB" altLang="en-US" sz="3800" b="1" kern="1200" dirty="0" err="1" smtClean="0">
              <a:ea typeface="Calibri" panose="020F0502020204030204" pitchFamily="34" charset="0"/>
              <a:cs typeface="Times New Roman" panose="02020603050405020304" pitchFamily="18" charset="0"/>
            </a:rPr>
            <a:t>trò</a:t>
          </a:r>
          <a:r>
            <a:rPr lang="en-GB" altLang="en-US" sz="3800" b="1" kern="1200" dirty="0" smtClean="0">
              <a:ea typeface="Calibri" panose="020F0502020204030204" pitchFamily="34" charset="0"/>
              <a:cs typeface="Times New Roman" panose="02020603050405020304" pitchFamily="18" charset="0"/>
            </a:rPr>
            <a:t> </a:t>
          </a:r>
          <a:r>
            <a:rPr lang="en-GB" altLang="en-US" sz="3800" b="1" kern="1200" dirty="0" err="1" smtClean="0">
              <a:ea typeface="Calibri" panose="020F0502020204030204" pitchFamily="34" charset="0"/>
              <a:cs typeface="Times New Roman" panose="02020603050405020304" pitchFamily="18" charset="0"/>
            </a:rPr>
            <a:t>chơi</a:t>
          </a:r>
          <a:endParaRPr lang="en-US" sz="3800" kern="1200" dirty="0"/>
        </a:p>
      </dsp:txBody>
      <dsp:txXfrm rot="-5400000">
        <a:off x="962849" y="3736978"/>
        <a:ext cx="7121506" cy="8067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52F6E-68AF-461F-B0A7-FA55AFAA0E04}">
      <dsp:nvSpPr>
        <dsp:cNvPr id="0" name=""/>
        <dsp:cNvSpPr/>
      </dsp:nvSpPr>
      <dsp:spPr>
        <a:xfrm rot="10800000">
          <a:off x="1706855" y="0"/>
          <a:ext cx="5405120" cy="1083733"/>
        </a:xfrm>
        <a:prstGeom prst="homePlate">
          <a:avLst/>
        </a:prstGeom>
        <a:solidFill>
          <a:srgbClr val="BFE1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7896" tIns="182880" rIns="341376" bIns="182880" numCol="1" spcCol="1270" anchor="ctr" anchorCtr="0">
          <a:noAutofit/>
        </a:bodyPr>
        <a:lstStyle/>
        <a:p>
          <a:pPr lvl="0" algn="ctr" defTabSz="2133600">
            <a:lnSpc>
              <a:spcPct val="90000"/>
            </a:lnSpc>
            <a:spcBef>
              <a:spcPct val="0"/>
            </a:spcBef>
            <a:spcAft>
              <a:spcPct val="35000"/>
            </a:spcAft>
          </a:pPr>
          <a:r>
            <a:rPr lang="en-US" sz="4800" b="1" kern="1200" dirty="0" err="1" smtClean="0">
              <a:solidFill>
                <a:srgbClr val="283F19"/>
              </a:solidFill>
            </a:rPr>
            <a:t>Đôi</a:t>
          </a:r>
          <a:r>
            <a:rPr lang="en-US" sz="4800" b="1" kern="1200" dirty="0" smtClean="0">
              <a:solidFill>
                <a:srgbClr val="283F19"/>
              </a:solidFill>
            </a:rPr>
            <a:t> </a:t>
          </a:r>
          <a:r>
            <a:rPr lang="en-US" sz="4800" b="1" kern="1200" dirty="0" err="1" smtClean="0">
              <a:solidFill>
                <a:srgbClr val="283F19"/>
              </a:solidFill>
            </a:rPr>
            <a:t>mắt</a:t>
          </a:r>
          <a:r>
            <a:rPr lang="en-US" sz="4800" b="1" kern="1200" dirty="0" smtClean="0">
              <a:solidFill>
                <a:srgbClr val="283F19"/>
              </a:solidFill>
            </a:rPr>
            <a:t> </a:t>
          </a:r>
          <a:r>
            <a:rPr lang="en-US" sz="4800" b="1" kern="1200" dirty="0" err="1" smtClean="0">
              <a:solidFill>
                <a:srgbClr val="283F19"/>
              </a:solidFill>
            </a:rPr>
            <a:t>tinh</a:t>
          </a:r>
          <a:r>
            <a:rPr lang="en-US" sz="4800" b="1" kern="1200" dirty="0" smtClean="0">
              <a:solidFill>
                <a:srgbClr val="283F19"/>
              </a:solidFill>
            </a:rPr>
            <a:t> </a:t>
          </a:r>
          <a:r>
            <a:rPr lang="en-US" sz="4800" b="1" kern="1200" dirty="0" err="1" smtClean="0">
              <a:solidFill>
                <a:srgbClr val="283F19"/>
              </a:solidFill>
            </a:rPr>
            <a:t>anh</a:t>
          </a:r>
          <a:endParaRPr lang="en-US" sz="4800" kern="1200" dirty="0">
            <a:solidFill>
              <a:srgbClr val="283F19"/>
            </a:solidFill>
          </a:endParaRPr>
        </a:p>
      </dsp:txBody>
      <dsp:txXfrm rot="10800000">
        <a:off x="1977788" y="0"/>
        <a:ext cx="5134187" cy="1083733"/>
      </dsp:txXfrm>
    </dsp:sp>
    <dsp:sp modelId="{6C3C98A6-BE10-4C8E-A82D-360AAEC9842A}">
      <dsp:nvSpPr>
        <dsp:cNvPr id="0" name=""/>
        <dsp:cNvSpPr/>
      </dsp:nvSpPr>
      <dsp:spPr>
        <a:xfrm>
          <a:off x="1090506" y="0"/>
          <a:ext cx="1083733" cy="1083733"/>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52F6E-68AF-461F-B0A7-FA55AFAA0E04}">
      <dsp:nvSpPr>
        <dsp:cNvPr id="0" name=""/>
        <dsp:cNvSpPr/>
      </dsp:nvSpPr>
      <dsp:spPr>
        <a:xfrm rot="10800000">
          <a:off x="914759" y="2116"/>
          <a:ext cx="7213240" cy="1081616"/>
        </a:xfrm>
        <a:prstGeom prst="homePlate">
          <a:avLst/>
        </a:prstGeom>
        <a:solidFill>
          <a:srgbClr val="BFE1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963" tIns="152400" rIns="284480" bIns="152400" numCol="1" spcCol="1270" anchor="ctr" anchorCtr="0">
          <a:noAutofit/>
        </a:bodyPr>
        <a:lstStyle/>
        <a:p>
          <a:pPr lvl="0" algn="ctr" defTabSz="1778000">
            <a:lnSpc>
              <a:spcPct val="90000"/>
            </a:lnSpc>
            <a:spcBef>
              <a:spcPct val="0"/>
            </a:spcBef>
            <a:spcAft>
              <a:spcPct val="35000"/>
            </a:spcAft>
          </a:pPr>
          <a:r>
            <a:rPr lang="en-US" sz="4000" b="1" kern="1200" dirty="0" err="1" smtClean="0">
              <a:solidFill>
                <a:srgbClr val="283F19"/>
              </a:solidFill>
            </a:rPr>
            <a:t>Trò</a:t>
          </a:r>
          <a:r>
            <a:rPr lang="en-US" sz="4000" b="1" kern="1200" dirty="0" smtClean="0">
              <a:solidFill>
                <a:srgbClr val="283F19"/>
              </a:solidFill>
            </a:rPr>
            <a:t> </a:t>
          </a:r>
          <a:r>
            <a:rPr lang="en-US" sz="4000" b="1" kern="1200" dirty="0" err="1" smtClean="0">
              <a:solidFill>
                <a:srgbClr val="283F19"/>
              </a:solidFill>
            </a:rPr>
            <a:t>chơi</a:t>
          </a:r>
          <a:r>
            <a:rPr lang="en-US" sz="4000" b="1" kern="1200" dirty="0" smtClean="0">
              <a:solidFill>
                <a:srgbClr val="283F19"/>
              </a:solidFill>
            </a:rPr>
            <a:t> “</a:t>
          </a:r>
          <a:r>
            <a:rPr lang="en-US" sz="4000" b="1" kern="1200" dirty="0" err="1" smtClean="0">
              <a:solidFill>
                <a:srgbClr val="283F19"/>
              </a:solidFill>
            </a:rPr>
            <a:t>Đường</a:t>
          </a:r>
          <a:r>
            <a:rPr lang="en-US" sz="4000" b="1" kern="1200" dirty="0" smtClean="0">
              <a:solidFill>
                <a:srgbClr val="283F19"/>
              </a:solidFill>
            </a:rPr>
            <a:t> </a:t>
          </a:r>
          <a:r>
            <a:rPr lang="en-US" sz="4000" b="1" kern="1200" dirty="0" err="1" smtClean="0">
              <a:solidFill>
                <a:srgbClr val="283F19"/>
              </a:solidFill>
            </a:rPr>
            <a:t>đua</a:t>
          </a:r>
          <a:r>
            <a:rPr lang="en-US" sz="4000" b="1" kern="1200" dirty="0" smtClean="0">
              <a:solidFill>
                <a:srgbClr val="283F19"/>
              </a:solidFill>
            </a:rPr>
            <a:t> </a:t>
          </a:r>
          <a:r>
            <a:rPr lang="en-US" sz="4000" b="1" kern="1200" dirty="0" err="1" smtClean="0">
              <a:solidFill>
                <a:srgbClr val="283F19"/>
              </a:solidFill>
            </a:rPr>
            <a:t>kì</a:t>
          </a:r>
          <a:r>
            <a:rPr lang="en-US" sz="4000" b="1" kern="1200" dirty="0" smtClean="0">
              <a:solidFill>
                <a:srgbClr val="283F19"/>
              </a:solidFill>
            </a:rPr>
            <a:t> </a:t>
          </a:r>
          <a:r>
            <a:rPr lang="en-US" sz="4000" b="1" kern="1200" dirty="0" err="1" smtClean="0">
              <a:solidFill>
                <a:srgbClr val="283F19"/>
              </a:solidFill>
            </a:rPr>
            <a:t>thú</a:t>
          </a:r>
          <a:r>
            <a:rPr lang="en-US" sz="4000" b="1" kern="1200" dirty="0" smtClean="0">
              <a:solidFill>
                <a:srgbClr val="283F19"/>
              </a:solidFill>
            </a:rPr>
            <a:t>” </a:t>
          </a:r>
          <a:endParaRPr lang="en-US" sz="4000" kern="1200" dirty="0">
            <a:solidFill>
              <a:srgbClr val="283F19"/>
            </a:solidFill>
          </a:endParaRPr>
        </a:p>
      </dsp:txBody>
      <dsp:txXfrm rot="10800000">
        <a:off x="1185163" y="2116"/>
        <a:ext cx="6942836" cy="1081616"/>
      </dsp:txXfrm>
    </dsp:sp>
    <dsp:sp modelId="{6C3C98A6-BE10-4C8E-A82D-360AAEC9842A}">
      <dsp:nvSpPr>
        <dsp:cNvPr id="0" name=""/>
        <dsp:cNvSpPr/>
      </dsp:nvSpPr>
      <dsp:spPr>
        <a:xfrm>
          <a:off x="452227" y="0"/>
          <a:ext cx="1235324" cy="1082676"/>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52F6E-68AF-461F-B0A7-FA55AFAA0E04}">
      <dsp:nvSpPr>
        <dsp:cNvPr id="0" name=""/>
        <dsp:cNvSpPr/>
      </dsp:nvSpPr>
      <dsp:spPr>
        <a:xfrm rot="10800000">
          <a:off x="914759" y="2116"/>
          <a:ext cx="7213240" cy="1081616"/>
        </a:xfrm>
        <a:prstGeom prst="homePlate">
          <a:avLst/>
        </a:prstGeom>
        <a:solidFill>
          <a:srgbClr val="BFE1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963" tIns="137160" rIns="256032" bIns="137160" numCol="1" spcCol="1270" anchor="ctr" anchorCtr="0">
          <a:noAutofit/>
        </a:bodyPr>
        <a:lstStyle/>
        <a:p>
          <a:pPr lvl="0" algn="ctr" defTabSz="1600200">
            <a:lnSpc>
              <a:spcPct val="90000"/>
            </a:lnSpc>
            <a:spcBef>
              <a:spcPct val="0"/>
            </a:spcBef>
            <a:spcAft>
              <a:spcPct val="35000"/>
            </a:spcAft>
          </a:pPr>
          <a:r>
            <a:rPr lang="en-US" sz="3600" b="1" kern="1200" dirty="0" err="1" smtClean="0">
              <a:solidFill>
                <a:srgbClr val="283F19"/>
              </a:solidFill>
              <a:latin typeface="+mn-lt"/>
              <a:ea typeface="Times New Roman" panose="02020603050405020304" pitchFamily="18" charset="0"/>
            </a:rPr>
            <a:t>Trò</a:t>
          </a:r>
          <a:r>
            <a:rPr lang="en-US" sz="3600" b="1" kern="1200" dirty="0" smtClean="0">
              <a:solidFill>
                <a:srgbClr val="283F19"/>
              </a:solidFill>
              <a:latin typeface="+mn-lt"/>
              <a:ea typeface="Times New Roman" panose="02020603050405020304" pitchFamily="18" charset="0"/>
            </a:rPr>
            <a:t> </a:t>
          </a:r>
          <a:r>
            <a:rPr lang="en-US" sz="3600" b="1" kern="1200" dirty="0" err="1" smtClean="0">
              <a:solidFill>
                <a:srgbClr val="283F19"/>
              </a:solidFill>
              <a:latin typeface="+mn-lt"/>
              <a:ea typeface="Times New Roman" panose="02020603050405020304" pitchFamily="18" charset="0"/>
            </a:rPr>
            <a:t>chơi</a:t>
          </a:r>
          <a:r>
            <a:rPr lang="en-US" sz="3600" b="1" kern="1200" dirty="0" smtClean="0">
              <a:solidFill>
                <a:srgbClr val="283F19"/>
              </a:solidFill>
              <a:latin typeface="+mn-lt"/>
              <a:ea typeface="Times New Roman" panose="02020603050405020304" pitchFamily="18" charset="0"/>
            </a:rPr>
            <a:t> “</a:t>
          </a:r>
          <a:r>
            <a:rPr lang="en-US" sz="3600" b="1" kern="1200" dirty="0" err="1" smtClean="0">
              <a:solidFill>
                <a:srgbClr val="283F19"/>
              </a:solidFill>
              <a:latin typeface="+mn-lt"/>
              <a:ea typeface="Times New Roman" panose="02020603050405020304" pitchFamily="18" charset="0"/>
            </a:rPr>
            <a:t>Thử</a:t>
          </a:r>
          <a:r>
            <a:rPr lang="en-US" sz="3600" b="1" kern="1200" dirty="0" smtClean="0">
              <a:solidFill>
                <a:srgbClr val="283F19"/>
              </a:solidFill>
              <a:latin typeface="+mn-lt"/>
              <a:ea typeface="Times New Roman" panose="02020603050405020304" pitchFamily="18" charset="0"/>
            </a:rPr>
            <a:t> </a:t>
          </a:r>
          <a:r>
            <a:rPr lang="en-US" sz="3600" b="1" kern="1200" dirty="0" err="1" smtClean="0">
              <a:solidFill>
                <a:srgbClr val="283F19"/>
              </a:solidFill>
              <a:latin typeface="+mn-lt"/>
              <a:ea typeface="Times New Roman" panose="02020603050405020304" pitchFamily="18" charset="0"/>
            </a:rPr>
            <a:t>tài</a:t>
          </a:r>
          <a:r>
            <a:rPr lang="en-US" sz="3600" b="1" kern="1200" dirty="0" smtClean="0">
              <a:solidFill>
                <a:srgbClr val="283F19"/>
              </a:solidFill>
              <a:latin typeface="+mn-lt"/>
              <a:ea typeface="Times New Roman" panose="02020603050405020304" pitchFamily="18" charset="0"/>
            </a:rPr>
            <a:t> </a:t>
          </a:r>
          <a:r>
            <a:rPr lang="en-US" sz="3600" b="1" kern="1200" dirty="0" err="1" smtClean="0">
              <a:solidFill>
                <a:srgbClr val="283F19"/>
              </a:solidFill>
              <a:latin typeface="+mn-lt"/>
              <a:ea typeface="Times New Roman" panose="02020603050405020304" pitchFamily="18" charset="0"/>
            </a:rPr>
            <a:t>làm</a:t>
          </a:r>
          <a:r>
            <a:rPr lang="en-US" sz="3600" b="1" kern="1200" dirty="0" smtClean="0">
              <a:solidFill>
                <a:srgbClr val="283F19"/>
              </a:solidFill>
              <a:latin typeface="+mn-lt"/>
              <a:ea typeface="Times New Roman" panose="02020603050405020304" pitchFamily="18" charset="0"/>
            </a:rPr>
            <a:t> </a:t>
          </a:r>
          <a:r>
            <a:rPr lang="en-US" sz="3600" b="1" kern="1200" dirty="0" err="1" smtClean="0">
              <a:solidFill>
                <a:srgbClr val="283F19"/>
              </a:solidFill>
              <a:latin typeface="+mn-lt"/>
              <a:ea typeface="Times New Roman" panose="02020603050405020304" pitchFamily="18" charset="0"/>
            </a:rPr>
            <a:t>nhạc</a:t>
          </a:r>
          <a:r>
            <a:rPr lang="en-US" sz="3600" b="1" kern="1200" dirty="0" smtClean="0">
              <a:solidFill>
                <a:srgbClr val="283F19"/>
              </a:solidFill>
              <a:latin typeface="+mn-lt"/>
              <a:ea typeface="Times New Roman" panose="02020603050405020304" pitchFamily="18" charset="0"/>
            </a:rPr>
            <a:t> </a:t>
          </a:r>
          <a:r>
            <a:rPr lang="en-US" sz="3600" b="1" kern="1200" dirty="0" err="1" smtClean="0">
              <a:solidFill>
                <a:srgbClr val="283F19"/>
              </a:solidFill>
              <a:latin typeface="+mn-lt"/>
              <a:ea typeface="Times New Roman" panose="02020603050405020304" pitchFamily="18" charset="0"/>
            </a:rPr>
            <a:t>sĩ</a:t>
          </a:r>
          <a:r>
            <a:rPr lang="en-US" sz="3600" b="1" kern="1200" dirty="0" smtClean="0">
              <a:solidFill>
                <a:srgbClr val="283F19"/>
              </a:solidFill>
              <a:latin typeface="+mn-lt"/>
              <a:ea typeface="Times New Roman" panose="02020603050405020304" pitchFamily="18" charset="0"/>
            </a:rPr>
            <a:t> </a:t>
          </a:r>
          <a:r>
            <a:rPr lang="en-US" sz="3600" b="1" kern="1200" dirty="0" err="1" smtClean="0">
              <a:solidFill>
                <a:srgbClr val="283F19"/>
              </a:solidFill>
              <a:latin typeface="+mn-lt"/>
              <a:ea typeface="Times New Roman" panose="02020603050405020304" pitchFamily="18" charset="0"/>
            </a:rPr>
            <a:t>cùng</a:t>
          </a:r>
          <a:r>
            <a:rPr lang="en-US" sz="3600" b="1" kern="1200" dirty="0" smtClean="0">
              <a:solidFill>
                <a:srgbClr val="283F19"/>
              </a:solidFill>
              <a:latin typeface="+mn-lt"/>
              <a:ea typeface="Times New Roman" panose="02020603050405020304" pitchFamily="18" charset="0"/>
            </a:rPr>
            <a:t> </a:t>
          </a:r>
          <a:r>
            <a:rPr lang="en-US" sz="3600" b="1" kern="1200" dirty="0" err="1" smtClean="0">
              <a:solidFill>
                <a:srgbClr val="283F19"/>
              </a:solidFill>
              <a:latin typeface="+mn-lt"/>
              <a:ea typeface="Times New Roman" panose="02020603050405020304" pitchFamily="18" charset="0"/>
            </a:rPr>
            <a:t>Suno</a:t>
          </a:r>
          <a:r>
            <a:rPr lang="en-US" sz="3600" b="1" kern="1200" dirty="0" smtClean="0">
              <a:solidFill>
                <a:srgbClr val="283F19"/>
              </a:solidFill>
              <a:latin typeface="+mn-lt"/>
              <a:ea typeface="Times New Roman" panose="02020603050405020304" pitchFamily="18" charset="0"/>
            </a:rPr>
            <a:t>”</a:t>
          </a:r>
          <a:r>
            <a:rPr lang="en-US" sz="3600" kern="1200" dirty="0" smtClean="0">
              <a:solidFill>
                <a:srgbClr val="283F19"/>
              </a:solidFill>
              <a:latin typeface="+mn-lt"/>
              <a:ea typeface="Times New Roman" panose="02020603050405020304" pitchFamily="18" charset="0"/>
            </a:rPr>
            <a:t> </a:t>
          </a:r>
          <a:endParaRPr lang="en-US" sz="3600" kern="1200" dirty="0">
            <a:solidFill>
              <a:srgbClr val="283F19"/>
            </a:solidFill>
            <a:latin typeface="+mn-lt"/>
          </a:endParaRPr>
        </a:p>
      </dsp:txBody>
      <dsp:txXfrm rot="10800000">
        <a:off x="1185163" y="2116"/>
        <a:ext cx="6942836" cy="1081616"/>
      </dsp:txXfrm>
    </dsp:sp>
    <dsp:sp modelId="{6C3C98A6-BE10-4C8E-A82D-360AAEC9842A}">
      <dsp:nvSpPr>
        <dsp:cNvPr id="0" name=""/>
        <dsp:cNvSpPr/>
      </dsp:nvSpPr>
      <dsp:spPr>
        <a:xfrm>
          <a:off x="452227" y="0"/>
          <a:ext cx="1235324" cy="1082676"/>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52F6E-68AF-461F-B0A7-FA55AFAA0E04}">
      <dsp:nvSpPr>
        <dsp:cNvPr id="0" name=""/>
        <dsp:cNvSpPr/>
      </dsp:nvSpPr>
      <dsp:spPr>
        <a:xfrm rot="10800000">
          <a:off x="1706855" y="0"/>
          <a:ext cx="5405120" cy="1083733"/>
        </a:xfrm>
        <a:prstGeom prst="homePlate">
          <a:avLst/>
        </a:prstGeom>
        <a:solidFill>
          <a:srgbClr val="BFE1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7896" tIns="190500" rIns="355600" bIns="190500" numCol="1" spcCol="1270" anchor="ctr" anchorCtr="0">
          <a:noAutofit/>
        </a:bodyPr>
        <a:lstStyle/>
        <a:p>
          <a:pPr lvl="0" algn="ctr" defTabSz="2222500">
            <a:lnSpc>
              <a:spcPct val="90000"/>
            </a:lnSpc>
            <a:spcBef>
              <a:spcPct val="0"/>
            </a:spcBef>
            <a:spcAft>
              <a:spcPct val="35000"/>
            </a:spcAft>
          </a:pPr>
          <a:r>
            <a:rPr lang="en-US" sz="5000" b="1" kern="1200" dirty="0" err="1" smtClean="0">
              <a:solidFill>
                <a:srgbClr val="283F19"/>
              </a:solidFill>
            </a:rPr>
            <a:t>Thẻ</a:t>
          </a:r>
          <a:r>
            <a:rPr lang="en-US" sz="5000" b="1" kern="1200" dirty="0" smtClean="0">
              <a:solidFill>
                <a:srgbClr val="283F19"/>
              </a:solidFill>
            </a:rPr>
            <a:t> </a:t>
          </a:r>
          <a:r>
            <a:rPr lang="en-US" sz="5000" b="1" kern="1200" dirty="0" err="1" smtClean="0">
              <a:solidFill>
                <a:srgbClr val="283F19"/>
              </a:solidFill>
            </a:rPr>
            <a:t>bài</a:t>
          </a:r>
          <a:r>
            <a:rPr lang="en-US" sz="5000" b="1" kern="1200" dirty="0" smtClean="0">
              <a:solidFill>
                <a:srgbClr val="283F19"/>
              </a:solidFill>
            </a:rPr>
            <a:t> </a:t>
          </a:r>
          <a:r>
            <a:rPr lang="en-US" sz="5000" b="1" kern="1200" dirty="0" err="1" smtClean="0">
              <a:solidFill>
                <a:srgbClr val="283F19"/>
              </a:solidFill>
            </a:rPr>
            <a:t>hóa</a:t>
          </a:r>
          <a:r>
            <a:rPr lang="en-US" sz="5000" b="1" kern="1200" dirty="0" smtClean="0">
              <a:solidFill>
                <a:srgbClr val="283F19"/>
              </a:solidFill>
            </a:rPr>
            <a:t> </a:t>
          </a:r>
          <a:r>
            <a:rPr lang="en-US" sz="5000" b="1" kern="1200" dirty="0" err="1" smtClean="0">
              <a:solidFill>
                <a:srgbClr val="283F19"/>
              </a:solidFill>
            </a:rPr>
            <a:t>học</a:t>
          </a:r>
          <a:endParaRPr lang="en-US" sz="5000" kern="1200" dirty="0">
            <a:solidFill>
              <a:srgbClr val="283F19"/>
            </a:solidFill>
          </a:endParaRPr>
        </a:p>
      </dsp:txBody>
      <dsp:txXfrm rot="10800000">
        <a:off x="1977788" y="0"/>
        <a:ext cx="5134187" cy="1083733"/>
      </dsp:txXfrm>
    </dsp:sp>
    <dsp:sp modelId="{6C3C98A6-BE10-4C8E-A82D-360AAEC9842A}">
      <dsp:nvSpPr>
        <dsp:cNvPr id="0" name=""/>
        <dsp:cNvSpPr/>
      </dsp:nvSpPr>
      <dsp:spPr>
        <a:xfrm>
          <a:off x="1090506" y="0"/>
          <a:ext cx="1083733" cy="1083733"/>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36DB09-0D6A-4CBB-AC28-07E4ED18E688}" type="datetimeFigureOut">
              <a:rPr lang="en-US" smtClean="0"/>
              <a:t>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B46AC4-3E14-4279-ADEF-E2763570CA1D}" type="slidenum">
              <a:rPr lang="en-US" smtClean="0"/>
              <a:t>‹#›</a:t>
            </a:fld>
            <a:endParaRPr lang="en-US"/>
          </a:p>
        </p:txBody>
      </p:sp>
    </p:spTree>
    <p:extLst>
      <p:ext uri="{BB962C8B-B14F-4D97-AF65-F5344CB8AC3E}">
        <p14:creationId xmlns:p14="http://schemas.microsoft.com/office/powerpoint/2010/main" val="3456823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8"/>
        <p:cNvGrpSpPr/>
        <p:nvPr/>
      </p:nvGrpSpPr>
      <p:grpSpPr>
        <a:xfrm>
          <a:off x="0" y="0"/>
          <a:ext cx="0" cy="0"/>
          <a:chOff x="0" y="0"/>
          <a:chExt cx="0" cy="0"/>
        </a:xfrm>
      </p:grpSpPr>
      <p:sp>
        <p:nvSpPr>
          <p:cNvPr id="3169" name="Google Shape;3169;g7a2bc4d681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0" name="Google Shape;3170;g7a2bc4d68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4746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9965F8-10B0-4ED0-9339-F724DC2FCF9B}"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0961C-490C-4E79-AA86-B2527A180CA6}" type="slidenum">
              <a:rPr lang="en-US" smtClean="0"/>
              <a:t>‹#›</a:t>
            </a:fld>
            <a:endParaRPr lang="en-US"/>
          </a:p>
        </p:txBody>
      </p:sp>
    </p:spTree>
    <p:extLst>
      <p:ext uri="{BB962C8B-B14F-4D97-AF65-F5344CB8AC3E}">
        <p14:creationId xmlns:p14="http://schemas.microsoft.com/office/powerpoint/2010/main" val="4012395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9965F8-10B0-4ED0-9339-F724DC2FCF9B}"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0961C-490C-4E79-AA86-B2527A180CA6}" type="slidenum">
              <a:rPr lang="en-US" smtClean="0"/>
              <a:t>‹#›</a:t>
            </a:fld>
            <a:endParaRPr lang="en-US"/>
          </a:p>
        </p:txBody>
      </p:sp>
    </p:spTree>
    <p:extLst>
      <p:ext uri="{BB962C8B-B14F-4D97-AF65-F5344CB8AC3E}">
        <p14:creationId xmlns:p14="http://schemas.microsoft.com/office/powerpoint/2010/main" val="917273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9965F8-10B0-4ED0-9339-F724DC2FCF9B}"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0961C-490C-4E79-AA86-B2527A180CA6}" type="slidenum">
              <a:rPr lang="en-US" smtClean="0"/>
              <a:t>‹#›</a:t>
            </a:fld>
            <a:endParaRPr lang="en-US"/>
          </a:p>
        </p:txBody>
      </p:sp>
    </p:spTree>
    <p:extLst>
      <p:ext uri="{BB962C8B-B14F-4D97-AF65-F5344CB8AC3E}">
        <p14:creationId xmlns:p14="http://schemas.microsoft.com/office/powerpoint/2010/main" val="3486196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75"/>
        <p:cNvGrpSpPr/>
        <p:nvPr/>
      </p:nvGrpSpPr>
      <p:grpSpPr>
        <a:xfrm>
          <a:off x="0" y="0"/>
          <a:ext cx="0" cy="0"/>
          <a:chOff x="0" y="0"/>
          <a:chExt cx="0" cy="0"/>
        </a:xfrm>
      </p:grpSpPr>
      <p:sp>
        <p:nvSpPr>
          <p:cNvPr id="2142" name="Google Shape;2142;p25"/>
          <p:cNvSpPr txBox="1">
            <a:spLocks noGrp="1"/>
          </p:cNvSpPr>
          <p:nvPr>
            <p:ph type="title"/>
          </p:nvPr>
        </p:nvSpPr>
        <p:spPr>
          <a:xfrm>
            <a:off x="960000" y="2243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43" name="Google Shape;2143;p25"/>
          <p:cNvSpPr txBox="1">
            <a:spLocks noGrp="1"/>
          </p:cNvSpPr>
          <p:nvPr>
            <p:ph type="subTitle" idx="1"/>
          </p:nvPr>
        </p:nvSpPr>
        <p:spPr>
          <a:xfrm>
            <a:off x="960000" y="30258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4" name="Google Shape;2144;p25"/>
          <p:cNvSpPr txBox="1">
            <a:spLocks noGrp="1"/>
          </p:cNvSpPr>
          <p:nvPr>
            <p:ph type="title" idx="2"/>
          </p:nvPr>
        </p:nvSpPr>
        <p:spPr>
          <a:xfrm>
            <a:off x="4559025" y="2243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45" name="Google Shape;2145;p25"/>
          <p:cNvSpPr txBox="1">
            <a:spLocks noGrp="1"/>
          </p:cNvSpPr>
          <p:nvPr>
            <p:ph type="subTitle" idx="3"/>
          </p:nvPr>
        </p:nvSpPr>
        <p:spPr>
          <a:xfrm>
            <a:off x="4559025" y="30258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6" name="Google Shape;2146;p25"/>
          <p:cNvSpPr txBox="1">
            <a:spLocks noGrp="1"/>
          </p:cNvSpPr>
          <p:nvPr>
            <p:ph type="title" idx="4"/>
          </p:nvPr>
        </p:nvSpPr>
        <p:spPr>
          <a:xfrm>
            <a:off x="960000" y="41550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47" name="Google Shape;2147;p25"/>
          <p:cNvSpPr txBox="1">
            <a:spLocks noGrp="1"/>
          </p:cNvSpPr>
          <p:nvPr>
            <p:ph type="subTitle" idx="5"/>
          </p:nvPr>
        </p:nvSpPr>
        <p:spPr>
          <a:xfrm>
            <a:off x="960000" y="49370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8" name="Google Shape;2148;p25"/>
          <p:cNvSpPr txBox="1">
            <a:spLocks noGrp="1"/>
          </p:cNvSpPr>
          <p:nvPr>
            <p:ph type="title" idx="6"/>
          </p:nvPr>
        </p:nvSpPr>
        <p:spPr>
          <a:xfrm>
            <a:off x="4559025" y="41550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49" name="Google Shape;2149;p25"/>
          <p:cNvSpPr txBox="1">
            <a:spLocks noGrp="1"/>
          </p:cNvSpPr>
          <p:nvPr>
            <p:ph type="subTitle" idx="7"/>
          </p:nvPr>
        </p:nvSpPr>
        <p:spPr>
          <a:xfrm>
            <a:off x="4559025" y="49370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0" name="Google Shape;2150;p25"/>
          <p:cNvSpPr txBox="1">
            <a:spLocks noGrp="1"/>
          </p:cNvSpPr>
          <p:nvPr>
            <p:ph type="title" idx="8"/>
          </p:nvPr>
        </p:nvSpPr>
        <p:spPr>
          <a:xfrm>
            <a:off x="8158060" y="2243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51" name="Google Shape;2151;p25"/>
          <p:cNvSpPr txBox="1">
            <a:spLocks noGrp="1"/>
          </p:cNvSpPr>
          <p:nvPr>
            <p:ph type="subTitle" idx="9"/>
          </p:nvPr>
        </p:nvSpPr>
        <p:spPr>
          <a:xfrm>
            <a:off x="8158060" y="30258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2" name="Google Shape;2152;p25"/>
          <p:cNvSpPr txBox="1">
            <a:spLocks noGrp="1"/>
          </p:cNvSpPr>
          <p:nvPr>
            <p:ph type="title" idx="13"/>
          </p:nvPr>
        </p:nvSpPr>
        <p:spPr>
          <a:xfrm>
            <a:off x="8158060" y="41550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53" name="Google Shape;2153;p25"/>
          <p:cNvSpPr txBox="1">
            <a:spLocks noGrp="1"/>
          </p:cNvSpPr>
          <p:nvPr>
            <p:ph type="subTitle" idx="14"/>
          </p:nvPr>
        </p:nvSpPr>
        <p:spPr>
          <a:xfrm>
            <a:off x="8158060" y="49370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7" name="Google Shape;2157;p25"/>
          <p:cNvSpPr txBox="1">
            <a:spLocks noGrp="1"/>
          </p:cNvSpPr>
          <p:nvPr>
            <p:ph type="title" idx="15"/>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430094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9965F8-10B0-4ED0-9339-F724DC2FCF9B}"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0961C-490C-4E79-AA86-B2527A180CA6}" type="slidenum">
              <a:rPr lang="en-US" smtClean="0"/>
              <a:t>‹#›</a:t>
            </a:fld>
            <a:endParaRPr lang="en-US"/>
          </a:p>
        </p:txBody>
      </p:sp>
    </p:spTree>
    <p:extLst>
      <p:ext uri="{BB962C8B-B14F-4D97-AF65-F5344CB8AC3E}">
        <p14:creationId xmlns:p14="http://schemas.microsoft.com/office/powerpoint/2010/main" val="3870608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19965F8-10B0-4ED0-9339-F724DC2FCF9B}"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0961C-490C-4E79-AA86-B2527A180CA6}" type="slidenum">
              <a:rPr lang="en-US" smtClean="0"/>
              <a:t>‹#›</a:t>
            </a:fld>
            <a:endParaRPr lang="en-US"/>
          </a:p>
        </p:txBody>
      </p:sp>
    </p:spTree>
    <p:extLst>
      <p:ext uri="{BB962C8B-B14F-4D97-AF65-F5344CB8AC3E}">
        <p14:creationId xmlns:p14="http://schemas.microsoft.com/office/powerpoint/2010/main" val="856758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9965F8-10B0-4ED0-9339-F724DC2FCF9B}" type="datetimeFigureOut">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60961C-490C-4E79-AA86-B2527A180CA6}" type="slidenum">
              <a:rPr lang="en-US" smtClean="0"/>
              <a:t>‹#›</a:t>
            </a:fld>
            <a:endParaRPr lang="en-US"/>
          </a:p>
        </p:txBody>
      </p:sp>
    </p:spTree>
    <p:extLst>
      <p:ext uri="{BB962C8B-B14F-4D97-AF65-F5344CB8AC3E}">
        <p14:creationId xmlns:p14="http://schemas.microsoft.com/office/powerpoint/2010/main" val="365341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9965F8-10B0-4ED0-9339-F724DC2FCF9B}" type="datetimeFigureOut">
              <a:rPr lang="en-US" smtClean="0"/>
              <a:t>3/10/2025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60961C-490C-4E79-AA86-B2527A180CA6}" type="slidenum">
              <a:rPr lang="en-US" smtClean="0"/>
              <a:t>‹#›</a:t>
            </a:fld>
            <a:endParaRPr lang="en-US"/>
          </a:p>
        </p:txBody>
      </p:sp>
    </p:spTree>
    <p:extLst>
      <p:ext uri="{BB962C8B-B14F-4D97-AF65-F5344CB8AC3E}">
        <p14:creationId xmlns:p14="http://schemas.microsoft.com/office/powerpoint/2010/main" val="3334311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9965F8-10B0-4ED0-9339-F724DC2FCF9B}" type="datetimeFigureOut">
              <a:rPr lang="en-US" smtClean="0"/>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60961C-490C-4E79-AA86-B2527A180CA6}" type="slidenum">
              <a:rPr lang="en-US" smtClean="0"/>
              <a:t>‹#›</a:t>
            </a:fld>
            <a:endParaRPr lang="en-US"/>
          </a:p>
        </p:txBody>
      </p:sp>
    </p:spTree>
    <p:extLst>
      <p:ext uri="{BB962C8B-B14F-4D97-AF65-F5344CB8AC3E}">
        <p14:creationId xmlns:p14="http://schemas.microsoft.com/office/powerpoint/2010/main" val="898412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9965F8-10B0-4ED0-9339-F724DC2FCF9B}" type="datetimeFigureOut">
              <a:rPr lang="en-US" smtClean="0"/>
              <a:t>3/10/2025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60961C-490C-4E79-AA86-B2527A180CA6}" type="slidenum">
              <a:rPr lang="en-US" smtClean="0"/>
              <a:t>‹#›</a:t>
            </a:fld>
            <a:endParaRPr lang="en-US"/>
          </a:p>
        </p:txBody>
      </p:sp>
    </p:spTree>
    <p:extLst>
      <p:ext uri="{BB962C8B-B14F-4D97-AF65-F5344CB8AC3E}">
        <p14:creationId xmlns:p14="http://schemas.microsoft.com/office/powerpoint/2010/main" val="3590369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19965F8-10B0-4ED0-9339-F724DC2FCF9B}" type="datetimeFigureOut">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60961C-490C-4E79-AA86-B2527A180CA6}" type="slidenum">
              <a:rPr lang="en-US" smtClean="0"/>
              <a:t>‹#›</a:t>
            </a:fld>
            <a:endParaRPr lang="en-US"/>
          </a:p>
        </p:txBody>
      </p:sp>
    </p:spTree>
    <p:extLst>
      <p:ext uri="{BB962C8B-B14F-4D97-AF65-F5344CB8AC3E}">
        <p14:creationId xmlns:p14="http://schemas.microsoft.com/office/powerpoint/2010/main" val="776643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19965F8-10B0-4ED0-9339-F724DC2FCF9B}" type="datetimeFigureOut">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60961C-490C-4E79-AA86-B2527A180CA6}" type="slidenum">
              <a:rPr lang="en-US" smtClean="0"/>
              <a:t>‹#›</a:t>
            </a:fld>
            <a:endParaRPr lang="en-US"/>
          </a:p>
        </p:txBody>
      </p:sp>
    </p:spTree>
    <p:extLst>
      <p:ext uri="{BB962C8B-B14F-4D97-AF65-F5344CB8AC3E}">
        <p14:creationId xmlns:p14="http://schemas.microsoft.com/office/powerpoint/2010/main" val="2565034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9965F8-10B0-4ED0-9339-F724DC2FCF9B}" type="datetimeFigureOut">
              <a:rPr lang="en-US" smtClean="0"/>
              <a:t>3/10/2025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0961C-490C-4E79-AA86-B2527A180CA6}" type="slidenum">
              <a:rPr lang="en-US" smtClean="0"/>
              <a:t>‹#›</a:t>
            </a:fld>
            <a:endParaRPr lang="en-US"/>
          </a:p>
        </p:txBody>
      </p:sp>
    </p:spTree>
    <p:extLst>
      <p:ext uri="{BB962C8B-B14F-4D97-AF65-F5344CB8AC3E}">
        <p14:creationId xmlns:p14="http://schemas.microsoft.com/office/powerpoint/2010/main" val="2970616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5" Type="http://schemas.openxmlformats.org/officeDocument/2006/relationships/image" Target="../media/image18.sv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xml"/><Relationship Id="rId7" Type="http://schemas.openxmlformats.org/officeDocument/2006/relationships/image" Target="../media/image28.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30.jpg"/><Relationship Id="rId7" Type="http://schemas.openxmlformats.org/officeDocument/2006/relationships/diagramData" Target="../diagrams/data2.xml"/><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png"/><Relationship Id="rId11" Type="http://schemas.microsoft.com/office/2007/relationships/diagramDrawing" Target="../diagrams/drawing2.xml"/><Relationship Id="rId5" Type="http://schemas.openxmlformats.org/officeDocument/2006/relationships/image" Target="../media/image32.png"/><Relationship Id="rId10" Type="http://schemas.openxmlformats.org/officeDocument/2006/relationships/diagramColors" Target="../diagrams/colors2.xml"/><Relationship Id="rId4" Type="http://schemas.openxmlformats.org/officeDocument/2006/relationships/image" Target="../media/image31.png"/><Relationship Id="rId9"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9.jpg"/><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3.png"/><Relationship Id="rId7" Type="http://schemas.openxmlformats.org/officeDocument/2006/relationships/diagramQuickStyle" Target="../diagrams/quickStyle4.xml"/><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45.png"/><Relationship Id="rId4" Type="http://schemas.openxmlformats.org/officeDocument/2006/relationships/image" Target="../media/image44.jpeg"/><Relationship Id="rId9" Type="http://schemas.microsoft.com/office/2007/relationships/diagramDrawing" Target="../diagrams/drawing4.xml"/></Relationships>
</file>

<file path=ppt/slides/_rels/slide2.xml.rels><?xml version="1.0" encoding="UTF-8" standalone="yes"?>
<Relationships xmlns="http://schemas.openxmlformats.org/package/2006/relationships"><Relationship Id="rId18" Type="http://schemas.openxmlformats.org/officeDocument/2006/relationships/image" Target="../media/image3.png"/><Relationship Id="rId13" Type="http://schemas.openxmlformats.org/officeDocument/2006/relationships/image" Target="../media/image12.svg"/><Relationship Id="rId26" Type="http://schemas.openxmlformats.org/officeDocument/2006/relationships/image" Target="../media/image6.png"/><Relationship Id="rId17" Type="http://schemas.openxmlformats.org/officeDocument/2006/relationships/image" Target="../media/image16.svg"/><Relationship Id="rId25" Type="http://schemas.openxmlformats.org/officeDocument/2006/relationships/image" Target="../media/image18.svg"/><Relationship Id="rId2" Type="http://schemas.openxmlformats.org/officeDocument/2006/relationships/image" Target="../media/image2.png"/><Relationship Id="rId20" Type="http://schemas.openxmlformats.org/officeDocument/2006/relationships/image" Target="../media/image5.png"/><Relationship Id="rId1" Type="http://schemas.openxmlformats.org/officeDocument/2006/relationships/slideLayout" Target="../slideLayouts/slideLayout7.xml"/><Relationship Id="rId11" Type="http://schemas.openxmlformats.org/officeDocument/2006/relationships/image" Target="../media/image10.svg"/><Relationship Id="rId15" Type="http://schemas.openxmlformats.org/officeDocument/2006/relationships/image" Target="../media/image14.svg"/><Relationship Id="rId19"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7.png"/><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image" Target="../media/image30.jpg"/><Relationship Id="rId1" Type="http://schemas.openxmlformats.org/officeDocument/2006/relationships/slideLayout" Target="../slideLayouts/slideLayout12.xml"/><Relationship Id="rId6" Type="http://schemas.openxmlformats.org/officeDocument/2006/relationships/image" Target="../media/image63.jpeg"/><Relationship Id="rId5" Type="http://schemas.openxmlformats.org/officeDocument/2006/relationships/image" Target="../media/image43.pn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g"/><Relationship Id="rId1" Type="http://schemas.openxmlformats.org/officeDocument/2006/relationships/slideLayout" Target="../slideLayouts/slideLayout12.xml"/><Relationship Id="rId5" Type="http://schemas.openxmlformats.org/officeDocument/2006/relationships/image" Target="../media/image72.jp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5" Type="http://schemas.openxmlformats.org/officeDocument/2006/relationships/image" Target="../media/image18.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9" name="TextBox 8"/>
          <p:cNvSpPr txBox="1"/>
          <p:nvPr/>
        </p:nvSpPr>
        <p:spPr>
          <a:xfrm>
            <a:off x="284018" y="189249"/>
            <a:ext cx="11623963" cy="954107"/>
          </a:xfrm>
          <a:prstGeom prst="rect">
            <a:avLst/>
          </a:prstGeom>
          <a:noFill/>
        </p:spPr>
        <p:txBody>
          <a:bodyPr wrap="square" rtlCol="0">
            <a:spAutoFit/>
          </a:bodyPr>
          <a:lstStyle/>
          <a:p>
            <a:pPr algn="ctr"/>
            <a:r>
              <a:rPr lang="en-US" sz="2800" b="1" dirty="0" smtClean="0">
                <a:solidFill>
                  <a:srgbClr val="002060"/>
                </a:solidFill>
                <a:latin typeface="Dosis ExtraBold" pitchFamily="2" charset="0"/>
              </a:rPr>
              <a:t>HỘI THI GIÁO VIÊN THCS DẠY GIỎI CẤP HUYỆN</a:t>
            </a:r>
          </a:p>
          <a:p>
            <a:pPr algn="ctr"/>
            <a:r>
              <a:rPr lang="en-US" sz="2800" b="1" dirty="0" smtClean="0">
                <a:solidFill>
                  <a:srgbClr val="002060"/>
                </a:solidFill>
                <a:latin typeface="Dosis ExtraBold" pitchFamily="2" charset="0"/>
              </a:rPr>
              <a:t>NĂM HỌC 2024 - 2025</a:t>
            </a:r>
            <a:endParaRPr lang="en-US" sz="2800" b="1" dirty="0">
              <a:solidFill>
                <a:srgbClr val="002060"/>
              </a:solidFill>
              <a:latin typeface="Dosis ExtraBold" pitchFamily="2" charset="0"/>
            </a:endParaRPr>
          </a:p>
        </p:txBody>
      </p:sp>
      <p:sp>
        <p:nvSpPr>
          <p:cNvPr id="10" name="TextBox 9"/>
          <p:cNvSpPr txBox="1"/>
          <p:nvPr/>
        </p:nvSpPr>
        <p:spPr>
          <a:xfrm>
            <a:off x="2191275" y="5474494"/>
            <a:ext cx="7613175" cy="1231106"/>
          </a:xfrm>
          <a:prstGeom prst="rect">
            <a:avLst/>
          </a:prstGeom>
          <a:noFill/>
        </p:spPr>
        <p:txBody>
          <a:bodyPr wrap="square" rtlCol="0">
            <a:spAutoFit/>
          </a:bodyPr>
          <a:lstStyle/>
          <a:p>
            <a:pPr algn="ctr">
              <a:spcAft>
                <a:spcPts val="1200"/>
              </a:spcAft>
            </a:pPr>
            <a:r>
              <a:rPr lang="en-US" sz="3200" b="1" dirty="0" err="1" smtClean="0">
                <a:ln/>
                <a:solidFill>
                  <a:srgbClr val="002060"/>
                </a:solidFill>
                <a:latin typeface="Dosis ExtraBold" pitchFamily="2" charset="0"/>
                <a:cs typeface="Times New Roman" panose="02020603050405020304" pitchFamily="18" charset="0"/>
              </a:rPr>
              <a:t>Giáo</a:t>
            </a:r>
            <a:r>
              <a:rPr lang="en-US" sz="3200" b="1" dirty="0" smtClean="0">
                <a:ln/>
                <a:solidFill>
                  <a:srgbClr val="002060"/>
                </a:solidFill>
                <a:latin typeface="Dosis ExtraBold" pitchFamily="2" charset="0"/>
                <a:cs typeface="Times New Roman" panose="02020603050405020304" pitchFamily="18" charset="0"/>
              </a:rPr>
              <a:t> </a:t>
            </a:r>
            <a:r>
              <a:rPr lang="en-US" sz="3200" b="1" dirty="0" err="1" smtClean="0">
                <a:ln/>
                <a:solidFill>
                  <a:srgbClr val="002060"/>
                </a:solidFill>
                <a:latin typeface="Dosis ExtraBold" pitchFamily="2" charset="0"/>
                <a:cs typeface="Times New Roman" panose="02020603050405020304" pitchFamily="18" charset="0"/>
              </a:rPr>
              <a:t>viên</a:t>
            </a:r>
            <a:r>
              <a:rPr lang="en-US" sz="3200" b="1" dirty="0" smtClean="0">
                <a:ln/>
                <a:solidFill>
                  <a:srgbClr val="002060"/>
                </a:solidFill>
                <a:latin typeface="Dosis ExtraBold" pitchFamily="2" charset="0"/>
                <a:cs typeface="Times New Roman" panose="02020603050405020304" pitchFamily="18" charset="0"/>
              </a:rPr>
              <a:t>: </a:t>
            </a:r>
            <a:r>
              <a:rPr lang="en-US" sz="3200" b="1" dirty="0" err="1" smtClean="0">
                <a:ln/>
                <a:solidFill>
                  <a:srgbClr val="002060"/>
                </a:solidFill>
                <a:latin typeface="Dosis ExtraBold" pitchFamily="2" charset="0"/>
                <a:cs typeface="Times New Roman" panose="02020603050405020304" pitchFamily="18" charset="0"/>
              </a:rPr>
              <a:t>Bùi</a:t>
            </a:r>
            <a:r>
              <a:rPr lang="en-US" sz="3200" b="1" dirty="0" smtClean="0">
                <a:ln/>
                <a:solidFill>
                  <a:srgbClr val="002060"/>
                </a:solidFill>
                <a:latin typeface="Dosis ExtraBold" pitchFamily="2" charset="0"/>
                <a:cs typeface="Times New Roman" panose="02020603050405020304" pitchFamily="18" charset="0"/>
              </a:rPr>
              <a:t> </a:t>
            </a:r>
            <a:r>
              <a:rPr lang="en-US" sz="3200" b="1" dirty="0" err="1" smtClean="0">
                <a:ln/>
                <a:solidFill>
                  <a:srgbClr val="002060"/>
                </a:solidFill>
                <a:latin typeface="Dosis ExtraBold" pitchFamily="2" charset="0"/>
                <a:cs typeface="Times New Roman" panose="02020603050405020304" pitchFamily="18" charset="0"/>
              </a:rPr>
              <a:t>Thị</a:t>
            </a:r>
            <a:r>
              <a:rPr lang="en-US" sz="3200" b="1" dirty="0" smtClean="0">
                <a:ln/>
                <a:solidFill>
                  <a:srgbClr val="002060"/>
                </a:solidFill>
                <a:latin typeface="Dosis ExtraBold" pitchFamily="2" charset="0"/>
                <a:cs typeface="Times New Roman" panose="02020603050405020304" pitchFamily="18" charset="0"/>
              </a:rPr>
              <a:t> </a:t>
            </a:r>
            <a:r>
              <a:rPr lang="en-US" sz="3200" b="1" dirty="0" err="1" smtClean="0">
                <a:ln/>
                <a:solidFill>
                  <a:srgbClr val="002060"/>
                </a:solidFill>
                <a:latin typeface="Dosis ExtraBold" pitchFamily="2" charset="0"/>
                <a:cs typeface="Times New Roman" panose="02020603050405020304" pitchFamily="18" charset="0"/>
              </a:rPr>
              <a:t>Thanh</a:t>
            </a:r>
            <a:r>
              <a:rPr lang="en-US" sz="3200" b="1" dirty="0" smtClean="0">
                <a:ln/>
                <a:solidFill>
                  <a:srgbClr val="002060"/>
                </a:solidFill>
                <a:latin typeface="Dosis ExtraBold" pitchFamily="2" charset="0"/>
                <a:cs typeface="Times New Roman" panose="02020603050405020304" pitchFamily="18" charset="0"/>
              </a:rPr>
              <a:t> </a:t>
            </a:r>
            <a:r>
              <a:rPr lang="en-US" sz="3200" b="1" dirty="0" err="1" smtClean="0">
                <a:ln/>
                <a:solidFill>
                  <a:srgbClr val="002060"/>
                </a:solidFill>
                <a:latin typeface="Dosis ExtraBold" pitchFamily="2" charset="0"/>
                <a:cs typeface="Times New Roman" panose="02020603050405020304" pitchFamily="18" charset="0"/>
              </a:rPr>
              <a:t>Thảo</a:t>
            </a:r>
            <a:endParaRPr lang="en-US" sz="3200" b="1" dirty="0" smtClean="0">
              <a:ln/>
              <a:solidFill>
                <a:srgbClr val="002060"/>
              </a:solidFill>
              <a:latin typeface="Dosis ExtraBold" pitchFamily="2" charset="0"/>
              <a:cs typeface="Times New Roman" panose="02020603050405020304" pitchFamily="18" charset="0"/>
            </a:endParaRPr>
          </a:p>
          <a:p>
            <a:pPr algn="ctr">
              <a:spcAft>
                <a:spcPts val="1200"/>
              </a:spcAft>
            </a:pPr>
            <a:r>
              <a:rPr lang="en-US" sz="3200" b="1" dirty="0" err="1" smtClean="0">
                <a:ln/>
                <a:solidFill>
                  <a:srgbClr val="002060"/>
                </a:solidFill>
                <a:latin typeface="Dosis ExtraBold" pitchFamily="2" charset="0"/>
                <a:cs typeface="Times New Roman" panose="02020603050405020304" pitchFamily="18" charset="0"/>
              </a:rPr>
              <a:t>Trường</a:t>
            </a:r>
            <a:r>
              <a:rPr lang="en-US" sz="3200" b="1" dirty="0" smtClean="0">
                <a:ln/>
                <a:solidFill>
                  <a:srgbClr val="002060"/>
                </a:solidFill>
                <a:latin typeface="Dosis ExtraBold" pitchFamily="2" charset="0"/>
                <a:cs typeface="Times New Roman" panose="02020603050405020304" pitchFamily="18" charset="0"/>
              </a:rPr>
              <a:t> THCS </a:t>
            </a:r>
            <a:r>
              <a:rPr lang="en-US" sz="3200" b="1" dirty="0" err="1" smtClean="0">
                <a:ln/>
                <a:solidFill>
                  <a:srgbClr val="002060"/>
                </a:solidFill>
                <a:latin typeface="Dosis ExtraBold" pitchFamily="2" charset="0"/>
                <a:cs typeface="Times New Roman" panose="02020603050405020304" pitchFamily="18" charset="0"/>
              </a:rPr>
              <a:t>thị</a:t>
            </a:r>
            <a:r>
              <a:rPr lang="en-US" sz="3200" b="1" dirty="0" smtClean="0">
                <a:ln/>
                <a:solidFill>
                  <a:srgbClr val="002060"/>
                </a:solidFill>
                <a:latin typeface="Dosis ExtraBold" pitchFamily="2" charset="0"/>
                <a:cs typeface="Times New Roman" panose="02020603050405020304" pitchFamily="18" charset="0"/>
              </a:rPr>
              <a:t> </a:t>
            </a:r>
            <a:r>
              <a:rPr lang="en-US" sz="3200" b="1" dirty="0" err="1" smtClean="0">
                <a:ln/>
                <a:solidFill>
                  <a:srgbClr val="002060"/>
                </a:solidFill>
                <a:latin typeface="Dosis ExtraBold" pitchFamily="2" charset="0"/>
                <a:cs typeface="Times New Roman" panose="02020603050405020304" pitchFamily="18" charset="0"/>
              </a:rPr>
              <a:t>trấn</a:t>
            </a:r>
            <a:r>
              <a:rPr lang="en-US" sz="3200" b="1" dirty="0" smtClean="0">
                <a:ln/>
                <a:solidFill>
                  <a:srgbClr val="002060"/>
                </a:solidFill>
                <a:latin typeface="Dosis ExtraBold" pitchFamily="2" charset="0"/>
                <a:cs typeface="Times New Roman" panose="02020603050405020304" pitchFamily="18" charset="0"/>
              </a:rPr>
              <a:t> </a:t>
            </a:r>
            <a:r>
              <a:rPr lang="en-US" sz="3200" b="1" dirty="0" err="1" smtClean="0">
                <a:ln/>
                <a:solidFill>
                  <a:srgbClr val="002060"/>
                </a:solidFill>
                <a:latin typeface="Dosis ExtraBold" pitchFamily="2" charset="0"/>
                <a:cs typeface="Times New Roman" panose="02020603050405020304" pitchFamily="18" charset="0"/>
              </a:rPr>
              <a:t>Cát</a:t>
            </a:r>
            <a:r>
              <a:rPr lang="en-US" sz="3200" b="1" dirty="0" smtClean="0">
                <a:ln/>
                <a:solidFill>
                  <a:srgbClr val="002060"/>
                </a:solidFill>
                <a:latin typeface="Dosis ExtraBold" pitchFamily="2" charset="0"/>
                <a:cs typeface="Times New Roman" panose="02020603050405020304" pitchFamily="18" charset="0"/>
              </a:rPr>
              <a:t> </a:t>
            </a:r>
            <a:r>
              <a:rPr lang="en-US" sz="3200" b="1" dirty="0" err="1" smtClean="0">
                <a:ln/>
                <a:solidFill>
                  <a:srgbClr val="002060"/>
                </a:solidFill>
                <a:latin typeface="Dosis ExtraBold" pitchFamily="2" charset="0"/>
                <a:cs typeface="Times New Roman" panose="02020603050405020304" pitchFamily="18" charset="0"/>
              </a:rPr>
              <a:t>Bà</a:t>
            </a:r>
            <a:endParaRPr lang="en-US" sz="3200" b="1" dirty="0">
              <a:ln/>
              <a:solidFill>
                <a:srgbClr val="002060"/>
              </a:solidFill>
              <a:latin typeface="Dosis ExtraBold" pitchFamily="2" charset="0"/>
              <a:cs typeface="Times New Roman" panose="02020603050405020304" pitchFamily="18" charset="0"/>
            </a:endParaRPr>
          </a:p>
        </p:txBody>
      </p:sp>
      <p:sp>
        <p:nvSpPr>
          <p:cNvPr id="11" name="TextBox 10"/>
          <p:cNvSpPr txBox="1"/>
          <p:nvPr/>
        </p:nvSpPr>
        <p:spPr>
          <a:xfrm>
            <a:off x="1046016" y="1398379"/>
            <a:ext cx="10099965" cy="1077218"/>
          </a:xfrm>
          <a:prstGeom prst="rect">
            <a:avLst/>
          </a:prstGeom>
          <a:noFill/>
        </p:spPr>
        <p:txBody>
          <a:bodyPr wrap="square" rtlCol="0">
            <a:spAutoFit/>
          </a:bodyPr>
          <a:lstStyle/>
          <a:p>
            <a:pPr algn="ctr"/>
            <a:r>
              <a:rPr lang="en-US" sz="3200" dirty="0" smtClean="0">
                <a:solidFill>
                  <a:srgbClr val="FF0000"/>
                </a:solidFill>
                <a:latin typeface="Dosis ExtraBold" pitchFamily="2" charset="0"/>
              </a:rPr>
              <a:t>PHẦN THI: </a:t>
            </a:r>
          </a:p>
          <a:p>
            <a:pPr algn="ctr"/>
            <a:r>
              <a:rPr lang="en-US" sz="3200" dirty="0" smtClean="0">
                <a:solidFill>
                  <a:srgbClr val="FF0000"/>
                </a:solidFill>
                <a:latin typeface="Dosis ExtraBold" pitchFamily="2" charset="0"/>
              </a:rPr>
              <a:t>BÁO CÁO BIỆN PHÁP NÂNG CAO CHẤT LƯỢNG GIÁO DỤC</a:t>
            </a:r>
            <a:endParaRPr lang="en-US" sz="3200" dirty="0">
              <a:solidFill>
                <a:srgbClr val="FF0000"/>
              </a:solidFill>
              <a:latin typeface="Dosis ExtraBold" pitchFamily="2" charset="0"/>
            </a:endParaRPr>
          </a:p>
        </p:txBody>
      </p:sp>
      <p:sp>
        <p:nvSpPr>
          <p:cNvPr id="7" name="Rectangle 6">
            <a:extLst>
              <a:ext uri="{FF2B5EF4-FFF2-40B4-BE49-F238E27FC236}">
                <a16:creationId xmlns:a16="http://schemas.microsoft.com/office/drawing/2014/main" id="{6C63D870-2D57-DC4C-AEC7-EFE053E852B0}"/>
              </a:ext>
            </a:extLst>
          </p:cNvPr>
          <p:cNvSpPr/>
          <p:nvPr/>
        </p:nvSpPr>
        <p:spPr>
          <a:xfrm>
            <a:off x="284018" y="2730621"/>
            <a:ext cx="11645900" cy="1938992"/>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just"/>
            <a:r>
              <a:rPr lang="pt-BR" sz="4000" b="1" dirty="0" smtClean="0">
                <a:latin typeface="Dosis ExtraBold" pitchFamily="2" charset="0"/>
                <a:cs typeface="Arial" panose="020B0604020202020204" pitchFamily="34" charset="0"/>
              </a:rPr>
              <a:t>“</a:t>
            </a:r>
            <a:r>
              <a:rPr lang="en-GB" sz="4000" b="1" dirty="0" err="1">
                <a:latin typeface="Dosis ExtraBold" pitchFamily="2" charset="0"/>
              </a:rPr>
              <a:t>Thiết</a:t>
            </a:r>
            <a:r>
              <a:rPr lang="en-GB" sz="4000" b="1" dirty="0">
                <a:latin typeface="Dosis ExtraBold" pitchFamily="2" charset="0"/>
              </a:rPr>
              <a:t> </a:t>
            </a:r>
            <a:r>
              <a:rPr lang="en-GB" sz="4000" b="1" dirty="0" err="1">
                <a:latin typeface="Dosis ExtraBold" pitchFamily="2" charset="0"/>
              </a:rPr>
              <a:t>kế</a:t>
            </a:r>
            <a:r>
              <a:rPr lang="en-GB" sz="4000" b="1" dirty="0">
                <a:latin typeface="Dosis ExtraBold" pitchFamily="2" charset="0"/>
              </a:rPr>
              <a:t> </a:t>
            </a:r>
            <a:r>
              <a:rPr lang="en-GB" sz="4000" b="1" dirty="0" err="1">
                <a:latin typeface="Dosis ExtraBold" pitchFamily="2" charset="0"/>
              </a:rPr>
              <a:t>và</a:t>
            </a:r>
            <a:r>
              <a:rPr lang="en-GB" sz="4000" b="1" dirty="0">
                <a:latin typeface="Dosis ExtraBold" pitchFamily="2" charset="0"/>
              </a:rPr>
              <a:t> </a:t>
            </a:r>
            <a:r>
              <a:rPr lang="en-GB" sz="4000" b="1" dirty="0" err="1">
                <a:latin typeface="Dosis ExtraBold" pitchFamily="2" charset="0"/>
              </a:rPr>
              <a:t>tổ</a:t>
            </a:r>
            <a:r>
              <a:rPr lang="en-GB" sz="4000" b="1" dirty="0">
                <a:latin typeface="Dosis ExtraBold" pitchFamily="2" charset="0"/>
              </a:rPr>
              <a:t> </a:t>
            </a:r>
            <a:r>
              <a:rPr lang="en-GB" sz="4000" b="1" dirty="0" err="1">
                <a:latin typeface="Dosis ExtraBold" pitchFamily="2" charset="0"/>
              </a:rPr>
              <a:t>chức</a:t>
            </a:r>
            <a:r>
              <a:rPr lang="en-GB" sz="4000" b="1" dirty="0">
                <a:latin typeface="Dosis ExtraBold" pitchFamily="2" charset="0"/>
              </a:rPr>
              <a:t> </a:t>
            </a:r>
            <a:r>
              <a:rPr lang="en-GB" sz="4000" b="1" dirty="0" err="1">
                <a:latin typeface="Dosis ExtraBold" pitchFamily="2" charset="0"/>
              </a:rPr>
              <a:t>trò</a:t>
            </a:r>
            <a:r>
              <a:rPr lang="en-GB" sz="4000" b="1" dirty="0">
                <a:latin typeface="Dosis ExtraBold" pitchFamily="2" charset="0"/>
              </a:rPr>
              <a:t> </a:t>
            </a:r>
            <a:r>
              <a:rPr lang="en-GB" sz="4000" b="1" dirty="0" err="1">
                <a:latin typeface="Dosis ExtraBold" pitchFamily="2" charset="0"/>
              </a:rPr>
              <a:t>chơi</a:t>
            </a:r>
            <a:r>
              <a:rPr lang="en-GB" sz="4000" b="1" dirty="0">
                <a:latin typeface="Dosis ExtraBold" pitchFamily="2" charset="0"/>
              </a:rPr>
              <a:t> </a:t>
            </a:r>
            <a:r>
              <a:rPr lang="en-GB" sz="4000" b="1" dirty="0" err="1">
                <a:latin typeface="Dosis ExtraBold" pitchFamily="2" charset="0"/>
              </a:rPr>
              <a:t>học</a:t>
            </a:r>
            <a:r>
              <a:rPr lang="en-GB" sz="4000" b="1" dirty="0">
                <a:latin typeface="Dosis ExtraBold" pitchFamily="2" charset="0"/>
              </a:rPr>
              <a:t> </a:t>
            </a:r>
            <a:r>
              <a:rPr lang="en-GB" sz="4000" b="1" dirty="0" err="1">
                <a:latin typeface="Dosis ExtraBold" pitchFamily="2" charset="0"/>
              </a:rPr>
              <a:t>tập</a:t>
            </a:r>
            <a:r>
              <a:rPr lang="en-GB" sz="4000" b="1" dirty="0">
                <a:latin typeface="Dosis ExtraBold" pitchFamily="2" charset="0"/>
              </a:rPr>
              <a:t> </a:t>
            </a:r>
            <a:r>
              <a:rPr lang="en-GB" sz="4000" b="1" dirty="0" err="1">
                <a:latin typeface="Dosis ExtraBold" pitchFamily="2" charset="0"/>
              </a:rPr>
              <a:t>nhằm</a:t>
            </a:r>
            <a:r>
              <a:rPr lang="en-GB" sz="4000" b="1" dirty="0">
                <a:latin typeface="Dosis ExtraBold" pitchFamily="2" charset="0"/>
              </a:rPr>
              <a:t> </a:t>
            </a:r>
            <a:r>
              <a:rPr lang="en-GB" sz="4000" b="1" dirty="0" err="1">
                <a:latin typeface="Dosis ExtraBold" pitchFamily="2" charset="0"/>
              </a:rPr>
              <a:t>tạo</a:t>
            </a:r>
            <a:r>
              <a:rPr lang="en-GB" sz="4000" b="1" dirty="0">
                <a:latin typeface="Dosis ExtraBold" pitchFamily="2" charset="0"/>
              </a:rPr>
              <a:t> </a:t>
            </a:r>
            <a:r>
              <a:rPr lang="en-GB" sz="4000" b="1" dirty="0" err="1">
                <a:latin typeface="Dosis ExtraBold" pitchFamily="2" charset="0"/>
              </a:rPr>
              <a:t>hứng</a:t>
            </a:r>
            <a:r>
              <a:rPr lang="en-GB" sz="4000" b="1" dirty="0">
                <a:latin typeface="Dosis ExtraBold" pitchFamily="2" charset="0"/>
              </a:rPr>
              <a:t> </a:t>
            </a:r>
            <a:r>
              <a:rPr lang="en-GB" sz="4000" b="1" dirty="0" err="1">
                <a:latin typeface="Dosis ExtraBold" pitchFamily="2" charset="0"/>
              </a:rPr>
              <a:t>thú</a:t>
            </a:r>
            <a:r>
              <a:rPr lang="en-GB" sz="4000" b="1" dirty="0">
                <a:latin typeface="Dosis ExtraBold" pitchFamily="2" charset="0"/>
              </a:rPr>
              <a:t> </a:t>
            </a:r>
            <a:r>
              <a:rPr lang="en-GB" sz="4000" b="1" dirty="0" err="1">
                <a:latin typeface="Dosis ExtraBold" pitchFamily="2" charset="0"/>
              </a:rPr>
              <a:t>cho</a:t>
            </a:r>
            <a:r>
              <a:rPr lang="en-GB" sz="4000" b="1" dirty="0">
                <a:latin typeface="Dosis ExtraBold" pitchFamily="2" charset="0"/>
              </a:rPr>
              <a:t> </a:t>
            </a:r>
            <a:r>
              <a:rPr lang="en-GB" sz="4000" b="1" dirty="0" err="1">
                <a:latin typeface="Dosis ExtraBold" pitchFamily="2" charset="0"/>
              </a:rPr>
              <a:t>học</a:t>
            </a:r>
            <a:r>
              <a:rPr lang="en-GB" sz="4000" b="1" dirty="0">
                <a:latin typeface="Dosis ExtraBold" pitchFamily="2" charset="0"/>
              </a:rPr>
              <a:t> </a:t>
            </a:r>
            <a:r>
              <a:rPr lang="en-GB" sz="4000" b="1" dirty="0" err="1">
                <a:latin typeface="Dosis ExtraBold" pitchFamily="2" charset="0"/>
              </a:rPr>
              <a:t>sinh</a:t>
            </a:r>
            <a:r>
              <a:rPr lang="en-GB" sz="4000" b="1" dirty="0">
                <a:latin typeface="Dosis ExtraBold" pitchFamily="2" charset="0"/>
              </a:rPr>
              <a:t> </a:t>
            </a:r>
            <a:r>
              <a:rPr lang="en-GB" sz="4000" b="1" dirty="0" err="1">
                <a:latin typeface="Dosis ExtraBold" pitchFamily="2" charset="0"/>
              </a:rPr>
              <a:t>và</a:t>
            </a:r>
            <a:r>
              <a:rPr lang="en-GB" sz="4000" b="1" dirty="0">
                <a:latin typeface="Dosis ExtraBold" pitchFamily="2" charset="0"/>
              </a:rPr>
              <a:t> </a:t>
            </a:r>
            <a:r>
              <a:rPr lang="en-GB" sz="4000" b="1" dirty="0" err="1">
                <a:latin typeface="Dosis ExtraBold" pitchFamily="2" charset="0"/>
              </a:rPr>
              <a:t>nâng</a:t>
            </a:r>
            <a:r>
              <a:rPr lang="en-GB" sz="4000" b="1" dirty="0">
                <a:latin typeface="Dosis ExtraBold" pitchFamily="2" charset="0"/>
              </a:rPr>
              <a:t> </a:t>
            </a:r>
            <a:r>
              <a:rPr lang="en-GB" sz="4000" b="1" dirty="0" err="1">
                <a:latin typeface="Dosis ExtraBold" pitchFamily="2" charset="0"/>
              </a:rPr>
              <a:t>cao</a:t>
            </a:r>
            <a:r>
              <a:rPr lang="en-GB" sz="4000" b="1" dirty="0">
                <a:latin typeface="Dosis ExtraBold" pitchFamily="2" charset="0"/>
              </a:rPr>
              <a:t> </a:t>
            </a:r>
            <a:r>
              <a:rPr lang="en-GB" sz="4000" b="1" dirty="0" err="1">
                <a:latin typeface="Dosis ExtraBold" pitchFamily="2" charset="0"/>
              </a:rPr>
              <a:t>chất</a:t>
            </a:r>
            <a:r>
              <a:rPr lang="en-GB" sz="4000" b="1" dirty="0">
                <a:latin typeface="Dosis ExtraBold" pitchFamily="2" charset="0"/>
              </a:rPr>
              <a:t> </a:t>
            </a:r>
            <a:r>
              <a:rPr lang="en-GB" sz="4000" b="1" dirty="0" err="1">
                <a:latin typeface="Dosis ExtraBold" pitchFamily="2" charset="0"/>
              </a:rPr>
              <a:t>lượng</a:t>
            </a:r>
            <a:r>
              <a:rPr lang="en-GB" sz="4000" b="1" dirty="0">
                <a:latin typeface="Dosis ExtraBold" pitchFamily="2" charset="0"/>
              </a:rPr>
              <a:t> </a:t>
            </a:r>
            <a:r>
              <a:rPr lang="en-GB" sz="4000" b="1" dirty="0" err="1">
                <a:latin typeface="Dosis ExtraBold" pitchFamily="2" charset="0"/>
              </a:rPr>
              <a:t>môn</a:t>
            </a:r>
            <a:r>
              <a:rPr lang="en-GB" sz="4000" b="1" dirty="0">
                <a:latin typeface="Dosis ExtraBold" pitchFamily="2" charset="0"/>
              </a:rPr>
              <a:t> </a:t>
            </a:r>
            <a:r>
              <a:rPr lang="en-GB" sz="4000" b="1" dirty="0" err="1">
                <a:latin typeface="Dosis ExtraBold" pitchFamily="2" charset="0"/>
              </a:rPr>
              <a:t>Khoa</a:t>
            </a:r>
            <a:r>
              <a:rPr lang="en-GB" sz="4000" b="1" dirty="0">
                <a:latin typeface="Dosis ExtraBold" pitchFamily="2" charset="0"/>
              </a:rPr>
              <a:t> </a:t>
            </a:r>
            <a:r>
              <a:rPr lang="en-GB" sz="4000" b="1" dirty="0" err="1">
                <a:latin typeface="Dosis ExtraBold" pitchFamily="2" charset="0"/>
              </a:rPr>
              <a:t>học</a:t>
            </a:r>
            <a:r>
              <a:rPr lang="en-GB" sz="4000" b="1" dirty="0">
                <a:latin typeface="Dosis ExtraBold" pitchFamily="2" charset="0"/>
              </a:rPr>
              <a:t> </a:t>
            </a:r>
            <a:r>
              <a:rPr lang="en-GB" sz="4000" b="1" dirty="0" err="1">
                <a:latin typeface="Dosis ExtraBold" pitchFamily="2" charset="0"/>
              </a:rPr>
              <a:t>tự</a:t>
            </a:r>
            <a:r>
              <a:rPr lang="en-GB" sz="4000" b="1" dirty="0">
                <a:latin typeface="Dosis ExtraBold" pitchFamily="2" charset="0"/>
              </a:rPr>
              <a:t> </a:t>
            </a:r>
            <a:r>
              <a:rPr lang="en-GB" sz="4000" b="1" dirty="0" err="1">
                <a:latin typeface="Dosis ExtraBold" pitchFamily="2" charset="0"/>
              </a:rPr>
              <a:t>nhiên</a:t>
            </a:r>
            <a:r>
              <a:rPr lang="en-GB" sz="4000" b="1" dirty="0">
                <a:latin typeface="Dosis ExtraBold" pitchFamily="2" charset="0"/>
              </a:rPr>
              <a:t> </a:t>
            </a:r>
            <a:r>
              <a:rPr lang="en-GB" sz="4000" b="1" dirty="0" err="1">
                <a:latin typeface="Dosis ExtraBold" pitchFamily="2" charset="0"/>
              </a:rPr>
              <a:t>tại</a:t>
            </a:r>
            <a:r>
              <a:rPr lang="en-GB" sz="4000" b="1" dirty="0">
                <a:latin typeface="Dosis ExtraBold" pitchFamily="2" charset="0"/>
              </a:rPr>
              <a:t> </a:t>
            </a:r>
            <a:r>
              <a:rPr lang="en-GB" sz="4000" b="1" dirty="0" err="1">
                <a:latin typeface="Dosis ExtraBold" pitchFamily="2" charset="0"/>
              </a:rPr>
              <a:t>trường</a:t>
            </a:r>
            <a:r>
              <a:rPr lang="en-GB" sz="4000" b="1" dirty="0">
                <a:latin typeface="Dosis ExtraBold" pitchFamily="2" charset="0"/>
              </a:rPr>
              <a:t> THCS </a:t>
            </a:r>
            <a:r>
              <a:rPr lang="en-GB" sz="4000" b="1" dirty="0" err="1">
                <a:latin typeface="Dosis ExtraBold" pitchFamily="2" charset="0"/>
              </a:rPr>
              <a:t>thị</a:t>
            </a:r>
            <a:r>
              <a:rPr lang="en-GB" sz="4000" b="1" dirty="0">
                <a:latin typeface="Dosis ExtraBold" pitchFamily="2" charset="0"/>
              </a:rPr>
              <a:t> </a:t>
            </a:r>
            <a:r>
              <a:rPr lang="en-GB" sz="4000" b="1" dirty="0" err="1">
                <a:latin typeface="Dosis ExtraBold" pitchFamily="2" charset="0"/>
              </a:rPr>
              <a:t>trấn</a:t>
            </a:r>
            <a:r>
              <a:rPr lang="en-GB" sz="4000" b="1" dirty="0">
                <a:latin typeface="Dosis ExtraBold" pitchFamily="2" charset="0"/>
              </a:rPr>
              <a:t> </a:t>
            </a:r>
            <a:r>
              <a:rPr lang="en-GB" sz="4000" b="1" dirty="0" err="1">
                <a:latin typeface="Dosis ExtraBold" pitchFamily="2" charset="0"/>
              </a:rPr>
              <a:t>Cát</a:t>
            </a:r>
            <a:r>
              <a:rPr lang="en-GB" sz="4000" b="1" dirty="0">
                <a:latin typeface="Dosis ExtraBold" pitchFamily="2" charset="0"/>
              </a:rPr>
              <a:t> </a:t>
            </a:r>
            <a:r>
              <a:rPr lang="en-GB" sz="4000" b="1" dirty="0" err="1">
                <a:latin typeface="Dosis ExtraBold" pitchFamily="2" charset="0"/>
              </a:rPr>
              <a:t>Bà</a:t>
            </a:r>
            <a:r>
              <a:rPr lang="en-GB" sz="4000" b="1" dirty="0" smtClean="0">
                <a:latin typeface="Dosis ExtraBold" pitchFamily="2" charset="0"/>
                <a:cs typeface="Arial" panose="020B0604020202020204" pitchFamily="34" charset="0"/>
              </a:rPr>
              <a:t>”</a:t>
            </a:r>
            <a:endParaRPr lang="en-US" sz="4000" b="1" dirty="0">
              <a:latin typeface="Dosis ExtraBold" pitchFamily="2" charset="0"/>
              <a:cs typeface="Arial" panose="020B0604020202020204" pitchFamily="34" charset="0"/>
            </a:endParaRPr>
          </a:p>
        </p:txBody>
      </p:sp>
    </p:spTree>
    <p:extLst>
      <p:ext uri="{BB962C8B-B14F-4D97-AF65-F5344CB8AC3E}">
        <p14:creationId xmlns:p14="http://schemas.microsoft.com/office/powerpoint/2010/main" val="26456509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528549" y="748293"/>
            <a:ext cx="8611738" cy="1605545"/>
            <a:chOff x="1869743" y="3177594"/>
            <a:chExt cx="7915702" cy="1605545"/>
          </a:xfrm>
        </p:grpSpPr>
        <p:grpSp>
          <p:nvGrpSpPr>
            <p:cNvPr id="23" name="Group 27"/>
            <p:cNvGrpSpPr>
              <a:grpSpLocks/>
            </p:cNvGrpSpPr>
            <p:nvPr/>
          </p:nvGrpSpPr>
          <p:grpSpPr bwMode="auto">
            <a:xfrm>
              <a:off x="1869743" y="3177594"/>
              <a:ext cx="7915702" cy="1605545"/>
              <a:chOff x="1803761" y="1455420"/>
              <a:chExt cx="5402581" cy="1392703"/>
            </a:xfrm>
          </p:grpSpPr>
          <p:pic>
            <p:nvPicPr>
              <p:cNvPr id="27" name="Picture 345" descr="shadow_1_m"/>
              <p:cNvPicPr>
                <a:picLocks noChangeAspect="1" noChangeArrowheads="1"/>
              </p:cNvPicPr>
              <p:nvPr/>
            </p:nvPicPr>
            <p:blipFill>
              <a:blip r:embed="rId2"/>
              <a:srcRect t="1518" b="2"/>
              <a:stretch>
                <a:fillRect/>
              </a:stretch>
            </p:blipFill>
            <p:spPr bwMode="gray">
              <a:xfrm>
                <a:off x="1803761" y="2535709"/>
                <a:ext cx="5402581" cy="312414"/>
              </a:xfrm>
              <a:prstGeom prst="rect">
                <a:avLst/>
              </a:prstGeom>
              <a:noFill/>
              <a:ln w="9525">
                <a:noFill/>
                <a:miter lim="800000"/>
                <a:headEnd/>
                <a:tailEnd/>
              </a:ln>
            </p:spPr>
          </p:pic>
          <p:sp>
            <p:nvSpPr>
              <p:cNvPr id="28" name="Rectangle 27"/>
              <p:cNvSpPr/>
              <p:nvPr/>
            </p:nvSpPr>
            <p:spPr>
              <a:xfrm>
                <a:off x="2286492" y="1455925"/>
                <a:ext cx="4640094" cy="1248985"/>
              </a:xfrm>
              <a:prstGeom prst="rect">
                <a:avLst/>
              </a:prstGeom>
              <a:solidFill>
                <a:schemeClr val="accent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4" name="5-Point Star 23"/>
            <p:cNvSpPr/>
            <p:nvPr/>
          </p:nvSpPr>
          <p:spPr bwMode="auto">
            <a:xfrm>
              <a:off x="8266165" y="3597901"/>
              <a:ext cx="908092" cy="752016"/>
            </a:xfrm>
            <a:prstGeom prst="star5">
              <a:avLst>
                <a:gd name="adj" fmla="val 26056"/>
                <a:gd name="hf" fmla="val 105146"/>
                <a:gd name="vf" fmla="val 110557"/>
              </a:avLst>
            </a:prstGeom>
            <a:solidFill>
              <a:srgbClr val="FCD7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57"/>
            <p:cNvSpPr>
              <a:spLocks noChangeArrowheads="1"/>
            </p:cNvSpPr>
            <p:nvPr/>
          </p:nvSpPr>
          <p:spPr bwMode="auto">
            <a:xfrm>
              <a:off x="3577194" y="3477645"/>
              <a:ext cx="3682324" cy="830997"/>
            </a:xfrm>
            <a:prstGeom prst="rect">
              <a:avLst/>
            </a:prstGeom>
            <a:noFill/>
            <a:ln w="9525">
              <a:noFill/>
              <a:miter lim="800000"/>
              <a:headEnd/>
              <a:tailEnd/>
            </a:ln>
          </p:spPr>
          <p:txBody>
            <a:bodyPr wrap="square">
              <a:spAutoFit/>
            </a:bodyPr>
            <a:lstStyle/>
            <a:p>
              <a:pPr algn="ctr"/>
              <a:r>
                <a:rPr lang="en-US" sz="4800" b="1" dirty="0" smtClean="0">
                  <a:solidFill>
                    <a:schemeClr val="bg1"/>
                  </a:solidFill>
                  <a:latin typeface="Dosis ExtraBold" pitchFamily="2" charset="0"/>
                  <a:cs typeface="Times New Roman" panose="02020603050405020304" pitchFamily="18" charset="0"/>
                </a:rPr>
                <a:t>II. NỘI </a:t>
              </a:r>
              <a:r>
                <a:rPr lang="en-US" sz="4800" b="1" dirty="0">
                  <a:solidFill>
                    <a:schemeClr val="bg1"/>
                  </a:solidFill>
                  <a:latin typeface="Dosis ExtraBold" pitchFamily="2" charset="0"/>
                  <a:cs typeface="Times New Roman" panose="02020603050405020304" pitchFamily="18" charset="0"/>
                </a:rPr>
                <a:t>DUNG</a:t>
              </a:r>
            </a:p>
          </p:txBody>
        </p:sp>
      </p:grpSp>
      <p:grpSp>
        <p:nvGrpSpPr>
          <p:cNvPr id="8" name="Group 7"/>
          <p:cNvGrpSpPr/>
          <p:nvPr/>
        </p:nvGrpSpPr>
        <p:grpSpPr>
          <a:xfrm>
            <a:off x="2065310" y="3124144"/>
            <a:ext cx="7410045" cy="1237967"/>
            <a:chOff x="3347881" y="1409699"/>
            <a:chExt cx="5477033" cy="1237967"/>
          </a:xfrm>
        </p:grpSpPr>
        <p:sp>
          <p:nvSpPr>
            <p:cNvPr id="9" name="Round Same Side Corner Rectangle 8"/>
            <p:cNvSpPr/>
            <p:nvPr/>
          </p:nvSpPr>
          <p:spPr>
            <a:xfrm rot="16200000">
              <a:off x="5131323" y="24051"/>
              <a:ext cx="1237966" cy="4009261"/>
            </a:xfrm>
            <a:prstGeom prst="round2SameRect">
              <a:avLst>
                <a:gd name="adj1" fmla="val 23321"/>
                <a:gd name="adj2" fmla="val 0"/>
              </a:avLst>
            </a:prstGeom>
            <a:solidFill>
              <a:schemeClr val="accent2">
                <a:lumMod val="60000"/>
                <a:lumOff val="4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Dosis ExtraBold" pitchFamily="2" charset="0"/>
              </a:endParaRPr>
            </a:p>
          </p:txBody>
        </p:sp>
        <p:sp>
          <p:nvSpPr>
            <p:cNvPr id="10" name="Round Same Side Corner Rectangle 9"/>
            <p:cNvSpPr/>
            <p:nvPr/>
          </p:nvSpPr>
          <p:spPr>
            <a:xfrm rot="5400000" flipH="1">
              <a:off x="7703487" y="1526239"/>
              <a:ext cx="1237966" cy="1004888"/>
            </a:xfrm>
            <a:prstGeom prst="round2SameRect">
              <a:avLst>
                <a:gd name="adj1" fmla="val 34679"/>
                <a:gd name="adj2" fmla="val 0"/>
              </a:avLst>
            </a:prstGeom>
            <a:solidFill>
              <a:schemeClr val="accent2">
                <a:lumMod val="60000"/>
                <a:lumOff val="4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8"/>
            <p:cNvSpPr txBox="1">
              <a:spLocks noChangeArrowheads="1"/>
            </p:cNvSpPr>
            <p:nvPr/>
          </p:nvSpPr>
          <p:spPr bwMode="auto">
            <a:xfrm>
              <a:off x="8010188" y="1513315"/>
              <a:ext cx="519663" cy="830997"/>
            </a:xfrm>
            <a:prstGeom prst="rect">
              <a:avLst/>
            </a:prstGeom>
            <a:noFill/>
            <a:ln w="9525">
              <a:noFill/>
              <a:miter lim="800000"/>
              <a:headEnd/>
              <a:tailEnd/>
            </a:ln>
          </p:spPr>
          <p:txBody>
            <a:bodyPr wrap="square" anchor="ctr">
              <a:spAutoFit/>
            </a:bodyPr>
            <a:lstStyle/>
            <a:p>
              <a:pPr algn="ctr"/>
              <a:r>
                <a:rPr lang="en-US" sz="4800" b="1" dirty="0">
                  <a:solidFill>
                    <a:srgbClr val="002060"/>
                  </a:solidFill>
                  <a:latin typeface="Comic Sans MS" pitchFamily="66" charset="0"/>
                </a:rPr>
                <a:t>1</a:t>
              </a:r>
            </a:p>
          </p:txBody>
        </p:sp>
        <p:sp>
          <p:nvSpPr>
            <p:cNvPr id="12" name="Rectangle 32"/>
            <p:cNvSpPr>
              <a:spLocks noChangeArrowheads="1"/>
            </p:cNvSpPr>
            <p:nvPr/>
          </p:nvSpPr>
          <p:spPr bwMode="auto">
            <a:xfrm>
              <a:off x="3347881" y="1747884"/>
              <a:ext cx="4613227" cy="584775"/>
            </a:xfrm>
            <a:prstGeom prst="rect">
              <a:avLst/>
            </a:prstGeom>
            <a:noFill/>
            <a:ln w="9525">
              <a:noFill/>
              <a:miter lim="800000"/>
              <a:headEnd/>
              <a:tailEnd/>
            </a:ln>
          </p:spPr>
          <p:txBody>
            <a:bodyPr wrap="square">
              <a:spAutoFit/>
            </a:bodyPr>
            <a:lstStyle/>
            <a:p>
              <a:pPr algn="ctr"/>
              <a:r>
                <a:rPr lang="en-US" sz="3200" b="1" dirty="0" err="1" smtClean="0">
                  <a:latin typeface="Dosis ExtraBold" pitchFamily="2" charset="0"/>
                </a:rPr>
                <a:t>Thực</a:t>
              </a:r>
              <a:r>
                <a:rPr lang="en-US" sz="3200" b="1" dirty="0" smtClean="0">
                  <a:latin typeface="Dosis ExtraBold" pitchFamily="2" charset="0"/>
                </a:rPr>
                <a:t> </a:t>
              </a:r>
              <a:r>
                <a:rPr lang="en-US" sz="3200" b="1" dirty="0" err="1" smtClean="0">
                  <a:latin typeface="Dosis ExtraBold" pitchFamily="2" charset="0"/>
                </a:rPr>
                <a:t>trạng</a:t>
              </a:r>
              <a:endParaRPr lang="en-US" sz="5400" b="1" dirty="0">
                <a:solidFill>
                  <a:srgbClr val="002060"/>
                </a:solidFill>
                <a:latin typeface="Dosis ExtraBold" pitchFamily="2" charset="0"/>
              </a:endParaRPr>
            </a:p>
          </p:txBody>
        </p:sp>
      </p:grpSp>
      <p:grpSp>
        <p:nvGrpSpPr>
          <p:cNvPr id="13" name="Group 12"/>
          <p:cNvGrpSpPr/>
          <p:nvPr/>
        </p:nvGrpSpPr>
        <p:grpSpPr>
          <a:xfrm>
            <a:off x="2130789" y="4685157"/>
            <a:ext cx="7344564" cy="1335760"/>
            <a:chOff x="3612487" y="2994529"/>
            <a:chExt cx="5222979" cy="1335760"/>
          </a:xfrm>
        </p:grpSpPr>
        <p:sp>
          <p:nvSpPr>
            <p:cNvPr id="14" name="Round Same Side Corner Rectangle 13"/>
            <p:cNvSpPr/>
            <p:nvPr/>
          </p:nvSpPr>
          <p:spPr>
            <a:xfrm rot="16200000">
              <a:off x="5191518" y="1766075"/>
              <a:ext cx="1321343" cy="3807085"/>
            </a:xfrm>
            <a:prstGeom prst="round2SameRect">
              <a:avLst>
                <a:gd name="adj1" fmla="val 23321"/>
                <a:gd name="adj2" fmla="val 0"/>
              </a:avLst>
            </a:prstGeom>
            <a:solidFill>
              <a:schemeClr val="accent4">
                <a:lumMod val="60000"/>
                <a:lumOff val="4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latin typeface="Dosis ExtraBold" pitchFamily="2" charset="0"/>
              </a:endParaRPr>
            </a:p>
          </p:txBody>
        </p:sp>
        <p:sp>
          <p:nvSpPr>
            <p:cNvPr id="15" name="Round Same Side Corner Rectangle 14"/>
            <p:cNvSpPr/>
            <p:nvPr/>
          </p:nvSpPr>
          <p:spPr>
            <a:xfrm rot="5400000" flipH="1">
              <a:off x="7672350" y="3152757"/>
              <a:ext cx="1321343" cy="1004888"/>
            </a:xfrm>
            <a:prstGeom prst="round2SameRect">
              <a:avLst>
                <a:gd name="adj1" fmla="val 34679"/>
                <a:gd name="adj2" fmla="val 0"/>
              </a:avLst>
            </a:prstGeom>
            <a:solidFill>
              <a:schemeClr val="accent4">
                <a:lumMod val="60000"/>
                <a:lumOff val="4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TextBox 33"/>
            <p:cNvSpPr txBox="1">
              <a:spLocks noChangeArrowheads="1"/>
            </p:cNvSpPr>
            <p:nvPr/>
          </p:nvSpPr>
          <p:spPr bwMode="auto">
            <a:xfrm>
              <a:off x="8045845" y="3230714"/>
              <a:ext cx="559769" cy="830997"/>
            </a:xfrm>
            <a:prstGeom prst="rect">
              <a:avLst/>
            </a:prstGeom>
            <a:noFill/>
            <a:ln w="9525">
              <a:noFill/>
              <a:miter lim="800000"/>
              <a:headEnd/>
              <a:tailEnd/>
            </a:ln>
          </p:spPr>
          <p:txBody>
            <a:bodyPr wrap="none" anchor="ctr">
              <a:spAutoFit/>
            </a:bodyPr>
            <a:lstStyle/>
            <a:p>
              <a:pPr algn="ctr"/>
              <a:r>
                <a:rPr lang="en-US" sz="4800" b="1" dirty="0">
                  <a:solidFill>
                    <a:srgbClr val="002060"/>
                  </a:solidFill>
                  <a:latin typeface="Comic Sans MS" pitchFamily="66" charset="0"/>
                </a:rPr>
                <a:t>2</a:t>
              </a:r>
            </a:p>
          </p:txBody>
        </p:sp>
        <p:sp>
          <p:nvSpPr>
            <p:cNvPr id="17" name="Rectangle 37"/>
            <p:cNvSpPr>
              <a:spLocks noChangeArrowheads="1"/>
            </p:cNvSpPr>
            <p:nvPr/>
          </p:nvSpPr>
          <p:spPr bwMode="auto">
            <a:xfrm>
              <a:off x="3612487" y="3362813"/>
              <a:ext cx="4256161" cy="584775"/>
            </a:xfrm>
            <a:prstGeom prst="rect">
              <a:avLst/>
            </a:prstGeom>
            <a:noFill/>
            <a:ln w="9525">
              <a:noFill/>
              <a:miter lim="800000"/>
              <a:headEnd/>
              <a:tailEnd/>
            </a:ln>
          </p:spPr>
          <p:txBody>
            <a:bodyPr wrap="square">
              <a:spAutoFit/>
            </a:bodyPr>
            <a:lstStyle/>
            <a:p>
              <a:pPr algn="ctr"/>
              <a:r>
                <a:rPr lang="en-US" sz="3200" b="1" dirty="0" err="1" smtClean="0">
                  <a:latin typeface="Dosis ExtraBold" pitchFamily="2" charset="0"/>
                </a:rPr>
                <a:t>Các</a:t>
              </a:r>
              <a:r>
                <a:rPr lang="en-US" sz="3200" b="1" dirty="0" smtClean="0">
                  <a:latin typeface="Dosis ExtraBold" pitchFamily="2" charset="0"/>
                </a:rPr>
                <a:t> </a:t>
              </a:r>
              <a:r>
                <a:rPr lang="en-US" sz="3200" b="1" dirty="0" err="1" smtClean="0">
                  <a:latin typeface="Dosis ExtraBold" pitchFamily="2" charset="0"/>
                </a:rPr>
                <a:t>biện</a:t>
              </a:r>
              <a:r>
                <a:rPr lang="en-US" sz="3200" b="1" dirty="0" smtClean="0">
                  <a:latin typeface="Dosis ExtraBold" pitchFamily="2" charset="0"/>
                </a:rPr>
                <a:t> </a:t>
              </a:r>
              <a:r>
                <a:rPr lang="en-US" sz="3200" b="1" dirty="0" err="1" smtClean="0">
                  <a:latin typeface="Dosis ExtraBold" pitchFamily="2" charset="0"/>
                </a:rPr>
                <a:t>pháp</a:t>
              </a:r>
              <a:r>
                <a:rPr lang="en-US" sz="3200" b="1" dirty="0" smtClean="0">
                  <a:latin typeface="Dosis ExtraBold" pitchFamily="2" charset="0"/>
                </a:rPr>
                <a:t> </a:t>
              </a:r>
              <a:r>
                <a:rPr lang="en-US" sz="3200" b="1" dirty="0" err="1" smtClean="0">
                  <a:latin typeface="Dosis ExtraBold" pitchFamily="2" charset="0"/>
                </a:rPr>
                <a:t>thực</a:t>
              </a:r>
              <a:r>
                <a:rPr lang="en-US" sz="3200" b="1" dirty="0" smtClean="0">
                  <a:latin typeface="Dosis ExtraBold" pitchFamily="2" charset="0"/>
                </a:rPr>
                <a:t> </a:t>
              </a:r>
              <a:r>
                <a:rPr lang="en-US" sz="3200" b="1" dirty="0" err="1" smtClean="0">
                  <a:latin typeface="Dosis ExtraBold" pitchFamily="2" charset="0"/>
                </a:rPr>
                <a:t>hiện</a:t>
              </a:r>
              <a:endParaRPr lang="en-US" sz="5400" b="1" dirty="0">
                <a:solidFill>
                  <a:srgbClr val="002060"/>
                </a:solidFill>
                <a:latin typeface="Dosis ExtraBold" pitchFamily="2" charset="0"/>
              </a:endParaRPr>
            </a:p>
          </p:txBody>
        </p:sp>
      </p:grpSp>
    </p:spTree>
    <p:extLst>
      <p:ext uri="{BB962C8B-B14F-4D97-AF65-F5344CB8AC3E}">
        <p14:creationId xmlns:p14="http://schemas.microsoft.com/office/powerpoint/2010/main" val="332161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248874" y="51135"/>
            <a:ext cx="5783265" cy="958800"/>
            <a:chOff x="3041649" y="1295857"/>
            <a:chExt cx="5783265" cy="1351809"/>
          </a:xfrm>
        </p:grpSpPr>
        <p:sp>
          <p:nvSpPr>
            <p:cNvPr id="6" name="Round Same Side Corner Rectangle 5"/>
            <p:cNvSpPr/>
            <p:nvPr/>
          </p:nvSpPr>
          <p:spPr>
            <a:xfrm rot="16200000">
              <a:off x="4779310" y="-327961"/>
              <a:ext cx="1237966" cy="4713287"/>
            </a:xfrm>
            <a:prstGeom prst="round2SameRect">
              <a:avLst>
                <a:gd name="adj1" fmla="val 23321"/>
                <a:gd name="adj2" fmla="val 0"/>
              </a:avLst>
            </a:prstGeom>
            <a:solidFill>
              <a:schemeClr val="accent2">
                <a:lumMod val="60000"/>
                <a:lumOff val="4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srgbClr val="061333"/>
                </a:solidFill>
              </a:endParaRPr>
            </a:p>
          </p:txBody>
        </p:sp>
        <p:sp>
          <p:nvSpPr>
            <p:cNvPr id="7" name="Round Same Side Corner Rectangle 6"/>
            <p:cNvSpPr/>
            <p:nvPr/>
          </p:nvSpPr>
          <p:spPr>
            <a:xfrm rot="5400000" flipH="1">
              <a:off x="7703487" y="1526239"/>
              <a:ext cx="1237966" cy="1004888"/>
            </a:xfrm>
            <a:prstGeom prst="round2SameRect">
              <a:avLst>
                <a:gd name="adj1" fmla="val 34679"/>
                <a:gd name="adj2" fmla="val 0"/>
              </a:avLst>
            </a:prstGeom>
            <a:solidFill>
              <a:schemeClr val="accent2">
                <a:lumMod val="60000"/>
                <a:lumOff val="4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rgbClr val="061333"/>
                </a:solidFill>
              </a:endParaRPr>
            </a:p>
          </p:txBody>
        </p:sp>
        <p:sp>
          <p:nvSpPr>
            <p:cNvPr id="8" name="TextBox 8"/>
            <p:cNvSpPr txBox="1">
              <a:spLocks noChangeArrowheads="1"/>
            </p:cNvSpPr>
            <p:nvPr/>
          </p:nvSpPr>
          <p:spPr bwMode="auto">
            <a:xfrm>
              <a:off x="8011235" y="1295857"/>
              <a:ext cx="518616" cy="1301800"/>
            </a:xfrm>
            <a:prstGeom prst="rect">
              <a:avLst/>
            </a:prstGeom>
            <a:noFill/>
            <a:ln w="9525">
              <a:noFill/>
              <a:miter lim="800000"/>
              <a:headEnd/>
              <a:tailEnd/>
            </a:ln>
          </p:spPr>
          <p:txBody>
            <a:bodyPr wrap="square" anchor="ctr">
              <a:spAutoFit/>
            </a:bodyPr>
            <a:lstStyle/>
            <a:p>
              <a:pPr algn="ctr"/>
              <a:r>
                <a:rPr lang="en-US" sz="5400" b="1" dirty="0">
                  <a:solidFill>
                    <a:srgbClr val="061333"/>
                  </a:solidFill>
                </a:rPr>
                <a:t>1</a:t>
              </a:r>
            </a:p>
          </p:txBody>
        </p:sp>
        <p:sp>
          <p:nvSpPr>
            <p:cNvPr id="9" name="Rectangle 32"/>
            <p:cNvSpPr>
              <a:spLocks noChangeArrowheads="1"/>
            </p:cNvSpPr>
            <p:nvPr/>
          </p:nvSpPr>
          <p:spPr bwMode="auto">
            <a:xfrm>
              <a:off x="3242467" y="1409699"/>
              <a:ext cx="4311650" cy="998046"/>
            </a:xfrm>
            <a:prstGeom prst="rect">
              <a:avLst/>
            </a:prstGeom>
            <a:noFill/>
            <a:ln w="9525">
              <a:noFill/>
              <a:miter lim="800000"/>
              <a:headEnd/>
              <a:tailEnd/>
            </a:ln>
          </p:spPr>
          <p:txBody>
            <a:bodyPr wrap="square">
              <a:spAutoFit/>
            </a:bodyPr>
            <a:lstStyle/>
            <a:p>
              <a:pPr algn="ctr"/>
              <a:r>
                <a:rPr lang="en-US" sz="4000" b="1" dirty="0" err="1" smtClean="0">
                  <a:solidFill>
                    <a:srgbClr val="061333"/>
                  </a:solidFill>
                </a:rPr>
                <a:t>Thực</a:t>
              </a:r>
              <a:r>
                <a:rPr lang="en-US" sz="4000" b="1" dirty="0" smtClean="0">
                  <a:solidFill>
                    <a:srgbClr val="061333"/>
                  </a:solidFill>
                </a:rPr>
                <a:t> </a:t>
              </a:r>
              <a:r>
                <a:rPr lang="en-US" sz="4000" b="1" dirty="0" err="1" smtClean="0">
                  <a:solidFill>
                    <a:srgbClr val="061333"/>
                  </a:solidFill>
                </a:rPr>
                <a:t>trạng</a:t>
              </a:r>
              <a:endParaRPr lang="en-US" sz="4000" b="1" dirty="0">
                <a:solidFill>
                  <a:srgbClr val="061333"/>
                </a:solidFill>
              </a:endParaRPr>
            </a:p>
          </p:txBody>
        </p:sp>
      </p:grpSp>
      <p:sp>
        <p:nvSpPr>
          <p:cNvPr id="22" name="Freeform 21"/>
          <p:cNvSpPr/>
          <p:nvPr/>
        </p:nvSpPr>
        <p:spPr>
          <a:xfrm>
            <a:off x="430079" y="5866807"/>
            <a:ext cx="660400" cy="504825"/>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rgbClr val="061333"/>
              </a:solidFill>
            </a:endParaRPr>
          </a:p>
        </p:txBody>
      </p:sp>
      <p:sp>
        <p:nvSpPr>
          <p:cNvPr id="2" name="Rectangle 1"/>
          <p:cNvSpPr/>
          <p:nvPr/>
        </p:nvSpPr>
        <p:spPr>
          <a:xfrm>
            <a:off x="576758" y="3187633"/>
            <a:ext cx="10901010" cy="1029667"/>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spcBef>
                <a:spcPts val="0"/>
              </a:spcBef>
              <a:spcAft>
                <a:spcPts val="0"/>
              </a:spcAft>
              <a:defRPr/>
            </a:pPr>
            <a:r>
              <a:rPr lang="es-ES" sz="2800" b="1" dirty="0" err="1" smtClean="0">
                <a:solidFill>
                  <a:srgbClr val="002060"/>
                </a:solidFill>
              </a:rPr>
              <a:t>Môn</a:t>
            </a:r>
            <a:r>
              <a:rPr lang="es-ES" sz="2800" b="1" dirty="0" smtClean="0">
                <a:solidFill>
                  <a:srgbClr val="002060"/>
                </a:solidFill>
              </a:rPr>
              <a:t> </a:t>
            </a:r>
            <a:r>
              <a:rPr lang="es-ES" sz="2800" b="1" dirty="0">
                <a:solidFill>
                  <a:srgbClr val="002060"/>
                </a:solidFill>
              </a:rPr>
              <a:t>KHTN </a:t>
            </a:r>
            <a:r>
              <a:rPr lang="es-ES" sz="2800" b="1" dirty="0" err="1">
                <a:solidFill>
                  <a:srgbClr val="002060"/>
                </a:solidFill>
              </a:rPr>
              <a:t>không</a:t>
            </a:r>
            <a:r>
              <a:rPr lang="es-ES" sz="2800" b="1" dirty="0">
                <a:solidFill>
                  <a:srgbClr val="002060"/>
                </a:solidFill>
              </a:rPr>
              <a:t> </a:t>
            </a:r>
            <a:r>
              <a:rPr lang="es-ES" sz="2800" b="1" dirty="0" err="1">
                <a:solidFill>
                  <a:srgbClr val="002060"/>
                </a:solidFill>
              </a:rPr>
              <a:t>được</a:t>
            </a:r>
            <a:r>
              <a:rPr lang="es-ES" sz="2800" b="1" dirty="0">
                <a:solidFill>
                  <a:srgbClr val="002060"/>
                </a:solidFill>
              </a:rPr>
              <a:t> </a:t>
            </a:r>
            <a:r>
              <a:rPr lang="es-ES" sz="2800" b="1" dirty="0" err="1">
                <a:solidFill>
                  <a:srgbClr val="002060"/>
                </a:solidFill>
              </a:rPr>
              <a:t>lựa</a:t>
            </a:r>
            <a:r>
              <a:rPr lang="es-ES" sz="2800" b="1" dirty="0">
                <a:solidFill>
                  <a:srgbClr val="002060"/>
                </a:solidFill>
              </a:rPr>
              <a:t> </a:t>
            </a:r>
            <a:r>
              <a:rPr lang="es-ES" sz="2800" b="1" dirty="0" err="1">
                <a:solidFill>
                  <a:srgbClr val="002060"/>
                </a:solidFill>
              </a:rPr>
              <a:t>chọn</a:t>
            </a:r>
            <a:r>
              <a:rPr lang="es-ES" sz="2800" b="1" dirty="0">
                <a:solidFill>
                  <a:srgbClr val="002060"/>
                </a:solidFill>
              </a:rPr>
              <a:t> </a:t>
            </a:r>
            <a:r>
              <a:rPr lang="es-ES" sz="2800" b="1" dirty="0" err="1">
                <a:solidFill>
                  <a:srgbClr val="002060"/>
                </a:solidFill>
              </a:rPr>
              <a:t>thi</a:t>
            </a:r>
            <a:r>
              <a:rPr lang="es-ES" sz="2800" b="1" dirty="0">
                <a:solidFill>
                  <a:srgbClr val="002060"/>
                </a:solidFill>
              </a:rPr>
              <a:t> </a:t>
            </a:r>
            <a:r>
              <a:rPr lang="es-ES" sz="2800" b="1" dirty="0" err="1">
                <a:solidFill>
                  <a:srgbClr val="002060"/>
                </a:solidFill>
              </a:rPr>
              <a:t>vào</a:t>
            </a:r>
            <a:r>
              <a:rPr lang="es-ES" sz="2800" b="1" dirty="0">
                <a:solidFill>
                  <a:srgbClr val="002060"/>
                </a:solidFill>
              </a:rPr>
              <a:t> 10, </a:t>
            </a:r>
            <a:r>
              <a:rPr lang="es-ES" sz="2800" b="1" dirty="0" err="1">
                <a:solidFill>
                  <a:srgbClr val="002060"/>
                </a:solidFill>
              </a:rPr>
              <a:t>nên</a:t>
            </a:r>
            <a:r>
              <a:rPr lang="es-ES" sz="2800" b="1" dirty="0">
                <a:solidFill>
                  <a:srgbClr val="002060"/>
                </a:solidFill>
              </a:rPr>
              <a:t> HS </a:t>
            </a:r>
            <a:r>
              <a:rPr lang="es-ES" sz="2800" b="1" dirty="0" err="1">
                <a:solidFill>
                  <a:srgbClr val="002060"/>
                </a:solidFill>
              </a:rPr>
              <a:t>và</a:t>
            </a:r>
            <a:r>
              <a:rPr lang="es-ES" sz="2800" b="1" dirty="0">
                <a:solidFill>
                  <a:srgbClr val="002060"/>
                </a:solidFill>
              </a:rPr>
              <a:t> </a:t>
            </a:r>
            <a:r>
              <a:rPr lang="es-ES" sz="2800" b="1" dirty="0" err="1">
                <a:solidFill>
                  <a:srgbClr val="002060"/>
                </a:solidFill>
              </a:rPr>
              <a:t>phụ</a:t>
            </a:r>
            <a:r>
              <a:rPr lang="es-ES" sz="2800" b="1" dirty="0">
                <a:solidFill>
                  <a:srgbClr val="002060"/>
                </a:solidFill>
              </a:rPr>
              <a:t> </a:t>
            </a:r>
            <a:r>
              <a:rPr lang="es-ES" sz="2800" b="1" dirty="0" err="1">
                <a:solidFill>
                  <a:srgbClr val="002060"/>
                </a:solidFill>
              </a:rPr>
              <a:t>huynh</a:t>
            </a:r>
            <a:r>
              <a:rPr lang="es-ES" sz="2800" b="1" dirty="0">
                <a:solidFill>
                  <a:srgbClr val="002060"/>
                </a:solidFill>
              </a:rPr>
              <a:t> </a:t>
            </a:r>
            <a:r>
              <a:rPr lang="es-ES" sz="2800" b="1" dirty="0" err="1">
                <a:solidFill>
                  <a:srgbClr val="002060"/>
                </a:solidFill>
              </a:rPr>
              <a:t>chưa</a:t>
            </a:r>
            <a:r>
              <a:rPr lang="es-ES" sz="2800" b="1" dirty="0">
                <a:solidFill>
                  <a:srgbClr val="002060"/>
                </a:solidFill>
              </a:rPr>
              <a:t> </a:t>
            </a:r>
            <a:r>
              <a:rPr lang="es-ES" sz="2800" b="1" dirty="0" err="1">
                <a:solidFill>
                  <a:srgbClr val="002060"/>
                </a:solidFill>
              </a:rPr>
              <a:t>thực</a:t>
            </a:r>
            <a:r>
              <a:rPr lang="es-ES" sz="2800" b="1" dirty="0">
                <a:solidFill>
                  <a:srgbClr val="002060"/>
                </a:solidFill>
              </a:rPr>
              <a:t> </a:t>
            </a:r>
            <a:r>
              <a:rPr lang="es-ES" sz="2800" b="1" dirty="0" err="1">
                <a:solidFill>
                  <a:srgbClr val="002060"/>
                </a:solidFill>
              </a:rPr>
              <a:t>sự</a:t>
            </a:r>
            <a:r>
              <a:rPr lang="es-ES" sz="2800" b="1" dirty="0">
                <a:solidFill>
                  <a:srgbClr val="002060"/>
                </a:solidFill>
              </a:rPr>
              <a:t> </a:t>
            </a:r>
            <a:r>
              <a:rPr lang="es-ES" sz="2800" b="1" dirty="0" err="1">
                <a:solidFill>
                  <a:srgbClr val="002060"/>
                </a:solidFill>
              </a:rPr>
              <a:t>coi</a:t>
            </a:r>
            <a:r>
              <a:rPr lang="es-ES" sz="2800" b="1" dirty="0">
                <a:solidFill>
                  <a:srgbClr val="002060"/>
                </a:solidFill>
              </a:rPr>
              <a:t> </a:t>
            </a:r>
            <a:r>
              <a:rPr lang="es-ES" sz="2800" b="1" dirty="0" err="1">
                <a:solidFill>
                  <a:srgbClr val="002060"/>
                </a:solidFill>
              </a:rPr>
              <a:t>trọng</a:t>
            </a:r>
            <a:r>
              <a:rPr lang="es-ES" sz="2800" b="1" dirty="0">
                <a:solidFill>
                  <a:srgbClr val="002060"/>
                </a:solidFill>
              </a:rPr>
              <a:t> </a:t>
            </a:r>
            <a:r>
              <a:rPr lang="es-ES" sz="2800" b="1" dirty="0" err="1">
                <a:solidFill>
                  <a:srgbClr val="002060"/>
                </a:solidFill>
              </a:rPr>
              <a:t>bộ</a:t>
            </a:r>
            <a:r>
              <a:rPr lang="es-ES" sz="2800" b="1" dirty="0">
                <a:solidFill>
                  <a:srgbClr val="002060"/>
                </a:solidFill>
              </a:rPr>
              <a:t> </a:t>
            </a:r>
            <a:r>
              <a:rPr lang="es-ES" sz="2800" b="1" dirty="0" err="1" smtClean="0">
                <a:solidFill>
                  <a:srgbClr val="002060"/>
                </a:solidFill>
              </a:rPr>
              <a:t>môn</a:t>
            </a:r>
            <a:r>
              <a:rPr lang="es-ES" sz="2800" b="1" dirty="0" smtClean="0">
                <a:solidFill>
                  <a:srgbClr val="002060"/>
                </a:solidFill>
              </a:rPr>
              <a:t>, HS </a:t>
            </a:r>
            <a:r>
              <a:rPr lang="es-ES" sz="2800" b="1" dirty="0" err="1" smtClean="0">
                <a:solidFill>
                  <a:srgbClr val="002060"/>
                </a:solidFill>
              </a:rPr>
              <a:t>chưa</a:t>
            </a:r>
            <a:r>
              <a:rPr lang="es-ES" sz="2800" b="1" dirty="0" smtClean="0">
                <a:solidFill>
                  <a:srgbClr val="002060"/>
                </a:solidFill>
              </a:rPr>
              <a:t> </a:t>
            </a:r>
            <a:r>
              <a:rPr lang="es-ES" sz="2800" b="1" dirty="0" err="1">
                <a:solidFill>
                  <a:srgbClr val="002060"/>
                </a:solidFill>
              </a:rPr>
              <a:t>đầu</a:t>
            </a:r>
            <a:r>
              <a:rPr lang="es-ES" sz="2800" b="1" dirty="0">
                <a:solidFill>
                  <a:srgbClr val="002060"/>
                </a:solidFill>
              </a:rPr>
              <a:t> </a:t>
            </a:r>
            <a:r>
              <a:rPr lang="es-ES" sz="2800" b="1" dirty="0" err="1">
                <a:solidFill>
                  <a:srgbClr val="002060"/>
                </a:solidFill>
              </a:rPr>
              <a:t>tư</a:t>
            </a:r>
            <a:r>
              <a:rPr lang="es-ES" sz="2800" b="1" dirty="0">
                <a:solidFill>
                  <a:srgbClr val="002060"/>
                </a:solidFill>
              </a:rPr>
              <a:t> </a:t>
            </a:r>
            <a:r>
              <a:rPr lang="es-ES" sz="2800" b="1" dirty="0" err="1">
                <a:solidFill>
                  <a:srgbClr val="002060"/>
                </a:solidFill>
              </a:rPr>
              <a:t>tâm</a:t>
            </a:r>
            <a:r>
              <a:rPr lang="es-ES" sz="2800" b="1" dirty="0">
                <a:solidFill>
                  <a:srgbClr val="002060"/>
                </a:solidFill>
              </a:rPr>
              <a:t> </a:t>
            </a:r>
            <a:r>
              <a:rPr lang="es-ES" sz="2800" b="1" dirty="0" err="1">
                <a:solidFill>
                  <a:srgbClr val="002060"/>
                </a:solidFill>
              </a:rPr>
              <a:t>sức</a:t>
            </a:r>
            <a:r>
              <a:rPr lang="es-ES" sz="2800" b="1" dirty="0">
                <a:solidFill>
                  <a:srgbClr val="002060"/>
                </a:solidFill>
              </a:rPr>
              <a:t>, </a:t>
            </a:r>
            <a:r>
              <a:rPr lang="es-ES" sz="2800" b="1" dirty="0" err="1">
                <a:solidFill>
                  <a:srgbClr val="002060"/>
                </a:solidFill>
              </a:rPr>
              <a:t>dẫn</a:t>
            </a:r>
            <a:r>
              <a:rPr lang="es-ES" sz="2800" b="1" dirty="0">
                <a:solidFill>
                  <a:srgbClr val="002060"/>
                </a:solidFill>
              </a:rPr>
              <a:t> </a:t>
            </a:r>
            <a:r>
              <a:rPr lang="es-ES" sz="2800" b="1" dirty="0" err="1">
                <a:solidFill>
                  <a:srgbClr val="002060"/>
                </a:solidFill>
              </a:rPr>
              <a:t>tới</a:t>
            </a:r>
            <a:r>
              <a:rPr lang="es-ES" sz="2800" b="1" dirty="0">
                <a:solidFill>
                  <a:srgbClr val="002060"/>
                </a:solidFill>
              </a:rPr>
              <a:t> </a:t>
            </a:r>
            <a:r>
              <a:rPr lang="es-ES" sz="2800" b="1" dirty="0" err="1">
                <a:solidFill>
                  <a:srgbClr val="002060"/>
                </a:solidFill>
              </a:rPr>
              <a:t>kết</a:t>
            </a:r>
            <a:r>
              <a:rPr lang="es-ES" sz="2800" b="1" dirty="0">
                <a:solidFill>
                  <a:srgbClr val="002060"/>
                </a:solidFill>
              </a:rPr>
              <a:t> </a:t>
            </a:r>
            <a:r>
              <a:rPr lang="es-ES" sz="2800" b="1" dirty="0" err="1">
                <a:solidFill>
                  <a:srgbClr val="002060"/>
                </a:solidFill>
              </a:rPr>
              <a:t>quả</a:t>
            </a:r>
            <a:r>
              <a:rPr lang="es-ES" sz="2800" b="1" dirty="0">
                <a:solidFill>
                  <a:srgbClr val="002060"/>
                </a:solidFill>
              </a:rPr>
              <a:t> </a:t>
            </a:r>
            <a:r>
              <a:rPr lang="es-ES" sz="2800" b="1" dirty="0" err="1">
                <a:solidFill>
                  <a:srgbClr val="002060"/>
                </a:solidFill>
              </a:rPr>
              <a:t>học</a:t>
            </a:r>
            <a:r>
              <a:rPr lang="es-ES" sz="2800" b="1" dirty="0">
                <a:solidFill>
                  <a:srgbClr val="002060"/>
                </a:solidFill>
              </a:rPr>
              <a:t> </a:t>
            </a:r>
            <a:r>
              <a:rPr lang="es-ES" sz="2800" b="1" dirty="0" err="1">
                <a:solidFill>
                  <a:srgbClr val="002060"/>
                </a:solidFill>
              </a:rPr>
              <a:t>tập</a:t>
            </a:r>
            <a:r>
              <a:rPr lang="es-ES" sz="2800" b="1" dirty="0">
                <a:solidFill>
                  <a:srgbClr val="002060"/>
                </a:solidFill>
              </a:rPr>
              <a:t> </a:t>
            </a:r>
            <a:r>
              <a:rPr lang="es-ES" sz="2800" b="1" dirty="0" err="1">
                <a:solidFill>
                  <a:srgbClr val="002060"/>
                </a:solidFill>
              </a:rPr>
              <a:t>bộ</a:t>
            </a:r>
            <a:r>
              <a:rPr lang="es-ES" sz="2800" b="1" dirty="0">
                <a:solidFill>
                  <a:srgbClr val="002060"/>
                </a:solidFill>
              </a:rPr>
              <a:t> </a:t>
            </a:r>
            <a:r>
              <a:rPr lang="es-ES" sz="2800" b="1" dirty="0" err="1">
                <a:solidFill>
                  <a:srgbClr val="002060"/>
                </a:solidFill>
              </a:rPr>
              <a:t>môn</a:t>
            </a:r>
            <a:r>
              <a:rPr lang="es-ES" sz="2800" b="1" dirty="0">
                <a:solidFill>
                  <a:srgbClr val="002060"/>
                </a:solidFill>
              </a:rPr>
              <a:t> </a:t>
            </a:r>
            <a:r>
              <a:rPr lang="es-ES" sz="2800" b="1" dirty="0" err="1">
                <a:solidFill>
                  <a:srgbClr val="002060"/>
                </a:solidFill>
              </a:rPr>
              <a:t>chưa</a:t>
            </a:r>
            <a:r>
              <a:rPr lang="es-ES" sz="2800" b="1" dirty="0">
                <a:solidFill>
                  <a:srgbClr val="002060"/>
                </a:solidFill>
              </a:rPr>
              <a:t> cao</a:t>
            </a:r>
            <a:endParaRPr lang="en-US" sz="2800" b="1" dirty="0">
              <a:solidFill>
                <a:srgbClr val="002060"/>
              </a:solidFill>
            </a:endParaRPr>
          </a:p>
        </p:txBody>
      </p:sp>
      <p:sp>
        <p:nvSpPr>
          <p:cNvPr id="23" name="Freeform 22"/>
          <p:cNvSpPr/>
          <p:nvPr/>
        </p:nvSpPr>
        <p:spPr>
          <a:xfrm>
            <a:off x="140899" y="1292047"/>
            <a:ext cx="514218" cy="45743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00206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rgbClr val="002060"/>
              </a:solidFill>
            </a:endParaRPr>
          </a:p>
        </p:txBody>
      </p:sp>
      <p:sp>
        <p:nvSpPr>
          <p:cNvPr id="4" name="Rectangle 3"/>
          <p:cNvSpPr/>
          <p:nvPr/>
        </p:nvSpPr>
        <p:spPr>
          <a:xfrm>
            <a:off x="478191" y="1258168"/>
            <a:ext cx="5770683" cy="523220"/>
          </a:xfrm>
          <a:prstGeom prst="rect">
            <a:avLst/>
          </a:prstGeom>
        </p:spPr>
        <p:txBody>
          <a:bodyPr wrap="square">
            <a:spAutoFit/>
          </a:bodyPr>
          <a:lstStyle/>
          <a:p>
            <a:pPr algn="just">
              <a:defRPr/>
            </a:pPr>
            <a:r>
              <a:rPr lang="en-US" sz="2800" b="1" dirty="0">
                <a:solidFill>
                  <a:srgbClr val="002060"/>
                </a:solidFill>
              </a:rPr>
              <a:t> </a:t>
            </a:r>
            <a:r>
              <a:rPr lang="en-US" sz="2800" b="1" dirty="0" smtClean="0">
                <a:solidFill>
                  <a:srgbClr val="002060"/>
                </a:solidFill>
              </a:rPr>
              <a:t>M</a:t>
            </a:r>
            <a:r>
              <a:rPr lang="es-ES" sz="2800" b="1" dirty="0" err="1">
                <a:solidFill>
                  <a:srgbClr val="002060"/>
                </a:solidFill>
              </a:rPr>
              <a:t>ôn</a:t>
            </a:r>
            <a:r>
              <a:rPr lang="es-ES" sz="2800" b="1" dirty="0">
                <a:solidFill>
                  <a:srgbClr val="002060"/>
                </a:solidFill>
              </a:rPr>
              <a:t> </a:t>
            </a:r>
            <a:r>
              <a:rPr lang="es-ES" sz="2800" b="1" dirty="0" err="1">
                <a:solidFill>
                  <a:srgbClr val="002060"/>
                </a:solidFill>
              </a:rPr>
              <a:t>học</a:t>
            </a:r>
            <a:r>
              <a:rPr lang="es-ES" sz="2800" b="1" dirty="0">
                <a:solidFill>
                  <a:srgbClr val="002060"/>
                </a:solidFill>
              </a:rPr>
              <a:t> </a:t>
            </a:r>
            <a:r>
              <a:rPr lang="es-ES" sz="2800" b="1" dirty="0" err="1">
                <a:solidFill>
                  <a:srgbClr val="002060"/>
                </a:solidFill>
              </a:rPr>
              <a:t>khó</a:t>
            </a:r>
            <a:r>
              <a:rPr lang="es-ES" sz="2800" b="1" dirty="0">
                <a:solidFill>
                  <a:srgbClr val="002060"/>
                </a:solidFill>
              </a:rPr>
              <a:t>, </a:t>
            </a:r>
            <a:r>
              <a:rPr lang="es-ES" sz="2800" b="1" dirty="0" err="1">
                <a:solidFill>
                  <a:srgbClr val="002060"/>
                </a:solidFill>
              </a:rPr>
              <a:t>gồm</a:t>
            </a:r>
            <a:r>
              <a:rPr lang="es-ES" sz="2800" b="1" dirty="0">
                <a:solidFill>
                  <a:srgbClr val="002060"/>
                </a:solidFill>
              </a:rPr>
              <a:t> </a:t>
            </a:r>
            <a:r>
              <a:rPr lang="es-ES" sz="2800" b="1" dirty="0" err="1">
                <a:solidFill>
                  <a:srgbClr val="002060"/>
                </a:solidFill>
              </a:rPr>
              <a:t>nhiều</a:t>
            </a:r>
            <a:r>
              <a:rPr lang="es-ES" sz="2800" b="1" dirty="0">
                <a:solidFill>
                  <a:srgbClr val="002060"/>
                </a:solidFill>
              </a:rPr>
              <a:t> </a:t>
            </a:r>
            <a:r>
              <a:rPr lang="es-ES" sz="2800" b="1" dirty="0" err="1">
                <a:solidFill>
                  <a:srgbClr val="002060"/>
                </a:solidFill>
              </a:rPr>
              <a:t>lĩnh</a:t>
            </a:r>
            <a:r>
              <a:rPr lang="es-ES" sz="2800" b="1" dirty="0">
                <a:solidFill>
                  <a:srgbClr val="002060"/>
                </a:solidFill>
              </a:rPr>
              <a:t> </a:t>
            </a:r>
            <a:r>
              <a:rPr lang="es-ES" sz="2800" b="1" dirty="0" err="1">
                <a:solidFill>
                  <a:srgbClr val="002060"/>
                </a:solidFill>
              </a:rPr>
              <a:t>vực</a:t>
            </a:r>
            <a:r>
              <a:rPr lang="es-ES" sz="2800" b="1" dirty="0">
                <a:solidFill>
                  <a:srgbClr val="002060"/>
                </a:solidFill>
              </a:rPr>
              <a:t>.</a:t>
            </a:r>
            <a:endParaRPr lang="en-US" sz="2800" b="1" dirty="0">
              <a:solidFill>
                <a:srgbClr val="002060"/>
              </a:solidFill>
            </a:endParaRPr>
          </a:p>
        </p:txBody>
      </p:sp>
      <p:sp>
        <p:nvSpPr>
          <p:cNvPr id="26" name="Rectangle 25"/>
          <p:cNvSpPr/>
          <p:nvPr/>
        </p:nvSpPr>
        <p:spPr>
          <a:xfrm>
            <a:off x="576758" y="1951355"/>
            <a:ext cx="10901009" cy="954107"/>
          </a:xfrm>
          <a:prstGeom prst="rect">
            <a:avLst/>
          </a:prstGeom>
        </p:spPr>
        <p:txBody>
          <a:bodyPr wrap="square">
            <a:spAutoFit/>
          </a:bodyPr>
          <a:lstStyle/>
          <a:p>
            <a:pPr algn="just" fontAlgn="auto">
              <a:spcBef>
                <a:spcPts val="0"/>
              </a:spcBef>
              <a:spcAft>
                <a:spcPts val="0"/>
              </a:spcAft>
              <a:defRPr/>
            </a:pPr>
            <a:r>
              <a:rPr lang="en-US" sz="2800" b="1" dirty="0" err="1" smtClean="0">
                <a:solidFill>
                  <a:srgbClr val="002060"/>
                </a:solidFill>
              </a:rPr>
              <a:t>Các</a:t>
            </a:r>
            <a:r>
              <a:rPr lang="en-US" sz="2800" b="1" dirty="0" smtClean="0">
                <a:solidFill>
                  <a:srgbClr val="002060"/>
                </a:solidFill>
              </a:rPr>
              <a:t> </a:t>
            </a:r>
            <a:r>
              <a:rPr lang="en-US" sz="2800" b="1" dirty="0" err="1">
                <a:solidFill>
                  <a:srgbClr val="002060"/>
                </a:solidFill>
              </a:rPr>
              <a:t>phần</a:t>
            </a:r>
            <a:r>
              <a:rPr lang="en-US" sz="2800" b="1" dirty="0">
                <a:solidFill>
                  <a:srgbClr val="002060"/>
                </a:solidFill>
              </a:rPr>
              <a:t> </a:t>
            </a:r>
            <a:r>
              <a:rPr lang="en-US" sz="2800" b="1" dirty="0" err="1">
                <a:solidFill>
                  <a:srgbClr val="002060"/>
                </a:solidFill>
              </a:rPr>
              <a:t>kiến</a:t>
            </a:r>
            <a:r>
              <a:rPr lang="en-US" sz="2800" b="1" dirty="0">
                <a:solidFill>
                  <a:srgbClr val="002060"/>
                </a:solidFill>
              </a:rPr>
              <a:t> </a:t>
            </a:r>
            <a:r>
              <a:rPr lang="en-US" sz="2800" b="1" dirty="0" err="1">
                <a:solidFill>
                  <a:srgbClr val="002060"/>
                </a:solidFill>
              </a:rPr>
              <a:t>thức</a:t>
            </a:r>
            <a:r>
              <a:rPr lang="en-US" sz="2800" b="1" dirty="0">
                <a:solidFill>
                  <a:srgbClr val="002060"/>
                </a:solidFill>
              </a:rPr>
              <a:t> </a:t>
            </a:r>
            <a:r>
              <a:rPr lang="en-US" sz="2800" b="1" dirty="0" err="1">
                <a:solidFill>
                  <a:srgbClr val="002060"/>
                </a:solidFill>
              </a:rPr>
              <a:t>bị</a:t>
            </a:r>
            <a:r>
              <a:rPr lang="en-US" sz="2800" b="1" dirty="0">
                <a:solidFill>
                  <a:srgbClr val="002060"/>
                </a:solidFill>
              </a:rPr>
              <a:t> </a:t>
            </a:r>
            <a:r>
              <a:rPr lang="en-US" sz="2800" b="1" dirty="0" err="1">
                <a:solidFill>
                  <a:srgbClr val="002060"/>
                </a:solidFill>
              </a:rPr>
              <a:t>ngắt</a:t>
            </a:r>
            <a:r>
              <a:rPr lang="en-US" sz="2800" b="1" dirty="0">
                <a:solidFill>
                  <a:srgbClr val="002060"/>
                </a:solidFill>
              </a:rPr>
              <a:t> </a:t>
            </a:r>
            <a:r>
              <a:rPr lang="en-US" sz="2800" b="1" dirty="0" err="1">
                <a:solidFill>
                  <a:srgbClr val="002060"/>
                </a:solidFill>
              </a:rPr>
              <a:t>quãng</a:t>
            </a:r>
            <a:r>
              <a:rPr lang="en-US" sz="2800" b="1" dirty="0">
                <a:solidFill>
                  <a:srgbClr val="002060"/>
                </a:solidFill>
              </a:rPr>
              <a:t> </a:t>
            </a:r>
            <a:r>
              <a:rPr lang="en-US" sz="2800" b="1" dirty="0" err="1">
                <a:solidFill>
                  <a:srgbClr val="002060"/>
                </a:solidFill>
              </a:rPr>
              <a:t>giữa</a:t>
            </a:r>
            <a:r>
              <a:rPr lang="en-US" sz="2800" b="1" dirty="0">
                <a:solidFill>
                  <a:srgbClr val="002060"/>
                </a:solidFill>
              </a:rPr>
              <a:t> </a:t>
            </a:r>
            <a:r>
              <a:rPr lang="en-US" sz="2800" b="1" dirty="0" err="1">
                <a:solidFill>
                  <a:srgbClr val="002060"/>
                </a:solidFill>
              </a:rPr>
              <a:t>các</a:t>
            </a:r>
            <a:r>
              <a:rPr lang="en-US" sz="2800" b="1" dirty="0">
                <a:solidFill>
                  <a:srgbClr val="002060"/>
                </a:solidFill>
              </a:rPr>
              <a:t> </a:t>
            </a:r>
            <a:r>
              <a:rPr lang="en-US" sz="2800" b="1" dirty="0" err="1">
                <a:solidFill>
                  <a:srgbClr val="002060"/>
                </a:solidFill>
              </a:rPr>
              <a:t>năm</a:t>
            </a:r>
            <a:r>
              <a:rPr lang="en-US" sz="2800" b="1" dirty="0">
                <a:solidFill>
                  <a:srgbClr val="002060"/>
                </a:solidFill>
              </a:rPr>
              <a:t> </a:t>
            </a:r>
            <a:r>
              <a:rPr lang="en-US" sz="2800" b="1" dirty="0" err="1">
                <a:solidFill>
                  <a:srgbClr val="002060"/>
                </a:solidFill>
              </a:rPr>
              <a:t>học</a:t>
            </a:r>
            <a:r>
              <a:rPr lang="en-US" sz="2800" b="1" dirty="0">
                <a:solidFill>
                  <a:srgbClr val="002060"/>
                </a:solidFill>
              </a:rPr>
              <a:t>, </a:t>
            </a:r>
            <a:r>
              <a:rPr lang="en-US" sz="2800" b="1" dirty="0" err="1">
                <a:solidFill>
                  <a:srgbClr val="002060"/>
                </a:solidFill>
              </a:rPr>
              <a:t>khiến</a:t>
            </a:r>
            <a:r>
              <a:rPr lang="en-US" sz="2800" b="1" dirty="0">
                <a:solidFill>
                  <a:srgbClr val="002060"/>
                </a:solidFill>
              </a:rPr>
              <a:t> </a:t>
            </a:r>
            <a:r>
              <a:rPr lang="en-US" sz="2800" b="1" dirty="0" err="1">
                <a:solidFill>
                  <a:srgbClr val="002060"/>
                </a:solidFill>
              </a:rPr>
              <a:t>việc</a:t>
            </a:r>
            <a:r>
              <a:rPr lang="en-US" sz="2800" b="1" dirty="0">
                <a:solidFill>
                  <a:srgbClr val="002060"/>
                </a:solidFill>
              </a:rPr>
              <a:t> </a:t>
            </a:r>
            <a:r>
              <a:rPr lang="en-US" sz="2800" b="1" dirty="0" err="1">
                <a:solidFill>
                  <a:srgbClr val="002060"/>
                </a:solidFill>
              </a:rPr>
              <a:t>ghi</a:t>
            </a:r>
            <a:r>
              <a:rPr lang="en-US" sz="2800" b="1" dirty="0">
                <a:solidFill>
                  <a:srgbClr val="002060"/>
                </a:solidFill>
              </a:rPr>
              <a:t> </a:t>
            </a:r>
            <a:r>
              <a:rPr lang="en-US" sz="2800" b="1" dirty="0" err="1">
                <a:solidFill>
                  <a:srgbClr val="002060"/>
                </a:solidFill>
              </a:rPr>
              <a:t>nhớ</a:t>
            </a:r>
            <a:r>
              <a:rPr lang="en-US" sz="2800" b="1" dirty="0">
                <a:solidFill>
                  <a:srgbClr val="002060"/>
                </a:solidFill>
              </a:rPr>
              <a:t> </a:t>
            </a:r>
            <a:r>
              <a:rPr lang="en-US" sz="2800" b="1" dirty="0" err="1">
                <a:solidFill>
                  <a:srgbClr val="002060"/>
                </a:solidFill>
              </a:rPr>
              <a:t>kiến</a:t>
            </a:r>
            <a:r>
              <a:rPr lang="en-US" sz="2800" b="1" dirty="0">
                <a:solidFill>
                  <a:srgbClr val="002060"/>
                </a:solidFill>
              </a:rPr>
              <a:t> </a:t>
            </a:r>
            <a:r>
              <a:rPr lang="en-US" sz="2800" b="1" dirty="0" err="1">
                <a:solidFill>
                  <a:srgbClr val="002060"/>
                </a:solidFill>
              </a:rPr>
              <a:t>thức</a:t>
            </a:r>
            <a:r>
              <a:rPr lang="en-US" sz="2800" b="1" dirty="0">
                <a:solidFill>
                  <a:srgbClr val="002060"/>
                </a:solidFill>
              </a:rPr>
              <a:t> </a:t>
            </a:r>
            <a:r>
              <a:rPr lang="en-US" sz="2800" b="1" dirty="0" err="1">
                <a:solidFill>
                  <a:srgbClr val="002060"/>
                </a:solidFill>
              </a:rPr>
              <a:t>của</a:t>
            </a:r>
            <a:r>
              <a:rPr lang="en-US" sz="2800" b="1" dirty="0">
                <a:solidFill>
                  <a:srgbClr val="002060"/>
                </a:solidFill>
              </a:rPr>
              <a:t> HS </a:t>
            </a:r>
            <a:r>
              <a:rPr lang="en-US" sz="2800" b="1" dirty="0" err="1">
                <a:solidFill>
                  <a:srgbClr val="002060"/>
                </a:solidFill>
              </a:rPr>
              <a:t>gặp</a:t>
            </a:r>
            <a:r>
              <a:rPr lang="en-US" sz="2800" b="1" dirty="0">
                <a:solidFill>
                  <a:srgbClr val="002060"/>
                </a:solidFill>
              </a:rPr>
              <a:t> </a:t>
            </a:r>
            <a:r>
              <a:rPr lang="en-US" sz="2800" b="1" dirty="0" err="1">
                <a:solidFill>
                  <a:srgbClr val="002060"/>
                </a:solidFill>
              </a:rPr>
              <a:t>nhiều</a:t>
            </a:r>
            <a:r>
              <a:rPr lang="en-US" sz="2800" b="1" dirty="0">
                <a:solidFill>
                  <a:srgbClr val="002060"/>
                </a:solidFill>
              </a:rPr>
              <a:t> </a:t>
            </a:r>
            <a:r>
              <a:rPr lang="en-US" sz="2800" b="1" dirty="0" err="1">
                <a:solidFill>
                  <a:srgbClr val="002060"/>
                </a:solidFill>
              </a:rPr>
              <a:t>khó</a:t>
            </a:r>
            <a:r>
              <a:rPr lang="en-US" sz="2800" b="1" dirty="0">
                <a:solidFill>
                  <a:srgbClr val="002060"/>
                </a:solidFill>
              </a:rPr>
              <a:t> </a:t>
            </a:r>
            <a:r>
              <a:rPr lang="en-US" sz="2800" b="1" dirty="0" err="1">
                <a:solidFill>
                  <a:srgbClr val="002060"/>
                </a:solidFill>
              </a:rPr>
              <a:t>khăn</a:t>
            </a:r>
            <a:r>
              <a:rPr lang="en-US" sz="2800" b="1" dirty="0">
                <a:solidFill>
                  <a:srgbClr val="002060"/>
                </a:solidFill>
              </a:rPr>
              <a:t>. </a:t>
            </a:r>
            <a:r>
              <a:rPr lang="en-US" sz="2800" b="1" dirty="0" err="1">
                <a:solidFill>
                  <a:srgbClr val="002060"/>
                </a:solidFill>
              </a:rPr>
              <a:t>Đặc</a:t>
            </a:r>
            <a:r>
              <a:rPr lang="en-US" sz="2800" b="1" dirty="0">
                <a:solidFill>
                  <a:srgbClr val="002060"/>
                </a:solidFill>
              </a:rPr>
              <a:t> </a:t>
            </a:r>
            <a:r>
              <a:rPr lang="en-US" sz="2800" b="1" dirty="0" err="1">
                <a:solidFill>
                  <a:srgbClr val="002060"/>
                </a:solidFill>
              </a:rPr>
              <a:t>biệt</a:t>
            </a:r>
            <a:r>
              <a:rPr lang="en-US" sz="2800" b="1" dirty="0">
                <a:solidFill>
                  <a:srgbClr val="002060"/>
                </a:solidFill>
              </a:rPr>
              <a:t> </a:t>
            </a:r>
            <a:r>
              <a:rPr lang="en-US" sz="2800" b="1" dirty="0" err="1">
                <a:solidFill>
                  <a:srgbClr val="002060"/>
                </a:solidFill>
              </a:rPr>
              <a:t>phân</a:t>
            </a:r>
            <a:r>
              <a:rPr lang="en-US" sz="2800" b="1" dirty="0">
                <a:solidFill>
                  <a:srgbClr val="002060"/>
                </a:solidFill>
              </a:rPr>
              <a:t> </a:t>
            </a:r>
            <a:r>
              <a:rPr lang="en-US" sz="2800" b="1" dirty="0" err="1">
                <a:solidFill>
                  <a:srgbClr val="002060"/>
                </a:solidFill>
              </a:rPr>
              <a:t>môn</a:t>
            </a:r>
            <a:r>
              <a:rPr lang="en-US" sz="2800" b="1" dirty="0">
                <a:solidFill>
                  <a:srgbClr val="002060"/>
                </a:solidFill>
              </a:rPr>
              <a:t> </a:t>
            </a:r>
            <a:r>
              <a:rPr lang="en-US" sz="2800" b="1" dirty="0" err="1">
                <a:solidFill>
                  <a:srgbClr val="002060"/>
                </a:solidFill>
              </a:rPr>
              <a:t>Hóa</a:t>
            </a:r>
            <a:r>
              <a:rPr lang="en-US" sz="2800" b="1" dirty="0">
                <a:solidFill>
                  <a:srgbClr val="002060"/>
                </a:solidFill>
              </a:rPr>
              <a:t> </a:t>
            </a:r>
            <a:r>
              <a:rPr lang="en-US" sz="2800" b="1" dirty="0" err="1">
                <a:solidFill>
                  <a:srgbClr val="002060"/>
                </a:solidFill>
              </a:rPr>
              <a:t>học</a:t>
            </a:r>
            <a:r>
              <a:rPr lang="en-US" sz="2800" b="1" dirty="0">
                <a:solidFill>
                  <a:srgbClr val="002060"/>
                </a:solidFill>
              </a:rPr>
              <a:t>.</a:t>
            </a:r>
          </a:p>
        </p:txBody>
      </p:sp>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4115" y="5077270"/>
            <a:ext cx="1579074" cy="1579074"/>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9307" y="4085093"/>
            <a:ext cx="2772907" cy="2772907"/>
          </a:xfrm>
          <a:prstGeom prst="rect">
            <a:avLst/>
          </a:prstGeom>
        </p:spPr>
      </p:pic>
      <p:sp>
        <p:nvSpPr>
          <p:cNvPr id="29" name="Freeform 28"/>
          <p:cNvSpPr/>
          <p:nvPr/>
        </p:nvSpPr>
        <p:spPr>
          <a:xfrm>
            <a:off x="113350" y="2037171"/>
            <a:ext cx="514218" cy="45743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00206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rgbClr val="002060"/>
              </a:solidFill>
            </a:endParaRPr>
          </a:p>
        </p:txBody>
      </p:sp>
      <p:sp>
        <p:nvSpPr>
          <p:cNvPr id="30" name="Freeform 29"/>
          <p:cNvSpPr/>
          <p:nvPr/>
        </p:nvSpPr>
        <p:spPr>
          <a:xfrm>
            <a:off x="113350" y="3092076"/>
            <a:ext cx="514218" cy="45743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00206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solidFill>
                <a:srgbClr val="002060"/>
              </a:solidFill>
            </a:endParaRPr>
          </a:p>
        </p:txBody>
      </p:sp>
    </p:spTree>
    <p:extLst>
      <p:ext uri="{BB962C8B-B14F-4D97-AF65-F5344CB8AC3E}">
        <p14:creationId xmlns:p14="http://schemas.microsoft.com/office/powerpoint/2010/main" val="309389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4" grpId="0"/>
      <p:bldP spid="26" grpId="0"/>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652440" y="705955"/>
            <a:ext cx="7154523" cy="523220"/>
          </a:xfrm>
          <a:prstGeom prst="rect">
            <a:avLst/>
          </a:prstGeom>
          <a:solidFill>
            <a:schemeClr val="accent2">
              <a:lumMod val="40000"/>
              <a:lumOff val="60000"/>
            </a:schemeClr>
          </a:solidFill>
        </p:spPr>
        <p:txBody>
          <a:bodyPr wrap="none">
            <a:spAutoFit/>
          </a:bodyPr>
          <a:lstStyle/>
          <a:p>
            <a:r>
              <a:rPr lang="en-GB" sz="2800" b="1" dirty="0" err="1">
                <a:latin typeface="Dosis ExtraBold" pitchFamily="2" charset="0"/>
                <a:ea typeface="Calibri" panose="020F0502020204030204" pitchFamily="34" charset="0"/>
              </a:rPr>
              <a:t>Kết</a:t>
            </a:r>
            <a:r>
              <a:rPr lang="en-GB" sz="2800" b="1" dirty="0">
                <a:latin typeface="Dosis ExtraBold" pitchFamily="2" charset="0"/>
                <a:ea typeface="Calibri" panose="020F0502020204030204" pitchFamily="34" charset="0"/>
              </a:rPr>
              <a:t> </a:t>
            </a:r>
            <a:r>
              <a:rPr lang="en-GB" sz="2800" b="1" dirty="0" err="1">
                <a:latin typeface="Dosis ExtraBold" pitchFamily="2" charset="0"/>
                <a:ea typeface="Calibri" panose="020F0502020204030204" pitchFamily="34" charset="0"/>
              </a:rPr>
              <a:t>quả</a:t>
            </a:r>
            <a:r>
              <a:rPr lang="en-GB" sz="2800" b="1" dirty="0">
                <a:latin typeface="Dosis ExtraBold" pitchFamily="2" charset="0"/>
                <a:ea typeface="Calibri" panose="020F0502020204030204" pitchFamily="34" charset="0"/>
              </a:rPr>
              <a:t> </a:t>
            </a:r>
            <a:r>
              <a:rPr lang="en-GB" sz="2800" b="1" dirty="0" err="1">
                <a:latin typeface="Dosis ExtraBold" pitchFamily="2" charset="0"/>
                <a:ea typeface="Calibri" panose="020F0502020204030204" pitchFamily="34" charset="0"/>
              </a:rPr>
              <a:t>khảo</a:t>
            </a:r>
            <a:r>
              <a:rPr lang="en-GB" sz="2800" b="1" dirty="0">
                <a:latin typeface="Dosis ExtraBold" pitchFamily="2" charset="0"/>
                <a:ea typeface="Calibri" panose="020F0502020204030204" pitchFamily="34" charset="0"/>
              </a:rPr>
              <a:t> </a:t>
            </a:r>
            <a:r>
              <a:rPr lang="en-GB" sz="2800" b="1" dirty="0" err="1">
                <a:latin typeface="Dosis ExtraBold" pitchFamily="2" charset="0"/>
                <a:ea typeface="Calibri" panose="020F0502020204030204" pitchFamily="34" charset="0"/>
              </a:rPr>
              <a:t>sát</a:t>
            </a:r>
            <a:r>
              <a:rPr lang="en-GB" sz="2800" b="1" dirty="0">
                <a:latin typeface="Dosis ExtraBold" pitchFamily="2" charset="0"/>
                <a:ea typeface="Calibri" panose="020F0502020204030204" pitchFamily="34" charset="0"/>
              </a:rPr>
              <a:t> </a:t>
            </a:r>
            <a:r>
              <a:rPr lang="en-GB" sz="2800" b="1" dirty="0" err="1">
                <a:latin typeface="Dosis ExtraBold" pitchFamily="2" charset="0"/>
                <a:ea typeface="Calibri" panose="020F0502020204030204" pitchFamily="34" charset="0"/>
              </a:rPr>
              <a:t>hứng</a:t>
            </a:r>
            <a:r>
              <a:rPr lang="en-GB" sz="2800" b="1" dirty="0">
                <a:latin typeface="Dosis ExtraBold" pitchFamily="2" charset="0"/>
                <a:ea typeface="Calibri" panose="020F0502020204030204" pitchFamily="34" charset="0"/>
              </a:rPr>
              <a:t> </a:t>
            </a:r>
            <a:r>
              <a:rPr lang="en-GB" sz="2800" b="1" dirty="0" err="1">
                <a:latin typeface="Dosis ExtraBold" pitchFamily="2" charset="0"/>
                <a:ea typeface="Calibri" panose="020F0502020204030204" pitchFamily="34" charset="0"/>
              </a:rPr>
              <a:t>thú</a:t>
            </a:r>
            <a:r>
              <a:rPr lang="en-GB" sz="2800" b="1" dirty="0">
                <a:latin typeface="Dosis ExtraBold" pitchFamily="2" charset="0"/>
                <a:ea typeface="Calibri" panose="020F0502020204030204" pitchFamily="34" charset="0"/>
              </a:rPr>
              <a:t> </a:t>
            </a:r>
            <a:r>
              <a:rPr lang="en-GB" sz="2800" b="1" dirty="0" err="1">
                <a:latin typeface="Dosis ExtraBold" pitchFamily="2" charset="0"/>
                <a:ea typeface="Calibri" panose="020F0502020204030204" pitchFamily="34" charset="0"/>
              </a:rPr>
              <a:t>học</a:t>
            </a:r>
            <a:r>
              <a:rPr lang="en-GB" sz="2800" b="1" dirty="0">
                <a:latin typeface="Dosis ExtraBold" pitchFamily="2" charset="0"/>
                <a:ea typeface="Calibri" panose="020F0502020204030204" pitchFamily="34" charset="0"/>
              </a:rPr>
              <a:t> </a:t>
            </a:r>
            <a:r>
              <a:rPr lang="en-GB" sz="2800" b="1" dirty="0" err="1">
                <a:latin typeface="Dosis ExtraBold" pitchFamily="2" charset="0"/>
                <a:ea typeface="Calibri" panose="020F0502020204030204" pitchFamily="34" charset="0"/>
              </a:rPr>
              <a:t>tập</a:t>
            </a:r>
            <a:r>
              <a:rPr lang="en-GB" sz="2800" b="1" dirty="0">
                <a:latin typeface="Dosis ExtraBold" pitchFamily="2" charset="0"/>
                <a:ea typeface="Calibri" panose="020F0502020204030204" pitchFamily="34" charset="0"/>
              </a:rPr>
              <a:t> </a:t>
            </a:r>
            <a:r>
              <a:rPr lang="en-GB" sz="2800" b="1" dirty="0" err="1">
                <a:latin typeface="Dosis ExtraBold" pitchFamily="2" charset="0"/>
                <a:ea typeface="Calibri" panose="020F0502020204030204" pitchFamily="34" charset="0"/>
              </a:rPr>
              <a:t>môn</a:t>
            </a:r>
            <a:r>
              <a:rPr lang="en-GB" sz="2800" b="1" dirty="0">
                <a:latin typeface="Dosis ExtraBold" pitchFamily="2" charset="0"/>
                <a:ea typeface="Calibri" panose="020F0502020204030204" pitchFamily="34" charset="0"/>
              </a:rPr>
              <a:t> KHTN</a:t>
            </a:r>
            <a:endParaRPr lang="en-US" sz="2800" dirty="0">
              <a:latin typeface="Dosis ExtraBold" pitchFamily="2"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422603382"/>
              </p:ext>
            </p:extLst>
          </p:nvPr>
        </p:nvGraphicFramePr>
        <p:xfrm>
          <a:off x="363276" y="1773460"/>
          <a:ext cx="11465447" cy="1353312"/>
        </p:xfrm>
        <a:graphic>
          <a:graphicData uri="http://schemas.openxmlformats.org/drawingml/2006/table">
            <a:tbl>
              <a:tblPr firstRow="1" firstCol="1" bandRow="1">
                <a:tableStyleId>{5940675A-B579-460E-94D1-54222C63F5DA}</a:tableStyleId>
              </a:tblPr>
              <a:tblGrid>
                <a:gridCol w="1637921">
                  <a:extLst>
                    <a:ext uri="{9D8B030D-6E8A-4147-A177-3AD203B41FA5}">
                      <a16:colId xmlns:a16="http://schemas.microsoft.com/office/drawing/2014/main" val="1942152309"/>
                    </a:ext>
                  </a:extLst>
                </a:gridCol>
                <a:gridCol w="1637921">
                  <a:extLst>
                    <a:ext uri="{9D8B030D-6E8A-4147-A177-3AD203B41FA5}">
                      <a16:colId xmlns:a16="http://schemas.microsoft.com/office/drawing/2014/main" val="125219975"/>
                    </a:ext>
                  </a:extLst>
                </a:gridCol>
                <a:gridCol w="1637921">
                  <a:extLst>
                    <a:ext uri="{9D8B030D-6E8A-4147-A177-3AD203B41FA5}">
                      <a16:colId xmlns:a16="http://schemas.microsoft.com/office/drawing/2014/main" val="2623442612"/>
                    </a:ext>
                  </a:extLst>
                </a:gridCol>
                <a:gridCol w="1637921">
                  <a:extLst>
                    <a:ext uri="{9D8B030D-6E8A-4147-A177-3AD203B41FA5}">
                      <a16:colId xmlns:a16="http://schemas.microsoft.com/office/drawing/2014/main" val="3848727502"/>
                    </a:ext>
                  </a:extLst>
                </a:gridCol>
                <a:gridCol w="1637921">
                  <a:extLst>
                    <a:ext uri="{9D8B030D-6E8A-4147-A177-3AD203B41FA5}">
                      <a16:colId xmlns:a16="http://schemas.microsoft.com/office/drawing/2014/main" val="1566645026"/>
                    </a:ext>
                  </a:extLst>
                </a:gridCol>
                <a:gridCol w="1637921">
                  <a:extLst>
                    <a:ext uri="{9D8B030D-6E8A-4147-A177-3AD203B41FA5}">
                      <a16:colId xmlns:a16="http://schemas.microsoft.com/office/drawing/2014/main" val="2104997503"/>
                    </a:ext>
                  </a:extLst>
                </a:gridCol>
                <a:gridCol w="1637921">
                  <a:extLst>
                    <a:ext uri="{9D8B030D-6E8A-4147-A177-3AD203B41FA5}">
                      <a16:colId xmlns:a16="http://schemas.microsoft.com/office/drawing/2014/main" val="1703759708"/>
                    </a:ext>
                  </a:extLst>
                </a:gridCol>
              </a:tblGrid>
              <a:tr h="0">
                <a:tc rowSpan="2">
                  <a:txBody>
                    <a:bodyPr/>
                    <a:lstStyle/>
                    <a:p>
                      <a:pPr algn="ctr">
                        <a:lnSpc>
                          <a:spcPct val="135000"/>
                        </a:lnSpc>
                        <a:spcAft>
                          <a:spcPts val="0"/>
                        </a:spcAft>
                      </a:pPr>
                      <a:r>
                        <a:rPr lang="en-GB" sz="2400">
                          <a:effectLst/>
                          <a:latin typeface="Dosis ExtraBold" pitchFamily="2" charset="0"/>
                        </a:rPr>
                        <a:t>Sĩ số</a:t>
                      </a:r>
                      <a:endParaRPr lang="en-US" sz="2000">
                        <a:solidFill>
                          <a:schemeClr val="tx1"/>
                        </a:solidFill>
                        <a:effectLst/>
                        <a:latin typeface="Dosis ExtraBold" pitchFamily="2"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35000"/>
                        </a:lnSpc>
                        <a:spcAft>
                          <a:spcPts val="0"/>
                        </a:spcAft>
                      </a:pPr>
                      <a:r>
                        <a:rPr lang="en-GB" sz="2400">
                          <a:effectLst/>
                          <a:latin typeface="Dosis ExtraBold" pitchFamily="2" charset="0"/>
                        </a:rPr>
                        <a:t>Rất hứng thú, tích cực</a:t>
                      </a:r>
                      <a:endParaRPr lang="en-US" sz="2000">
                        <a:solidFill>
                          <a:schemeClr val="tx1"/>
                        </a:solidFill>
                        <a:effectLst/>
                        <a:latin typeface="Dosis ExtraBold" pitchFamily="2"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gn="ctr">
                        <a:lnSpc>
                          <a:spcPct val="135000"/>
                        </a:lnSpc>
                        <a:spcAft>
                          <a:spcPts val="0"/>
                        </a:spcAft>
                      </a:pPr>
                      <a:r>
                        <a:rPr lang="en-GB" sz="2400">
                          <a:effectLst/>
                          <a:latin typeface="Dosis ExtraBold" pitchFamily="2" charset="0"/>
                        </a:rPr>
                        <a:t>Hứng thú, tích cực</a:t>
                      </a:r>
                      <a:endParaRPr lang="en-US" sz="2000">
                        <a:solidFill>
                          <a:schemeClr val="tx1"/>
                        </a:solidFill>
                        <a:effectLst/>
                        <a:latin typeface="Dosis ExtraBold" pitchFamily="2"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gn="ctr">
                        <a:lnSpc>
                          <a:spcPct val="135000"/>
                        </a:lnSpc>
                        <a:spcAft>
                          <a:spcPts val="0"/>
                        </a:spcAft>
                      </a:pPr>
                      <a:r>
                        <a:rPr lang="en-GB" sz="2400">
                          <a:effectLst/>
                          <a:latin typeface="Dosis ExtraBold" pitchFamily="2" charset="0"/>
                        </a:rPr>
                        <a:t>Ít hứng thú, tích cực</a:t>
                      </a:r>
                      <a:endParaRPr lang="en-US" sz="2000">
                        <a:solidFill>
                          <a:schemeClr val="tx1"/>
                        </a:solidFill>
                        <a:effectLst/>
                        <a:latin typeface="Dosis ExtraBold" pitchFamily="2"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525233840"/>
                  </a:ext>
                </a:extLst>
              </a:tr>
              <a:tr h="0">
                <a:tc vMerge="1">
                  <a:txBody>
                    <a:bodyPr/>
                    <a:lstStyle/>
                    <a:p>
                      <a:endParaRPr lang="en-US"/>
                    </a:p>
                  </a:txBody>
                  <a:tcPr/>
                </a:tc>
                <a:tc>
                  <a:txBody>
                    <a:bodyPr/>
                    <a:lstStyle/>
                    <a:p>
                      <a:pPr algn="ctr">
                        <a:lnSpc>
                          <a:spcPct val="135000"/>
                        </a:lnSpc>
                        <a:spcAft>
                          <a:spcPts val="0"/>
                        </a:spcAft>
                      </a:pPr>
                      <a:r>
                        <a:rPr lang="en-GB" sz="2400">
                          <a:effectLst/>
                          <a:latin typeface="Dosis ExtraBold" pitchFamily="2" charset="0"/>
                        </a:rPr>
                        <a:t>SL</a:t>
                      </a:r>
                      <a:endParaRPr lang="en-US" sz="2000">
                        <a:solidFill>
                          <a:schemeClr val="tx1"/>
                        </a:solidFill>
                        <a:effectLst/>
                        <a:latin typeface="Dosis ExtraBold"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5000"/>
                        </a:lnSpc>
                        <a:spcAft>
                          <a:spcPts val="0"/>
                        </a:spcAft>
                      </a:pPr>
                      <a:r>
                        <a:rPr lang="en-GB" sz="2400">
                          <a:effectLst/>
                          <a:latin typeface="Dosis ExtraBold" pitchFamily="2" charset="0"/>
                        </a:rPr>
                        <a:t>%</a:t>
                      </a:r>
                      <a:endParaRPr lang="en-US" sz="2000">
                        <a:solidFill>
                          <a:schemeClr val="tx1"/>
                        </a:solidFill>
                        <a:effectLst/>
                        <a:latin typeface="Dosis ExtraBold"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5000"/>
                        </a:lnSpc>
                        <a:spcAft>
                          <a:spcPts val="0"/>
                        </a:spcAft>
                      </a:pPr>
                      <a:r>
                        <a:rPr lang="en-GB" sz="2400">
                          <a:effectLst/>
                          <a:latin typeface="Dosis ExtraBold" pitchFamily="2" charset="0"/>
                        </a:rPr>
                        <a:t>SL</a:t>
                      </a:r>
                      <a:endParaRPr lang="en-US" sz="2000">
                        <a:solidFill>
                          <a:schemeClr val="tx1"/>
                        </a:solidFill>
                        <a:effectLst/>
                        <a:latin typeface="Dosis ExtraBold"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5000"/>
                        </a:lnSpc>
                        <a:spcAft>
                          <a:spcPts val="0"/>
                        </a:spcAft>
                      </a:pPr>
                      <a:r>
                        <a:rPr lang="en-GB" sz="2400">
                          <a:effectLst/>
                          <a:latin typeface="Dosis ExtraBold" pitchFamily="2" charset="0"/>
                        </a:rPr>
                        <a:t>%</a:t>
                      </a:r>
                      <a:endParaRPr lang="en-US" sz="2000">
                        <a:solidFill>
                          <a:schemeClr val="tx1"/>
                        </a:solidFill>
                        <a:effectLst/>
                        <a:latin typeface="Dosis ExtraBold"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5000"/>
                        </a:lnSpc>
                        <a:spcAft>
                          <a:spcPts val="0"/>
                        </a:spcAft>
                      </a:pPr>
                      <a:r>
                        <a:rPr lang="en-GB" sz="2400">
                          <a:effectLst/>
                          <a:latin typeface="Dosis ExtraBold" pitchFamily="2" charset="0"/>
                        </a:rPr>
                        <a:t>SL</a:t>
                      </a:r>
                      <a:endParaRPr lang="en-US" sz="2000">
                        <a:solidFill>
                          <a:schemeClr val="tx1"/>
                        </a:solidFill>
                        <a:effectLst/>
                        <a:latin typeface="Dosis ExtraBold"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5000"/>
                        </a:lnSpc>
                        <a:spcAft>
                          <a:spcPts val="0"/>
                        </a:spcAft>
                      </a:pPr>
                      <a:r>
                        <a:rPr lang="en-GB" sz="2400">
                          <a:effectLst/>
                          <a:latin typeface="Dosis ExtraBold" pitchFamily="2" charset="0"/>
                        </a:rPr>
                        <a:t>%</a:t>
                      </a:r>
                      <a:endParaRPr lang="en-US" sz="2000">
                        <a:solidFill>
                          <a:schemeClr val="tx1"/>
                        </a:solidFill>
                        <a:effectLst/>
                        <a:latin typeface="Dosis ExtraBold"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837194"/>
                  </a:ext>
                </a:extLst>
              </a:tr>
              <a:tr h="0">
                <a:tc>
                  <a:txBody>
                    <a:bodyPr/>
                    <a:lstStyle/>
                    <a:p>
                      <a:pPr algn="ctr">
                        <a:spcAft>
                          <a:spcPts val="0"/>
                        </a:spcAft>
                      </a:pPr>
                      <a:r>
                        <a:rPr lang="en-GB" sz="2400">
                          <a:effectLst/>
                          <a:latin typeface="Dosis ExtraBold" pitchFamily="2" charset="0"/>
                        </a:rPr>
                        <a:t>112</a:t>
                      </a:r>
                      <a:endParaRPr lang="en-US" sz="2000">
                        <a:solidFill>
                          <a:schemeClr val="tx1"/>
                        </a:solidFill>
                        <a:effectLst/>
                        <a:latin typeface="Dosis ExtraBold"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2400">
                          <a:effectLst/>
                          <a:latin typeface="Dosis ExtraBold" pitchFamily="2" charset="0"/>
                        </a:rPr>
                        <a:t>20</a:t>
                      </a:r>
                      <a:endParaRPr lang="en-US" sz="2000">
                        <a:solidFill>
                          <a:schemeClr val="tx1"/>
                        </a:solidFill>
                        <a:effectLst/>
                        <a:latin typeface="Dosis ExtraBold"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GB" sz="2400">
                          <a:effectLst/>
                          <a:latin typeface="Dosis ExtraBold" pitchFamily="2" charset="0"/>
                        </a:rPr>
                        <a:t>17,86</a:t>
                      </a:r>
                      <a:endParaRPr lang="en-US" sz="2000">
                        <a:solidFill>
                          <a:schemeClr val="tx1"/>
                        </a:solidFill>
                        <a:effectLst/>
                        <a:latin typeface="Dosis ExtraBold"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GB" sz="2400">
                          <a:effectLst/>
                          <a:latin typeface="Dosis ExtraBold" pitchFamily="2" charset="0"/>
                        </a:rPr>
                        <a:t>43</a:t>
                      </a:r>
                      <a:endParaRPr lang="en-US" sz="2000">
                        <a:solidFill>
                          <a:schemeClr val="tx1"/>
                        </a:solidFill>
                        <a:effectLst/>
                        <a:latin typeface="Dosis ExtraBold"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GB" sz="2400">
                          <a:effectLst/>
                          <a:latin typeface="Dosis ExtraBold" pitchFamily="2" charset="0"/>
                        </a:rPr>
                        <a:t>38,4</a:t>
                      </a:r>
                      <a:endParaRPr lang="en-US" sz="2000">
                        <a:solidFill>
                          <a:schemeClr val="tx1"/>
                        </a:solidFill>
                        <a:effectLst/>
                        <a:latin typeface="Dosis ExtraBold"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GB" sz="2400">
                          <a:effectLst/>
                          <a:latin typeface="Dosis ExtraBold" pitchFamily="2" charset="0"/>
                        </a:rPr>
                        <a:t>49</a:t>
                      </a:r>
                      <a:endParaRPr lang="en-US" sz="2000">
                        <a:solidFill>
                          <a:schemeClr val="tx1"/>
                        </a:solidFill>
                        <a:effectLst/>
                        <a:latin typeface="Dosis ExtraBold"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GB" sz="2400" dirty="0">
                          <a:effectLst/>
                          <a:latin typeface="Dosis ExtraBold" pitchFamily="2" charset="0"/>
                        </a:rPr>
                        <a:t>43,74</a:t>
                      </a:r>
                      <a:endParaRPr lang="en-US" sz="2000" dirty="0">
                        <a:solidFill>
                          <a:schemeClr val="tx1"/>
                        </a:solidFill>
                        <a:effectLst/>
                        <a:latin typeface="Dosis ExtraBold" pitchFamily="2"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40397750"/>
                  </a:ext>
                </a:extLst>
              </a:tr>
            </a:tbl>
          </a:graphicData>
        </a:graphic>
      </p:graphicFrame>
      <p:sp>
        <p:nvSpPr>
          <p:cNvPr id="4" name="Rectangle 3"/>
          <p:cNvSpPr/>
          <p:nvPr/>
        </p:nvSpPr>
        <p:spPr>
          <a:xfrm>
            <a:off x="1382277" y="3550018"/>
            <a:ext cx="9799093" cy="523220"/>
          </a:xfrm>
          <a:prstGeom prst="rect">
            <a:avLst/>
          </a:prstGeom>
          <a:solidFill>
            <a:schemeClr val="accent2">
              <a:lumMod val="40000"/>
              <a:lumOff val="60000"/>
            </a:schemeClr>
          </a:solidFill>
        </p:spPr>
        <p:txBody>
          <a:bodyPr wrap="square">
            <a:spAutoFit/>
          </a:bodyPr>
          <a:lstStyle/>
          <a:p>
            <a:r>
              <a:rPr lang="en-GB" sz="2800" b="1" dirty="0" err="1">
                <a:latin typeface="Dosis ExtraBold" pitchFamily="2" charset="0"/>
                <a:ea typeface="Calibri" panose="020F0502020204030204" pitchFamily="34" charset="0"/>
              </a:rPr>
              <a:t>Kết</a:t>
            </a:r>
            <a:r>
              <a:rPr lang="en-GB" sz="2800" b="1" dirty="0">
                <a:latin typeface="Dosis ExtraBold" pitchFamily="2" charset="0"/>
                <a:ea typeface="Calibri" panose="020F0502020204030204" pitchFamily="34" charset="0"/>
              </a:rPr>
              <a:t> </a:t>
            </a:r>
            <a:r>
              <a:rPr lang="en-GB" sz="2800" b="1" dirty="0" err="1">
                <a:latin typeface="Dosis ExtraBold" pitchFamily="2" charset="0"/>
                <a:ea typeface="Calibri" panose="020F0502020204030204" pitchFamily="34" charset="0"/>
              </a:rPr>
              <a:t>quả</a:t>
            </a:r>
            <a:r>
              <a:rPr lang="en-GB" sz="2800" b="1" dirty="0">
                <a:latin typeface="Dosis ExtraBold" pitchFamily="2" charset="0"/>
                <a:ea typeface="Calibri" panose="020F0502020204030204" pitchFamily="34" charset="0"/>
              </a:rPr>
              <a:t> </a:t>
            </a:r>
            <a:r>
              <a:rPr lang="en-GB" sz="2800" b="1" dirty="0" err="1">
                <a:latin typeface="Dosis ExtraBold" pitchFamily="2" charset="0"/>
                <a:ea typeface="Calibri" panose="020F0502020204030204" pitchFamily="34" charset="0"/>
              </a:rPr>
              <a:t>khảo</a:t>
            </a:r>
            <a:r>
              <a:rPr lang="en-GB" sz="2800" b="1" dirty="0">
                <a:latin typeface="Dosis ExtraBold" pitchFamily="2" charset="0"/>
                <a:ea typeface="Calibri" panose="020F0502020204030204" pitchFamily="34" charset="0"/>
              </a:rPr>
              <a:t> </a:t>
            </a:r>
            <a:r>
              <a:rPr lang="en-GB" sz="2800" b="1" dirty="0" err="1">
                <a:latin typeface="Dosis ExtraBold" pitchFamily="2" charset="0"/>
                <a:ea typeface="Calibri" panose="020F0502020204030204" pitchFamily="34" charset="0"/>
              </a:rPr>
              <a:t>sát</a:t>
            </a:r>
            <a:r>
              <a:rPr lang="en-GB" sz="2800" b="1" dirty="0">
                <a:latin typeface="Dosis ExtraBold" pitchFamily="2" charset="0"/>
                <a:ea typeface="Calibri" panose="020F0502020204030204" pitchFamily="34" charset="0"/>
              </a:rPr>
              <a:t> </a:t>
            </a:r>
            <a:r>
              <a:rPr lang="en-GB" sz="2800" b="1" dirty="0" err="1">
                <a:latin typeface="Dosis ExtraBold" pitchFamily="2" charset="0"/>
                <a:ea typeface="Calibri" panose="020F0502020204030204" pitchFamily="34" charset="0"/>
              </a:rPr>
              <a:t>chất</a:t>
            </a:r>
            <a:r>
              <a:rPr lang="en-GB" sz="2800" b="1" dirty="0">
                <a:latin typeface="Dosis ExtraBold" pitchFamily="2" charset="0"/>
                <a:ea typeface="Calibri" panose="020F0502020204030204" pitchFamily="34" charset="0"/>
              </a:rPr>
              <a:t> </a:t>
            </a:r>
            <a:r>
              <a:rPr lang="en-GB" sz="2800" b="1" dirty="0" err="1">
                <a:latin typeface="Dosis ExtraBold" pitchFamily="2" charset="0"/>
                <a:ea typeface="Calibri" panose="020F0502020204030204" pitchFamily="34" charset="0"/>
              </a:rPr>
              <a:t>lượng</a:t>
            </a:r>
            <a:r>
              <a:rPr lang="en-GB" sz="2800" b="1" dirty="0">
                <a:latin typeface="Dosis ExtraBold" pitchFamily="2" charset="0"/>
                <a:ea typeface="Calibri" panose="020F0502020204030204" pitchFamily="34" charset="0"/>
              </a:rPr>
              <a:t> </a:t>
            </a:r>
            <a:r>
              <a:rPr lang="en-GB" sz="2800" b="1" dirty="0" err="1">
                <a:latin typeface="Dosis ExtraBold" pitchFamily="2" charset="0"/>
                <a:ea typeface="Calibri" panose="020F0502020204030204" pitchFamily="34" charset="0"/>
              </a:rPr>
              <a:t>học</a:t>
            </a:r>
            <a:r>
              <a:rPr lang="en-GB" sz="2800" b="1" dirty="0">
                <a:latin typeface="Dosis ExtraBold" pitchFamily="2" charset="0"/>
                <a:ea typeface="Calibri" panose="020F0502020204030204" pitchFamily="34" charset="0"/>
              </a:rPr>
              <a:t> </a:t>
            </a:r>
            <a:r>
              <a:rPr lang="en-GB" sz="2800" b="1" dirty="0" err="1">
                <a:latin typeface="Dosis ExtraBold" pitchFamily="2" charset="0"/>
                <a:ea typeface="Calibri" panose="020F0502020204030204" pitchFamily="34" charset="0"/>
              </a:rPr>
              <a:t>tập</a:t>
            </a:r>
            <a:r>
              <a:rPr lang="en-GB" sz="2800" b="1" dirty="0">
                <a:latin typeface="Dosis ExtraBold" pitchFamily="2" charset="0"/>
                <a:ea typeface="Calibri" panose="020F0502020204030204" pitchFamily="34" charset="0"/>
              </a:rPr>
              <a:t> </a:t>
            </a:r>
            <a:r>
              <a:rPr lang="en-GB" sz="2800" b="1" dirty="0" err="1">
                <a:latin typeface="Dosis ExtraBold" pitchFamily="2" charset="0"/>
                <a:ea typeface="Calibri" panose="020F0502020204030204" pitchFamily="34" charset="0"/>
              </a:rPr>
              <a:t>trước</a:t>
            </a:r>
            <a:r>
              <a:rPr lang="en-GB" sz="2800" b="1" dirty="0">
                <a:latin typeface="Dosis ExtraBold" pitchFamily="2" charset="0"/>
                <a:ea typeface="Calibri" panose="020F0502020204030204" pitchFamily="34" charset="0"/>
              </a:rPr>
              <a:t> </a:t>
            </a:r>
            <a:r>
              <a:rPr lang="en-GB" sz="2800" b="1" dirty="0" err="1">
                <a:latin typeface="Dosis ExtraBold" pitchFamily="2" charset="0"/>
                <a:ea typeface="Calibri" panose="020F0502020204030204" pitchFamily="34" charset="0"/>
              </a:rPr>
              <a:t>khi</a:t>
            </a:r>
            <a:r>
              <a:rPr lang="en-GB" sz="2800" b="1" dirty="0">
                <a:latin typeface="Dosis ExtraBold" pitchFamily="2" charset="0"/>
                <a:ea typeface="Calibri" panose="020F0502020204030204" pitchFamily="34" charset="0"/>
              </a:rPr>
              <a:t> </a:t>
            </a:r>
            <a:r>
              <a:rPr lang="en-GB" sz="2800" b="1" dirty="0" err="1">
                <a:latin typeface="Dosis ExtraBold" pitchFamily="2" charset="0"/>
                <a:ea typeface="Calibri" panose="020F0502020204030204" pitchFamily="34" charset="0"/>
              </a:rPr>
              <a:t>thực</a:t>
            </a:r>
            <a:r>
              <a:rPr lang="en-GB" sz="2800" b="1" dirty="0">
                <a:latin typeface="Dosis ExtraBold" pitchFamily="2" charset="0"/>
                <a:ea typeface="Calibri" panose="020F0502020204030204" pitchFamily="34" charset="0"/>
              </a:rPr>
              <a:t> </a:t>
            </a:r>
            <a:r>
              <a:rPr lang="en-GB" sz="2800" b="1" dirty="0" err="1">
                <a:latin typeface="Dosis ExtraBold" pitchFamily="2" charset="0"/>
                <a:ea typeface="Calibri" panose="020F0502020204030204" pitchFamily="34" charset="0"/>
              </a:rPr>
              <a:t>hiện</a:t>
            </a:r>
            <a:r>
              <a:rPr lang="en-GB" sz="2800" b="1" dirty="0">
                <a:latin typeface="Dosis ExtraBold" pitchFamily="2" charset="0"/>
                <a:ea typeface="Calibri" panose="020F0502020204030204" pitchFamily="34" charset="0"/>
              </a:rPr>
              <a:t> </a:t>
            </a:r>
            <a:r>
              <a:rPr lang="en-GB" sz="2800" b="1" dirty="0" err="1">
                <a:latin typeface="Dosis ExtraBold" pitchFamily="2" charset="0"/>
                <a:ea typeface="Calibri" panose="020F0502020204030204" pitchFamily="34" charset="0"/>
              </a:rPr>
              <a:t>biện</a:t>
            </a:r>
            <a:r>
              <a:rPr lang="en-GB" sz="2800" b="1" dirty="0">
                <a:latin typeface="Dosis ExtraBold" pitchFamily="2" charset="0"/>
                <a:ea typeface="Calibri" panose="020F0502020204030204" pitchFamily="34" charset="0"/>
              </a:rPr>
              <a:t> </a:t>
            </a:r>
            <a:r>
              <a:rPr lang="en-GB" sz="2800" b="1" dirty="0" err="1">
                <a:latin typeface="Dosis ExtraBold" pitchFamily="2" charset="0"/>
                <a:ea typeface="Calibri" panose="020F0502020204030204" pitchFamily="34" charset="0"/>
              </a:rPr>
              <a:t>pháp</a:t>
            </a:r>
            <a:endParaRPr lang="en-US" sz="2800" dirty="0">
              <a:latin typeface="Dosis ExtraBold" pitchFamily="2"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35858292"/>
              </p:ext>
            </p:extLst>
          </p:nvPr>
        </p:nvGraphicFramePr>
        <p:xfrm>
          <a:off x="839833" y="4575055"/>
          <a:ext cx="10644354" cy="1578864"/>
        </p:xfrm>
        <a:graphic>
          <a:graphicData uri="http://schemas.openxmlformats.org/drawingml/2006/table">
            <a:tbl>
              <a:tblPr firstRow="1" firstCol="1" bandRow="1">
                <a:tableStyleId>{5940675A-B579-460E-94D1-54222C63F5DA}</a:tableStyleId>
              </a:tblPr>
              <a:tblGrid>
                <a:gridCol w="1182706">
                  <a:extLst>
                    <a:ext uri="{9D8B030D-6E8A-4147-A177-3AD203B41FA5}">
                      <a16:colId xmlns:a16="http://schemas.microsoft.com/office/drawing/2014/main" val="894234841"/>
                    </a:ext>
                  </a:extLst>
                </a:gridCol>
                <a:gridCol w="1182706">
                  <a:extLst>
                    <a:ext uri="{9D8B030D-6E8A-4147-A177-3AD203B41FA5}">
                      <a16:colId xmlns:a16="http://schemas.microsoft.com/office/drawing/2014/main" val="46015190"/>
                    </a:ext>
                  </a:extLst>
                </a:gridCol>
                <a:gridCol w="1182706">
                  <a:extLst>
                    <a:ext uri="{9D8B030D-6E8A-4147-A177-3AD203B41FA5}">
                      <a16:colId xmlns:a16="http://schemas.microsoft.com/office/drawing/2014/main" val="2659586979"/>
                    </a:ext>
                  </a:extLst>
                </a:gridCol>
                <a:gridCol w="1182706">
                  <a:extLst>
                    <a:ext uri="{9D8B030D-6E8A-4147-A177-3AD203B41FA5}">
                      <a16:colId xmlns:a16="http://schemas.microsoft.com/office/drawing/2014/main" val="1420201692"/>
                    </a:ext>
                  </a:extLst>
                </a:gridCol>
                <a:gridCol w="1182706">
                  <a:extLst>
                    <a:ext uri="{9D8B030D-6E8A-4147-A177-3AD203B41FA5}">
                      <a16:colId xmlns:a16="http://schemas.microsoft.com/office/drawing/2014/main" val="1046243643"/>
                    </a:ext>
                  </a:extLst>
                </a:gridCol>
                <a:gridCol w="1182706">
                  <a:extLst>
                    <a:ext uri="{9D8B030D-6E8A-4147-A177-3AD203B41FA5}">
                      <a16:colId xmlns:a16="http://schemas.microsoft.com/office/drawing/2014/main" val="3431219611"/>
                    </a:ext>
                  </a:extLst>
                </a:gridCol>
                <a:gridCol w="1182706">
                  <a:extLst>
                    <a:ext uri="{9D8B030D-6E8A-4147-A177-3AD203B41FA5}">
                      <a16:colId xmlns:a16="http://schemas.microsoft.com/office/drawing/2014/main" val="1207860710"/>
                    </a:ext>
                  </a:extLst>
                </a:gridCol>
                <a:gridCol w="1182706">
                  <a:extLst>
                    <a:ext uri="{9D8B030D-6E8A-4147-A177-3AD203B41FA5}">
                      <a16:colId xmlns:a16="http://schemas.microsoft.com/office/drawing/2014/main" val="2487233000"/>
                    </a:ext>
                  </a:extLst>
                </a:gridCol>
                <a:gridCol w="1182706">
                  <a:extLst>
                    <a:ext uri="{9D8B030D-6E8A-4147-A177-3AD203B41FA5}">
                      <a16:colId xmlns:a16="http://schemas.microsoft.com/office/drawing/2014/main" val="45434924"/>
                    </a:ext>
                  </a:extLst>
                </a:gridCol>
              </a:tblGrid>
              <a:tr h="0">
                <a:tc rowSpan="2">
                  <a:txBody>
                    <a:bodyPr/>
                    <a:lstStyle/>
                    <a:p>
                      <a:pPr algn="ctr">
                        <a:lnSpc>
                          <a:spcPct val="135000"/>
                        </a:lnSpc>
                        <a:spcAft>
                          <a:spcPts val="0"/>
                        </a:spcAft>
                      </a:pPr>
                      <a:r>
                        <a:rPr lang="en-GB" sz="2800">
                          <a:effectLst/>
                          <a:latin typeface="Dosis ExtraBold" pitchFamily="2" charset="0"/>
                        </a:rPr>
                        <a:t>Sĩ số</a:t>
                      </a:r>
                      <a:endParaRPr lang="en-US" sz="2400">
                        <a:effectLst/>
                        <a:latin typeface="Dosis ExtraBold" pitchFamily="2"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35000"/>
                        </a:lnSpc>
                        <a:spcAft>
                          <a:spcPts val="0"/>
                        </a:spcAft>
                      </a:pPr>
                      <a:r>
                        <a:rPr lang="en-GB" sz="2800">
                          <a:effectLst/>
                          <a:latin typeface="Dosis ExtraBold" pitchFamily="2" charset="0"/>
                        </a:rPr>
                        <a:t>Tốt</a:t>
                      </a:r>
                      <a:endParaRPr lang="en-US" sz="2400">
                        <a:effectLst/>
                        <a:latin typeface="Dosis ExtraBold" pitchFamily="2"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gn="ctr">
                        <a:lnSpc>
                          <a:spcPct val="135000"/>
                        </a:lnSpc>
                        <a:spcAft>
                          <a:spcPts val="0"/>
                        </a:spcAft>
                      </a:pPr>
                      <a:r>
                        <a:rPr lang="en-GB" sz="2800">
                          <a:effectLst/>
                          <a:latin typeface="Dosis ExtraBold" pitchFamily="2" charset="0"/>
                        </a:rPr>
                        <a:t>Khá</a:t>
                      </a:r>
                      <a:endParaRPr lang="en-US" sz="2400">
                        <a:effectLst/>
                        <a:latin typeface="Dosis ExtraBold" pitchFamily="2"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gn="ctr">
                        <a:lnSpc>
                          <a:spcPct val="135000"/>
                        </a:lnSpc>
                        <a:spcAft>
                          <a:spcPts val="0"/>
                        </a:spcAft>
                      </a:pPr>
                      <a:r>
                        <a:rPr lang="en-GB" sz="2800">
                          <a:effectLst/>
                          <a:latin typeface="Dosis ExtraBold" pitchFamily="2" charset="0"/>
                        </a:rPr>
                        <a:t>Đạt</a:t>
                      </a:r>
                      <a:endParaRPr lang="en-US" sz="2400">
                        <a:effectLst/>
                        <a:latin typeface="Dosis ExtraBold" pitchFamily="2"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gn="ctr">
                        <a:lnSpc>
                          <a:spcPct val="135000"/>
                        </a:lnSpc>
                        <a:spcAft>
                          <a:spcPts val="0"/>
                        </a:spcAft>
                      </a:pPr>
                      <a:r>
                        <a:rPr lang="en-GB" sz="2800">
                          <a:effectLst/>
                          <a:latin typeface="Dosis ExtraBold" pitchFamily="2" charset="0"/>
                        </a:rPr>
                        <a:t>Chưa đạt</a:t>
                      </a:r>
                      <a:endParaRPr lang="en-US" sz="2400">
                        <a:effectLst/>
                        <a:latin typeface="Dosis ExtraBold" pitchFamily="2"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295872031"/>
                  </a:ext>
                </a:extLst>
              </a:tr>
              <a:tr h="0">
                <a:tc vMerge="1">
                  <a:txBody>
                    <a:bodyPr/>
                    <a:lstStyle/>
                    <a:p>
                      <a:endParaRPr lang="en-US"/>
                    </a:p>
                  </a:txBody>
                  <a:tcPr/>
                </a:tc>
                <a:tc>
                  <a:txBody>
                    <a:bodyPr/>
                    <a:lstStyle/>
                    <a:p>
                      <a:pPr algn="ctr">
                        <a:lnSpc>
                          <a:spcPct val="135000"/>
                        </a:lnSpc>
                        <a:spcAft>
                          <a:spcPts val="0"/>
                        </a:spcAft>
                      </a:pPr>
                      <a:r>
                        <a:rPr lang="en-GB" sz="2800">
                          <a:effectLst/>
                          <a:latin typeface="Dosis ExtraBold" pitchFamily="2" charset="0"/>
                        </a:rPr>
                        <a:t>SL</a:t>
                      </a:r>
                      <a:endParaRPr lang="en-US" sz="2400">
                        <a:effectLst/>
                        <a:latin typeface="Dosis ExtraBold"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5000"/>
                        </a:lnSpc>
                        <a:spcAft>
                          <a:spcPts val="0"/>
                        </a:spcAft>
                      </a:pPr>
                      <a:r>
                        <a:rPr lang="en-GB" sz="2800">
                          <a:effectLst/>
                          <a:latin typeface="Dosis ExtraBold" pitchFamily="2" charset="0"/>
                        </a:rPr>
                        <a:t>%</a:t>
                      </a:r>
                      <a:endParaRPr lang="en-US" sz="2400">
                        <a:effectLst/>
                        <a:latin typeface="Dosis ExtraBold"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5000"/>
                        </a:lnSpc>
                        <a:spcAft>
                          <a:spcPts val="0"/>
                        </a:spcAft>
                      </a:pPr>
                      <a:r>
                        <a:rPr lang="en-GB" sz="2800">
                          <a:effectLst/>
                          <a:latin typeface="Dosis ExtraBold" pitchFamily="2" charset="0"/>
                        </a:rPr>
                        <a:t>SL</a:t>
                      </a:r>
                      <a:endParaRPr lang="en-US" sz="2400">
                        <a:effectLst/>
                        <a:latin typeface="Dosis ExtraBold"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5000"/>
                        </a:lnSpc>
                        <a:spcAft>
                          <a:spcPts val="0"/>
                        </a:spcAft>
                      </a:pPr>
                      <a:r>
                        <a:rPr lang="en-GB" sz="2800">
                          <a:effectLst/>
                          <a:latin typeface="Dosis ExtraBold" pitchFamily="2" charset="0"/>
                        </a:rPr>
                        <a:t>%</a:t>
                      </a:r>
                      <a:endParaRPr lang="en-US" sz="2400">
                        <a:effectLst/>
                        <a:latin typeface="Dosis ExtraBold"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5000"/>
                        </a:lnSpc>
                        <a:spcAft>
                          <a:spcPts val="0"/>
                        </a:spcAft>
                      </a:pPr>
                      <a:r>
                        <a:rPr lang="en-GB" sz="2800">
                          <a:effectLst/>
                          <a:latin typeface="Dosis ExtraBold" pitchFamily="2" charset="0"/>
                        </a:rPr>
                        <a:t>SL</a:t>
                      </a:r>
                      <a:endParaRPr lang="en-US" sz="2400">
                        <a:effectLst/>
                        <a:latin typeface="Dosis ExtraBold"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5000"/>
                        </a:lnSpc>
                        <a:spcAft>
                          <a:spcPts val="0"/>
                        </a:spcAft>
                      </a:pPr>
                      <a:r>
                        <a:rPr lang="en-GB" sz="2800">
                          <a:effectLst/>
                          <a:latin typeface="Dosis ExtraBold" pitchFamily="2" charset="0"/>
                        </a:rPr>
                        <a:t>%</a:t>
                      </a:r>
                      <a:endParaRPr lang="en-US" sz="2400">
                        <a:effectLst/>
                        <a:latin typeface="Dosis ExtraBold"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5000"/>
                        </a:lnSpc>
                        <a:spcAft>
                          <a:spcPts val="0"/>
                        </a:spcAft>
                      </a:pPr>
                      <a:r>
                        <a:rPr lang="en-GB" sz="2800">
                          <a:effectLst/>
                          <a:latin typeface="Dosis ExtraBold" pitchFamily="2" charset="0"/>
                        </a:rPr>
                        <a:t>SL</a:t>
                      </a:r>
                      <a:endParaRPr lang="en-US" sz="2400">
                        <a:effectLst/>
                        <a:latin typeface="Dosis ExtraBold"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5000"/>
                        </a:lnSpc>
                        <a:spcAft>
                          <a:spcPts val="0"/>
                        </a:spcAft>
                      </a:pPr>
                      <a:r>
                        <a:rPr lang="en-GB" sz="2800">
                          <a:effectLst/>
                          <a:latin typeface="Dosis ExtraBold" pitchFamily="2" charset="0"/>
                        </a:rPr>
                        <a:t>%</a:t>
                      </a:r>
                      <a:endParaRPr lang="en-US" sz="2400">
                        <a:effectLst/>
                        <a:latin typeface="Dosis ExtraBold"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9768927"/>
                  </a:ext>
                </a:extLst>
              </a:tr>
              <a:tr h="0">
                <a:tc>
                  <a:txBody>
                    <a:bodyPr/>
                    <a:lstStyle/>
                    <a:p>
                      <a:pPr algn="just">
                        <a:spcAft>
                          <a:spcPts val="600"/>
                        </a:spcAft>
                      </a:pPr>
                      <a:r>
                        <a:rPr lang="en-GB" sz="2800" dirty="0">
                          <a:effectLst/>
                          <a:latin typeface="Dosis ExtraBold" pitchFamily="2" charset="0"/>
                        </a:rPr>
                        <a:t>112</a:t>
                      </a:r>
                      <a:endParaRPr lang="en-US" sz="2400" dirty="0">
                        <a:effectLst/>
                        <a:latin typeface="Dosis ExtraBold"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2800">
                          <a:effectLst/>
                          <a:latin typeface="Dosis ExtraBold" pitchFamily="2" charset="0"/>
                        </a:rPr>
                        <a:t>23</a:t>
                      </a:r>
                      <a:endParaRPr lang="en-US" sz="2400">
                        <a:effectLst/>
                        <a:latin typeface="Dosis ExtraBold"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GB" sz="2800">
                          <a:effectLst/>
                          <a:latin typeface="Dosis ExtraBold" pitchFamily="2" charset="0"/>
                        </a:rPr>
                        <a:t>20.54</a:t>
                      </a:r>
                      <a:endParaRPr lang="en-US" sz="2400">
                        <a:effectLst/>
                        <a:latin typeface="Dosis ExtraBold"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GB" sz="2800">
                          <a:effectLst/>
                          <a:latin typeface="Dosis ExtraBold" pitchFamily="2" charset="0"/>
                        </a:rPr>
                        <a:t>35</a:t>
                      </a:r>
                      <a:endParaRPr lang="en-US" sz="2400">
                        <a:effectLst/>
                        <a:latin typeface="Dosis ExtraBold"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GB" sz="2800">
                          <a:effectLst/>
                          <a:latin typeface="Dosis ExtraBold" pitchFamily="2" charset="0"/>
                        </a:rPr>
                        <a:t>31.25</a:t>
                      </a:r>
                      <a:endParaRPr lang="en-US" sz="2400">
                        <a:effectLst/>
                        <a:latin typeface="Dosis ExtraBold"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GB" sz="2800">
                          <a:effectLst/>
                          <a:latin typeface="Dosis ExtraBold" pitchFamily="2" charset="0"/>
                        </a:rPr>
                        <a:t>37</a:t>
                      </a:r>
                      <a:endParaRPr lang="en-US" sz="2400">
                        <a:effectLst/>
                        <a:latin typeface="Dosis ExtraBold"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GB" sz="2800">
                          <a:effectLst/>
                          <a:latin typeface="Dosis ExtraBold" pitchFamily="2" charset="0"/>
                        </a:rPr>
                        <a:t>33.04</a:t>
                      </a:r>
                      <a:endParaRPr lang="en-US" sz="2400">
                        <a:effectLst/>
                        <a:latin typeface="Dosis ExtraBold"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GB" sz="2800">
                          <a:effectLst/>
                          <a:latin typeface="Dosis ExtraBold" pitchFamily="2" charset="0"/>
                        </a:rPr>
                        <a:t>17</a:t>
                      </a:r>
                      <a:endParaRPr lang="en-US" sz="2400">
                        <a:effectLst/>
                        <a:latin typeface="Dosis ExtraBold"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GB" sz="2800" dirty="0">
                          <a:effectLst/>
                          <a:latin typeface="Dosis ExtraBold" pitchFamily="2" charset="0"/>
                        </a:rPr>
                        <a:t>15.17</a:t>
                      </a:r>
                      <a:endParaRPr lang="en-US" sz="2400" dirty="0">
                        <a:effectLst/>
                        <a:latin typeface="Dosis ExtraBold" pitchFamily="2"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04953226"/>
                  </a:ext>
                </a:extLst>
              </a:tr>
            </a:tbl>
          </a:graphicData>
        </a:graphic>
      </p:graphicFrame>
    </p:spTree>
    <p:extLst>
      <p:ext uri="{BB962C8B-B14F-4D97-AF65-F5344CB8AC3E}">
        <p14:creationId xmlns:p14="http://schemas.microsoft.com/office/powerpoint/2010/main" val="858896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718433" y="94509"/>
            <a:ext cx="7200317" cy="1104704"/>
            <a:chOff x="3715066" y="2994529"/>
            <a:chExt cx="5120400" cy="1335760"/>
          </a:xfrm>
        </p:grpSpPr>
        <p:sp>
          <p:nvSpPr>
            <p:cNvPr id="8" name="Round Same Side Corner Rectangle 7"/>
            <p:cNvSpPr/>
            <p:nvPr/>
          </p:nvSpPr>
          <p:spPr>
            <a:xfrm rot="16200000">
              <a:off x="5191518" y="1766075"/>
              <a:ext cx="1321343" cy="3807085"/>
            </a:xfrm>
            <a:prstGeom prst="round2SameRect">
              <a:avLst>
                <a:gd name="adj1" fmla="val 23321"/>
                <a:gd name="adj2" fmla="val 0"/>
              </a:avLst>
            </a:prstGeom>
            <a:solidFill>
              <a:schemeClr val="accent4">
                <a:lumMod val="60000"/>
                <a:lumOff val="4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latin typeface="Dosis ExtraBold" pitchFamily="2" charset="0"/>
              </a:endParaRPr>
            </a:p>
          </p:txBody>
        </p:sp>
        <p:sp>
          <p:nvSpPr>
            <p:cNvPr id="9" name="Round Same Side Corner Rectangle 8"/>
            <p:cNvSpPr/>
            <p:nvPr/>
          </p:nvSpPr>
          <p:spPr>
            <a:xfrm rot="5400000" flipH="1">
              <a:off x="7672350" y="3152757"/>
              <a:ext cx="1321343" cy="1004888"/>
            </a:xfrm>
            <a:prstGeom prst="round2SameRect">
              <a:avLst>
                <a:gd name="adj1" fmla="val 34679"/>
                <a:gd name="adj2" fmla="val 0"/>
              </a:avLst>
            </a:prstGeom>
            <a:solidFill>
              <a:schemeClr val="accent4">
                <a:lumMod val="60000"/>
                <a:lumOff val="4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33"/>
            <p:cNvSpPr txBox="1">
              <a:spLocks noChangeArrowheads="1"/>
            </p:cNvSpPr>
            <p:nvPr/>
          </p:nvSpPr>
          <p:spPr bwMode="auto">
            <a:xfrm>
              <a:off x="8045845" y="3230714"/>
              <a:ext cx="559769" cy="830997"/>
            </a:xfrm>
            <a:prstGeom prst="rect">
              <a:avLst/>
            </a:prstGeom>
            <a:noFill/>
            <a:ln w="9525">
              <a:noFill/>
              <a:miter lim="800000"/>
              <a:headEnd/>
              <a:tailEnd/>
            </a:ln>
          </p:spPr>
          <p:txBody>
            <a:bodyPr wrap="none" anchor="ctr">
              <a:spAutoFit/>
            </a:bodyPr>
            <a:lstStyle/>
            <a:p>
              <a:pPr algn="ctr"/>
              <a:r>
                <a:rPr lang="en-US" sz="4800" b="1" dirty="0">
                  <a:solidFill>
                    <a:srgbClr val="002060"/>
                  </a:solidFill>
                  <a:latin typeface="Comic Sans MS" pitchFamily="66" charset="0"/>
                </a:rPr>
                <a:t>2</a:t>
              </a:r>
            </a:p>
          </p:txBody>
        </p:sp>
        <p:sp>
          <p:nvSpPr>
            <p:cNvPr id="11" name="Rectangle 37"/>
            <p:cNvSpPr>
              <a:spLocks noChangeArrowheads="1"/>
            </p:cNvSpPr>
            <p:nvPr/>
          </p:nvSpPr>
          <p:spPr bwMode="auto">
            <a:xfrm>
              <a:off x="3715066" y="3230714"/>
              <a:ext cx="4256161" cy="781515"/>
            </a:xfrm>
            <a:prstGeom prst="rect">
              <a:avLst/>
            </a:prstGeom>
            <a:noFill/>
            <a:ln w="9525">
              <a:noFill/>
              <a:miter lim="800000"/>
              <a:headEnd/>
              <a:tailEnd/>
            </a:ln>
          </p:spPr>
          <p:txBody>
            <a:bodyPr wrap="square">
              <a:spAutoFit/>
            </a:bodyPr>
            <a:lstStyle/>
            <a:p>
              <a:pPr algn="ctr"/>
              <a:r>
                <a:rPr lang="en-US" sz="3600" b="1" dirty="0" err="1" smtClean="0">
                  <a:solidFill>
                    <a:srgbClr val="002060"/>
                  </a:solidFill>
                  <a:latin typeface="Dosis ExtraBold" pitchFamily="2" charset="0"/>
                </a:rPr>
                <a:t>Các</a:t>
              </a:r>
              <a:r>
                <a:rPr lang="en-US" sz="3600" b="1" dirty="0" smtClean="0">
                  <a:solidFill>
                    <a:srgbClr val="002060"/>
                  </a:solidFill>
                  <a:latin typeface="Dosis ExtraBold" pitchFamily="2" charset="0"/>
                </a:rPr>
                <a:t> </a:t>
              </a:r>
              <a:r>
                <a:rPr lang="en-US" sz="3600" b="1" dirty="0" err="1" smtClean="0">
                  <a:solidFill>
                    <a:srgbClr val="002060"/>
                  </a:solidFill>
                  <a:latin typeface="Dosis ExtraBold" pitchFamily="2" charset="0"/>
                </a:rPr>
                <a:t>biện</a:t>
              </a:r>
              <a:r>
                <a:rPr lang="en-US" sz="3600" b="1" dirty="0" smtClean="0">
                  <a:solidFill>
                    <a:srgbClr val="002060"/>
                  </a:solidFill>
                  <a:latin typeface="Dosis ExtraBold" pitchFamily="2" charset="0"/>
                </a:rPr>
                <a:t> </a:t>
              </a:r>
              <a:r>
                <a:rPr lang="en-US" sz="3600" b="1" dirty="0" err="1" smtClean="0">
                  <a:solidFill>
                    <a:srgbClr val="002060"/>
                  </a:solidFill>
                  <a:latin typeface="Dosis ExtraBold" pitchFamily="2" charset="0"/>
                </a:rPr>
                <a:t>pháp</a:t>
              </a:r>
              <a:r>
                <a:rPr lang="en-US" sz="3600" b="1" dirty="0" smtClean="0">
                  <a:solidFill>
                    <a:srgbClr val="002060"/>
                  </a:solidFill>
                  <a:latin typeface="Dosis ExtraBold" pitchFamily="2" charset="0"/>
                </a:rPr>
                <a:t> </a:t>
              </a:r>
              <a:r>
                <a:rPr lang="en-US" sz="3600" b="1" dirty="0" err="1" smtClean="0">
                  <a:solidFill>
                    <a:srgbClr val="002060"/>
                  </a:solidFill>
                  <a:latin typeface="Dosis ExtraBold" pitchFamily="2" charset="0"/>
                </a:rPr>
                <a:t>thực</a:t>
              </a:r>
              <a:r>
                <a:rPr lang="en-US" sz="3600" b="1" dirty="0" smtClean="0">
                  <a:solidFill>
                    <a:srgbClr val="002060"/>
                  </a:solidFill>
                  <a:latin typeface="Dosis ExtraBold" pitchFamily="2" charset="0"/>
                </a:rPr>
                <a:t> </a:t>
              </a:r>
              <a:r>
                <a:rPr lang="en-US" sz="3600" b="1" dirty="0" err="1" smtClean="0">
                  <a:solidFill>
                    <a:srgbClr val="002060"/>
                  </a:solidFill>
                  <a:latin typeface="Dosis ExtraBold" pitchFamily="2" charset="0"/>
                </a:rPr>
                <a:t>hiện</a:t>
              </a:r>
              <a:endParaRPr lang="en-US" sz="6000" b="1" dirty="0">
                <a:solidFill>
                  <a:srgbClr val="002060"/>
                </a:solidFill>
                <a:latin typeface="Dosis ExtraBold" pitchFamily="2" charset="0"/>
              </a:endParaRPr>
            </a:p>
          </p:txBody>
        </p:sp>
      </p:grpSp>
      <p:grpSp>
        <p:nvGrpSpPr>
          <p:cNvPr id="25" name="Group 24"/>
          <p:cNvGrpSpPr/>
          <p:nvPr/>
        </p:nvGrpSpPr>
        <p:grpSpPr>
          <a:xfrm>
            <a:off x="6096000" y="1606598"/>
            <a:ext cx="3845534" cy="4314518"/>
            <a:chOff x="6096000" y="1606598"/>
            <a:chExt cx="3845534" cy="4314518"/>
          </a:xfrm>
        </p:grpSpPr>
        <p:grpSp>
          <p:nvGrpSpPr>
            <p:cNvPr id="21" name="Group 20"/>
            <p:cNvGrpSpPr/>
            <p:nvPr/>
          </p:nvGrpSpPr>
          <p:grpSpPr>
            <a:xfrm>
              <a:off x="6096000" y="1606598"/>
              <a:ext cx="3845534" cy="4314518"/>
              <a:chOff x="6096000" y="1606598"/>
              <a:chExt cx="3845534" cy="4314518"/>
            </a:xfrm>
          </p:grpSpPr>
          <p:grpSp>
            <p:nvGrpSpPr>
              <p:cNvPr id="16" name="Group 16"/>
              <p:cNvGrpSpPr>
                <a:grpSpLocks/>
              </p:cNvGrpSpPr>
              <p:nvPr/>
            </p:nvGrpSpPr>
            <p:grpSpPr bwMode="auto">
              <a:xfrm>
                <a:off x="6096000" y="1606598"/>
                <a:ext cx="3845534" cy="4314518"/>
                <a:chOff x="4873626" y="3124200"/>
                <a:chExt cx="2822574" cy="1498600"/>
              </a:xfrm>
            </p:grpSpPr>
            <p:sp>
              <p:nvSpPr>
                <p:cNvPr id="17" name="Rectangle 16"/>
                <p:cNvSpPr/>
                <p:nvPr/>
              </p:nvSpPr>
              <p:spPr>
                <a:xfrm>
                  <a:off x="4873626" y="3124200"/>
                  <a:ext cx="2822574"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4000">
                    <a:solidFill>
                      <a:srgbClr val="061333"/>
                    </a:solidFill>
                  </a:endParaRPr>
                </a:p>
              </p:txBody>
            </p:sp>
            <p:sp>
              <p:nvSpPr>
                <p:cNvPr id="18" name="Rectangle 17"/>
                <p:cNvSpPr/>
                <p:nvPr/>
              </p:nvSpPr>
              <p:spPr>
                <a:xfrm>
                  <a:off x="4873626" y="3124200"/>
                  <a:ext cx="2822574" cy="307743"/>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000" b="1" dirty="0" err="1">
                      <a:solidFill>
                        <a:schemeClr val="tx1"/>
                      </a:solidFill>
                      <a:latin typeface="Dosis ExtraBold" pitchFamily="2" charset="0"/>
                    </a:rPr>
                    <a:t>Biện</a:t>
                  </a:r>
                  <a:r>
                    <a:rPr lang="en-US" sz="4000" b="1" dirty="0">
                      <a:solidFill>
                        <a:schemeClr val="tx1"/>
                      </a:solidFill>
                      <a:latin typeface="Dosis ExtraBold" pitchFamily="2" charset="0"/>
                    </a:rPr>
                    <a:t> </a:t>
                  </a:r>
                  <a:r>
                    <a:rPr lang="en-US" sz="4000" b="1" dirty="0" err="1">
                      <a:solidFill>
                        <a:schemeClr val="tx1"/>
                      </a:solidFill>
                      <a:latin typeface="Dosis ExtraBold" pitchFamily="2" charset="0"/>
                    </a:rPr>
                    <a:t>pháp</a:t>
                  </a:r>
                  <a:r>
                    <a:rPr lang="en-US" sz="4000" b="1" dirty="0">
                      <a:solidFill>
                        <a:schemeClr val="tx1"/>
                      </a:solidFill>
                      <a:latin typeface="Dosis ExtraBold" pitchFamily="2" charset="0"/>
                    </a:rPr>
                    <a:t> </a:t>
                  </a:r>
                  <a:r>
                    <a:rPr lang="en-US" sz="4000" b="1" dirty="0" smtClean="0">
                      <a:solidFill>
                        <a:schemeClr val="tx1"/>
                      </a:solidFill>
                      <a:latin typeface="Dosis ExtraBold" pitchFamily="2" charset="0"/>
                    </a:rPr>
                    <a:t>2. </a:t>
                  </a:r>
                  <a:endParaRPr lang="en-US" sz="6600" b="1" dirty="0">
                    <a:solidFill>
                      <a:schemeClr val="tx1"/>
                    </a:solidFill>
                    <a:latin typeface="Dosis ExtraBold" pitchFamily="2" charset="0"/>
                  </a:endParaRPr>
                </a:p>
              </p:txBody>
            </p:sp>
            <p:cxnSp>
              <p:nvCxnSpPr>
                <p:cNvPr id="19" name="Straight Connector 18"/>
                <p:cNvCxnSpPr/>
                <p:nvPr/>
              </p:nvCxnSpPr>
              <p:spPr>
                <a:xfrm>
                  <a:off x="4873626" y="3491588"/>
                  <a:ext cx="2822574"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6475751" y="3015446"/>
                <a:ext cx="2792035" cy="2554545"/>
              </a:xfrm>
              <a:prstGeom prst="rect">
                <a:avLst/>
              </a:prstGeom>
            </p:spPr>
            <p:txBody>
              <a:bodyPr wrap="square">
                <a:spAutoFit/>
              </a:bodyPr>
              <a:lstStyle/>
              <a:p>
                <a:pPr algn="just"/>
                <a:r>
                  <a:rPr lang="en-US" sz="3200" b="1" dirty="0" err="1">
                    <a:solidFill>
                      <a:srgbClr val="002060"/>
                    </a:solidFill>
                    <a:latin typeface="Dosis ExtraBold" pitchFamily="2" charset="0"/>
                  </a:rPr>
                  <a:t>Hướng</a:t>
                </a:r>
                <a:r>
                  <a:rPr lang="en-US" sz="3200" b="1" dirty="0">
                    <a:solidFill>
                      <a:srgbClr val="002060"/>
                    </a:solidFill>
                    <a:latin typeface="Dosis ExtraBold" pitchFamily="2" charset="0"/>
                  </a:rPr>
                  <a:t> </a:t>
                </a:r>
                <a:r>
                  <a:rPr lang="en-US" sz="3200" b="1" dirty="0" err="1">
                    <a:solidFill>
                      <a:srgbClr val="002060"/>
                    </a:solidFill>
                    <a:latin typeface="Dosis ExtraBold" pitchFamily="2" charset="0"/>
                  </a:rPr>
                  <a:t>dẫn</a:t>
                </a:r>
                <a:r>
                  <a:rPr lang="en-US" sz="3200" b="1" dirty="0">
                    <a:solidFill>
                      <a:srgbClr val="002060"/>
                    </a:solidFill>
                    <a:latin typeface="Dosis ExtraBold" pitchFamily="2" charset="0"/>
                  </a:rPr>
                  <a:t> HS </a:t>
                </a:r>
                <a:r>
                  <a:rPr lang="en-US" sz="3200" b="1" dirty="0" err="1">
                    <a:solidFill>
                      <a:srgbClr val="002060"/>
                    </a:solidFill>
                    <a:latin typeface="Dosis ExtraBold" pitchFamily="2" charset="0"/>
                  </a:rPr>
                  <a:t>tự</a:t>
                </a:r>
                <a:r>
                  <a:rPr lang="en-US" sz="3200" b="1" dirty="0">
                    <a:solidFill>
                      <a:srgbClr val="002060"/>
                    </a:solidFill>
                    <a:latin typeface="Dosis ExtraBold" pitchFamily="2" charset="0"/>
                  </a:rPr>
                  <a:t> </a:t>
                </a:r>
                <a:r>
                  <a:rPr lang="en-US" sz="3200" b="1" dirty="0" err="1">
                    <a:solidFill>
                      <a:srgbClr val="002060"/>
                    </a:solidFill>
                    <a:latin typeface="Dosis ExtraBold" pitchFamily="2" charset="0"/>
                  </a:rPr>
                  <a:t>thiết</a:t>
                </a:r>
                <a:r>
                  <a:rPr lang="en-US" sz="3200" b="1" dirty="0">
                    <a:solidFill>
                      <a:srgbClr val="002060"/>
                    </a:solidFill>
                    <a:latin typeface="Dosis ExtraBold" pitchFamily="2" charset="0"/>
                  </a:rPr>
                  <a:t> </a:t>
                </a:r>
                <a:r>
                  <a:rPr lang="en-US" sz="3200" b="1" dirty="0" err="1">
                    <a:solidFill>
                      <a:srgbClr val="002060"/>
                    </a:solidFill>
                    <a:latin typeface="Dosis ExtraBold" pitchFamily="2" charset="0"/>
                  </a:rPr>
                  <a:t>kế</a:t>
                </a:r>
                <a:r>
                  <a:rPr lang="en-US" sz="3200" b="1" dirty="0">
                    <a:solidFill>
                      <a:srgbClr val="002060"/>
                    </a:solidFill>
                    <a:latin typeface="Dosis ExtraBold" pitchFamily="2" charset="0"/>
                  </a:rPr>
                  <a:t> </a:t>
                </a:r>
                <a:r>
                  <a:rPr lang="en-US" sz="3200" b="1" dirty="0" err="1">
                    <a:solidFill>
                      <a:srgbClr val="002060"/>
                    </a:solidFill>
                    <a:latin typeface="Dosis ExtraBold" pitchFamily="2" charset="0"/>
                  </a:rPr>
                  <a:t>và</a:t>
                </a:r>
                <a:r>
                  <a:rPr lang="en-US" sz="3200" b="1" dirty="0">
                    <a:solidFill>
                      <a:srgbClr val="002060"/>
                    </a:solidFill>
                    <a:latin typeface="Dosis ExtraBold" pitchFamily="2" charset="0"/>
                  </a:rPr>
                  <a:t> </a:t>
                </a:r>
                <a:r>
                  <a:rPr lang="en-US" sz="3200" b="1" dirty="0" err="1">
                    <a:solidFill>
                      <a:srgbClr val="002060"/>
                    </a:solidFill>
                    <a:latin typeface="Dosis ExtraBold" pitchFamily="2" charset="0"/>
                  </a:rPr>
                  <a:t>sử</a:t>
                </a:r>
                <a:r>
                  <a:rPr lang="en-US" sz="3200" b="1" dirty="0">
                    <a:solidFill>
                      <a:srgbClr val="002060"/>
                    </a:solidFill>
                    <a:latin typeface="Dosis ExtraBold" pitchFamily="2" charset="0"/>
                  </a:rPr>
                  <a:t> </a:t>
                </a:r>
                <a:r>
                  <a:rPr lang="en-US" sz="3200" b="1" dirty="0" err="1">
                    <a:solidFill>
                      <a:srgbClr val="002060"/>
                    </a:solidFill>
                    <a:latin typeface="Dosis ExtraBold" pitchFamily="2" charset="0"/>
                  </a:rPr>
                  <a:t>dụng</a:t>
                </a:r>
                <a:r>
                  <a:rPr lang="en-US" sz="3200" b="1" dirty="0">
                    <a:solidFill>
                      <a:srgbClr val="002060"/>
                    </a:solidFill>
                    <a:latin typeface="Dosis ExtraBold" pitchFamily="2" charset="0"/>
                  </a:rPr>
                  <a:t> </a:t>
                </a:r>
                <a:r>
                  <a:rPr lang="en-US" sz="3200" b="1" dirty="0" err="1">
                    <a:solidFill>
                      <a:srgbClr val="002060"/>
                    </a:solidFill>
                    <a:latin typeface="Dosis ExtraBold" pitchFamily="2" charset="0"/>
                  </a:rPr>
                  <a:t>trò</a:t>
                </a:r>
                <a:r>
                  <a:rPr lang="en-US" sz="3200" b="1" dirty="0">
                    <a:solidFill>
                      <a:srgbClr val="002060"/>
                    </a:solidFill>
                    <a:latin typeface="Dosis ExtraBold" pitchFamily="2" charset="0"/>
                  </a:rPr>
                  <a:t> </a:t>
                </a:r>
                <a:r>
                  <a:rPr lang="en-US" sz="3200" b="1" dirty="0" err="1">
                    <a:solidFill>
                      <a:srgbClr val="002060"/>
                    </a:solidFill>
                    <a:latin typeface="Dosis ExtraBold" pitchFamily="2" charset="0"/>
                  </a:rPr>
                  <a:t>chơi</a:t>
                </a:r>
                <a:r>
                  <a:rPr lang="en-US" sz="3200" b="1" dirty="0">
                    <a:solidFill>
                      <a:srgbClr val="002060"/>
                    </a:solidFill>
                    <a:latin typeface="Dosis ExtraBold" pitchFamily="2" charset="0"/>
                  </a:rPr>
                  <a:t> </a:t>
                </a:r>
                <a:r>
                  <a:rPr lang="en-US" sz="3200" b="1" dirty="0" err="1">
                    <a:solidFill>
                      <a:srgbClr val="002060"/>
                    </a:solidFill>
                    <a:latin typeface="Dosis ExtraBold" pitchFamily="2" charset="0"/>
                  </a:rPr>
                  <a:t>trong</a:t>
                </a:r>
                <a:r>
                  <a:rPr lang="en-US" sz="3200" b="1" dirty="0">
                    <a:solidFill>
                      <a:srgbClr val="002060"/>
                    </a:solidFill>
                    <a:latin typeface="Dosis ExtraBold" pitchFamily="2" charset="0"/>
                  </a:rPr>
                  <a:t> </a:t>
                </a:r>
                <a:r>
                  <a:rPr lang="en-US" sz="3200" b="1" dirty="0" err="1">
                    <a:solidFill>
                      <a:srgbClr val="002060"/>
                    </a:solidFill>
                    <a:latin typeface="Dosis ExtraBold" pitchFamily="2" charset="0"/>
                  </a:rPr>
                  <a:t>học</a:t>
                </a:r>
                <a:r>
                  <a:rPr lang="en-US" sz="3200" b="1" dirty="0">
                    <a:solidFill>
                      <a:srgbClr val="002060"/>
                    </a:solidFill>
                    <a:latin typeface="Dosis ExtraBold" pitchFamily="2" charset="0"/>
                  </a:rPr>
                  <a:t> </a:t>
                </a:r>
                <a:r>
                  <a:rPr lang="en-US" sz="3200" b="1" dirty="0" err="1">
                    <a:solidFill>
                      <a:srgbClr val="002060"/>
                    </a:solidFill>
                    <a:latin typeface="Dosis ExtraBold" pitchFamily="2" charset="0"/>
                  </a:rPr>
                  <a:t>tập</a:t>
                </a:r>
                <a:r>
                  <a:rPr lang="en-US" sz="3200" dirty="0">
                    <a:solidFill>
                      <a:srgbClr val="002060"/>
                    </a:solidFill>
                    <a:latin typeface="Dosis ExtraBold" pitchFamily="2" charset="0"/>
                  </a:rPr>
                  <a:t> </a:t>
                </a:r>
                <a:endParaRPr lang="en-US" sz="3200" dirty="0">
                  <a:solidFill>
                    <a:srgbClr val="002060"/>
                  </a:solidFill>
                </a:endParaRPr>
              </a:p>
            </p:txBody>
          </p:sp>
        </p:grpSp>
        <p:sp>
          <p:nvSpPr>
            <p:cNvPr id="22" name="5-Point Star 21"/>
            <p:cNvSpPr/>
            <p:nvPr/>
          </p:nvSpPr>
          <p:spPr bwMode="auto">
            <a:xfrm>
              <a:off x="8953593" y="5108121"/>
              <a:ext cx="987941" cy="752016"/>
            </a:xfrm>
            <a:prstGeom prst="star5">
              <a:avLst>
                <a:gd name="adj" fmla="val 26056"/>
                <a:gd name="hf" fmla="val 105146"/>
                <a:gd name="vf" fmla="val 110557"/>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4" name="Group 23"/>
          <p:cNvGrpSpPr/>
          <p:nvPr/>
        </p:nvGrpSpPr>
        <p:grpSpPr>
          <a:xfrm>
            <a:off x="1716319" y="1606596"/>
            <a:ext cx="3690431" cy="4314519"/>
            <a:chOff x="1716319" y="1606596"/>
            <a:chExt cx="3690431" cy="4314519"/>
          </a:xfrm>
        </p:grpSpPr>
        <p:grpSp>
          <p:nvGrpSpPr>
            <p:cNvPr id="20" name="Group 19"/>
            <p:cNvGrpSpPr/>
            <p:nvPr/>
          </p:nvGrpSpPr>
          <p:grpSpPr>
            <a:xfrm>
              <a:off x="1716319" y="1606596"/>
              <a:ext cx="3690431" cy="4314519"/>
              <a:chOff x="1716319" y="1606596"/>
              <a:chExt cx="3690431" cy="4314519"/>
            </a:xfrm>
          </p:grpSpPr>
          <p:grpSp>
            <p:nvGrpSpPr>
              <p:cNvPr id="12" name="Group 14"/>
              <p:cNvGrpSpPr>
                <a:grpSpLocks/>
              </p:cNvGrpSpPr>
              <p:nvPr/>
            </p:nvGrpSpPr>
            <p:grpSpPr bwMode="auto">
              <a:xfrm>
                <a:off x="1716319" y="1606596"/>
                <a:ext cx="3690431" cy="4314519"/>
                <a:chOff x="4873624" y="1295400"/>
                <a:chExt cx="2822576" cy="1498600"/>
              </a:xfrm>
            </p:grpSpPr>
            <p:sp>
              <p:nvSpPr>
                <p:cNvPr id="13" name="Rectangle 12"/>
                <p:cNvSpPr/>
                <p:nvPr/>
              </p:nvSpPr>
              <p:spPr>
                <a:xfrm>
                  <a:off x="4873626" y="1295400"/>
                  <a:ext cx="2822574"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solidFill>
                      <a:srgbClr val="061333"/>
                    </a:solidFill>
                  </a:endParaRPr>
                </a:p>
              </p:txBody>
            </p:sp>
            <p:sp>
              <p:nvSpPr>
                <p:cNvPr id="14" name="Rectangle 13"/>
                <p:cNvSpPr/>
                <p:nvPr/>
              </p:nvSpPr>
              <p:spPr>
                <a:xfrm>
                  <a:off x="4873625" y="1295400"/>
                  <a:ext cx="2822574" cy="307743"/>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000" b="1" dirty="0" err="1">
                      <a:solidFill>
                        <a:schemeClr val="tx1"/>
                      </a:solidFill>
                      <a:latin typeface="Dosis ExtraBold" pitchFamily="2" charset="0"/>
                    </a:rPr>
                    <a:t>Biện</a:t>
                  </a:r>
                  <a:r>
                    <a:rPr lang="en-US" sz="4000" b="1" dirty="0">
                      <a:solidFill>
                        <a:schemeClr val="tx1"/>
                      </a:solidFill>
                      <a:latin typeface="Dosis ExtraBold" pitchFamily="2" charset="0"/>
                    </a:rPr>
                    <a:t> </a:t>
                  </a:r>
                  <a:r>
                    <a:rPr lang="en-US" sz="4000" b="1" dirty="0" err="1">
                      <a:solidFill>
                        <a:schemeClr val="tx1"/>
                      </a:solidFill>
                      <a:latin typeface="Dosis ExtraBold" pitchFamily="2" charset="0"/>
                    </a:rPr>
                    <a:t>pháp</a:t>
                  </a:r>
                  <a:r>
                    <a:rPr lang="en-US" sz="4000" b="1" dirty="0">
                      <a:solidFill>
                        <a:schemeClr val="tx1"/>
                      </a:solidFill>
                      <a:latin typeface="Dosis ExtraBold" pitchFamily="2" charset="0"/>
                    </a:rPr>
                    <a:t> 1. </a:t>
                  </a:r>
                  <a:endParaRPr lang="en-US" sz="6600" b="1" dirty="0">
                    <a:solidFill>
                      <a:schemeClr val="tx1"/>
                    </a:solidFill>
                    <a:latin typeface="Dosis ExtraBold" pitchFamily="2" charset="0"/>
                  </a:endParaRPr>
                </a:p>
              </p:txBody>
            </p:sp>
            <p:cxnSp>
              <p:nvCxnSpPr>
                <p:cNvPr id="15" name="Straight Connector 14"/>
                <p:cNvCxnSpPr/>
                <p:nvPr/>
              </p:nvCxnSpPr>
              <p:spPr>
                <a:xfrm>
                  <a:off x="4873624" y="1665384"/>
                  <a:ext cx="2822574"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p:cNvSpPr/>
              <p:nvPr/>
            </p:nvSpPr>
            <p:spPr>
              <a:xfrm>
                <a:off x="1963035" y="2929584"/>
                <a:ext cx="3083860" cy="2554545"/>
              </a:xfrm>
              <a:prstGeom prst="rect">
                <a:avLst/>
              </a:prstGeom>
            </p:spPr>
            <p:txBody>
              <a:bodyPr wrap="square">
                <a:spAutoFit/>
              </a:bodyPr>
              <a:lstStyle/>
              <a:p>
                <a:pPr algn="just"/>
                <a:r>
                  <a:rPr lang="en-US" sz="3200" b="1" dirty="0" err="1">
                    <a:solidFill>
                      <a:srgbClr val="002060"/>
                    </a:solidFill>
                    <a:latin typeface="Dosis ExtraBold" pitchFamily="2" charset="0"/>
                  </a:rPr>
                  <a:t>Thiết</a:t>
                </a:r>
                <a:r>
                  <a:rPr lang="en-US" sz="3200" b="1" dirty="0">
                    <a:solidFill>
                      <a:srgbClr val="002060"/>
                    </a:solidFill>
                    <a:latin typeface="Dosis ExtraBold" pitchFamily="2" charset="0"/>
                  </a:rPr>
                  <a:t> </a:t>
                </a:r>
                <a:r>
                  <a:rPr lang="en-US" sz="3200" b="1" dirty="0" err="1">
                    <a:solidFill>
                      <a:srgbClr val="002060"/>
                    </a:solidFill>
                    <a:latin typeface="Dosis ExtraBold" pitchFamily="2" charset="0"/>
                  </a:rPr>
                  <a:t>kế</a:t>
                </a:r>
                <a:r>
                  <a:rPr lang="en-US" sz="3200" b="1" dirty="0">
                    <a:solidFill>
                      <a:srgbClr val="002060"/>
                    </a:solidFill>
                    <a:latin typeface="Dosis ExtraBold" pitchFamily="2" charset="0"/>
                  </a:rPr>
                  <a:t> </a:t>
                </a:r>
                <a:r>
                  <a:rPr lang="en-US" sz="3200" b="1" dirty="0" err="1">
                    <a:solidFill>
                      <a:srgbClr val="002060"/>
                    </a:solidFill>
                    <a:latin typeface="Dosis ExtraBold" pitchFamily="2" charset="0"/>
                  </a:rPr>
                  <a:t>và</a:t>
                </a:r>
                <a:r>
                  <a:rPr lang="en-US" sz="3200" b="1" dirty="0">
                    <a:solidFill>
                      <a:srgbClr val="002060"/>
                    </a:solidFill>
                    <a:latin typeface="Dosis ExtraBold" pitchFamily="2" charset="0"/>
                  </a:rPr>
                  <a:t> </a:t>
                </a:r>
                <a:r>
                  <a:rPr lang="en-US" sz="3200" b="1" dirty="0" err="1">
                    <a:solidFill>
                      <a:srgbClr val="002060"/>
                    </a:solidFill>
                    <a:latin typeface="Dosis ExtraBold" pitchFamily="2" charset="0"/>
                  </a:rPr>
                  <a:t>lựa</a:t>
                </a:r>
                <a:r>
                  <a:rPr lang="en-US" sz="3200" b="1" dirty="0">
                    <a:solidFill>
                      <a:srgbClr val="002060"/>
                    </a:solidFill>
                    <a:latin typeface="Dosis ExtraBold" pitchFamily="2" charset="0"/>
                  </a:rPr>
                  <a:t> </a:t>
                </a:r>
                <a:r>
                  <a:rPr lang="en-US" sz="3200" b="1" dirty="0" err="1">
                    <a:solidFill>
                      <a:srgbClr val="002060"/>
                    </a:solidFill>
                    <a:latin typeface="Dosis ExtraBold" pitchFamily="2" charset="0"/>
                  </a:rPr>
                  <a:t>chọn</a:t>
                </a:r>
                <a:r>
                  <a:rPr lang="en-US" sz="3200" b="1" dirty="0">
                    <a:solidFill>
                      <a:srgbClr val="002060"/>
                    </a:solidFill>
                    <a:latin typeface="Dosis ExtraBold" pitchFamily="2" charset="0"/>
                  </a:rPr>
                  <a:t> </a:t>
                </a:r>
                <a:r>
                  <a:rPr lang="en-US" sz="3200" b="1" dirty="0" err="1">
                    <a:solidFill>
                      <a:srgbClr val="002060"/>
                    </a:solidFill>
                    <a:latin typeface="Dosis ExtraBold" pitchFamily="2" charset="0"/>
                  </a:rPr>
                  <a:t>trò</a:t>
                </a:r>
                <a:r>
                  <a:rPr lang="en-US" sz="3200" b="1" dirty="0">
                    <a:solidFill>
                      <a:srgbClr val="002060"/>
                    </a:solidFill>
                    <a:latin typeface="Dosis ExtraBold" pitchFamily="2" charset="0"/>
                  </a:rPr>
                  <a:t> </a:t>
                </a:r>
                <a:r>
                  <a:rPr lang="en-US" sz="3200" b="1" dirty="0" err="1">
                    <a:solidFill>
                      <a:srgbClr val="002060"/>
                    </a:solidFill>
                    <a:latin typeface="Dosis ExtraBold" pitchFamily="2" charset="0"/>
                  </a:rPr>
                  <a:t>chơi</a:t>
                </a:r>
                <a:r>
                  <a:rPr lang="en-US" sz="3200" b="1" dirty="0">
                    <a:solidFill>
                      <a:srgbClr val="002060"/>
                    </a:solidFill>
                    <a:latin typeface="Dosis ExtraBold" pitchFamily="2" charset="0"/>
                  </a:rPr>
                  <a:t> </a:t>
                </a:r>
                <a:r>
                  <a:rPr lang="en-US" sz="3200" b="1" dirty="0" err="1">
                    <a:solidFill>
                      <a:srgbClr val="002060"/>
                    </a:solidFill>
                    <a:latin typeface="Dosis ExtraBold" pitchFamily="2" charset="0"/>
                  </a:rPr>
                  <a:t>phù</a:t>
                </a:r>
                <a:r>
                  <a:rPr lang="en-US" sz="3200" b="1" dirty="0">
                    <a:solidFill>
                      <a:srgbClr val="002060"/>
                    </a:solidFill>
                    <a:latin typeface="Dosis ExtraBold" pitchFamily="2" charset="0"/>
                  </a:rPr>
                  <a:t> </a:t>
                </a:r>
                <a:r>
                  <a:rPr lang="en-US" sz="3200" b="1" dirty="0" err="1">
                    <a:solidFill>
                      <a:srgbClr val="002060"/>
                    </a:solidFill>
                    <a:latin typeface="Dosis ExtraBold" pitchFamily="2" charset="0"/>
                  </a:rPr>
                  <a:t>hợp</a:t>
                </a:r>
                <a:r>
                  <a:rPr lang="en-US" sz="3200" b="1" dirty="0">
                    <a:solidFill>
                      <a:srgbClr val="002060"/>
                    </a:solidFill>
                    <a:latin typeface="Dosis ExtraBold" pitchFamily="2" charset="0"/>
                  </a:rPr>
                  <a:t> </a:t>
                </a:r>
                <a:r>
                  <a:rPr lang="en-US" sz="3200" b="1" dirty="0" err="1">
                    <a:solidFill>
                      <a:srgbClr val="002060"/>
                    </a:solidFill>
                    <a:latin typeface="Dosis ExtraBold" pitchFamily="2" charset="0"/>
                  </a:rPr>
                  <a:t>trong</a:t>
                </a:r>
                <a:r>
                  <a:rPr lang="en-US" sz="3200" b="1" dirty="0">
                    <a:solidFill>
                      <a:srgbClr val="002060"/>
                    </a:solidFill>
                    <a:latin typeface="Dosis ExtraBold" pitchFamily="2" charset="0"/>
                  </a:rPr>
                  <a:t> </a:t>
                </a:r>
                <a:r>
                  <a:rPr lang="en-US" sz="3200" b="1" dirty="0" err="1">
                    <a:solidFill>
                      <a:srgbClr val="002060"/>
                    </a:solidFill>
                    <a:latin typeface="Dosis ExtraBold" pitchFamily="2" charset="0"/>
                  </a:rPr>
                  <a:t>các</a:t>
                </a:r>
                <a:r>
                  <a:rPr lang="en-US" sz="3200" b="1" dirty="0">
                    <a:solidFill>
                      <a:srgbClr val="002060"/>
                    </a:solidFill>
                    <a:latin typeface="Dosis ExtraBold" pitchFamily="2" charset="0"/>
                  </a:rPr>
                  <a:t> </a:t>
                </a:r>
                <a:r>
                  <a:rPr lang="en-US" sz="3200" b="1" dirty="0" err="1">
                    <a:solidFill>
                      <a:srgbClr val="002060"/>
                    </a:solidFill>
                    <a:latin typeface="Dosis ExtraBold" pitchFamily="2" charset="0"/>
                  </a:rPr>
                  <a:t>hoạt</a:t>
                </a:r>
                <a:r>
                  <a:rPr lang="en-US" sz="3200" b="1" dirty="0">
                    <a:solidFill>
                      <a:srgbClr val="002060"/>
                    </a:solidFill>
                    <a:latin typeface="Dosis ExtraBold" pitchFamily="2" charset="0"/>
                  </a:rPr>
                  <a:t> </a:t>
                </a:r>
                <a:r>
                  <a:rPr lang="en-US" sz="3200" b="1" dirty="0" err="1">
                    <a:solidFill>
                      <a:srgbClr val="002060"/>
                    </a:solidFill>
                    <a:latin typeface="Dosis ExtraBold" pitchFamily="2" charset="0"/>
                  </a:rPr>
                  <a:t>động</a:t>
                </a:r>
                <a:r>
                  <a:rPr lang="en-US" sz="3200" b="1" dirty="0">
                    <a:solidFill>
                      <a:srgbClr val="002060"/>
                    </a:solidFill>
                    <a:latin typeface="Dosis ExtraBold" pitchFamily="2" charset="0"/>
                  </a:rPr>
                  <a:t> </a:t>
                </a:r>
                <a:r>
                  <a:rPr lang="en-US" sz="3200" b="1" dirty="0" err="1">
                    <a:solidFill>
                      <a:srgbClr val="002060"/>
                    </a:solidFill>
                    <a:latin typeface="Dosis ExtraBold" pitchFamily="2" charset="0"/>
                  </a:rPr>
                  <a:t>học</a:t>
                </a:r>
                <a:r>
                  <a:rPr lang="en-US" sz="3200" b="1" dirty="0">
                    <a:solidFill>
                      <a:srgbClr val="002060"/>
                    </a:solidFill>
                    <a:latin typeface="Dosis ExtraBold" pitchFamily="2" charset="0"/>
                  </a:rPr>
                  <a:t> </a:t>
                </a:r>
                <a:r>
                  <a:rPr lang="en-US" sz="3200" b="1" dirty="0" err="1">
                    <a:solidFill>
                      <a:srgbClr val="002060"/>
                    </a:solidFill>
                    <a:latin typeface="Dosis ExtraBold" pitchFamily="2" charset="0"/>
                  </a:rPr>
                  <a:t>tập</a:t>
                </a:r>
                <a:r>
                  <a:rPr lang="en-US" sz="3200" b="1" dirty="0">
                    <a:solidFill>
                      <a:srgbClr val="002060"/>
                    </a:solidFill>
                    <a:latin typeface="Dosis ExtraBold" pitchFamily="2" charset="0"/>
                  </a:rPr>
                  <a:t>.</a:t>
                </a:r>
                <a:endParaRPr lang="en-US" sz="5400" b="1" dirty="0">
                  <a:solidFill>
                    <a:srgbClr val="002060"/>
                  </a:solidFill>
                  <a:latin typeface="Dosis ExtraBold" pitchFamily="2" charset="0"/>
                </a:endParaRPr>
              </a:p>
            </p:txBody>
          </p:sp>
        </p:grpSp>
        <p:sp>
          <p:nvSpPr>
            <p:cNvPr id="23" name="5-Point Star 22"/>
            <p:cNvSpPr/>
            <p:nvPr/>
          </p:nvSpPr>
          <p:spPr bwMode="auto">
            <a:xfrm>
              <a:off x="4261713" y="5108121"/>
              <a:ext cx="987941" cy="752016"/>
            </a:xfrm>
            <a:prstGeom prst="star5">
              <a:avLst>
                <a:gd name="adj" fmla="val 26056"/>
                <a:gd name="hf" fmla="val 105146"/>
                <a:gd name="vf" fmla="val 110557"/>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6" name="Freeform 29"/>
          <p:cNvSpPr/>
          <p:nvPr/>
        </p:nvSpPr>
        <p:spPr>
          <a:xfrm rot="19634032">
            <a:off x="10752000" y="501620"/>
            <a:ext cx="2880000" cy="2743200"/>
          </a:xfrm>
          <a:custGeom>
            <a:avLst/>
            <a:gdLst/>
            <a:ahLst/>
            <a:cxnLst/>
            <a:rect l="l" t="t" r="r" b="b"/>
            <a:pathLst>
              <a:path w="4320000" h="4114800">
                <a:moveTo>
                  <a:pt x="0" y="0"/>
                </a:moveTo>
                <a:lnTo>
                  <a:pt x="4320000" y="0"/>
                </a:lnTo>
                <a:lnTo>
                  <a:pt x="4320000" y="4114800"/>
                </a:lnTo>
                <a:lnTo>
                  <a:pt x="0" y="4114800"/>
                </a:lnTo>
                <a:lnTo>
                  <a:pt x="0" y="0"/>
                </a:lnTo>
                <a:close/>
              </a:path>
            </a:pathLst>
          </a:custGeom>
          <a:blipFill>
            <a:blip r:embed="rId2">
              <a:extLst>
                <a:ext uri="{96DAC541-7B7A-43D3-8B79-37D633B846F1}">
                  <asvg:svgBlip xmlns:asvg="http://schemas.microsoft.com/office/drawing/2016/SVG/main" xmlns="" r:embed="rId25"/>
                </a:ext>
              </a:extLst>
            </a:blip>
            <a:stretch>
              <a:fillRect/>
            </a:stretch>
          </a:blipFill>
          <a:ln cap="sq">
            <a:noFill/>
            <a:prstDash val="solid"/>
            <a:miter/>
          </a:ln>
        </p:spPr>
      </p:sp>
      <p:sp>
        <p:nvSpPr>
          <p:cNvPr id="27" name="Freeform 30"/>
          <p:cNvSpPr/>
          <p:nvPr/>
        </p:nvSpPr>
        <p:spPr>
          <a:xfrm rot="10010893">
            <a:off x="-201419" y="4807307"/>
            <a:ext cx="2880000" cy="2743200"/>
          </a:xfrm>
          <a:custGeom>
            <a:avLst/>
            <a:gdLst/>
            <a:ahLst/>
            <a:cxnLst/>
            <a:rect l="l" t="t" r="r" b="b"/>
            <a:pathLst>
              <a:path w="4320000" h="4114800">
                <a:moveTo>
                  <a:pt x="0" y="0"/>
                </a:moveTo>
                <a:lnTo>
                  <a:pt x="4320000" y="0"/>
                </a:lnTo>
                <a:lnTo>
                  <a:pt x="4320000" y="4114800"/>
                </a:lnTo>
                <a:lnTo>
                  <a:pt x="0" y="4114800"/>
                </a:lnTo>
                <a:lnTo>
                  <a:pt x="0" y="0"/>
                </a:lnTo>
                <a:close/>
              </a:path>
            </a:pathLst>
          </a:custGeom>
          <a:blipFill>
            <a:blip r:embed="rId2">
              <a:extLst>
                <a:ext uri="{96DAC541-7B7A-43D3-8B79-37D633B846F1}">
                  <asvg:svgBlip xmlns:asvg="http://schemas.microsoft.com/office/drawing/2016/SVG/main" xmlns="" r:embed="rId25"/>
                </a:ext>
              </a:extLst>
            </a:blip>
            <a:stretch>
              <a:fillRect/>
            </a:stretch>
          </a:blipFill>
          <a:ln cap="sq">
            <a:noFill/>
            <a:prstDash val="solid"/>
            <a:miter/>
          </a:ln>
        </p:spPr>
      </p:sp>
    </p:spTree>
    <p:extLst>
      <p:ext uri="{BB962C8B-B14F-4D97-AF65-F5344CB8AC3E}">
        <p14:creationId xmlns:p14="http://schemas.microsoft.com/office/powerpoint/2010/main" val="230202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434444" y="221153"/>
            <a:ext cx="11396138" cy="1213948"/>
            <a:chOff x="284263" y="2732752"/>
            <a:chExt cx="2526528" cy="2084911"/>
          </a:xfrm>
          <a:solidFill>
            <a:srgbClr val="002060"/>
          </a:solidFill>
          <a:scene3d>
            <a:camera prst="orthographicFront">
              <a:rot lat="0" lon="0" rev="0"/>
            </a:camera>
            <a:lightRig rig="balanced" dir="t">
              <a:rot lat="0" lon="0" rev="8700000"/>
            </a:lightRig>
          </a:scene3d>
        </p:grpSpPr>
        <p:sp>
          <p:nvSpPr>
            <p:cNvPr id="28" name="Rounded Rectangle 27"/>
            <p:cNvSpPr/>
            <p:nvPr/>
          </p:nvSpPr>
          <p:spPr>
            <a:xfrm>
              <a:off x="284263" y="2732752"/>
              <a:ext cx="2526528" cy="2084911"/>
            </a:xfrm>
            <a:prstGeom prst="roundRect">
              <a:avLst>
                <a:gd name="adj" fmla="val 10000"/>
              </a:avLst>
            </a:prstGeom>
            <a:grpFill/>
            <a:ln>
              <a:noFill/>
            </a:ln>
            <a:effectLst>
              <a:outerShdw blurRad="44450" dist="27940" dir="5400000" algn="ctr">
                <a:srgbClr val="000000">
                  <a:alpha val="32000"/>
                </a:srgbClr>
              </a:outerShdw>
            </a:effectLst>
            <a:sp3d>
              <a:bevelT w="190500" h="38100"/>
            </a:sp3d>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9" name="Rounded Rectangle 5"/>
            <p:cNvSpPr txBox="1"/>
            <p:nvPr/>
          </p:nvSpPr>
          <p:spPr>
            <a:xfrm>
              <a:off x="333019" y="2732752"/>
              <a:ext cx="2404398" cy="1962782"/>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algn="ctr" defTabSz="1244600">
                <a:lnSpc>
                  <a:spcPct val="90000"/>
                </a:lnSpc>
                <a:spcBef>
                  <a:spcPct val="0"/>
                </a:spcBef>
                <a:spcAft>
                  <a:spcPts val="600"/>
                </a:spcAft>
              </a:pPr>
              <a:r>
                <a:rPr lang="en-US" sz="3600" b="1" kern="1200" dirty="0" err="1" smtClean="0">
                  <a:solidFill>
                    <a:schemeClr val="bg1"/>
                  </a:solidFill>
                </a:rPr>
                <a:t>Biện</a:t>
              </a:r>
              <a:r>
                <a:rPr lang="en-US" sz="3600" b="1" kern="1200" dirty="0" smtClean="0">
                  <a:solidFill>
                    <a:schemeClr val="bg1"/>
                  </a:solidFill>
                </a:rPr>
                <a:t> </a:t>
              </a:r>
              <a:r>
                <a:rPr lang="en-US" sz="3600" b="1" kern="1200" dirty="0" err="1" smtClean="0">
                  <a:solidFill>
                    <a:schemeClr val="bg1"/>
                  </a:solidFill>
                </a:rPr>
                <a:t>pháp</a:t>
              </a:r>
              <a:r>
                <a:rPr lang="en-US" sz="3600" b="1" kern="1200" dirty="0" smtClean="0">
                  <a:solidFill>
                    <a:schemeClr val="bg1"/>
                  </a:solidFill>
                </a:rPr>
                <a:t> 1.</a:t>
              </a:r>
              <a:r>
                <a:rPr lang="en-US" sz="3600" b="1" dirty="0">
                  <a:solidFill>
                    <a:schemeClr val="bg1"/>
                  </a:solidFill>
                </a:rPr>
                <a:t> </a:t>
              </a:r>
              <a:r>
                <a:rPr lang="en-US" sz="3600" b="1" dirty="0" err="1">
                  <a:solidFill>
                    <a:schemeClr val="bg1"/>
                  </a:solidFill>
                </a:rPr>
                <a:t>Thiết</a:t>
              </a:r>
              <a:r>
                <a:rPr lang="en-US" sz="3600" b="1" dirty="0">
                  <a:solidFill>
                    <a:schemeClr val="bg1"/>
                  </a:solidFill>
                </a:rPr>
                <a:t> </a:t>
              </a:r>
              <a:r>
                <a:rPr lang="en-US" sz="3600" b="1" dirty="0" err="1">
                  <a:solidFill>
                    <a:schemeClr val="bg1"/>
                  </a:solidFill>
                </a:rPr>
                <a:t>kế</a:t>
              </a:r>
              <a:r>
                <a:rPr lang="en-US" sz="3600" b="1" dirty="0">
                  <a:solidFill>
                    <a:schemeClr val="bg1"/>
                  </a:solidFill>
                </a:rPr>
                <a:t> </a:t>
              </a:r>
              <a:r>
                <a:rPr lang="en-US" sz="3600" b="1" dirty="0" err="1">
                  <a:solidFill>
                    <a:schemeClr val="bg1"/>
                  </a:solidFill>
                </a:rPr>
                <a:t>và</a:t>
              </a:r>
              <a:r>
                <a:rPr lang="en-US" sz="3600" b="1" dirty="0">
                  <a:solidFill>
                    <a:schemeClr val="bg1"/>
                  </a:solidFill>
                </a:rPr>
                <a:t> </a:t>
              </a:r>
              <a:r>
                <a:rPr lang="en-US" sz="3600" b="1" dirty="0" err="1">
                  <a:solidFill>
                    <a:schemeClr val="bg1"/>
                  </a:solidFill>
                </a:rPr>
                <a:t>lựa</a:t>
              </a:r>
              <a:r>
                <a:rPr lang="en-US" sz="3600" b="1" dirty="0">
                  <a:solidFill>
                    <a:schemeClr val="bg1"/>
                  </a:solidFill>
                </a:rPr>
                <a:t> </a:t>
              </a:r>
              <a:r>
                <a:rPr lang="en-US" sz="3600" b="1" dirty="0" err="1">
                  <a:solidFill>
                    <a:schemeClr val="bg1"/>
                  </a:solidFill>
                </a:rPr>
                <a:t>chọn</a:t>
              </a:r>
              <a:r>
                <a:rPr lang="en-US" sz="3600" b="1" dirty="0">
                  <a:solidFill>
                    <a:schemeClr val="bg1"/>
                  </a:solidFill>
                </a:rPr>
                <a:t> </a:t>
              </a:r>
              <a:r>
                <a:rPr lang="en-US" sz="3600" b="1" dirty="0" err="1">
                  <a:solidFill>
                    <a:schemeClr val="bg1"/>
                  </a:solidFill>
                </a:rPr>
                <a:t>trò</a:t>
              </a:r>
              <a:r>
                <a:rPr lang="en-US" sz="3600" b="1" dirty="0">
                  <a:solidFill>
                    <a:schemeClr val="bg1"/>
                  </a:solidFill>
                </a:rPr>
                <a:t> </a:t>
              </a:r>
              <a:r>
                <a:rPr lang="en-US" sz="3600" b="1" dirty="0" err="1">
                  <a:solidFill>
                    <a:schemeClr val="bg1"/>
                  </a:solidFill>
                </a:rPr>
                <a:t>chơi</a:t>
              </a:r>
              <a:r>
                <a:rPr lang="en-US" sz="3600" b="1" dirty="0">
                  <a:solidFill>
                    <a:schemeClr val="bg1"/>
                  </a:solidFill>
                </a:rPr>
                <a:t> </a:t>
              </a:r>
              <a:r>
                <a:rPr lang="en-US" sz="3600" b="1" dirty="0" err="1">
                  <a:solidFill>
                    <a:schemeClr val="bg1"/>
                  </a:solidFill>
                </a:rPr>
                <a:t>phù</a:t>
              </a:r>
              <a:r>
                <a:rPr lang="en-US" sz="3600" b="1" dirty="0">
                  <a:solidFill>
                    <a:schemeClr val="bg1"/>
                  </a:solidFill>
                </a:rPr>
                <a:t> </a:t>
              </a:r>
              <a:r>
                <a:rPr lang="en-US" sz="3600" b="1" dirty="0" err="1">
                  <a:solidFill>
                    <a:schemeClr val="bg1"/>
                  </a:solidFill>
                </a:rPr>
                <a:t>hợp</a:t>
              </a:r>
              <a:r>
                <a:rPr lang="en-US" sz="3600" b="1" dirty="0">
                  <a:solidFill>
                    <a:schemeClr val="bg1"/>
                  </a:solidFill>
                </a:rPr>
                <a:t> </a:t>
              </a:r>
              <a:r>
                <a:rPr lang="en-US" sz="3600" b="1" dirty="0" err="1">
                  <a:solidFill>
                    <a:schemeClr val="bg1"/>
                  </a:solidFill>
                </a:rPr>
                <a:t>trong</a:t>
              </a:r>
              <a:r>
                <a:rPr lang="en-US" sz="3600" b="1" dirty="0">
                  <a:solidFill>
                    <a:schemeClr val="bg1"/>
                  </a:solidFill>
                </a:rPr>
                <a:t> </a:t>
              </a:r>
              <a:r>
                <a:rPr lang="en-US" sz="3600" b="1" dirty="0" err="1">
                  <a:solidFill>
                    <a:schemeClr val="bg1"/>
                  </a:solidFill>
                </a:rPr>
                <a:t>các</a:t>
              </a:r>
              <a:r>
                <a:rPr lang="en-US" sz="3600" b="1" dirty="0">
                  <a:solidFill>
                    <a:schemeClr val="bg1"/>
                  </a:solidFill>
                </a:rPr>
                <a:t> </a:t>
              </a:r>
              <a:r>
                <a:rPr lang="en-US" sz="3600" b="1" dirty="0" err="1">
                  <a:solidFill>
                    <a:schemeClr val="bg1"/>
                  </a:solidFill>
                </a:rPr>
                <a:t>hoạt</a:t>
              </a:r>
              <a:r>
                <a:rPr lang="en-US" sz="3600" b="1" dirty="0">
                  <a:solidFill>
                    <a:schemeClr val="bg1"/>
                  </a:solidFill>
                </a:rPr>
                <a:t> </a:t>
              </a:r>
              <a:r>
                <a:rPr lang="en-US" sz="3600" b="1" dirty="0" err="1">
                  <a:solidFill>
                    <a:schemeClr val="bg1"/>
                  </a:solidFill>
                </a:rPr>
                <a:t>động</a:t>
              </a:r>
              <a:r>
                <a:rPr lang="en-US" sz="3600" b="1" dirty="0">
                  <a:solidFill>
                    <a:schemeClr val="bg1"/>
                  </a:solidFill>
                </a:rPr>
                <a:t> </a:t>
              </a:r>
              <a:r>
                <a:rPr lang="en-US" sz="3600" b="1" dirty="0" err="1">
                  <a:solidFill>
                    <a:schemeClr val="bg1"/>
                  </a:solidFill>
                </a:rPr>
                <a:t>học</a:t>
              </a:r>
              <a:r>
                <a:rPr lang="en-US" sz="3600" b="1" dirty="0">
                  <a:solidFill>
                    <a:schemeClr val="bg1"/>
                  </a:solidFill>
                </a:rPr>
                <a:t> </a:t>
              </a:r>
              <a:r>
                <a:rPr lang="en-US" sz="3600" b="1" dirty="0" err="1" smtClean="0">
                  <a:solidFill>
                    <a:schemeClr val="bg1"/>
                  </a:solidFill>
                </a:rPr>
                <a:t>tập</a:t>
              </a:r>
              <a:r>
                <a:rPr lang="en-US" sz="3600" b="1" dirty="0">
                  <a:solidFill>
                    <a:schemeClr val="bg1"/>
                  </a:solidFill>
                </a:rPr>
                <a:t>.</a:t>
              </a:r>
              <a:r>
                <a:rPr lang="en-US" sz="3600" b="1" kern="1200" dirty="0" smtClean="0">
                  <a:solidFill>
                    <a:schemeClr val="bg1"/>
                  </a:solidFill>
                </a:rPr>
                <a:t> </a:t>
              </a:r>
              <a:endParaRPr lang="en-US" sz="3600" b="1" kern="1200" dirty="0">
                <a:solidFill>
                  <a:schemeClr val="bg1"/>
                </a:solidFill>
              </a:endParaRPr>
            </a:p>
          </p:txBody>
        </p:sp>
      </p:grpSp>
      <p:graphicFrame>
        <p:nvGraphicFramePr>
          <p:cNvPr id="33" name="Diagram 32"/>
          <p:cNvGraphicFramePr/>
          <p:nvPr>
            <p:extLst>
              <p:ext uri="{D42A27DB-BD31-4B8C-83A1-F6EECF244321}">
                <p14:modId xmlns:p14="http://schemas.microsoft.com/office/powerpoint/2010/main" val="1536544943"/>
              </p:ext>
            </p:extLst>
          </p:nvPr>
        </p:nvGraphicFramePr>
        <p:xfrm>
          <a:off x="1409700" y="1676400"/>
          <a:ext cx="8128000" cy="5071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4" name="Picture 33"/>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0612926" y="5266185"/>
            <a:ext cx="1579074" cy="1579074"/>
          </a:xfrm>
          <a:prstGeom prst="rect">
            <a:avLst/>
          </a:prstGeom>
        </p:spPr>
      </p:pic>
    </p:spTree>
    <p:extLst>
      <p:ext uri="{BB962C8B-B14F-4D97-AF65-F5344CB8AC3E}">
        <p14:creationId xmlns:p14="http://schemas.microsoft.com/office/powerpoint/2010/main" val="39663624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t="10848" r="5740"/>
          <a:stretch/>
        </p:blipFill>
        <p:spPr>
          <a:xfrm>
            <a:off x="222665" y="212035"/>
            <a:ext cx="5831554" cy="3101008"/>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5" y="185317"/>
            <a:ext cx="5950964" cy="3211631"/>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7416" y="3551417"/>
            <a:ext cx="5739849" cy="3303271"/>
          </a:xfrm>
          <a:prstGeom prst="rect">
            <a:avLst/>
          </a:prstGeom>
        </p:spPr>
      </p:pic>
      <p:pic>
        <p:nvPicPr>
          <p:cNvPr id="19" name="Picture 18"/>
          <p:cNvPicPr>
            <a:picLocks noChangeAspect="1"/>
          </p:cNvPicPr>
          <p:nvPr/>
        </p:nvPicPr>
        <p:blipFill>
          <a:blip r:embed="rId5"/>
          <a:stretch>
            <a:fillRect/>
          </a:stretch>
        </p:blipFill>
        <p:spPr>
          <a:xfrm>
            <a:off x="222665" y="3554729"/>
            <a:ext cx="5831554" cy="3303271"/>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4900" y="2101132"/>
            <a:ext cx="2900569" cy="2900569"/>
          </a:xfrm>
          <a:prstGeom prst="rect">
            <a:avLst/>
          </a:prstGeom>
        </p:spPr>
      </p:pic>
      <p:graphicFrame>
        <p:nvGraphicFramePr>
          <p:cNvPr id="21" name="Diagram 20"/>
          <p:cNvGraphicFramePr/>
          <p:nvPr>
            <p:extLst>
              <p:ext uri="{D42A27DB-BD31-4B8C-83A1-F6EECF244321}">
                <p14:modId xmlns:p14="http://schemas.microsoft.com/office/powerpoint/2010/main" val="267676428"/>
              </p:ext>
            </p:extLst>
          </p:nvPr>
        </p:nvGraphicFramePr>
        <p:xfrm>
          <a:off x="5072216" y="0"/>
          <a:ext cx="8128000" cy="10837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2" name="Rectangle 21"/>
          <p:cNvSpPr/>
          <p:nvPr/>
        </p:nvSpPr>
        <p:spPr>
          <a:xfrm>
            <a:off x="9000025" y="1093861"/>
            <a:ext cx="3191975" cy="564257"/>
          </a:xfrm>
          <a:prstGeom prst="rect">
            <a:avLst/>
          </a:prstGeom>
          <a:solidFill>
            <a:srgbClr val="E27F83"/>
          </a:solidFill>
        </p:spPr>
        <p:txBody>
          <a:bodyPr wrap="square">
            <a:spAutoFit/>
          </a:bodyPr>
          <a:lstStyle/>
          <a:p>
            <a:pPr indent="88900" algn="ctr">
              <a:lnSpc>
                <a:spcPct val="12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800" b="1" dirty="0">
                <a:latin typeface="Times New Roman" panose="02020603050405020304" pitchFamily="18" charset="0"/>
                <a:ea typeface="Calibri" panose="020F0502020204030204" pitchFamily="34" charset="0"/>
              </a:rPr>
              <a:t>a. </a:t>
            </a:r>
            <a:r>
              <a:rPr lang="en-GB" sz="2800" b="1" dirty="0" err="1">
                <a:latin typeface="Times New Roman" panose="02020603050405020304" pitchFamily="18" charset="0"/>
                <a:ea typeface="Calibri" panose="020F0502020204030204" pitchFamily="34" charset="0"/>
              </a:rPr>
              <a:t>Cách</a:t>
            </a:r>
            <a:r>
              <a:rPr lang="en-GB" sz="2800" b="1" dirty="0">
                <a:latin typeface="Times New Roman" panose="02020603050405020304" pitchFamily="18" charset="0"/>
                <a:ea typeface="Calibri" panose="020F0502020204030204" pitchFamily="34" charset="0"/>
              </a:rPr>
              <a:t> </a:t>
            </a:r>
            <a:r>
              <a:rPr lang="en-GB" sz="2800" b="1" dirty="0" err="1">
                <a:latin typeface="Times New Roman" panose="02020603050405020304" pitchFamily="18" charset="0"/>
                <a:ea typeface="Calibri" panose="020F0502020204030204" pitchFamily="34" charset="0"/>
              </a:rPr>
              <a:t>thực</a:t>
            </a:r>
            <a:r>
              <a:rPr lang="en-GB" sz="2800" b="1" dirty="0">
                <a:latin typeface="Times New Roman" panose="02020603050405020304" pitchFamily="18" charset="0"/>
                <a:ea typeface="Calibri" panose="020F0502020204030204" pitchFamily="34" charset="0"/>
              </a:rPr>
              <a:t> </a:t>
            </a:r>
            <a:r>
              <a:rPr lang="en-GB" sz="2800" b="1" dirty="0" err="1" smtClean="0">
                <a:latin typeface="Times New Roman" panose="02020603050405020304" pitchFamily="18" charset="0"/>
                <a:ea typeface="Calibri" panose="020F0502020204030204" pitchFamily="34" charset="0"/>
              </a:rPr>
              <a:t>hiện</a:t>
            </a:r>
            <a:r>
              <a:rPr lang="en-GB" sz="2800" dirty="0" smtClean="0">
                <a:latin typeface="Times New Roman" panose="02020603050405020304" pitchFamily="18" charset="0"/>
                <a:ea typeface="Calibri" panose="020F0502020204030204" pitchFamily="34" charset="0"/>
              </a:rPr>
              <a:t> </a:t>
            </a:r>
            <a:endParaRPr lang="en-GB" sz="2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87956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0" presetClass="exit" presetSubtype="0" fill="hold" nodeType="with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6736" y="1335064"/>
            <a:ext cx="3091639" cy="4608536"/>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t="29721"/>
          <a:stretch/>
        </p:blipFill>
        <p:spPr>
          <a:xfrm>
            <a:off x="117987" y="3554361"/>
            <a:ext cx="5408169" cy="3184157"/>
          </a:xfrm>
          <a:prstGeom prst="rect">
            <a:avLst/>
          </a:prstGeom>
        </p:spPr>
      </p:pic>
      <p:pic>
        <p:nvPicPr>
          <p:cNvPr id="17" name="Picture 16"/>
          <p:cNvPicPr>
            <a:picLocks noChangeAspect="1"/>
          </p:cNvPicPr>
          <p:nvPr/>
        </p:nvPicPr>
        <p:blipFill rotWithShape="1">
          <a:blip r:embed="rId4"/>
          <a:srcRect l="19750" t="25408" r="23824" b="2129"/>
          <a:stretch/>
        </p:blipFill>
        <p:spPr>
          <a:xfrm>
            <a:off x="1" y="1"/>
            <a:ext cx="5682156" cy="3429000"/>
          </a:xfrm>
          <a:prstGeom prst="rect">
            <a:avLst/>
          </a:prstGeom>
        </p:spPr>
      </p:pic>
      <p:pic>
        <p:nvPicPr>
          <p:cNvPr id="18" name="Picture 17"/>
          <p:cNvPicPr/>
          <p:nvPr/>
        </p:nvPicPr>
        <p:blipFill rotWithShape="1">
          <a:blip r:embed="rId5"/>
          <a:srcRect l="7343" t="15597" r="43905"/>
          <a:stretch/>
        </p:blipFill>
        <p:spPr bwMode="auto">
          <a:xfrm>
            <a:off x="5760156" y="1710883"/>
            <a:ext cx="3158580" cy="3436234"/>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6436875" y="129048"/>
            <a:ext cx="5651500" cy="954107"/>
          </a:xfrm>
          <a:prstGeom prst="rect">
            <a:avLst/>
          </a:prstGeom>
          <a:solidFill>
            <a:srgbClr val="FF939D"/>
          </a:solidFill>
        </p:spPr>
        <p:txBody>
          <a:bodyPr wrap="square">
            <a:spAutoFit/>
          </a:bodyPr>
          <a:lstStyle/>
          <a:p>
            <a:pPr algn="ctr"/>
            <a:r>
              <a:rPr lang="en-GB" sz="2800" b="1" dirty="0" smtClean="0">
                <a:ea typeface="Calibri" panose="020F0502020204030204" pitchFamily="34" charset="0"/>
              </a:rPr>
              <a:t>b. </a:t>
            </a:r>
            <a:r>
              <a:rPr lang="en-GB" sz="2800" b="1" dirty="0" err="1" smtClean="0">
                <a:ea typeface="Calibri" panose="020F0502020204030204" pitchFamily="34" charset="0"/>
              </a:rPr>
              <a:t>Áp</a:t>
            </a:r>
            <a:r>
              <a:rPr lang="en-GB" sz="2800" b="1" dirty="0" smtClean="0">
                <a:ea typeface="Calibri" panose="020F0502020204030204" pitchFamily="34" charset="0"/>
              </a:rPr>
              <a:t> </a:t>
            </a:r>
            <a:r>
              <a:rPr lang="en-GB" sz="2800" b="1" dirty="0" err="1" smtClean="0">
                <a:ea typeface="Calibri" panose="020F0502020204030204" pitchFamily="34" charset="0"/>
              </a:rPr>
              <a:t>dụng</a:t>
            </a:r>
            <a:r>
              <a:rPr lang="en-GB" sz="2800" b="1" dirty="0" smtClean="0">
                <a:ea typeface="Calibri" panose="020F0502020204030204" pitchFamily="34" charset="0"/>
              </a:rPr>
              <a:t>: </a:t>
            </a:r>
            <a:r>
              <a:rPr lang="en-GB" sz="2800" b="1" dirty="0" err="1">
                <a:ea typeface="Calibri" panose="020F0502020204030204" pitchFamily="34" charset="0"/>
              </a:rPr>
              <a:t>Tiết</a:t>
            </a:r>
            <a:r>
              <a:rPr lang="en-GB" sz="2800" b="1" dirty="0">
                <a:ea typeface="Calibri" panose="020F0502020204030204" pitchFamily="34" charset="0"/>
              </a:rPr>
              <a:t> </a:t>
            </a:r>
            <a:r>
              <a:rPr lang="en-GB" sz="2800" b="1" dirty="0" err="1">
                <a:ea typeface="Calibri" panose="020F0502020204030204" pitchFamily="34" charset="0"/>
              </a:rPr>
              <a:t>Ôn</a:t>
            </a:r>
            <a:r>
              <a:rPr lang="en-GB" sz="2800" b="1" dirty="0">
                <a:ea typeface="Calibri" panose="020F0502020204030204" pitchFamily="34" charset="0"/>
              </a:rPr>
              <a:t> </a:t>
            </a:r>
            <a:r>
              <a:rPr lang="en-GB" sz="2800" b="1" dirty="0" err="1">
                <a:ea typeface="Calibri" panose="020F0502020204030204" pitchFamily="34" charset="0"/>
              </a:rPr>
              <a:t>tập</a:t>
            </a:r>
            <a:r>
              <a:rPr lang="en-GB" sz="2800" b="1" dirty="0">
                <a:ea typeface="Calibri" panose="020F0502020204030204" pitchFamily="34" charset="0"/>
              </a:rPr>
              <a:t> </a:t>
            </a:r>
            <a:r>
              <a:rPr lang="en-GB" sz="2800" b="1" dirty="0" err="1">
                <a:ea typeface="Calibri" panose="020F0502020204030204" pitchFamily="34" charset="0"/>
              </a:rPr>
              <a:t>giữa</a:t>
            </a:r>
            <a:r>
              <a:rPr lang="en-GB" sz="2800" b="1" dirty="0">
                <a:ea typeface="Calibri" panose="020F0502020204030204" pitchFamily="34" charset="0"/>
              </a:rPr>
              <a:t> </a:t>
            </a:r>
            <a:r>
              <a:rPr lang="en-GB" sz="2800" b="1" dirty="0" err="1">
                <a:ea typeface="Calibri" panose="020F0502020204030204" pitchFamily="34" charset="0"/>
              </a:rPr>
              <a:t>kì</a:t>
            </a:r>
            <a:r>
              <a:rPr lang="en-GB" sz="2800" b="1" dirty="0">
                <a:ea typeface="Calibri" panose="020F0502020204030204" pitchFamily="34" charset="0"/>
              </a:rPr>
              <a:t> </a:t>
            </a:r>
            <a:r>
              <a:rPr lang="en-GB" sz="2800" b="1" dirty="0" err="1">
                <a:ea typeface="Calibri" panose="020F0502020204030204" pitchFamily="34" charset="0"/>
              </a:rPr>
              <a:t>môn</a:t>
            </a:r>
            <a:r>
              <a:rPr lang="en-GB" sz="2800" b="1" dirty="0">
                <a:ea typeface="Calibri" panose="020F0502020204030204" pitchFamily="34" charset="0"/>
              </a:rPr>
              <a:t> </a:t>
            </a:r>
            <a:r>
              <a:rPr lang="en-GB" sz="2800" b="1" dirty="0" err="1">
                <a:ea typeface="Calibri" panose="020F0502020204030204" pitchFamily="34" charset="0"/>
              </a:rPr>
              <a:t>Khoa</a:t>
            </a:r>
            <a:r>
              <a:rPr lang="en-GB" sz="2800" b="1" dirty="0">
                <a:ea typeface="Calibri" panose="020F0502020204030204" pitchFamily="34" charset="0"/>
              </a:rPr>
              <a:t> </a:t>
            </a:r>
            <a:r>
              <a:rPr lang="en-GB" sz="2800" b="1" dirty="0" err="1">
                <a:ea typeface="Calibri" panose="020F0502020204030204" pitchFamily="34" charset="0"/>
              </a:rPr>
              <a:t>học</a:t>
            </a:r>
            <a:r>
              <a:rPr lang="en-GB" sz="2800" b="1" dirty="0">
                <a:ea typeface="Calibri" panose="020F0502020204030204" pitchFamily="34" charset="0"/>
              </a:rPr>
              <a:t> </a:t>
            </a:r>
            <a:r>
              <a:rPr lang="en-GB" sz="2800" b="1" dirty="0" err="1">
                <a:ea typeface="Calibri" panose="020F0502020204030204" pitchFamily="34" charset="0"/>
              </a:rPr>
              <a:t>tự</a:t>
            </a:r>
            <a:r>
              <a:rPr lang="en-GB" sz="2800" b="1" dirty="0">
                <a:ea typeface="Calibri" panose="020F0502020204030204" pitchFamily="34" charset="0"/>
              </a:rPr>
              <a:t> </a:t>
            </a:r>
            <a:r>
              <a:rPr lang="en-GB" sz="2800" b="1" dirty="0" err="1">
                <a:ea typeface="Calibri" panose="020F0502020204030204" pitchFamily="34" charset="0"/>
              </a:rPr>
              <a:t>nhiên</a:t>
            </a:r>
            <a:r>
              <a:rPr lang="en-GB" sz="2800" b="1" dirty="0">
                <a:ea typeface="Calibri" panose="020F0502020204030204" pitchFamily="34" charset="0"/>
              </a:rPr>
              <a:t> 7</a:t>
            </a:r>
            <a:r>
              <a:rPr lang="en-GB" sz="2800" b="1" dirty="0" smtClean="0">
                <a:ea typeface="Calibri" panose="020F0502020204030204" pitchFamily="34" charset="0"/>
              </a:rPr>
              <a:t>.</a:t>
            </a:r>
            <a:endParaRPr lang="en-US" sz="2800" b="1" dirty="0">
              <a:ea typeface="Calibri" panose="020F0502020204030204" pitchFamily="34" charset="0"/>
            </a:endParaRPr>
          </a:p>
        </p:txBody>
      </p:sp>
    </p:spTree>
    <p:extLst>
      <p:ext uri="{BB962C8B-B14F-4D97-AF65-F5344CB8AC3E}">
        <p14:creationId xmlns:p14="http://schemas.microsoft.com/office/powerpoint/2010/main" val="23225919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p:cNvGraphicFramePr/>
          <p:nvPr>
            <p:extLst>
              <p:ext uri="{D42A27DB-BD31-4B8C-83A1-F6EECF244321}">
                <p14:modId xmlns:p14="http://schemas.microsoft.com/office/powerpoint/2010/main" val="1089000005"/>
              </p:ext>
            </p:extLst>
          </p:nvPr>
        </p:nvGraphicFramePr>
        <p:xfrm>
          <a:off x="1389823" y="113196"/>
          <a:ext cx="8128000" cy="10837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04211" y="1367504"/>
            <a:ext cx="7859661" cy="5239774"/>
          </a:xfrm>
          <a:prstGeom prst="rect">
            <a:avLst/>
          </a:prstGeom>
        </p:spPr>
      </p:pic>
    </p:spTree>
    <p:extLst>
      <p:ext uri="{BB962C8B-B14F-4D97-AF65-F5344CB8AC3E}">
        <p14:creationId xmlns:p14="http://schemas.microsoft.com/office/powerpoint/2010/main" val="35444187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601839" y="117987"/>
            <a:ext cx="8844116" cy="954107"/>
          </a:xfrm>
          <a:prstGeom prst="rect">
            <a:avLst/>
          </a:prstGeom>
          <a:solidFill>
            <a:srgbClr val="ADC9FA"/>
          </a:solidFill>
        </p:spPr>
        <p:txBody>
          <a:bodyPr wrap="square">
            <a:spAutoFit/>
          </a:bodyPr>
          <a:lstStyle/>
          <a:p>
            <a:pPr indent="88900" algn="ctr">
              <a:spcAft>
                <a:spcPts val="0"/>
              </a:spcAft>
            </a:pPr>
            <a:r>
              <a:rPr lang="en-US" sz="2800" b="1" dirty="0">
                <a:latin typeface="Times New Roman" panose="02020603050405020304" pitchFamily="18" charset="0"/>
                <a:ea typeface="Times New Roman" panose="02020603050405020304" pitchFamily="18" charset="0"/>
              </a:rPr>
              <a:t>b. </a:t>
            </a:r>
            <a:r>
              <a:rPr lang="en-US" sz="2800" b="1" dirty="0" err="1">
                <a:latin typeface="Times New Roman" panose="02020603050405020304" pitchFamily="18" charset="0"/>
                <a:ea typeface="Times New Roman" panose="02020603050405020304" pitchFamily="18" charset="0"/>
              </a:rPr>
              <a:t>Áp</a:t>
            </a:r>
            <a:r>
              <a:rPr lang="en-US" sz="2800" b="1" dirty="0">
                <a:latin typeface="Times New Roman" panose="02020603050405020304" pitchFamily="18" charset="0"/>
                <a:ea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rPr>
              <a:t>dụng</a:t>
            </a:r>
            <a:r>
              <a:rPr lang="en-US" sz="2800" b="1" dirty="0" smtClean="0">
                <a:latin typeface="Times New Roman" panose="02020603050405020304" pitchFamily="18" charset="0"/>
                <a:ea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rPr>
              <a:t>Thực</a:t>
            </a:r>
            <a:r>
              <a:rPr lang="en-US" sz="2800" b="1" dirty="0" smtClean="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hiện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trong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phần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luyện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tập</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cố</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rPr>
              <a:t> “ </a:t>
            </a:r>
            <a:r>
              <a:rPr lang="en-US" sz="2800" b="1" dirty="0" err="1">
                <a:latin typeface="Times New Roman" panose="02020603050405020304" pitchFamily="18" charset="0"/>
                <a:ea typeface="Times New Roman" panose="02020603050405020304" pitchFamily="18" charset="0"/>
              </a:rPr>
              <a:t>Tốc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độ</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chuyển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động</a:t>
            </a:r>
            <a:r>
              <a:rPr lang="en-US" sz="2800" b="1" dirty="0" smtClean="0">
                <a:latin typeface="Times New Roman" panose="02020603050405020304" pitchFamily="18" charset="0"/>
                <a:ea typeface="Times New Roman" panose="02020603050405020304" pitchFamily="18" charset="0"/>
              </a:rPr>
              <a:t>”- KHTN </a:t>
            </a:r>
            <a:r>
              <a:rPr lang="en-US" sz="2800" b="1" dirty="0">
                <a:latin typeface="Times New Roman" panose="02020603050405020304" pitchFamily="18" charset="0"/>
                <a:ea typeface="Times New Roman" panose="02020603050405020304" pitchFamily="18" charset="0"/>
              </a:rPr>
              <a:t>7</a:t>
            </a:r>
            <a:r>
              <a:rPr lang="en-US" sz="2800" b="1" dirty="0" smtClean="0">
                <a:latin typeface="Times New Roman" panose="02020603050405020304" pitchFamily="18" charset="0"/>
                <a:ea typeface="Times New Roman" panose="02020603050405020304" pitchFamily="18" charset="0"/>
              </a:rPr>
              <a:t>.</a:t>
            </a:r>
            <a:endParaRPr lang="en-US" sz="2800" b="1" dirty="0">
              <a:latin typeface="Times New Roman" panose="02020603050405020304" pitchFamily="18" charset="0"/>
              <a:ea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2498062"/>
            <a:ext cx="5638800" cy="42291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497" y="1288694"/>
            <a:ext cx="5740400" cy="4013200"/>
          </a:xfrm>
          <a:prstGeom prst="rect">
            <a:avLst/>
          </a:prstGeom>
        </p:spPr>
      </p:pic>
    </p:spTree>
    <p:extLst>
      <p:ext uri="{BB962C8B-B14F-4D97-AF65-F5344CB8AC3E}">
        <p14:creationId xmlns:p14="http://schemas.microsoft.com/office/powerpoint/2010/main" val="22188895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p:cNvPicPr>
          <p:nvPr/>
        </p:nvPicPr>
        <p:blipFill>
          <a:blip r:embed="rId2">
            <a:extLst>
              <a:ext uri="{28A0092B-C50C-407E-A947-70E740481C1C}">
                <a14:useLocalDpi xmlns:a14="http://schemas.microsoft.com/office/drawing/2010/main" val="0"/>
              </a:ext>
            </a:extLst>
          </a:blip>
          <a:srcRect t="10262"/>
          <a:stretch>
            <a:fillRect/>
          </a:stretch>
        </p:blipFill>
        <p:spPr bwMode="auto">
          <a:xfrm>
            <a:off x="28985" y="132735"/>
            <a:ext cx="4867480" cy="3917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rotWithShape="1">
          <a:blip r:embed="rId3"/>
          <a:srcRect l="3706" r="5277" b="11497"/>
          <a:stretch/>
        </p:blipFill>
        <p:spPr>
          <a:xfrm>
            <a:off x="28985" y="4140147"/>
            <a:ext cx="4867480" cy="2585118"/>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8245" y="2230668"/>
            <a:ext cx="4803058" cy="3202038"/>
          </a:xfrm>
          <a:prstGeom prst="rect">
            <a:avLst/>
          </a:prstGeom>
        </p:spPr>
      </p:pic>
      <p:sp>
        <p:nvSpPr>
          <p:cNvPr id="20" name="Rectangle 19"/>
          <p:cNvSpPr/>
          <p:nvPr/>
        </p:nvSpPr>
        <p:spPr>
          <a:xfrm>
            <a:off x="8457762" y="5557626"/>
            <a:ext cx="2203167" cy="523220"/>
          </a:xfrm>
          <a:prstGeom prst="rect">
            <a:avLst/>
          </a:prstGeom>
          <a:solidFill>
            <a:srgbClr val="ADC9FA"/>
          </a:solidFill>
        </p:spPr>
        <p:txBody>
          <a:bodyPr wrap="none">
            <a:spAutoFit/>
          </a:bodyPr>
          <a:lstStyle/>
          <a:p>
            <a:r>
              <a:rPr lang="en-US" sz="2800" dirty="0" err="1" smtClean="0">
                <a:solidFill>
                  <a:srgbClr val="000000"/>
                </a:solidFill>
                <a:ea typeface="Times New Roman" panose="02020603050405020304" pitchFamily="18" charset="0"/>
              </a:rPr>
              <a:t>Hỗ</a:t>
            </a:r>
            <a:r>
              <a:rPr lang="en-US" sz="2800" dirty="0" smtClean="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trợ</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viết</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lời</a:t>
            </a:r>
            <a:endParaRPr lang="en-US" sz="2800" dirty="0"/>
          </a:p>
        </p:txBody>
      </p:sp>
      <p:sp>
        <p:nvSpPr>
          <p:cNvPr id="21" name="Rectangle 20"/>
          <p:cNvSpPr/>
          <p:nvPr/>
        </p:nvSpPr>
        <p:spPr>
          <a:xfrm>
            <a:off x="5019654" y="2397936"/>
            <a:ext cx="982940" cy="2677656"/>
          </a:xfrm>
          <a:prstGeom prst="rect">
            <a:avLst/>
          </a:prstGeom>
          <a:solidFill>
            <a:srgbClr val="ADC9FA"/>
          </a:solidFill>
        </p:spPr>
        <p:txBody>
          <a:bodyPr wrap="square">
            <a:spAutoFit/>
          </a:bodyPr>
          <a:lstStyle/>
          <a:p>
            <a:pPr algn="ctr"/>
            <a:r>
              <a:rPr lang="en-US" sz="2800" dirty="0" err="1" smtClean="0">
                <a:solidFill>
                  <a:srgbClr val="000000"/>
                </a:solidFill>
                <a:ea typeface="Times New Roman" panose="02020603050405020304" pitchFamily="18" charset="0"/>
              </a:rPr>
              <a:t>Hỗ</a:t>
            </a:r>
            <a:r>
              <a:rPr lang="en-US" sz="2800" dirty="0" smtClean="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trợ</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sáng</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tác</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nhạc</a:t>
            </a:r>
            <a:r>
              <a:rPr lang="en-US" sz="2800" dirty="0">
                <a:solidFill>
                  <a:srgbClr val="000000"/>
                </a:solidFill>
                <a:ea typeface="Times New Roman" panose="02020603050405020304" pitchFamily="18" charset="0"/>
              </a:rPr>
              <a:t> AI </a:t>
            </a:r>
            <a:endParaRPr lang="en-US" sz="2800" dirty="0"/>
          </a:p>
        </p:txBody>
      </p:sp>
      <p:graphicFrame>
        <p:nvGraphicFramePr>
          <p:cNvPr id="22" name="Diagram 21"/>
          <p:cNvGraphicFramePr/>
          <p:nvPr>
            <p:extLst>
              <p:ext uri="{D42A27DB-BD31-4B8C-83A1-F6EECF244321}">
                <p14:modId xmlns:p14="http://schemas.microsoft.com/office/powerpoint/2010/main" val="859690766"/>
              </p:ext>
            </p:extLst>
          </p:nvPr>
        </p:nvGraphicFramePr>
        <p:xfrm>
          <a:off x="3956042" y="113196"/>
          <a:ext cx="8128000" cy="10837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3" name="Picture 22"/>
          <p:cNvPicPr>
            <a:picLocks noChangeAspect="1"/>
          </p:cNvPicPr>
          <p:nvPr/>
        </p:nvPicPr>
        <p:blipFill>
          <a:blip r:embed="rId10"/>
          <a:stretch>
            <a:fillRect/>
          </a:stretch>
        </p:blipFill>
        <p:spPr>
          <a:xfrm>
            <a:off x="8889461" y="1205265"/>
            <a:ext cx="3194581" cy="749873"/>
          </a:xfrm>
          <a:prstGeom prst="rect">
            <a:avLst/>
          </a:prstGeom>
        </p:spPr>
      </p:pic>
    </p:spTree>
    <p:extLst>
      <p:ext uri="{BB962C8B-B14F-4D97-AF65-F5344CB8AC3E}">
        <p14:creationId xmlns:p14="http://schemas.microsoft.com/office/powerpoint/2010/main" val="336804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flipV="1">
            <a:off x="1302999" y="3378200"/>
            <a:ext cx="0" cy="1914423"/>
          </a:xfrm>
          <a:prstGeom prst="line">
            <a:avLst/>
          </a:prstGeom>
          <a:ln w="38100" cap="flat">
            <a:solidFill>
              <a:srgbClr val="000000"/>
            </a:solidFill>
            <a:prstDash val="solid"/>
            <a:headEnd type="none" w="sm" len="sm"/>
            <a:tailEnd type="none" w="sm" len="sm"/>
          </a:ln>
        </p:spPr>
      </p:sp>
      <p:sp>
        <p:nvSpPr>
          <p:cNvPr id="3" name="AutoShape 3"/>
          <p:cNvSpPr/>
          <p:nvPr/>
        </p:nvSpPr>
        <p:spPr>
          <a:xfrm flipV="1">
            <a:off x="1224852" y="-2989686"/>
            <a:ext cx="0" cy="4897252"/>
          </a:xfrm>
          <a:prstGeom prst="line">
            <a:avLst/>
          </a:prstGeom>
          <a:ln w="38100" cap="flat">
            <a:solidFill>
              <a:srgbClr val="000000"/>
            </a:solidFill>
            <a:prstDash val="solid"/>
            <a:headEnd type="none" w="sm" len="sm"/>
            <a:tailEnd type="none" w="sm" len="sm"/>
          </a:ln>
        </p:spPr>
      </p:sp>
      <p:sp>
        <p:nvSpPr>
          <p:cNvPr id="20" name="TextBox 20"/>
          <p:cNvSpPr txBox="1"/>
          <p:nvPr/>
        </p:nvSpPr>
        <p:spPr>
          <a:xfrm>
            <a:off x="165356" y="2461407"/>
            <a:ext cx="2813760" cy="538609"/>
          </a:xfrm>
          <a:prstGeom prst="rect">
            <a:avLst/>
          </a:prstGeom>
        </p:spPr>
        <p:txBody>
          <a:bodyPr wrap="square" lIns="0" tIns="0" rIns="0" bIns="0" rtlCol="0" anchor="t">
            <a:spAutoFit/>
          </a:bodyPr>
          <a:lstStyle/>
          <a:p>
            <a:pPr>
              <a:lnSpc>
                <a:spcPts val="4172"/>
              </a:lnSpc>
            </a:pPr>
            <a:r>
              <a:rPr lang="en-US" sz="4800" dirty="0" smtClean="0">
                <a:solidFill>
                  <a:srgbClr val="182D4B"/>
                </a:solidFill>
                <a:latin typeface="Dosis ExtraBold" pitchFamily="2" charset="0"/>
                <a:ea typeface="Lilita One"/>
                <a:cs typeface="Lilita One"/>
                <a:sym typeface="Lilita One"/>
              </a:rPr>
              <a:t>CẤU TRÚC</a:t>
            </a:r>
            <a:endParaRPr lang="en-US" sz="4800" dirty="0">
              <a:solidFill>
                <a:srgbClr val="182D4B"/>
              </a:solidFill>
              <a:latin typeface="Dosis ExtraBold" pitchFamily="2" charset="0"/>
              <a:ea typeface="Lilita One"/>
              <a:cs typeface="Lilita One"/>
              <a:sym typeface="Lilita One"/>
            </a:endParaRPr>
          </a:p>
        </p:txBody>
      </p:sp>
      <p:sp>
        <p:nvSpPr>
          <p:cNvPr id="23" name="Freeform 23"/>
          <p:cNvSpPr/>
          <p:nvPr/>
        </p:nvSpPr>
        <p:spPr>
          <a:xfrm>
            <a:off x="8783000" y="3221025"/>
            <a:ext cx="3631700" cy="4234269"/>
          </a:xfrm>
          <a:custGeom>
            <a:avLst/>
            <a:gdLst/>
            <a:ahLst/>
            <a:cxnLst/>
            <a:rect l="l" t="t" r="r" b="b"/>
            <a:pathLst>
              <a:path w="8425962" h="8025729">
                <a:moveTo>
                  <a:pt x="0" y="0"/>
                </a:moveTo>
                <a:lnTo>
                  <a:pt x="8425962" y="0"/>
                </a:lnTo>
                <a:lnTo>
                  <a:pt x="8425962" y="8025728"/>
                </a:lnTo>
                <a:lnTo>
                  <a:pt x="0" y="8025728"/>
                </a:lnTo>
                <a:lnTo>
                  <a:pt x="0" y="0"/>
                </a:lnTo>
                <a:close/>
              </a:path>
            </a:pathLst>
          </a:custGeom>
          <a:blipFill>
            <a:blip r:embed="rId2">
              <a:extLst>
                <a:ext uri="{96DAC541-7B7A-43D3-8B79-37D633B846F1}">
                  <asvg:svgBlip xmlns:asvg="http://schemas.microsoft.com/office/drawing/2016/SVG/main" xmlns="" r:embed="rId17"/>
                </a:ext>
              </a:extLst>
            </a:blip>
            <a:stretch>
              <a:fillRect/>
            </a:stretch>
          </a:blipFill>
          <a:ln cap="sq">
            <a:noFill/>
            <a:prstDash val="solid"/>
            <a:miter/>
          </a:ln>
        </p:spPr>
      </p:sp>
      <p:grpSp>
        <p:nvGrpSpPr>
          <p:cNvPr id="46" name="Group 45"/>
          <p:cNvGrpSpPr/>
          <p:nvPr/>
        </p:nvGrpSpPr>
        <p:grpSpPr>
          <a:xfrm>
            <a:off x="3630699" y="588408"/>
            <a:ext cx="3931481" cy="1432725"/>
            <a:chOff x="3630699" y="588408"/>
            <a:chExt cx="3931481" cy="1432725"/>
          </a:xfrm>
        </p:grpSpPr>
        <p:grpSp>
          <p:nvGrpSpPr>
            <p:cNvPr id="41" name="Group 40"/>
            <p:cNvGrpSpPr/>
            <p:nvPr/>
          </p:nvGrpSpPr>
          <p:grpSpPr>
            <a:xfrm>
              <a:off x="3630699" y="588408"/>
              <a:ext cx="1525635" cy="1432725"/>
              <a:chOff x="2882767" y="217498"/>
              <a:chExt cx="2252862" cy="2252618"/>
            </a:xfrm>
          </p:grpSpPr>
          <p:grpSp>
            <p:nvGrpSpPr>
              <p:cNvPr id="8" name="Group 8"/>
              <p:cNvGrpSpPr/>
              <p:nvPr/>
            </p:nvGrpSpPr>
            <p:grpSpPr>
              <a:xfrm>
                <a:off x="2882767" y="217498"/>
                <a:ext cx="2252862" cy="225261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80C3"/>
                </a:solidFill>
              </p:spPr>
            </p:sp>
            <p:sp>
              <p:nvSpPr>
                <p:cNvPr id="10" name="TextBox 10"/>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18" name="Freeform 18"/>
              <p:cNvSpPr/>
              <p:nvPr/>
            </p:nvSpPr>
            <p:spPr>
              <a:xfrm>
                <a:off x="3493916" y="618275"/>
                <a:ext cx="940862" cy="1401080"/>
              </a:xfrm>
              <a:custGeom>
                <a:avLst/>
                <a:gdLst/>
                <a:ahLst/>
                <a:cxnLst/>
                <a:rect l="l" t="t" r="r" b="b"/>
                <a:pathLst>
                  <a:path w="1145507" h="1706008">
                    <a:moveTo>
                      <a:pt x="0" y="0"/>
                    </a:moveTo>
                    <a:lnTo>
                      <a:pt x="1145506" y="0"/>
                    </a:lnTo>
                    <a:lnTo>
                      <a:pt x="1145506" y="1706009"/>
                    </a:lnTo>
                    <a:lnTo>
                      <a:pt x="0" y="1706009"/>
                    </a:lnTo>
                    <a:lnTo>
                      <a:pt x="0" y="0"/>
                    </a:lnTo>
                    <a:close/>
                  </a:path>
                </a:pathLst>
              </a:custGeom>
              <a:blipFill>
                <a:blip r:embed="rId18">
                  <a:extLst>
                    <a:ext uri="{96DAC541-7B7A-43D3-8B79-37D633B846F1}">
                      <asvg:svgBlip xmlns:asvg="http://schemas.microsoft.com/office/drawing/2016/SVG/main" xmlns="" r:embed="rId13"/>
                    </a:ext>
                  </a:extLst>
                </a:blip>
                <a:stretch>
                  <a:fillRect/>
                </a:stretch>
              </a:blipFill>
            </p:spPr>
          </p:sp>
        </p:grpSp>
        <p:sp>
          <p:nvSpPr>
            <p:cNvPr id="26" name="TextBox 26"/>
            <p:cNvSpPr txBox="1"/>
            <p:nvPr/>
          </p:nvSpPr>
          <p:spPr>
            <a:xfrm>
              <a:off x="5278200" y="1419565"/>
              <a:ext cx="2283980" cy="236603"/>
            </a:xfrm>
            <a:prstGeom prst="rect">
              <a:avLst/>
            </a:prstGeom>
          </p:spPr>
          <p:txBody>
            <a:bodyPr wrap="square" lIns="0" tIns="0" rIns="0" bIns="0" rtlCol="0" anchor="t">
              <a:spAutoFit/>
            </a:bodyPr>
            <a:lstStyle/>
            <a:p>
              <a:pPr algn="ctr">
                <a:lnSpc>
                  <a:spcPts val="1499"/>
                </a:lnSpc>
              </a:pPr>
              <a:r>
                <a:rPr lang="en-US" sz="3200" dirty="0" smtClean="0">
                  <a:solidFill>
                    <a:srgbClr val="4780C3"/>
                  </a:solidFill>
                  <a:latin typeface="Dosis ExtraBold" pitchFamily="2" charset="0"/>
                  <a:ea typeface="Lilita One"/>
                  <a:cs typeface="Lilita One"/>
                  <a:sym typeface="Lilita One"/>
                </a:rPr>
                <a:t>ĐẶT VẤN ĐỀ</a:t>
              </a:r>
              <a:endParaRPr lang="en-US" sz="3200" dirty="0">
                <a:solidFill>
                  <a:srgbClr val="4780C3"/>
                </a:solidFill>
                <a:latin typeface="Dosis ExtraBold" pitchFamily="2" charset="0"/>
                <a:ea typeface="Lilita One"/>
                <a:cs typeface="Lilita One"/>
                <a:sym typeface="Lilita One"/>
              </a:endParaRPr>
            </a:p>
          </p:txBody>
        </p:sp>
      </p:grpSp>
      <p:grpSp>
        <p:nvGrpSpPr>
          <p:cNvPr id="49" name="Group 48"/>
          <p:cNvGrpSpPr/>
          <p:nvPr/>
        </p:nvGrpSpPr>
        <p:grpSpPr>
          <a:xfrm>
            <a:off x="3730811" y="5400275"/>
            <a:ext cx="5185886" cy="1371388"/>
            <a:chOff x="3730811" y="5400275"/>
            <a:chExt cx="5185886" cy="1371388"/>
          </a:xfrm>
        </p:grpSpPr>
        <p:grpSp>
          <p:nvGrpSpPr>
            <p:cNvPr id="43" name="Group 42"/>
            <p:cNvGrpSpPr/>
            <p:nvPr/>
          </p:nvGrpSpPr>
          <p:grpSpPr>
            <a:xfrm>
              <a:off x="3730811" y="5400275"/>
              <a:ext cx="1506306" cy="1371388"/>
              <a:chOff x="8139453" y="300265"/>
              <a:chExt cx="2283464" cy="2224737"/>
            </a:xfrm>
          </p:grpSpPr>
          <p:grpSp>
            <p:nvGrpSpPr>
              <p:cNvPr id="14" name="Group 14"/>
              <p:cNvGrpSpPr/>
              <p:nvPr/>
            </p:nvGrpSpPr>
            <p:grpSpPr>
              <a:xfrm>
                <a:off x="8139453" y="300265"/>
                <a:ext cx="2283464" cy="2224737"/>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82D4B"/>
                </a:solidFill>
              </p:spPr>
            </p:sp>
            <p:sp>
              <p:nvSpPr>
                <p:cNvPr id="16" name="TextBox 16"/>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19" name="Freeform 19"/>
              <p:cNvSpPr/>
              <p:nvPr/>
            </p:nvSpPr>
            <p:spPr>
              <a:xfrm>
                <a:off x="8671156" y="798920"/>
                <a:ext cx="1096483" cy="1122029"/>
              </a:xfrm>
              <a:custGeom>
                <a:avLst/>
                <a:gdLst/>
                <a:ahLst/>
                <a:cxnLst/>
                <a:rect l="l" t="t" r="r" b="b"/>
                <a:pathLst>
                  <a:path w="1444706" h="1455623">
                    <a:moveTo>
                      <a:pt x="0" y="0"/>
                    </a:moveTo>
                    <a:lnTo>
                      <a:pt x="1444706" y="0"/>
                    </a:lnTo>
                    <a:lnTo>
                      <a:pt x="1444706" y="1455623"/>
                    </a:lnTo>
                    <a:lnTo>
                      <a:pt x="0" y="1455623"/>
                    </a:lnTo>
                    <a:lnTo>
                      <a:pt x="0" y="0"/>
                    </a:lnTo>
                    <a:close/>
                  </a:path>
                </a:pathLst>
              </a:custGeom>
              <a:blipFill>
                <a:blip r:embed="rId19">
                  <a:extLst>
                    <a:ext uri="{96DAC541-7B7A-43D3-8B79-37D633B846F1}">
                      <asvg:svgBlip xmlns:asvg="http://schemas.microsoft.com/office/drawing/2016/SVG/main" xmlns="" r:embed="rId15"/>
                    </a:ext>
                  </a:extLst>
                </a:blip>
                <a:stretch>
                  <a:fillRect/>
                </a:stretch>
              </a:blipFill>
            </p:spPr>
          </p:sp>
        </p:grpSp>
        <p:sp>
          <p:nvSpPr>
            <p:cNvPr id="28" name="TextBox 28"/>
            <p:cNvSpPr txBox="1"/>
            <p:nvPr/>
          </p:nvSpPr>
          <p:spPr>
            <a:xfrm>
              <a:off x="5320704" y="6121689"/>
              <a:ext cx="3595993" cy="192360"/>
            </a:xfrm>
            <a:prstGeom prst="rect">
              <a:avLst/>
            </a:prstGeom>
          </p:spPr>
          <p:txBody>
            <a:bodyPr wrap="square" lIns="0" tIns="0" rIns="0" bIns="0" rtlCol="0" anchor="t">
              <a:spAutoFit/>
            </a:bodyPr>
            <a:lstStyle/>
            <a:p>
              <a:pPr algn="ctr">
                <a:lnSpc>
                  <a:spcPts val="1499"/>
                </a:lnSpc>
              </a:pPr>
              <a:r>
                <a:rPr lang="en-US" sz="3200" dirty="0">
                  <a:solidFill>
                    <a:srgbClr val="182D4B"/>
                  </a:solidFill>
                  <a:latin typeface="Dosis ExtraBold" pitchFamily="2" charset="0"/>
                  <a:ea typeface="Lilita One"/>
                  <a:cs typeface="Lilita One"/>
                  <a:sym typeface="Lilita One"/>
                </a:rPr>
                <a:t>KẾT LUẬN-KIẾN NGHỊ</a:t>
              </a:r>
            </a:p>
          </p:txBody>
        </p:sp>
      </p:grpSp>
      <p:sp>
        <p:nvSpPr>
          <p:cNvPr id="29" name="Freeform 29"/>
          <p:cNvSpPr/>
          <p:nvPr/>
        </p:nvSpPr>
        <p:spPr>
          <a:xfrm>
            <a:off x="9312000" y="-431466"/>
            <a:ext cx="2880000" cy="2743200"/>
          </a:xfrm>
          <a:custGeom>
            <a:avLst/>
            <a:gdLst/>
            <a:ahLst/>
            <a:cxnLst/>
            <a:rect l="l" t="t" r="r" b="b"/>
            <a:pathLst>
              <a:path w="4320000" h="4114800">
                <a:moveTo>
                  <a:pt x="0" y="0"/>
                </a:moveTo>
                <a:lnTo>
                  <a:pt x="4320000" y="0"/>
                </a:lnTo>
                <a:lnTo>
                  <a:pt x="4320000" y="4114800"/>
                </a:lnTo>
                <a:lnTo>
                  <a:pt x="0" y="4114800"/>
                </a:lnTo>
                <a:lnTo>
                  <a:pt x="0" y="0"/>
                </a:lnTo>
                <a:close/>
              </a:path>
            </a:pathLst>
          </a:custGeom>
          <a:blipFill>
            <a:blip r:embed="rId20">
              <a:extLst>
                <a:ext uri="{96DAC541-7B7A-43D3-8B79-37D633B846F1}">
                  <asvg:svgBlip xmlns:asvg="http://schemas.microsoft.com/office/drawing/2016/SVG/main" xmlns="" r:embed="rId25"/>
                </a:ext>
              </a:extLst>
            </a:blip>
            <a:stretch>
              <a:fillRect/>
            </a:stretch>
          </a:blipFill>
          <a:ln cap="sq">
            <a:noFill/>
            <a:prstDash val="solid"/>
            <a:miter/>
          </a:ln>
        </p:spPr>
      </p:sp>
      <p:sp>
        <p:nvSpPr>
          <p:cNvPr id="30" name="Freeform 30"/>
          <p:cNvSpPr/>
          <p:nvPr/>
        </p:nvSpPr>
        <p:spPr>
          <a:xfrm>
            <a:off x="-215148" y="4299207"/>
            <a:ext cx="2880000" cy="2743200"/>
          </a:xfrm>
          <a:custGeom>
            <a:avLst/>
            <a:gdLst/>
            <a:ahLst/>
            <a:cxnLst/>
            <a:rect l="l" t="t" r="r" b="b"/>
            <a:pathLst>
              <a:path w="4320000" h="4114800">
                <a:moveTo>
                  <a:pt x="0" y="0"/>
                </a:moveTo>
                <a:lnTo>
                  <a:pt x="4320000" y="0"/>
                </a:lnTo>
                <a:lnTo>
                  <a:pt x="4320000" y="4114800"/>
                </a:lnTo>
                <a:lnTo>
                  <a:pt x="0" y="4114800"/>
                </a:lnTo>
                <a:lnTo>
                  <a:pt x="0" y="0"/>
                </a:lnTo>
                <a:close/>
              </a:path>
            </a:pathLst>
          </a:custGeom>
          <a:blipFill>
            <a:blip r:embed="rId20">
              <a:extLst>
                <a:ext uri="{96DAC541-7B7A-43D3-8B79-37D633B846F1}">
                  <asvg:svgBlip xmlns:asvg="http://schemas.microsoft.com/office/drawing/2016/SVG/main" xmlns="" r:embed="rId25"/>
                </a:ext>
              </a:extLst>
            </a:blip>
            <a:stretch>
              <a:fillRect/>
            </a:stretch>
          </a:blipFill>
          <a:ln cap="sq">
            <a:noFill/>
            <a:prstDash val="solid"/>
            <a:miter/>
          </a:ln>
        </p:spPr>
      </p:sp>
      <p:grpSp>
        <p:nvGrpSpPr>
          <p:cNvPr id="47" name="Group 46"/>
          <p:cNvGrpSpPr/>
          <p:nvPr/>
        </p:nvGrpSpPr>
        <p:grpSpPr>
          <a:xfrm>
            <a:off x="3616465" y="2208880"/>
            <a:ext cx="3474492" cy="1380154"/>
            <a:chOff x="3616465" y="2208880"/>
            <a:chExt cx="3474492" cy="1380154"/>
          </a:xfrm>
        </p:grpSpPr>
        <p:grpSp>
          <p:nvGrpSpPr>
            <p:cNvPr id="42" name="Group 41"/>
            <p:cNvGrpSpPr/>
            <p:nvPr/>
          </p:nvGrpSpPr>
          <p:grpSpPr>
            <a:xfrm>
              <a:off x="3616465" y="2208880"/>
              <a:ext cx="1493355" cy="1380154"/>
              <a:chOff x="3520076" y="4004241"/>
              <a:chExt cx="2311468" cy="2247405"/>
            </a:xfrm>
          </p:grpSpPr>
          <p:grpSp>
            <p:nvGrpSpPr>
              <p:cNvPr id="33" name="Group 11"/>
              <p:cNvGrpSpPr/>
              <p:nvPr/>
            </p:nvGrpSpPr>
            <p:grpSpPr>
              <a:xfrm>
                <a:off x="3520076" y="4004241"/>
                <a:ext cx="2311468" cy="2247405"/>
                <a:chOff x="0" y="0"/>
                <a:chExt cx="812800" cy="812800"/>
              </a:xfrm>
            </p:grpSpPr>
            <p:sp>
              <p:nvSpPr>
                <p:cNvPr id="36"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2">
                    <a:lumMod val="75000"/>
                  </a:schemeClr>
                </a:solidFill>
              </p:spPr>
            </p:sp>
            <p:sp>
              <p:nvSpPr>
                <p:cNvPr id="37" name="TextBox 13"/>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34" name="Freeform 17"/>
              <p:cNvSpPr/>
              <p:nvPr/>
            </p:nvSpPr>
            <p:spPr>
              <a:xfrm>
                <a:off x="4062276" y="4619065"/>
                <a:ext cx="1130781" cy="970415"/>
              </a:xfrm>
              <a:custGeom>
                <a:avLst/>
                <a:gdLst/>
                <a:ahLst/>
                <a:cxnLst/>
                <a:rect l="l" t="t" r="r" b="b"/>
                <a:pathLst>
                  <a:path w="1696171" h="1455623">
                    <a:moveTo>
                      <a:pt x="0" y="0"/>
                    </a:moveTo>
                    <a:lnTo>
                      <a:pt x="1696171" y="0"/>
                    </a:lnTo>
                    <a:lnTo>
                      <a:pt x="1696171" y="1455623"/>
                    </a:lnTo>
                    <a:lnTo>
                      <a:pt x="0" y="1455623"/>
                    </a:lnTo>
                    <a:lnTo>
                      <a:pt x="0" y="0"/>
                    </a:lnTo>
                    <a:close/>
                  </a:path>
                </a:pathLst>
              </a:custGeom>
              <a:blipFill>
                <a:blip r:embed="rId26">
                  <a:extLst>
                    <a:ext uri="{96DAC541-7B7A-43D3-8B79-37D633B846F1}">
                      <asvg:svgBlip xmlns:asvg="http://schemas.microsoft.com/office/drawing/2016/SVG/main" xmlns="" r:embed="rId11"/>
                    </a:ext>
                  </a:extLst>
                </a:blip>
                <a:stretch>
                  <a:fillRect/>
                </a:stretch>
              </a:blipFill>
            </p:spPr>
          </p:sp>
        </p:grpSp>
        <p:sp>
          <p:nvSpPr>
            <p:cNvPr id="35" name="TextBox 27"/>
            <p:cNvSpPr txBox="1"/>
            <p:nvPr/>
          </p:nvSpPr>
          <p:spPr>
            <a:xfrm>
              <a:off x="5237117" y="2889801"/>
              <a:ext cx="1853840" cy="192360"/>
            </a:xfrm>
            <a:prstGeom prst="rect">
              <a:avLst/>
            </a:prstGeom>
          </p:spPr>
          <p:txBody>
            <a:bodyPr lIns="0" tIns="0" rIns="0" bIns="0" rtlCol="0" anchor="t">
              <a:spAutoFit/>
            </a:bodyPr>
            <a:lstStyle/>
            <a:p>
              <a:pPr algn="ctr">
                <a:lnSpc>
                  <a:spcPts val="1499"/>
                </a:lnSpc>
              </a:pPr>
              <a:r>
                <a:rPr lang="en-US" sz="3200" dirty="0">
                  <a:solidFill>
                    <a:srgbClr val="C55A11"/>
                  </a:solidFill>
                  <a:latin typeface="Dosis ExtraBold" pitchFamily="2" charset="0"/>
                  <a:ea typeface="Lilita One"/>
                  <a:cs typeface="Lilita One"/>
                  <a:sym typeface="Lilita One"/>
                </a:rPr>
                <a:t>NỘI DUNG</a:t>
              </a:r>
            </a:p>
          </p:txBody>
        </p:sp>
      </p:grpSp>
      <p:grpSp>
        <p:nvGrpSpPr>
          <p:cNvPr id="48" name="Group 47"/>
          <p:cNvGrpSpPr/>
          <p:nvPr/>
        </p:nvGrpSpPr>
        <p:grpSpPr>
          <a:xfrm>
            <a:off x="3604056" y="3732522"/>
            <a:ext cx="6147282" cy="1499390"/>
            <a:chOff x="3604056" y="3732522"/>
            <a:chExt cx="6147282" cy="1499390"/>
          </a:xfrm>
        </p:grpSpPr>
        <p:grpSp>
          <p:nvGrpSpPr>
            <p:cNvPr id="11" name="Group 11"/>
            <p:cNvGrpSpPr/>
            <p:nvPr/>
          </p:nvGrpSpPr>
          <p:grpSpPr>
            <a:xfrm>
              <a:off x="3604056" y="3732522"/>
              <a:ext cx="1552278" cy="149939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5677"/>
              </a:solidFill>
            </p:spPr>
          </p:sp>
          <p:sp>
            <p:nvSpPr>
              <p:cNvPr id="13" name="TextBox 13"/>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27" name="TextBox 27"/>
            <p:cNvSpPr txBox="1"/>
            <p:nvPr/>
          </p:nvSpPr>
          <p:spPr>
            <a:xfrm>
              <a:off x="5010808" y="4459551"/>
              <a:ext cx="4740530" cy="192360"/>
            </a:xfrm>
            <a:prstGeom prst="rect">
              <a:avLst/>
            </a:prstGeom>
          </p:spPr>
          <p:txBody>
            <a:bodyPr wrap="square" lIns="0" tIns="0" rIns="0" bIns="0" rtlCol="0" anchor="t">
              <a:spAutoFit/>
            </a:bodyPr>
            <a:lstStyle/>
            <a:p>
              <a:pPr algn="ctr">
                <a:lnSpc>
                  <a:spcPts val="1499"/>
                </a:lnSpc>
              </a:pPr>
              <a:r>
                <a:rPr lang="en-US" sz="3200" dirty="0" smtClean="0">
                  <a:solidFill>
                    <a:srgbClr val="D45677"/>
                  </a:solidFill>
                  <a:latin typeface="Dosis ExtraBold" pitchFamily="2" charset="0"/>
                  <a:ea typeface="Lilita One"/>
                  <a:cs typeface="Lilita One"/>
                  <a:sym typeface="Lilita One"/>
                </a:rPr>
                <a:t>HIỆU QUẢ CỦA BIỆN PHÁP</a:t>
              </a:r>
              <a:endParaRPr lang="en-US" sz="3200" dirty="0">
                <a:solidFill>
                  <a:srgbClr val="D45677"/>
                </a:solidFill>
                <a:latin typeface="Dosis ExtraBold" pitchFamily="2" charset="0"/>
                <a:ea typeface="Lilita One"/>
                <a:cs typeface="Lilita One"/>
                <a:sym typeface="Lilita One"/>
              </a:endParaRPr>
            </a:p>
          </p:txBody>
        </p:sp>
        <p:sp>
          <p:nvSpPr>
            <p:cNvPr id="45" name="Freeform 23"/>
            <p:cNvSpPr/>
            <p:nvPr/>
          </p:nvSpPr>
          <p:spPr>
            <a:xfrm>
              <a:off x="3994618" y="3936758"/>
              <a:ext cx="776921" cy="957023"/>
            </a:xfrm>
            <a:custGeom>
              <a:avLst/>
              <a:gdLst/>
              <a:ahLst/>
              <a:cxnLst/>
              <a:rect l="l" t="t" r="r" b="b"/>
              <a:pathLst>
                <a:path w="8425962" h="8025729">
                  <a:moveTo>
                    <a:pt x="0" y="0"/>
                  </a:moveTo>
                  <a:lnTo>
                    <a:pt x="8425962" y="0"/>
                  </a:lnTo>
                  <a:lnTo>
                    <a:pt x="8425962" y="8025728"/>
                  </a:lnTo>
                  <a:lnTo>
                    <a:pt x="0" y="8025728"/>
                  </a:lnTo>
                  <a:lnTo>
                    <a:pt x="0" y="0"/>
                  </a:lnTo>
                  <a:close/>
                </a:path>
              </a:pathLst>
            </a:custGeom>
            <a:blipFill>
              <a:blip r:embed="rId2">
                <a:extLst>
                  <a:ext uri="{96DAC541-7B7A-43D3-8B79-37D633B846F1}">
                    <asvg:svgBlip xmlns:asvg="http://schemas.microsoft.com/office/drawing/2016/SVG/main" xmlns="" r:embed="rId17"/>
                  </a:ext>
                </a:extLst>
              </a:blip>
              <a:stretch>
                <a:fillRect/>
              </a:stretch>
            </a:blipFill>
            <a:ln cap="sq">
              <a:noFill/>
              <a:prstDash val="solid"/>
              <a:miter/>
            </a:ln>
          </p:spPr>
        </p:sp>
      </p:grpSp>
    </p:spTree>
    <p:extLst>
      <p:ext uri="{BB962C8B-B14F-4D97-AF65-F5344CB8AC3E}">
        <p14:creationId xmlns:p14="http://schemas.microsoft.com/office/powerpoint/2010/main" val="199285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barn(inVertical)">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98206" y="228826"/>
            <a:ext cx="11105536" cy="609398"/>
          </a:xfrm>
          <a:prstGeom prst="rect">
            <a:avLst/>
          </a:prstGeom>
          <a:solidFill>
            <a:srgbClr val="ADC9FA"/>
          </a:solidFill>
        </p:spPr>
        <p:txBody>
          <a:bodyPr wrap="square">
            <a:spAutoFit/>
          </a:bodyPr>
          <a:lstStyle/>
          <a:p>
            <a:pPr indent="88900" algn="just">
              <a:lnSpc>
                <a:spcPct val="120000"/>
              </a:lnSpc>
              <a:spcAft>
                <a:spcPts val="0"/>
              </a:spcAft>
            </a:pPr>
            <a:r>
              <a:rPr lang="en-US" sz="2800" b="1" dirty="0" smtClean="0">
                <a:solidFill>
                  <a:srgbClr val="000000"/>
                </a:solidFill>
                <a:ea typeface="Times New Roman" panose="02020603050405020304" pitchFamily="18" charset="0"/>
              </a:rPr>
              <a:t>b. </a:t>
            </a:r>
            <a:r>
              <a:rPr lang="en-US" sz="2800" b="1" dirty="0" err="1">
                <a:solidFill>
                  <a:srgbClr val="000000"/>
                </a:solidFill>
                <a:ea typeface="Times New Roman" panose="02020603050405020304" pitchFamily="18" charset="0"/>
              </a:rPr>
              <a:t>Áp</a:t>
            </a:r>
            <a:r>
              <a:rPr lang="en-US" sz="2800" b="1" dirty="0">
                <a:solidFill>
                  <a:srgbClr val="000000"/>
                </a:solidFill>
                <a:ea typeface="Times New Roman" panose="02020603050405020304" pitchFamily="18" charset="0"/>
              </a:rPr>
              <a:t> </a:t>
            </a:r>
            <a:r>
              <a:rPr lang="en-US" sz="2800" b="1" dirty="0" err="1" smtClean="0">
                <a:solidFill>
                  <a:srgbClr val="000000"/>
                </a:solidFill>
                <a:ea typeface="Times New Roman" panose="02020603050405020304" pitchFamily="18" charset="0"/>
              </a:rPr>
              <a:t>dụng</a:t>
            </a:r>
            <a:r>
              <a:rPr lang="en-US" sz="2800" b="1" dirty="0" smtClean="0">
                <a:solidFill>
                  <a:srgbClr val="000000"/>
                </a:solidFill>
                <a:ea typeface="Times New Roman" panose="02020603050405020304" pitchFamily="18" charset="0"/>
              </a:rPr>
              <a:t>: </a:t>
            </a:r>
            <a:r>
              <a:rPr lang="en-US" sz="2800" dirty="0" err="1" smtClean="0">
                <a:solidFill>
                  <a:srgbClr val="000000"/>
                </a:solidFill>
                <a:ea typeface="Times New Roman" panose="02020603050405020304" pitchFamily="18" charset="0"/>
              </a:rPr>
              <a:t>Khi</a:t>
            </a:r>
            <a:r>
              <a:rPr lang="en-US" sz="2800" dirty="0" smtClean="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dạy</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xong</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bài</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Tế</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bào</a:t>
            </a:r>
            <a:r>
              <a:rPr lang="en-US" sz="2800" dirty="0">
                <a:solidFill>
                  <a:srgbClr val="000000"/>
                </a:solidFill>
                <a:ea typeface="Times New Roman" panose="02020603050405020304" pitchFamily="18" charset="0"/>
              </a:rPr>
              <a:t> – </a:t>
            </a:r>
            <a:r>
              <a:rPr lang="en-US" sz="2800" dirty="0" err="1">
                <a:solidFill>
                  <a:srgbClr val="000000"/>
                </a:solidFill>
                <a:ea typeface="Times New Roman" panose="02020603050405020304" pitchFamily="18" charset="0"/>
              </a:rPr>
              <a:t>đơn</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vị</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cơ</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sở</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của</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sự</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sống</a:t>
            </a:r>
            <a:r>
              <a:rPr lang="en-US" sz="2800" dirty="0">
                <a:solidFill>
                  <a:srgbClr val="000000"/>
                </a:solidFill>
                <a:ea typeface="Times New Roman" panose="02020603050405020304" pitchFamily="18" charset="0"/>
              </a:rPr>
              <a:t>” – KHTN </a:t>
            </a:r>
            <a:r>
              <a:rPr lang="en-US" sz="2800" dirty="0" smtClean="0">
                <a:solidFill>
                  <a:srgbClr val="000000"/>
                </a:solidFill>
                <a:ea typeface="Times New Roman" panose="02020603050405020304" pitchFamily="18" charset="0"/>
              </a:rPr>
              <a:t>6</a:t>
            </a:r>
            <a:endParaRPr lang="en-US" sz="2800" dirty="0">
              <a:solidFill>
                <a:srgbClr val="000000"/>
              </a:solidFill>
              <a:ea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482" y="1029953"/>
            <a:ext cx="9753600" cy="5617883"/>
          </a:xfrm>
          <a:prstGeom prst="rect">
            <a:avLst/>
          </a:prstGeom>
        </p:spPr>
      </p:pic>
    </p:spTree>
    <p:extLst>
      <p:ext uri="{BB962C8B-B14F-4D97-AF65-F5344CB8AC3E}">
        <p14:creationId xmlns:p14="http://schemas.microsoft.com/office/powerpoint/2010/main" val="24454427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794389953"/>
              </p:ext>
            </p:extLst>
          </p:nvPr>
        </p:nvGraphicFramePr>
        <p:xfrm>
          <a:off x="5072216" y="0"/>
          <a:ext cx="8128000" cy="10837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9000025" y="1186972"/>
            <a:ext cx="3191975" cy="564257"/>
          </a:xfrm>
          <a:prstGeom prst="rect">
            <a:avLst/>
          </a:prstGeom>
          <a:solidFill>
            <a:srgbClr val="E27F83"/>
          </a:solidFill>
        </p:spPr>
        <p:txBody>
          <a:bodyPr wrap="square">
            <a:spAutoFit/>
          </a:bodyPr>
          <a:lstStyle/>
          <a:p>
            <a:pPr indent="88900" algn="ctr">
              <a:lnSpc>
                <a:spcPct val="12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800" b="1" dirty="0">
                <a:latin typeface="Times New Roman" panose="02020603050405020304" pitchFamily="18" charset="0"/>
                <a:ea typeface="Calibri" panose="020F0502020204030204" pitchFamily="34" charset="0"/>
              </a:rPr>
              <a:t>a. </a:t>
            </a:r>
            <a:r>
              <a:rPr lang="en-GB" sz="2800" b="1" dirty="0" err="1">
                <a:latin typeface="Times New Roman" panose="02020603050405020304" pitchFamily="18" charset="0"/>
                <a:ea typeface="Calibri" panose="020F0502020204030204" pitchFamily="34" charset="0"/>
              </a:rPr>
              <a:t>Cách</a:t>
            </a:r>
            <a:r>
              <a:rPr lang="en-GB" sz="2800" b="1" dirty="0">
                <a:latin typeface="Times New Roman" panose="02020603050405020304" pitchFamily="18" charset="0"/>
                <a:ea typeface="Calibri" panose="020F0502020204030204" pitchFamily="34" charset="0"/>
              </a:rPr>
              <a:t> </a:t>
            </a:r>
            <a:r>
              <a:rPr lang="en-GB" sz="2800" b="1" dirty="0" err="1">
                <a:latin typeface="Times New Roman" panose="02020603050405020304" pitchFamily="18" charset="0"/>
                <a:ea typeface="Calibri" panose="020F0502020204030204" pitchFamily="34" charset="0"/>
              </a:rPr>
              <a:t>thực</a:t>
            </a:r>
            <a:r>
              <a:rPr lang="en-GB" sz="2800" b="1" dirty="0">
                <a:latin typeface="Times New Roman" panose="02020603050405020304" pitchFamily="18" charset="0"/>
                <a:ea typeface="Calibri" panose="020F0502020204030204" pitchFamily="34" charset="0"/>
              </a:rPr>
              <a:t> </a:t>
            </a:r>
            <a:r>
              <a:rPr lang="en-GB" sz="2800" b="1" dirty="0" err="1" smtClean="0">
                <a:latin typeface="Times New Roman" panose="02020603050405020304" pitchFamily="18" charset="0"/>
                <a:ea typeface="Calibri" panose="020F0502020204030204" pitchFamily="34" charset="0"/>
              </a:rPr>
              <a:t>hiện</a:t>
            </a:r>
            <a:r>
              <a:rPr lang="en-GB" sz="2800" dirty="0" smtClean="0">
                <a:latin typeface="Times New Roman" panose="02020603050405020304" pitchFamily="18" charset="0"/>
                <a:ea typeface="Calibri" panose="020F0502020204030204" pitchFamily="34" charset="0"/>
              </a:rPr>
              <a:t> </a:t>
            </a:r>
            <a:endParaRPr lang="en-GB" sz="2800" dirty="0">
              <a:latin typeface="Times New Roman" panose="02020603050405020304" pitchFamily="18" charset="0"/>
              <a:ea typeface="Calibri" panose="020F0502020204030204" pitchFamily="34" charset="0"/>
            </a:endParaRP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219" y="2020529"/>
            <a:ext cx="4563936" cy="4563936"/>
          </a:xfrm>
          <a:prstGeom prst="rect">
            <a:avLst/>
          </a:prstGeom>
        </p:spPr>
      </p:pic>
      <p:sp>
        <p:nvSpPr>
          <p:cNvPr id="7" name="Rectangle 6"/>
          <p:cNvSpPr/>
          <p:nvPr/>
        </p:nvSpPr>
        <p:spPr>
          <a:xfrm>
            <a:off x="3726426" y="3091299"/>
            <a:ext cx="7851058" cy="1815882"/>
          </a:xfrm>
          <a:prstGeom prst="rect">
            <a:avLst/>
          </a:prstGeom>
        </p:spPr>
        <p:txBody>
          <a:bodyPr wrap="square">
            <a:spAutoFit/>
          </a:bodyPr>
          <a:lstStyle/>
          <a:p>
            <a:pPr algn="just"/>
            <a:r>
              <a:rPr lang="en-US" sz="2800" dirty="0" err="1">
                <a:ea typeface="Times New Roman" panose="02020603050405020304" pitchFamily="18" charset="0"/>
              </a:rPr>
              <a:t>Chuẩn</a:t>
            </a:r>
            <a:r>
              <a:rPr lang="en-US" sz="2800" dirty="0">
                <a:ea typeface="Times New Roman" panose="02020603050405020304" pitchFamily="18" charset="0"/>
              </a:rPr>
              <a:t> </a:t>
            </a:r>
            <a:r>
              <a:rPr lang="en-US" sz="2800" dirty="0" err="1">
                <a:ea typeface="Times New Roman" panose="02020603050405020304" pitchFamily="18" charset="0"/>
              </a:rPr>
              <a:t>bị</a:t>
            </a:r>
            <a:r>
              <a:rPr lang="en-US" sz="2800" dirty="0">
                <a:ea typeface="Times New Roman" panose="02020603050405020304" pitchFamily="18" charset="0"/>
              </a:rPr>
              <a:t> </a:t>
            </a:r>
            <a:r>
              <a:rPr lang="en-US" sz="2800" dirty="0" err="1">
                <a:ea typeface="Times New Roman" panose="02020603050405020304" pitchFamily="18" charset="0"/>
              </a:rPr>
              <a:t>các</a:t>
            </a:r>
            <a:r>
              <a:rPr lang="en-US" sz="2800" dirty="0">
                <a:ea typeface="Times New Roman" panose="02020603050405020304" pitchFamily="18" charset="0"/>
              </a:rPr>
              <a:t> </a:t>
            </a:r>
            <a:r>
              <a:rPr lang="en-US" sz="2800" dirty="0" err="1">
                <a:ea typeface="Times New Roman" panose="02020603050405020304" pitchFamily="18" charset="0"/>
              </a:rPr>
              <a:t>thẻ</a:t>
            </a:r>
            <a:r>
              <a:rPr lang="en-US" sz="2800" dirty="0">
                <a:ea typeface="Times New Roman" panose="02020603050405020304" pitchFamily="18" charset="0"/>
              </a:rPr>
              <a:t> </a:t>
            </a:r>
            <a:r>
              <a:rPr lang="en-US" sz="2800" dirty="0" err="1">
                <a:ea typeface="Times New Roman" panose="02020603050405020304" pitchFamily="18" charset="0"/>
              </a:rPr>
              <a:t>bài</a:t>
            </a:r>
            <a:r>
              <a:rPr lang="en-US" sz="2800" dirty="0">
                <a:ea typeface="Times New Roman" panose="02020603050405020304" pitchFamily="18" charset="0"/>
              </a:rPr>
              <a:t> </a:t>
            </a:r>
            <a:r>
              <a:rPr lang="en-US" sz="2800" dirty="0" err="1">
                <a:ea typeface="Times New Roman" panose="02020603050405020304" pitchFamily="18" charset="0"/>
              </a:rPr>
              <a:t>được</a:t>
            </a:r>
            <a:r>
              <a:rPr lang="en-US" sz="2800" dirty="0">
                <a:ea typeface="Times New Roman" panose="02020603050405020304" pitchFamily="18" charset="0"/>
              </a:rPr>
              <a:t> </a:t>
            </a:r>
            <a:r>
              <a:rPr lang="en-US" sz="2800" dirty="0" err="1">
                <a:ea typeface="Times New Roman" panose="02020603050405020304" pitchFamily="18" charset="0"/>
              </a:rPr>
              <a:t>làm</a:t>
            </a:r>
            <a:r>
              <a:rPr lang="en-US" sz="2800" dirty="0">
                <a:ea typeface="Times New Roman" panose="02020603050405020304" pitchFamily="18" charset="0"/>
              </a:rPr>
              <a:t> </a:t>
            </a:r>
            <a:r>
              <a:rPr lang="en-US" sz="2800" dirty="0" err="1">
                <a:ea typeface="Times New Roman" panose="02020603050405020304" pitchFamily="18" charset="0"/>
              </a:rPr>
              <a:t>từ</a:t>
            </a:r>
            <a:r>
              <a:rPr lang="en-US" sz="2800" dirty="0">
                <a:ea typeface="Times New Roman" panose="02020603050405020304" pitchFamily="18" charset="0"/>
              </a:rPr>
              <a:t> </a:t>
            </a:r>
            <a:r>
              <a:rPr lang="en-US" sz="2800" dirty="0" err="1">
                <a:ea typeface="Times New Roman" panose="02020603050405020304" pitchFamily="18" charset="0"/>
              </a:rPr>
              <a:t>bìa</a:t>
            </a:r>
            <a:r>
              <a:rPr lang="en-US" sz="2800" dirty="0">
                <a:ea typeface="Times New Roman" panose="02020603050405020304" pitchFamily="18" charset="0"/>
              </a:rPr>
              <a:t> </a:t>
            </a:r>
            <a:r>
              <a:rPr lang="en-US" sz="2800" dirty="0" err="1">
                <a:ea typeface="Times New Roman" panose="02020603050405020304" pitchFamily="18" charset="0"/>
              </a:rPr>
              <a:t>cứng</a:t>
            </a:r>
            <a:r>
              <a:rPr lang="en-US" sz="2800" dirty="0">
                <a:ea typeface="Times New Roman" panose="02020603050405020304" pitchFamily="18" charset="0"/>
              </a:rPr>
              <a:t>, </a:t>
            </a:r>
            <a:r>
              <a:rPr lang="en-US" sz="2800" dirty="0" err="1">
                <a:ea typeface="Times New Roman" panose="02020603050405020304" pitchFamily="18" charset="0"/>
              </a:rPr>
              <a:t>trên</a:t>
            </a:r>
            <a:r>
              <a:rPr lang="en-US" sz="2800" dirty="0">
                <a:ea typeface="Times New Roman" panose="02020603050405020304" pitchFamily="18" charset="0"/>
              </a:rPr>
              <a:t> </a:t>
            </a:r>
            <a:r>
              <a:rPr lang="en-US" sz="2800" dirty="0" err="1">
                <a:ea typeface="Times New Roman" panose="02020603050405020304" pitchFamily="18" charset="0"/>
              </a:rPr>
              <a:t>một</a:t>
            </a:r>
            <a:r>
              <a:rPr lang="en-US" sz="2800" dirty="0">
                <a:ea typeface="Times New Roman" panose="02020603050405020304" pitchFamily="18" charset="0"/>
              </a:rPr>
              <a:t> </a:t>
            </a:r>
            <a:r>
              <a:rPr lang="en-US" sz="2800" dirty="0" err="1">
                <a:ea typeface="Times New Roman" panose="02020603050405020304" pitchFamily="18" charset="0"/>
              </a:rPr>
              <a:t>có</a:t>
            </a:r>
            <a:r>
              <a:rPr lang="en-US" sz="2800" dirty="0">
                <a:ea typeface="Times New Roman" panose="02020603050405020304" pitchFamily="18" charset="0"/>
              </a:rPr>
              <a:t> </a:t>
            </a:r>
            <a:r>
              <a:rPr lang="en-US" sz="2800" dirty="0" err="1">
                <a:ea typeface="Times New Roman" panose="02020603050405020304" pitchFamily="18" charset="0"/>
              </a:rPr>
              <a:t>ghi</a:t>
            </a:r>
            <a:r>
              <a:rPr lang="en-US" sz="2800" dirty="0">
                <a:ea typeface="Times New Roman" panose="02020603050405020304" pitchFamily="18" charset="0"/>
              </a:rPr>
              <a:t> </a:t>
            </a:r>
            <a:r>
              <a:rPr lang="en-US" sz="2800" dirty="0" err="1">
                <a:ea typeface="Times New Roman" panose="02020603050405020304" pitchFamily="18" charset="0"/>
              </a:rPr>
              <a:t>kí</a:t>
            </a:r>
            <a:r>
              <a:rPr lang="en-US" sz="2800" dirty="0">
                <a:ea typeface="Times New Roman" panose="02020603050405020304" pitchFamily="18" charset="0"/>
              </a:rPr>
              <a:t> </a:t>
            </a:r>
            <a:r>
              <a:rPr lang="en-US" sz="2800" dirty="0" err="1">
                <a:ea typeface="Times New Roman" panose="02020603050405020304" pitchFamily="18" charset="0"/>
              </a:rPr>
              <a:t>hiệu</a:t>
            </a:r>
            <a:r>
              <a:rPr lang="en-US" sz="2800" dirty="0">
                <a:ea typeface="Times New Roman" panose="02020603050405020304" pitchFamily="18" charset="0"/>
              </a:rPr>
              <a:t> </a:t>
            </a:r>
            <a:r>
              <a:rPr lang="en-US" sz="2800" dirty="0" err="1">
                <a:ea typeface="Times New Roman" panose="02020603050405020304" pitchFamily="18" charset="0"/>
              </a:rPr>
              <a:t>hóa</a:t>
            </a:r>
            <a:r>
              <a:rPr lang="en-US" sz="2800" dirty="0">
                <a:ea typeface="Times New Roman" panose="02020603050405020304" pitchFamily="18" charset="0"/>
              </a:rPr>
              <a:t> </a:t>
            </a:r>
            <a:r>
              <a:rPr lang="en-US" sz="2800" dirty="0" err="1">
                <a:ea typeface="Times New Roman" panose="02020603050405020304" pitchFamily="18" charset="0"/>
              </a:rPr>
              <a:t>học</a:t>
            </a:r>
            <a:r>
              <a:rPr lang="en-US" sz="2800" dirty="0">
                <a:ea typeface="Times New Roman" panose="02020603050405020304" pitchFamily="18" charset="0"/>
              </a:rPr>
              <a:t> </a:t>
            </a:r>
            <a:r>
              <a:rPr lang="en-US" sz="2800" dirty="0" err="1">
                <a:ea typeface="Times New Roman" panose="02020603050405020304" pitchFamily="18" charset="0"/>
              </a:rPr>
              <a:t>hoặc</a:t>
            </a:r>
            <a:r>
              <a:rPr lang="en-US" sz="2800" dirty="0">
                <a:ea typeface="Times New Roman" panose="02020603050405020304" pitchFamily="18" charset="0"/>
              </a:rPr>
              <a:t> </a:t>
            </a:r>
            <a:r>
              <a:rPr lang="en-US" sz="2800" dirty="0" err="1">
                <a:ea typeface="Times New Roman" panose="02020603050405020304" pitchFamily="18" charset="0"/>
              </a:rPr>
              <a:t>tên</a:t>
            </a:r>
            <a:r>
              <a:rPr lang="en-US" sz="2800" dirty="0">
                <a:ea typeface="Times New Roman" panose="02020603050405020304" pitchFamily="18" charset="0"/>
              </a:rPr>
              <a:t> </a:t>
            </a:r>
            <a:r>
              <a:rPr lang="en-US" sz="2800" dirty="0" err="1">
                <a:ea typeface="Times New Roman" panose="02020603050405020304" pitchFamily="18" charset="0"/>
              </a:rPr>
              <a:t>chất</a:t>
            </a:r>
            <a:r>
              <a:rPr lang="en-US" sz="2800" dirty="0">
                <a:ea typeface="Times New Roman" panose="02020603050405020304" pitchFamily="18" charset="0"/>
              </a:rPr>
              <a:t> </a:t>
            </a:r>
            <a:r>
              <a:rPr lang="en-US" sz="2800" dirty="0" err="1">
                <a:ea typeface="Times New Roman" panose="02020603050405020304" pitchFamily="18" charset="0"/>
              </a:rPr>
              <a:t>hoặc</a:t>
            </a:r>
            <a:r>
              <a:rPr lang="en-US" sz="2800" dirty="0">
                <a:ea typeface="Times New Roman" panose="02020603050405020304" pitchFamily="18" charset="0"/>
              </a:rPr>
              <a:t> </a:t>
            </a:r>
            <a:r>
              <a:rPr lang="en-US" sz="2800" dirty="0" err="1">
                <a:ea typeface="Times New Roman" panose="02020603050405020304" pitchFamily="18" charset="0"/>
              </a:rPr>
              <a:t>công</a:t>
            </a:r>
            <a:r>
              <a:rPr lang="en-US" sz="2800" dirty="0">
                <a:ea typeface="Times New Roman" panose="02020603050405020304" pitchFamily="18" charset="0"/>
              </a:rPr>
              <a:t> </a:t>
            </a:r>
            <a:r>
              <a:rPr lang="en-US" sz="2800" dirty="0" err="1">
                <a:ea typeface="Times New Roman" panose="02020603050405020304" pitchFamily="18" charset="0"/>
              </a:rPr>
              <a:t>thức</a:t>
            </a:r>
            <a:r>
              <a:rPr lang="en-US" sz="2800" dirty="0">
                <a:ea typeface="Times New Roman" panose="02020603050405020304" pitchFamily="18" charset="0"/>
              </a:rPr>
              <a:t> </a:t>
            </a:r>
            <a:r>
              <a:rPr lang="en-US" sz="2800" dirty="0" err="1">
                <a:ea typeface="Times New Roman" panose="02020603050405020304" pitchFamily="18" charset="0"/>
              </a:rPr>
              <a:t>hóa</a:t>
            </a:r>
            <a:r>
              <a:rPr lang="en-US" sz="2800" dirty="0">
                <a:ea typeface="Times New Roman" panose="02020603050405020304" pitchFamily="18" charset="0"/>
              </a:rPr>
              <a:t> </a:t>
            </a:r>
            <a:r>
              <a:rPr lang="en-US" sz="2800" dirty="0" err="1">
                <a:ea typeface="Times New Roman" panose="02020603050405020304" pitchFamily="18" charset="0"/>
              </a:rPr>
              <a:t>học</a:t>
            </a:r>
            <a:r>
              <a:rPr lang="en-US" sz="2800" dirty="0">
                <a:ea typeface="Times New Roman" panose="02020603050405020304" pitchFamily="18" charset="0"/>
              </a:rPr>
              <a:t> </a:t>
            </a:r>
            <a:r>
              <a:rPr lang="en-US" sz="2800" dirty="0" err="1">
                <a:ea typeface="Times New Roman" panose="02020603050405020304" pitchFamily="18" charset="0"/>
              </a:rPr>
              <a:t>của</a:t>
            </a:r>
            <a:r>
              <a:rPr lang="en-US" sz="2800" dirty="0">
                <a:ea typeface="Times New Roman" panose="02020603050405020304" pitchFamily="18" charset="0"/>
              </a:rPr>
              <a:t> </a:t>
            </a:r>
            <a:r>
              <a:rPr lang="en-US" sz="2800" dirty="0" err="1">
                <a:ea typeface="Times New Roman" panose="02020603050405020304" pitchFamily="18" charset="0"/>
              </a:rPr>
              <a:t>một</a:t>
            </a:r>
            <a:r>
              <a:rPr lang="en-US" sz="2800" dirty="0">
                <a:ea typeface="Times New Roman" panose="02020603050405020304" pitchFamily="18" charset="0"/>
              </a:rPr>
              <a:t> </a:t>
            </a:r>
            <a:r>
              <a:rPr lang="en-US" sz="2800" dirty="0" err="1">
                <a:ea typeface="Times New Roman" panose="02020603050405020304" pitchFamily="18" charset="0"/>
              </a:rPr>
              <a:t>chất</a:t>
            </a:r>
            <a:r>
              <a:rPr lang="en-US" sz="2800" dirty="0">
                <a:ea typeface="Times New Roman" panose="02020603050405020304" pitchFamily="18" charset="0"/>
              </a:rPr>
              <a:t>, </a:t>
            </a:r>
            <a:r>
              <a:rPr lang="en-US" sz="2800" dirty="0" err="1">
                <a:ea typeface="Times New Roman" panose="02020603050405020304" pitchFamily="18" charset="0"/>
              </a:rPr>
              <a:t>hoặc</a:t>
            </a:r>
            <a:r>
              <a:rPr lang="en-US" sz="2800" dirty="0">
                <a:ea typeface="Times New Roman" panose="02020603050405020304" pitchFamily="18" charset="0"/>
              </a:rPr>
              <a:t> </a:t>
            </a:r>
            <a:r>
              <a:rPr lang="en-US" sz="2800" dirty="0" err="1">
                <a:ea typeface="Times New Roman" panose="02020603050405020304" pitchFamily="18" charset="0"/>
              </a:rPr>
              <a:t>chứa</a:t>
            </a:r>
            <a:r>
              <a:rPr lang="en-US" sz="2800" dirty="0">
                <a:ea typeface="Times New Roman" panose="02020603050405020304" pitchFamily="18" charset="0"/>
              </a:rPr>
              <a:t> </a:t>
            </a:r>
            <a:r>
              <a:rPr lang="en-US" sz="2800" dirty="0" err="1">
                <a:ea typeface="Times New Roman" panose="02020603050405020304" pitchFamily="18" charset="0"/>
              </a:rPr>
              <a:t>nội</a:t>
            </a:r>
            <a:r>
              <a:rPr lang="en-US" sz="2800" dirty="0">
                <a:ea typeface="Times New Roman" panose="02020603050405020304" pitchFamily="18" charset="0"/>
              </a:rPr>
              <a:t> dung </a:t>
            </a:r>
            <a:r>
              <a:rPr lang="en-US" sz="2800" dirty="0" err="1">
                <a:ea typeface="Times New Roman" panose="02020603050405020304" pitchFamily="18" charset="0"/>
              </a:rPr>
              <a:t>câu</a:t>
            </a:r>
            <a:r>
              <a:rPr lang="en-US" sz="2800" dirty="0">
                <a:ea typeface="Times New Roman" panose="02020603050405020304" pitchFamily="18" charset="0"/>
              </a:rPr>
              <a:t> </a:t>
            </a:r>
            <a:r>
              <a:rPr lang="en-US" sz="2800" dirty="0" err="1">
                <a:ea typeface="Times New Roman" panose="02020603050405020304" pitchFamily="18" charset="0"/>
              </a:rPr>
              <a:t>hỏi</a:t>
            </a:r>
            <a:r>
              <a:rPr lang="en-US" sz="2800" dirty="0">
                <a:ea typeface="Times New Roman" panose="02020603050405020304" pitchFamily="18" charset="0"/>
              </a:rPr>
              <a:t> </a:t>
            </a:r>
            <a:r>
              <a:rPr lang="en-US" sz="2800" dirty="0" err="1">
                <a:ea typeface="Times New Roman" panose="02020603050405020304" pitchFamily="18" charset="0"/>
              </a:rPr>
              <a:t>và</a:t>
            </a:r>
            <a:r>
              <a:rPr lang="en-US" sz="2800" dirty="0">
                <a:ea typeface="Times New Roman" panose="02020603050405020304" pitchFamily="18" charset="0"/>
              </a:rPr>
              <a:t> </a:t>
            </a:r>
            <a:r>
              <a:rPr lang="en-US" sz="2800" dirty="0" err="1">
                <a:ea typeface="Times New Roman" panose="02020603050405020304" pitchFamily="18" charset="0"/>
              </a:rPr>
              <a:t>đáp</a:t>
            </a:r>
            <a:r>
              <a:rPr lang="en-US" sz="2800" dirty="0">
                <a:ea typeface="Times New Roman" panose="02020603050405020304" pitchFamily="18" charset="0"/>
              </a:rPr>
              <a:t> </a:t>
            </a:r>
            <a:r>
              <a:rPr lang="en-US" sz="2800" dirty="0" err="1">
                <a:ea typeface="Times New Roman" panose="02020603050405020304" pitchFamily="18" charset="0"/>
              </a:rPr>
              <a:t>án</a:t>
            </a:r>
            <a:r>
              <a:rPr lang="en-US" sz="2800" dirty="0">
                <a:ea typeface="Times New Roman" panose="02020603050405020304" pitchFamily="18" charset="0"/>
              </a:rPr>
              <a:t> </a:t>
            </a:r>
            <a:r>
              <a:rPr lang="en-US" sz="2800" dirty="0" err="1">
                <a:ea typeface="Times New Roman" panose="02020603050405020304" pitchFamily="18" charset="0"/>
              </a:rPr>
              <a:t>các</a:t>
            </a:r>
            <a:r>
              <a:rPr lang="en-US" sz="2800" dirty="0">
                <a:ea typeface="Times New Roman" panose="02020603050405020304" pitchFamily="18" charset="0"/>
              </a:rPr>
              <a:t> </a:t>
            </a:r>
            <a:r>
              <a:rPr lang="en-US" sz="2800" dirty="0" err="1">
                <a:ea typeface="Times New Roman" panose="02020603050405020304" pitchFamily="18" charset="0"/>
              </a:rPr>
              <a:t>đơn</a:t>
            </a:r>
            <a:r>
              <a:rPr lang="en-US" sz="2800" dirty="0">
                <a:ea typeface="Times New Roman" panose="02020603050405020304" pitchFamily="18" charset="0"/>
              </a:rPr>
              <a:t> </a:t>
            </a:r>
            <a:r>
              <a:rPr lang="en-US" sz="2800" dirty="0" err="1">
                <a:ea typeface="Times New Roman" panose="02020603050405020304" pitchFamily="18" charset="0"/>
              </a:rPr>
              <a:t>vị</a:t>
            </a:r>
            <a:r>
              <a:rPr lang="en-US" sz="2800" dirty="0">
                <a:ea typeface="Times New Roman" panose="02020603050405020304" pitchFamily="18" charset="0"/>
              </a:rPr>
              <a:t> </a:t>
            </a:r>
            <a:r>
              <a:rPr lang="en-US" sz="2800" dirty="0" err="1">
                <a:ea typeface="Times New Roman" panose="02020603050405020304" pitchFamily="18" charset="0"/>
              </a:rPr>
              <a:t>kiến</a:t>
            </a:r>
            <a:r>
              <a:rPr lang="en-US" sz="2800" dirty="0">
                <a:ea typeface="Times New Roman" panose="02020603050405020304" pitchFamily="18" charset="0"/>
              </a:rPr>
              <a:t> </a:t>
            </a:r>
            <a:r>
              <a:rPr lang="en-US" sz="2800" dirty="0" err="1">
                <a:ea typeface="Times New Roman" panose="02020603050405020304" pitchFamily="18" charset="0"/>
              </a:rPr>
              <a:t>thức</a:t>
            </a:r>
            <a:r>
              <a:rPr lang="en-US" sz="2800" dirty="0">
                <a:ea typeface="Times New Roman" panose="02020603050405020304" pitchFamily="18" charset="0"/>
              </a:rPr>
              <a:t> </a:t>
            </a:r>
            <a:r>
              <a:rPr lang="en-US" sz="2800" dirty="0" err="1">
                <a:ea typeface="Times New Roman" panose="02020603050405020304" pitchFamily="18" charset="0"/>
              </a:rPr>
              <a:t>cần</a:t>
            </a:r>
            <a:r>
              <a:rPr lang="en-US" sz="2800" dirty="0">
                <a:ea typeface="Times New Roman" panose="02020603050405020304" pitchFamily="18" charset="0"/>
              </a:rPr>
              <a:t> </a:t>
            </a:r>
            <a:r>
              <a:rPr lang="en-US" sz="2800" dirty="0" err="1">
                <a:ea typeface="Times New Roman" panose="02020603050405020304" pitchFamily="18" charset="0"/>
              </a:rPr>
              <a:t>ôn</a:t>
            </a:r>
            <a:r>
              <a:rPr lang="en-US" sz="2800" dirty="0">
                <a:ea typeface="Times New Roman" panose="02020603050405020304" pitchFamily="18" charset="0"/>
              </a:rPr>
              <a:t> </a:t>
            </a:r>
            <a:r>
              <a:rPr lang="en-US" sz="2800" dirty="0" err="1">
                <a:ea typeface="Times New Roman" panose="02020603050405020304" pitchFamily="18" charset="0"/>
              </a:rPr>
              <a:t>tập</a:t>
            </a:r>
            <a:r>
              <a:rPr lang="en-US" sz="2800" dirty="0">
                <a:ea typeface="Times New Roman" panose="02020603050405020304" pitchFamily="18" charset="0"/>
              </a:rPr>
              <a:t> </a:t>
            </a:r>
            <a:r>
              <a:rPr lang="en-US" sz="2800" dirty="0" err="1">
                <a:ea typeface="Times New Roman" panose="02020603050405020304" pitchFamily="18" charset="0"/>
              </a:rPr>
              <a:t>cho</a:t>
            </a:r>
            <a:r>
              <a:rPr lang="en-US" sz="2800" dirty="0">
                <a:ea typeface="Times New Roman" panose="02020603050405020304" pitchFamily="18" charset="0"/>
              </a:rPr>
              <a:t> </a:t>
            </a:r>
            <a:r>
              <a:rPr lang="en-US" sz="2800" dirty="0" smtClean="0">
                <a:ea typeface="Times New Roman" panose="02020603050405020304" pitchFamily="18" charset="0"/>
              </a:rPr>
              <a:t>HS…</a:t>
            </a:r>
            <a:endParaRPr lang="en-US" sz="2800" dirty="0"/>
          </a:p>
        </p:txBody>
      </p:sp>
    </p:spTree>
    <p:extLst>
      <p:ext uri="{BB962C8B-B14F-4D97-AF65-F5344CB8AC3E}">
        <p14:creationId xmlns:p14="http://schemas.microsoft.com/office/powerpoint/2010/main" val="216654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219317" y="1637070"/>
            <a:ext cx="8821443" cy="4977581"/>
          </a:xfrm>
          <a:prstGeom prst="rect">
            <a:avLst/>
          </a:prstGeom>
        </p:spPr>
      </p:pic>
      <p:sp>
        <p:nvSpPr>
          <p:cNvPr id="16" name="Rectangle 15"/>
          <p:cNvSpPr/>
          <p:nvPr/>
        </p:nvSpPr>
        <p:spPr>
          <a:xfrm>
            <a:off x="3421625" y="247035"/>
            <a:ext cx="8578259" cy="1077218"/>
          </a:xfrm>
          <a:prstGeom prst="rect">
            <a:avLst/>
          </a:prstGeom>
          <a:solidFill>
            <a:srgbClr val="FF939D"/>
          </a:solidFill>
        </p:spPr>
        <p:txBody>
          <a:bodyPr wrap="square">
            <a:spAutoFit/>
          </a:bodyPr>
          <a:lstStyle/>
          <a:p>
            <a:pPr algn="ctr"/>
            <a:r>
              <a:rPr lang="en-GB" sz="3200" b="1" dirty="0" smtClean="0">
                <a:ea typeface="Calibri" panose="020F0502020204030204" pitchFamily="34" charset="0"/>
              </a:rPr>
              <a:t>b. </a:t>
            </a:r>
            <a:r>
              <a:rPr lang="en-GB" sz="3200" b="1" dirty="0" err="1" smtClean="0">
                <a:ea typeface="Calibri" panose="020F0502020204030204" pitchFamily="34" charset="0"/>
              </a:rPr>
              <a:t>Áp</a:t>
            </a:r>
            <a:r>
              <a:rPr lang="en-GB" sz="3200" b="1" dirty="0" smtClean="0">
                <a:ea typeface="Calibri" panose="020F0502020204030204" pitchFamily="34" charset="0"/>
              </a:rPr>
              <a:t> </a:t>
            </a:r>
            <a:r>
              <a:rPr lang="en-GB" sz="3200" b="1" dirty="0" err="1" smtClean="0">
                <a:ea typeface="Calibri" panose="020F0502020204030204" pitchFamily="34" charset="0"/>
              </a:rPr>
              <a:t>dụng</a:t>
            </a:r>
            <a:r>
              <a:rPr lang="en-GB" sz="3200" b="1" dirty="0" smtClean="0">
                <a:ea typeface="Calibri" panose="020F0502020204030204" pitchFamily="34" charset="0"/>
              </a:rPr>
              <a:t>: </a:t>
            </a:r>
            <a:r>
              <a:rPr lang="en-GB" sz="3200" dirty="0" err="1"/>
              <a:t>Tiết</a:t>
            </a:r>
            <a:r>
              <a:rPr lang="en-GB" sz="3200" dirty="0"/>
              <a:t> 2 - </a:t>
            </a:r>
            <a:r>
              <a:rPr lang="en-GB" sz="3200" dirty="0" err="1"/>
              <a:t>Bài</a:t>
            </a:r>
            <a:r>
              <a:rPr lang="en-GB" sz="3200" dirty="0"/>
              <a:t> 11. Oxide - KHTN 8 – </a:t>
            </a:r>
            <a:r>
              <a:rPr lang="en-GB" sz="3200" dirty="0" err="1"/>
              <a:t>Thực</a:t>
            </a:r>
            <a:r>
              <a:rPr lang="en-GB" sz="3200" dirty="0"/>
              <a:t> </a:t>
            </a:r>
            <a:r>
              <a:rPr lang="en-GB" sz="3200" dirty="0" err="1"/>
              <a:t>hiện</a:t>
            </a:r>
            <a:r>
              <a:rPr lang="en-GB" sz="3200" dirty="0"/>
              <a:t> ở </a:t>
            </a:r>
            <a:r>
              <a:rPr lang="en-GB" sz="3200" dirty="0" err="1"/>
              <a:t>hoạt</a:t>
            </a:r>
            <a:r>
              <a:rPr lang="en-GB" sz="3200" dirty="0"/>
              <a:t> </a:t>
            </a:r>
            <a:r>
              <a:rPr lang="en-GB" sz="3200" dirty="0" err="1"/>
              <a:t>động</a:t>
            </a:r>
            <a:r>
              <a:rPr lang="en-GB" sz="3200" dirty="0"/>
              <a:t> </a:t>
            </a:r>
            <a:r>
              <a:rPr lang="en-GB" sz="3200" dirty="0" err="1"/>
              <a:t>khởi</a:t>
            </a:r>
            <a:r>
              <a:rPr lang="en-GB" sz="3200" dirty="0"/>
              <a:t> </a:t>
            </a:r>
            <a:r>
              <a:rPr lang="en-GB" sz="3200" dirty="0" err="1"/>
              <a:t>động</a:t>
            </a:r>
            <a:r>
              <a:rPr lang="en-GB" sz="3200" dirty="0"/>
              <a:t>.</a:t>
            </a:r>
            <a:endParaRPr lang="en-US" sz="3200" b="1" dirty="0">
              <a:ea typeface="Calibri" panose="020F0502020204030204" pitchFamily="34" charset="0"/>
            </a:endParaRPr>
          </a:p>
        </p:txBody>
      </p:sp>
    </p:spTree>
    <p:extLst>
      <p:ext uri="{BB962C8B-B14F-4D97-AF65-F5344CB8AC3E}">
        <p14:creationId xmlns:p14="http://schemas.microsoft.com/office/powerpoint/2010/main" val="18379747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423881" y="366271"/>
            <a:ext cx="9402458" cy="584775"/>
          </a:xfrm>
          <a:prstGeom prst="rect">
            <a:avLst/>
          </a:prstGeom>
          <a:solidFill>
            <a:srgbClr val="FF939D"/>
          </a:solidFill>
        </p:spPr>
        <p:txBody>
          <a:bodyPr wrap="square">
            <a:spAutoFit/>
          </a:bodyPr>
          <a:lstStyle/>
          <a:p>
            <a:pPr algn="ctr"/>
            <a:r>
              <a:rPr lang="en-US" sz="3200" b="1" dirty="0" err="1"/>
              <a:t>Bài</a:t>
            </a:r>
            <a:r>
              <a:rPr lang="en-US" sz="3200" b="1" dirty="0"/>
              <a:t> </a:t>
            </a:r>
            <a:r>
              <a:rPr lang="en-US" sz="3200" b="1" dirty="0" err="1"/>
              <a:t>Muối</a:t>
            </a:r>
            <a:r>
              <a:rPr lang="en-US" sz="3200" b="1" dirty="0"/>
              <a:t> – KHTN 8 – </a:t>
            </a:r>
            <a:r>
              <a:rPr lang="en-US" sz="3200" b="1" dirty="0" err="1"/>
              <a:t>Thực</a:t>
            </a:r>
            <a:r>
              <a:rPr lang="en-US" sz="3200" b="1" dirty="0"/>
              <a:t> </a:t>
            </a:r>
            <a:r>
              <a:rPr lang="en-US" sz="3200" b="1" dirty="0" err="1"/>
              <a:t>hiện</a:t>
            </a:r>
            <a:r>
              <a:rPr lang="en-US" sz="3200" b="1" dirty="0"/>
              <a:t> ở </a:t>
            </a:r>
            <a:r>
              <a:rPr lang="en-US" sz="3200" b="1" dirty="0" err="1"/>
              <a:t>hoạt</a:t>
            </a:r>
            <a:r>
              <a:rPr lang="en-US" sz="3200" b="1" dirty="0"/>
              <a:t> </a:t>
            </a:r>
            <a:r>
              <a:rPr lang="en-US" sz="3200" b="1" dirty="0" err="1"/>
              <a:t>động</a:t>
            </a:r>
            <a:r>
              <a:rPr lang="en-US" sz="3200" b="1" dirty="0"/>
              <a:t> </a:t>
            </a:r>
            <a:r>
              <a:rPr lang="en-US" sz="3200" b="1" dirty="0" err="1"/>
              <a:t>luyện</a:t>
            </a:r>
            <a:r>
              <a:rPr lang="en-US" sz="3200" b="1" dirty="0"/>
              <a:t> </a:t>
            </a:r>
            <a:r>
              <a:rPr lang="en-US" sz="3200" b="1" dirty="0" err="1" smtClean="0"/>
              <a:t>tập</a:t>
            </a:r>
            <a:endParaRPr lang="en-US" sz="32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986" y="1989788"/>
            <a:ext cx="5756787" cy="440608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5110" y="1989788"/>
            <a:ext cx="5874775" cy="4406081"/>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7810"/>
          <a:stretch/>
        </p:blipFill>
        <p:spPr>
          <a:xfrm rot="16200000">
            <a:off x="3725103" y="303452"/>
            <a:ext cx="4741794" cy="6858000"/>
          </a:xfrm>
          <a:prstGeom prst="rect">
            <a:avLst/>
          </a:prstGeom>
        </p:spPr>
      </p:pic>
    </p:spTree>
    <p:extLst>
      <p:ext uri="{BB962C8B-B14F-4D97-AF65-F5344CB8AC3E}">
        <p14:creationId xmlns:p14="http://schemas.microsoft.com/office/powerpoint/2010/main" val="405281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13844" y="101671"/>
            <a:ext cx="10957456" cy="1213948"/>
            <a:chOff x="284263" y="2732752"/>
            <a:chExt cx="2526528" cy="2084911"/>
          </a:xfrm>
          <a:solidFill>
            <a:srgbClr val="002060"/>
          </a:solidFill>
          <a:scene3d>
            <a:camera prst="orthographicFront">
              <a:rot lat="0" lon="0" rev="0"/>
            </a:camera>
            <a:lightRig rig="balanced" dir="t">
              <a:rot lat="0" lon="0" rev="8700000"/>
            </a:lightRig>
          </a:scene3d>
        </p:grpSpPr>
        <p:sp>
          <p:nvSpPr>
            <p:cNvPr id="16" name="Rounded Rectangle 15"/>
            <p:cNvSpPr/>
            <p:nvPr/>
          </p:nvSpPr>
          <p:spPr>
            <a:xfrm>
              <a:off x="284263" y="2732752"/>
              <a:ext cx="2526528" cy="2084911"/>
            </a:xfrm>
            <a:prstGeom prst="roundRect">
              <a:avLst>
                <a:gd name="adj" fmla="val 10000"/>
              </a:avLst>
            </a:prstGeom>
            <a:grpFill/>
            <a:ln>
              <a:noFill/>
            </a:ln>
            <a:effectLst>
              <a:outerShdw blurRad="44450" dist="27940" dir="5400000" algn="ctr">
                <a:srgbClr val="000000">
                  <a:alpha val="32000"/>
                </a:srgbClr>
              </a:outerShdw>
            </a:effectLst>
            <a:sp3d>
              <a:bevelT w="190500" h="38100"/>
            </a:sp3d>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Rounded Rectangle 5"/>
            <p:cNvSpPr txBox="1"/>
            <p:nvPr/>
          </p:nvSpPr>
          <p:spPr>
            <a:xfrm>
              <a:off x="333019" y="2732752"/>
              <a:ext cx="2404398" cy="1962782"/>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algn="just"/>
              <a:r>
                <a:rPr lang="en-US" sz="3600" b="1" kern="1200" dirty="0" err="1" smtClean="0">
                  <a:solidFill>
                    <a:schemeClr val="bg1"/>
                  </a:solidFill>
                </a:rPr>
                <a:t>Biện</a:t>
              </a:r>
              <a:r>
                <a:rPr lang="en-US" sz="3600" b="1" kern="1200" dirty="0" smtClean="0">
                  <a:solidFill>
                    <a:schemeClr val="bg1"/>
                  </a:solidFill>
                </a:rPr>
                <a:t> </a:t>
              </a:r>
              <a:r>
                <a:rPr lang="en-US" sz="3600" b="1" kern="1200" dirty="0" err="1" smtClean="0">
                  <a:solidFill>
                    <a:schemeClr val="bg1"/>
                  </a:solidFill>
                </a:rPr>
                <a:t>pháp</a:t>
              </a:r>
              <a:r>
                <a:rPr lang="en-US" sz="3600" b="1" kern="1200" dirty="0" smtClean="0">
                  <a:solidFill>
                    <a:schemeClr val="bg1"/>
                  </a:solidFill>
                </a:rPr>
                <a:t> 2.</a:t>
              </a:r>
              <a:r>
                <a:rPr lang="en-US" sz="3600" b="1" dirty="0" smtClean="0">
                  <a:solidFill>
                    <a:schemeClr val="bg1"/>
                  </a:solidFill>
                </a:rPr>
                <a:t> </a:t>
              </a:r>
              <a:r>
                <a:rPr lang="en-US" sz="3600" b="1" dirty="0" err="1">
                  <a:solidFill>
                    <a:schemeClr val="bg1"/>
                  </a:solidFill>
                </a:rPr>
                <a:t>Hướng</a:t>
              </a:r>
              <a:r>
                <a:rPr lang="en-US" sz="3600" b="1" dirty="0">
                  <a:solidFill>
                    <a:schemeClr val="bg1"/>
                  </a:solidFill>
                </a:rPr>
                <a:t> </a:t>
              </a:r>
              <a:r>
                <a:rPr lang="en-US" sz="3600" b="1" dirty="0" err="1">
                  <a:solidFill>
                    <a:schemeClr val="bg1"/>
                  </a:solidFill>
                </a:rPr>
                <a:t>dẫn</a:t>
              </a:r>
              <a:r>
                <a:rPr lang="en-US" sz="3600" b="1" dirty="0">
                  <a:solidFill>
                    <a:schemeClr val="bg1"/>
                  </a:solidFill>
                </a:rPr>
                <a:t> HS </a:t>
              </a:r>
              <a:r>
                <a:rPr lang="en-US" sz="3600" b="1" dirty="0" err="1">
                  <a:solidFill>
                    <a:schemeClr val="bg1"/>
                  </a:solidFill>
                </a:rPr>
                <a:t>tự</a:t>
              </a:r>
              <a:r>
                <a:rPr lang="en-US" sz="3600" b="1" dirty="0">
                  <a:solidFill>
                    <a:schemeClr val="bg1"/>
                  </a:solidFill>
                </a:rPr>
                <a:t> </a:t>
              </a:r>
              <a:r>
                <a:rPr lang="en-US" sz="3600" b="1" dirty="0" err="1">
                  <a:solidFill>
                    <a:schemeClr val="bg1"/>
                  </a:solidFill>
                </a:rPr>
                <a:t>thiết</a:t>
              </a:r>
              <a:r>
                <a:rPr lang="en-US" sz="3600" b="1" dirty="0">
                  <a:solidFill>
                    <a:schemeClr val="bg1"/>
                  </a:solidFill>
                </a:rPr>
                <a:t> </a:t>
              </a:r>
              <a:r>
                <a:rPr lang="en-US" sz="3600" b="1" dirty="0" err="1">
                  <a:solidFill>
                    <a:schemeClr val="bg1"/>
                  </a:solidFill>
                </a:rPr>
                <a:t>kế</a:t>
              </a:r>
              <a:r>
                <a:rPr lang="en-US" sz="3600" b="1" dirty="0">
                  <a:solidFill>
                    <a:schemeClr val="bg1"/>
                  </a:solidFill>
                </a:rPr>
                <a:t> </a:t>
              </a:r>
              <a:r>
                <a:rPr lang="en-US" sz="3600" b="1" dirty="0" err="1">
                  <a:solidFill>
                    <a:schemeClr val="bg1"/>
                  </a:solidFill>
                </a:rPr>
                <a:t>và</a:t>
              </a:r>
              <a:r>
                <a:rPr lang="en-US" sz="3600" b="1" dirty="0">
                  <a:solidFill>
                    <a:schemeClr val="bg1"/>
                  </a:solidFill>
                </a:rPr>
                <a:t> </a:t>
              </a:r>
              <a:r>
                <a:rPr lang="en-US" sz="3600" b="1" dirty="0" err="1">
                  <a:solidFill>
                    <a:schemeClr val="bg1"/>
                  </a:solidFill>
                </a:rPr>
                <a:t>sử</a:t>
              </a:r>
              <a:r>
                <a:rPr lang="en-US" sz="3600" b="1" dirty="0">
                  <a:solidFill>
                    <a:schemeClr val="bg1"/>
                  </a:solidFill>
                </a:rPr>
                <a:t> </a:t>
              </a:r>
              <a:r>
                <a:rPr lang="en-US" sz="3600" b="1" dirty="0" err="1">
                  <a:solidFill>
                    <a:schemeClr val="bg1"/>
                  </a:solidFill>
                </a:rPr>
                <a:t>dụng</a:t>
              </a:r>
              <a:r>
                <a:rPr lang="en-US" sz="3600" b="1" dirty="0">
                  <a:solidFill>
                    <a:schemeClr val="bg1"/>
                  </a:solidFill>
                </a:rPr>
                <a:t> </a:t>
              </a:r>
              <a:r>
                <a:rPr lang="en-US" sz="3600" b="1" dirty="0" err="1">
                  <a:solidFill>
                    <a:schemeClr val="bg1"/>
                  </a:solidFill>
                </a:rPr>
                <a:t>trò</a:t>
              </a:r>
              <a:r>
                <a:rPr lang="en-US" sz="3600" b="1" dirty="0">
                  <a:solidFill>
                    <a:schemeClr val="bg1"/>
                  </a:solidFill>
                </a:rPr>
                <a:t> </a:t>
              </a:r>
              <a:r>
                <a:rPr lang="en-US" sz="3600" b="1" dirty="0" err="1">
                  <a:solidFill>
                    <a:schemeClr val="bg1"/>
                  </a:solidFill>
                </a:rPr>
                <a:t>chơi</a:t>
              </a:r>
              <a:r>
                <a:rPr lang="en-US" sz="3600" b="1" dirty="0">
                  <a:solidFill>
                    <a:schemeClr val="bg1"/>
                  </a:solidFill>
                </a:rPr>
                <a:t> </a:t>
              </a:r>
              <a:r>
                <a:rPr lang="en-US" sz="3600" b="1" dirty="0" err="1">
                  <a:solidFill>
                    <a:schemeClr val="bg1"/>
                  </a:solidFill>
                </a:rPr>
                <a:t>trong</a:t>
              </a:r>
              <a:r>
                <a:rPr lang="en-US" sz="3600" b="1" dirty="0">
                  <a:solidFill>
                    <a:schemeClr val="bg1"/>
                  </a:solidFill>
                </a:rPr>
                <a:t> </a:t>
              </a:r>
              <a:r>
                <a:rPr lang="en-US" sz="3600" b="1" dirty="0" err="1">
                  <a:solidFill>
                    <a:schemeClr val="bg1"/>
                  </a:solidFill>
                </a:rPr>
                <a:t>học</a:t>
              </a:r>
              <a:r>
                <a:rPr lang="en-US" sz="3600" b="1" dirty="0">
                  <a:solidFill>
                    <a:schemeClr val="bg1"/>
                  </a:solidFill>
                </a:rPr>
                <a:t> </a:t>
              </a:r>
              <a:r>
                <a:rPr lang="en-US" sz="3600" b="1" dirty="0" err="1">
                  <a:solidFill>
                    <a:schemeClr val="bg1"/>
                  </a:solidFill>
                </a:rPr>
                <a:t>tập</a:t>
              </a:r>
              <a:r>
                <a:rPr lang="en-US" sz="3600" b="1" dirty="0">
                  <a:solidFill>
                    <a:schemeClr val="bg1"/>
                  </a:solidFill>
                </a:rPr>
                <a:t> </a:t>
              </a:r>
            </a:p>
          </p:txBody>
        </p:sp>
      </p:grpSp>
      <p:sp>
        <p:nvSpPr>
          <p:cNvPr id="18" name="Rectangle 17"/>
          <p:cNvSpPr/>
          <p:nvPr/>
        </p:nvSpPr>
        <p:spPr>
          <a:xfrm>
            <a:off x="82382" y="1435102"/>
            <a:ext cx="3848100" cy="5262979"/>
          </a:xfrm>
          <a:prstGeom prst="rect">
            <a:avLst/>
          </a:prstGeom>
        </p:spPr>
        <p:txBody>
          <a:bodyPr wrap="square">
            <a:spAutoFit/>
          </a:bodyPr>
          <a:lstStyle/>
          <a:p>
            <a:pPr algn="just">
              <a:lnSpc>
                <a:spcPct val="12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smtClean="0">
                <a:solidFill>
                  <a:srgbClr val="000000"/>
                </a:solidFill>
                <a:ea typeface="Times New Roman" panose="02020603050405020304" pitchFamily="18" charset="0"/>
              </a:rPr>
              <a:t>- </a:t>
            </a:r>
            <a:r>
              <a:rPr lang="en-US" sz="2800" dirty="0" err="1" smtClean="0">
                <a:solidFill>
                  <a:srgbClr val="000000"/>
                </a:solidFill>
                <a:ea typeface="Times New Roman" panose="02020603050405020304" pitchFamily="18" charset="0"/>
              </a:rPr>
              <a:t>Mục</a:t>
            </a:r>
            <a:r>
              <a:rPr lang="en-US" sz="2800" dirty="0" smtClean="0">
                <a:solidFill>
                  <a:srgbClr val="000000"/>
                </a:solidFill>
                <a:ea typeface="Times New Roman" panose="02020603050405020304" pitchFamily="18" charset="0"/>
              </a:rPr>
              <a:t> </a:t>
            </a:r>
            <a:r>
              <a:rPr lang="en-US" sz="2800" dirty="0" err="1" smtClean="0">
                <a:solidFill>
                  <a:srgbClr val="000000"/>
                </a:solidFill>
                <a:ea typeface="Times New Roman" panose="02020603050405020304" pitchFamily="18" charset="0"/>
              </a:rPr>
              <a:t>tiêu</a:t>
            </a:r>
            <a:r>
              <a:rPr lang="en-US" sz="2800" dirty="0" smtClean="0">
                <a:solidFill>
                  <a:srgbClr val="000000"/>
                </a:solidFill>
                <a:ea typeface="Times New Roman" panose="02020603050405020304" pitchFamily="18" charset="0"/>
              </a:rPr>
              <a:t>: </a:t>
            </a:r>
            <a:r>
              <a:rPr lang="en-US" sz="2800" dirty="0" err="1" smtClean="0">
                <a:solidFill>
                  <a:srgbClr val="000000"/>
                </a:solidFill>
                <a:ea typeface="Times New Roman" panose="02020603050405020304" pitchFamily="18" charset="0"/>
              </a:rPr>
              <a:t>Nhằm</a:t>
            </a:r>
            <a:r>
              <a:rPr lang="en-US" sz="2800" dirty="0" smtClean="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giúp</a:t>
            </a:r>
            <a:r>
              <a:rPr lang="en-US" sz="2800" dirty="0">
                <a:solidFill>
                  <a:srgbClr val="000000"/>
                </a:solidFill>
                <a:ea typeface="Times New Roman" panose="02020603050405020304" pitchFamily="18" charset="0"/>
              </a:rPr>
              <a:t> HS </a:t>
            </a:r>
            <a:r>
              <a:rPr lang="en-US" sz="2800" dirty="0" err="1">
                <a:solidFill>
                  <a:srgbClr val="000000"/>
                </a:solidFill>
                <a:ea typeface="Times New Roman" panose="02020603050405020304" pitchFamily="18" charset="0"/>
              </a:rPr>
              <a:t>phát</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triển</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tư</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duy</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sáng</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tạo</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tăng</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hứng</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thú</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học</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tập</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và</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khả</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năng</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ghi</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nhớ</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kiến</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thức</a:t>
            </a:r>
            <a:r>
              <a:rPr lang="en-US" sz="2800" dirty="0">
                <a:solidFill>
                  <a:srgbClr val="000000"/>
                </a:solidFill>
                <a:ea typeface="Times New Roman" panose="02020603050405020304" pitchFamily="18" charset="0"/>
              </a:rPr>
              <a:t> </a:t>
            </a:r>
            <a:endParaRPr lang="en-US" sz="2800" dirty="0" smtClean="0">
              <a:solidFill>
                <a:srgbClr val="000000"/>
              </a:solidFill>
              <a:ea typeface="Times New Roman" panose="02020603050405020304" pitchFamily="18" charset="0"/>
            </a:endParaRPr>
          </a:p>
          <a:p>
            <a:pPr algn="just">
              <a:lnSpc>
                <a:spcPct val="12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smtClean="0">
                <a:solidFill>
                  <a:srgbClr val="000000"/>
                </a:solidFill>
                <a:ea typeface="Times New Roman" panose="02020603050405020304" pitchFamily="18" charset="0"/>
              </a:rPr>
              <a:t>- </a:t>
            </a:r>
            <a:r>
              <a:rPr lang="en-US" sz="2800" dirty="0" err="1" smtClean="0">
                <a:solidFill>
                  <a:srgbClr val="000000"/>
                </a:solidFill>
                <a:ea typeface="Times New Roman" panose="02020603050405020304" pitchFamily="18" charset="0"/>
              </a:rPr>
              <a:t>Thực</a:t>
            </a:r>
            <a:r>
              <a:rPr lang="en-US" sz="2800" dirty="0" smtClean="0">
                <a:solidFill>
                  <a:srgbClr val="000000"/>
                </a:solidFill>
                <a:ea typeface="Times New Roman" panose="02020603050405020304" pitchFamily="18" charset="0"/>
              </a:rPr>
              <a:t> </a:t>
            </a:r>
            <a:r>
              <a:rPr lang="en-US" sz="2800" dirty="0" err="1" smtClean="0">
                <a:solidFill>
                  <a:srgbClr val="000000"/>
                </a:solidFill>
                <a:ea typeface="Times New Roman" panose="02020603050405020304" pitchFamily="18" charset="0"/>
              </a:rPr>
              <a:t>hiện</a:t>
            </a:r>
            <a:r>
              <a:rPr lang="en-US" sz="2800" dirty="0" smtClean="0">
                <a:solidFill>
                  <a:srgbClr val="000000"/>
                </a:solidFill>
                <a:ea typeface="Times New Roman" panose="02020603050405020304" pitchFamily="18" charset="0"/>
              </a:rPr>
              <a:t>: </a:t>
            </a:r>
            <a:r>
              <a:rPr lang="en-US" sz="2800" dirty="0" err="1" smtClean="0">
                <a:solidFill>
                  <a:srgbClr val="000000"/>
                </a:solidFill>
                <a:ea typeface="Times New Roman" panose="02020603050405020304" pitchFamily="18" charset="0"/>
              </a:rPr>
              <a:t>hướng</a:t>
            </a:r>
            <a:r>
              <a:rPr lang="en-US" sz="2800" dirty="0" smtClean="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dẫn</a:t>
            </a:r>
            <a:r>
              <a:rPr lang="en-US" sz="2800" dirty="0">
                <a:solidFill>
                  <a:srgbClr val="000000"/>
                </a:solidFill>
                <a:ea typeface="Times New Roman" panose="02020603050405020304" pitchFamily="18" charset="0"/>
              </a:rPr>
              <a:t> HS </a:t>
            </a:r>
            <a:r>
              <a:rPr lang="en-US" sz="2800" dirty="0" err="1" smtClean="0">
                <a:solidFill>
                  <a:srgbClr val="000000"/>
                </a:solidFill>
                <a:ea typeface="Times New Roman" panose="02020603050405020304" pitchFamily="18" charset="0"/>
              </a:rPr>
              <a:t>tổ</a:t>
            </a:r>
            <a:r>
              <a:rPr lang="en-US" sz="2800" dirty="0" smtClean="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chức</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các</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tiết</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học</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tập</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ứng</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dụng</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trò</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chơi</a:t>
            </a:r>
            <a:r>
              <a:rPr lang="en-US" sz="2800" dirty="0">
                <a:solidFill>
                  <a:srgbClr val="000000"/>
                </a:solidFill>
                <a:ea typeface="Times New Roman" panose="02020603050405020304" pitchFamily="18" charset="0"/>
              </a:rPr>
              <a:t> do </a:t>
            </a:r>
            <a:r>
              <a:rPr lang="en-US" sz="2800" dirty="0" err="1">
                <a:solidFill>
                  <a:srgbClr val="000000"/>
                </a:solidFill>
                <a:ea typeface="Times New Roman" panose="02020603050405020304" pitchFamily="18" charset="0"/>
              </a:rPr>
              <a:t>chính</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các</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em</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thiết</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kế</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cho</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các</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bạn</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khác</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chơi</a:t>
            </a:r>
            <a:r>
              <a:rPr lang="en-US" sz="2800" dirty="0">
                <a:solidFill>
                  <a:srgbClr val="000000"/>
                </a:solidFill>
                <a:ea typeface="Times New Roman" panose="02020603050405020304" pitchFamily="18" charset="0"/>
              </a:rPr>
              <a:t>. </a:t>
            </a:r>
            <a:endParaRPr lang="en-US" sz="2800" dirty="0">
              <a:ea typeface="Calibri" panose="020F050202020403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0482" y="1536700"/>
            <a:ext cx="8128418" cy="4940300"/>
          </a:xfrm>
          <a:prstGeom prst="rect">
            <a:avLst/>
          </a:prstGeom>
        </p:spPr>
      </p:pic>
    </p:spTree>
    <p:extLst>
      <p:ext uri="{BB962C8B-B14F-4D97-AF65-F5344CB8AC3E}">
        <p14:creationId xmlns:p14="http://schemas.microsoft.com/office/powerpoint/2010/main" val="21787969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26474" y="65297"/>
            <a:ext cx="8001000" cy="574901"/>
          </a:xfrm>
          <a:prstGeom prst="rect">
            <a:avLst/>
          </a:prstGeom>
          <a:solidFill>
            <a:srgbClr val="FF939D"/>
          </a:solidFill>
        </p:spPr>
        <p:txBody>
          <a:bodyPr wrap="square">
            <a:spAutoFit/>
          </a:bodyPr>
          <a:lstStyle/>
          <a:p>
            <a:pPr indent="88900" algn="ctr">
              <a:lnSpc>
                <a:spcPct val="12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b="1" dirty="0">
                <a:solidFill>
                  <a:srgbClr val="000000"/>
                </a:solidFill>
                <a:ea typeface="Times New Roman" panose="02020603050405020304" pitchFamily="18" charset="0"/>
              </a:rPr>
              <a:t>a. </a:t>
            </a:r>
            <a:r>
              <a:rPr lang="en-US" sz="2800" b="1" dirty="0" err="1">
                <a:solidFill>
                  <a:srgbClr val="000000"/>
                </a:solidFill>
                <a:ea typeface="Times New Roman" panose="02020603050405020304" pitchFamily="18" charset="0"/>
              </a:rPr>
              <a:t>Áp</a:t>
            </a:r>
            <a:r>
              <a:rPr lang="en-US" sz="2800" b="1" dirty="0">
                <a:solidFill>
                  <a:srgbClr val="000000"/>
                </a:solidFill>
                <a:ea typeface="Times New Roman" panose="02020603050405020304" pitchFamily="18" charset="0"/>
              </a:rPr>
              <a:t> </a:t>
            </a:r>
            <a:r>
              <a:rPr lang="en-US" sz="2800" b="1" dirty="0" err="1">
                <a:solidFill>
                  <a:srgbClr val="000000"/>
                </a:solidFill>
                <a:ea typeface="Times New Roman" panose="02020603050405020304" pitchFamily="18" charset="0"/>
              </a:rPr>
              <a:t>dụng</a:t>
            </a:r>
            <a:r>
              <a:rPr lang="en-US" sz="2800" b="1" dirty="0">
                <a:solidFill>
                  <a:srgbClr val="000000"/>
                </a:solidFill>
                <a:ea typeface="Times New Roman" panose="02020603050405020304" pitchFamily="18" charset="0"/>
              </a:rPr>
              <a:t>: </a:t>
            </a:r>
            <a:r>
              <a:rPr lang="en-US" sz="2800" b="1" dirty="0" err="1">
                <a:solidFill>
                  <a:srgbClr val="000000"/>
                </a:solidFill>
                <a:ea typeface="Times New Roman" panose="02020603050405020304" pitchFamily="18" charset="0"/>
              </a:rPr>
              <a:t>dạy</a:t>
            </a:r>
            <a:r>
              <a:rPr lang="en-US" sz="2800" b="1" dirty="0">
                <a:solidFill>
                  <a:srgbClr val="000000"/>
                </a:solidFill>
                <a:ea typeface="Times New Roman" panose="02020603050405020304" pitchFamily="18" charset="0"/>
              </a:rPr>
              <a:t> </a:t>
            </a:r>
            <a:r>
              <a:rPr lang="en-US" sz="2800" b="1" dirty="0" err="1">
                <a:solidFill>
                  <a:srgbClr val="000000"/>
                </a:solidFill>
                <a:ea typeface="Times New Roman" panose="02020603050405020304" pitchFamily="18" charset="0"/>
              </a:rPr>
              <a:t>bài</a:t>
            </a:r>
            <a:r>
              <a:rPr lang="en-US" sz="2800" b="1" dirty="0">
                <a:solidFill>
                  <a:srgbClr val="000000"/>
                </a:solidFill>
                <a:ea typeface="Times New Roman" panose="02020603050405020304" pitchFamily="18" charset="0"/>
              </a:rPr>
              <a:t> “</a:t>
            </a:r>
            <a:r>
              <a:rPr lang="en-US" sz="2800" b="1" dirty="0" err="1">
                <a:solidFill>
                  <a:srgbClr val="000000"/>
                </a:solidFill>
                <a:ea typeface="Times New Roman" panose="02020603050405020304" pitchFamily="18" charset="0"/>
              </a:rPr>
              <a:t>Ôn</a:t>
            </a:r>
            <a:r>
              <a:rPr lang="en-US" sz="2800" b="1" dirty="0">
                <a:solidFill>
                  <a:srgbClr val="000000"/>
                </a:solidFill>
                <a:ea typeface="Times New Roman" panose="02020603050405020304" pitchFamily="18" charset="0"/>
              </a:rPr>
              <a:t> </a:t>
            </a:r>
            <a:r>
              <a:rPr lang="en-US" sz="2800" b="1" dirty="0" err="1">
                <a:solidFill>
                  <a:srgbClr val="000000"/>
                </a:solidFill>
                <a:ea typeface="Times New Roman" panose="02020603050405020304" pitchFamily="18" charset="0"/>
              </a:rPr>
              <a:t>tập</a:t>
            </a:r>
            <a:r>
              <a:rPr lang="en-US" sz="2800" b="1" dirty="0">
                <a:solidFill>
                  <a:srgbClr val="000000"/>
                </a:solidFill>
                <a:ea typeface="Times New Roman" panose="02020603050405020304" pitchFamily="18" charset="0"/>
              </a:rPr>
              <a:t> </a:t>
            </a:r>
            <a:r>
              <a:rPr lang="en-US" sz="2800" b="1" dirty="0" err="1">
                <a:solidFill>
                  <a:srgbClr val="000000"/>
                </a:solidFill>
                <a:ea typeface="Times New Roman" panose="02020603050405020304" pitchFamily="18" charset="0"/>
              </a:rPr>
              <a:t>giữa</a:t>
            </a:r>
            <a:r>
              <a:rPr lang="en-US" sz="2800" b="1" dirty="0">
                <a:solidFill>
                  <a:srgbClr val="000000"/>
                </a:solidFill>
                <a:ea typeface="Times New Roman" panose="02020603050405020304" pitchFamily="18" charset="0"/>
              </a:rPr>
              <a:t> </a:t>
            </a:r>
            <a:r>
              <a:rPr lang="en-US" sz="2800" b="1" dirty="0" err="1">
                <a:solidFill>
                  <a:srgbClr val="000000"/>
                </a:solidFill>
                <a:ea typeface="Times New Roman" panose="02020603050405020304" pitchFamily="18" charset="0"/>
              </a:rPr>
              <a:t>kì</a:t>
            </a:r>
            <a:r>
              <a:rPr lang="en-US" sz="2800" b="1" dirty="0">
                <a:solidFill>
                  <a:srgbClr val="000000"/>
                </a:solidFill>
                <a:ea typeface="Times New Roman" panose="02020603050405020304" pitchFamily="18" charset="0"/>
              </a:rPr>
              <a:t> I” – </a:t>
            </a:r>
            <a:r>
              <a:rPr lang="en-US" sz="2800" b="1" dirty="0" err="1">
                <a:solidFill>
                  <a:srgbClr val="000000"/>
                </a:solidFill>
                <a:ea typeface="Times New Roman" panose="02020603050405020304" pitchFamily="18" charset="0"/>
              </a:rPr>
              <a:t>Môn</a:t>
            </a:r>
            <a:r>
              <a:rPr lang="en-US" sz="2800" b="1" dirty="0">
                <a:solidFill>
                  <a:srgbClr val="000000"/>
                </a:solidFill>
                <a:ea typeface="Times New Roman" panose="02020603050405020304" pitchFamily="18" charset="0"/>
              </a:rPr>
              <a:t> KHTN </a:t>
            </a:r>
            <a:r>
              <a:rPr lang="en-US" sz="2800" b="1" dirty="0" smtClean="0">
                <a:solidFill>
                  <a:srgbClr val="000000"/>
                </a:solidFill>
                <a:ea typeface="Times New Roman" panose="02020603050405020304" pitchFamily="18" charset="0"/>
              </a:rPr>
              <a:t>8</a:t>
            </a:r>
            <a:endParaRPr lang="en-US" sz="2800" b="1" dirty="0">
              <a:ea typeface="Calibri" panose="020F0502020204030204" pitchFamily="34" charset="0"/>
            </a:endParaRPr>
          </a:p>
        </p:txBody>
      </p:sp>
      <p:sp>
        <p:nvSpPr>
          <p:cNvPr id="16" name="Rectangle 15"/>
          <p:cNvSpPr/>
          <p:nvPr/>
        </p:nvSpPr>
        <p:spPr>
          <a:xfrm>
            <a:off x="426474" y="773162"/>
            <a:ext cx="6985000" cy="574901"/>
          </a:xfrm>
          <a:prstGeom prst="rect">
            <a:avLst/>
          </a:prstGeom>
          <a:solidFill>
            <a:srgbClr val="FF939D"/>
          </a:solidFill>
        </p:spPr>
        <p:txBody>
          <a:bodyPr wrap="square">
            <a:spAutoFit/>
          </a:bodyPr>
          <a:lstStyle/>
          <a:p>
            <a:pPr indent="88900" algn="ctr">
              <a:lnSpc>
                <a:spcPct val="12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b="1" dirty="0">
                <a:solidFill>
                  <a:srgbClr val="000000"/>
                </a:solidFill>
                <a:ea typeface="Times New Roman" panose="02020603050405020304" pitchFamily="18" charset="0"/>
              </a:rPr>
              <a:t>b. </a:t>
            </a:r>
            <a:r>
              <a:rPr lang="en-US" sz="2800" b="1" dirty="0" err="1">
                <a:solidFill>
                  <a:srgbClr val="000000"/>
                </a:solidFill>
                <a:ea typeface="Times New Roman" panose="02020603050405020304" pitchFamily="18" charset="0"/>
              </a:rPr>
              <a:t>Tiến</a:t>
            </a:r>
            <a:r>
              <a:rPr lang="en-US" sz="2800" b="1" dirty="0">
                <a:solidFill>
                  <a:srgbClr val="000000"/>
                </a:solidFill>
                <a:ea typeface="Times New Roman" panose="02020603050405020304" pitchFamily="18" charset="0"/>
              </a:rPr>
              <a:t> </a:t>
            </a:r>
            <a:r>
              <a:rPr lang="en-US" sz="2800" b="1" dirty="0" err="1">
                <a:solidFill>
                  <a:srgbClr val="000000"/>
                </a:solidFill>
                <a:ea typeface="Times New Roman" panose="02020603050405020304" pitchFamily="18" charset="0"/>
              </a:rPr>
              <a:t>trình</a:t>
            </a:r>
            <a:r>
              <a:rPr lang="en-US" sz="2800" b="1" dirty="0">
                <a:solidFill>
                  <a:srgbClr val="000000"/>
                </a:solidFill>
                <a:ea typeface="Times New Roman" panose="02020603050405020304" pitchFamily="18" charset="0"/>
              </a:rPr>
              <a:t> </a:t>
            </a:r>
            <a:r>
              <a:rPr lang="en-US" sz="2800" b="1" dirty="0" err="1">
                <a:solidFill>
                  <a:srgbClr val="000000"/>
                </a:solidFill>
                <a:ea typeface="Times New Roman" panose="02020603050405020304" pitchFamily="18" charset="0"/>
              </a:rPr>
              <a:t>hướng</a:t>
            </a:r>
            <a:r>
              <a:rPr lang="en-US" sz="2800" b="1" dirty="0">
                <a:solidFill>
                  <a:srgbClr val="000000"/>
                </a:solidFill>
                <a:ea typeface="Times New Roman" panose="02020603050405020304" pitchFamily="18" charset="0"/>
              </a:rPr>
              <a:t> </a:t>
            </a:r>
            <a:r>
              <a:rPr lang="en-US" sz="2800" b="1" dirty="0" err="1">
                <a:solidFill>
                  <a:srgbClr val="000000"/>
                </a:solidFill>
                <a:ea typeface="Times New Roman" panose="02020603050405020304" pitchFamily="18" charset="0"/>
              </a:rPr>
              <a:t>dẫn</a:t>
            </a:r>
            <a:r>
              <a:rPr lang="en-US" sz="2800" b="1" dirty="0">
                <a:solidFill>
                  <a:srgbClr val="000000"/>
                </a:solidFill>
                <a:ea typeface="Times New Roman" panose="02020603050405020304" pitchFamily="18" charset="0"/>
              </a:rPr>
              <a:t> HS  </a:t>
            </a:r>
            <a:r>
              <a:rPr lang="en-US" sz="2800" b="1" dirty="0" err="1">
                <a:solidFill>
                  <a:srgbClr val="000000"/>
                </a:solidFill>
                <a:ea typeface="Times New Roman" panose="02020603050405020304" pitchFamily="18" charset="0"/>
              </a:rPr>
              <a:t>thiết</a:t>
            </a:r>
            <a:r>
              <a:rPr lang="en-US" sz="2800" b="1" dirty="0">
                <a:solidFill>
                  <a:srgbClr val="000000"/>
                </a:solidFill>
                <a:ea typeface="Times New Roman" panose="02020603050405020304" pitchFamily="18" charset="0"/>
              </a:rPr>
              <a:t> </a:t>
            </a:r>
            <a:r>
              <a:rPr lang="en-US" sz="2800" b="1" dirty="0" err="1">
                <a:solidFill>
                  <a:srgbClr val="000000"/>
                </a:solidFill>
                <a:ea typeface="Times New Roman" panose="02020603050405020304" pitchFamily="18" charset="0"/>
              </a:rPr>
              <a:t>kế</a:t>
            </a:r>
            <a:r>
              <a:rPr lang="en-US" sz="2800" b="1" dirty="0">
                <a:solidFill>
                  <a:srgbClr val="000000"/>
                </a:solidFill>
                <a:ea typeface="Times New Roman" panose="02020603050405020304" pitchFamily="18" charset="0"/>
              </a:rPr>
              <a:t> </a:t>
            </a:r>
            <a:r>
              <a:rPr lang="en-US" sz="2800" b="1" dirty="0" err="1">
                <a:solidFill>
                  <a:srgbClr val="000000"/>
                </a:solidFill>
                <a:ea typeface="Times New Roman" panose="02020603050405020304" pitchFamily="18" charset="0"/>
              </a:rPr>
              <a:t>trò</a:t>
            </a:r>
            <a:r>
              <a:rPr lang="en-US" sz="2800" b="1" dirty="0">
                <a:solidFill>
                  <a:srgbClr val="000000"/>
                </a:solidFill>
                <a:ea typeface="Times New Roman" panose="02020603050405020304" pitchFamily="18" charset="0"/>
              </a:rPr>
              <a:t> </a:t>
            </a:r>
            <a:r>
              <a:rPr lang="en-US" sz="2800" b="1" dirty="0" err="1">
                <a:solidFill>
                  <a:srgbClr val="000000"/>
                </a:solidFill>
                <a:ea typeface="Times New Roman" panose="02020603050405020304" pitchFamily="18" charset="0"/>
              </a:rPr>
              <a:t>chơi</a:t>
            </a:r>
            <a:r>
              <a:rPr lang="en-US" sz="2800" b="1" dirty="0">
                <a:solidFill>
                  <a:srgbClr val="000000"/>
                </a:solidFill>
                <a:ea typeface="Times New Roman" panose="02020603050405020304" pitchFamily="18" charset="0"/>
              </a:rPr>
              <a:t> </a:t>
            </a:r>
            <a:endParaRPr lang="en-US" sz="2800" dirty="0">
              <a:ea typeface="Calibri" panose="020F0502020204030204" pitchFamily="34" charset="0"/>
            </a:endParaRPr>
          </a:p>
        </p:txBody>
      </p:sp>
      <p:sp>
        <p:nvSpPr>
          <p:cNvPr id="2" name="Rectangle 1"/>
          <p:cNvSpPr/>
          <p:nvPr/>
        </p:nvSpPr>
        <p:spPr>
          <a:xfrm>
            <a:off x="157314" y="1481027"/>
            <a:ext cx="11523407" cy="5170646"/>
          </a:xfrm>
          <a:prstGeom prst="rect">
            <a:avLst/>
          </a:prstGeom>
        </p:spPr>
        <p:txBody>
          <a:bodyPr wrap="square">
            <a:spAutoFit/>
          </a:bodyPr>
          <a:lstStyle/>
          <a:p>
            <a:pPr indent="457200" algn="just">
              <a:lnSpc>
                <a:spcPct val="12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500" dirty="0" smtClean="0">
                <a:latin typeface="Times New Roman" panose="02020603050405020304" pitchFamily="18" charset="0"/>
                <a:ea typeface="Times New Roman" panose="02020603050405020304" pitchFamily="18" charset="0"/>
              </a:rPr>
              <a:t>- Chia </a:t>
            </a:r>
            <a:r>
              <a:rPr lang="en-US" sz="2500" dirty="0" err="1">
                <a:latin typeface="Times New Roman" panose="02020603050405020304" pitchFamily="18" charset="0"/>
                <a:ea typeface="Times New Roman" panose="02020603050405020304" pitchFamily="18" charset="0"/>
              </a:rPr>
              <a:t>lớp</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thành</a:t>
            </a:r>
            <a:r>
              <a:rPr lang="en-US" sz="2500" dirty="0">
                <a:latin typeface="Times New Roman" panose="02020603050405020304" pitchFamily="18" charset="0"/>
                <a:ea typeface="Times New Roman" panose="02020603050405020304" pitchFamily="18" charset="0"/>
              </a:rPr>
              <a:t> 3 </a:t>
            </a:r>
            <a:r>
              <a:rPr lang="en-US" sz="2500" dirty="0" err="1">
                <a:latin typeface="Times New Roman" panose="02020603050405020304" pitchFamily="18" charset="0"/>
                <a:ea typeface="Times New Roman" panose="02020603050405020304" pitchFamily="18" charset="0"/>
              </a:rPr>
              <a:t>nhóm</a:t>
            </a:r>
            <a:r>
              <a:rPr lang="en-US" sz="2500" dirty="0">
                <a:latin typeface="Times New Roman" panose="02020603050405020304" pitchFamily="18" charset="0"/>
                <a:ea typeface="Times New Roman" panose="02020603050405020304" pitchFamily="18" charset="0"/>
              </a:rPr>
              <a:t>. </a:t>
            </a:r>
            <a:r>
              <a:rPr lang="en-GB" sz="2500" dirty="0">
                <a:latin typeface="Times New Roman" panose="02020603050405020304" pitchFamily="18" charset="0"/>
                <a:ea typeface="Times New Roman" panose="02020603050405020304" pitchFamily="18" charset="0"/>
              </a:rPr>
              <a:t>Cho </a:t>
            </a:r>
            <a:r>
              <a:rPr lang="en-GB" sz="2500" dirty="0" err="1">
                <a:latin typeface="Times New Roman" panose="02020603050405020304" pitchFamily="18" charset="0"/>
                <a:ea typeface="Times New Roman" panose="02020603050405020304" pitchFamily="18" charset="0"/>
              </a:rPr>
              <a:t>các</a:t>
            </a:r>
            <a:r>
              <a:rPr lang="en-GB" sz="2500" dirty="0">
                <a:latin typeface="Times New Roman" panose="02020603050405020304" pitchFamily="18" charset="0"/>
                <a:ea typeface="Times New Roman" panose="02020603050405020304" pitchFamily="18" charset="0"/>
              </a:rPr>
              <a:t> </a:t>
            </a:r>
            <a:r>
              <a:rPr lang="en-GB" sz="2500" dirty="0" err="1">
                <a:latin typeface="Times New Roman" panose="02020603050405020304" pitchFamily="18" charset="0"/>
                <a:ea typeface="Times New Roman" panose="02020603050405020304" pitchFamily="18" charset="0"/>
              </a:rPr>
              <a:t>nhóm</a:t>
            </a:r>
            <a:r>
              <a:rPr lang="en-GB" sz="2500" dirty="0">
                <a:latin typeface="Times New Roman" panose="02020603050405020304" pitchFamily="18" charset="0"/>
                <a:ea typeface="Times New Roman" panose="02020603050405020304" pitchFamily="18" charset="0"/>
              </a:rPr>
              <a:t> </a:t>
            </a:r>
            <a:r>
              <a:rPr lang="en-GB" sz="2500" dirty="0" err="1">
                <a:latin typeface="Times New Roman" panose="02020603050405020304" pitchFamily="18" charset="0"/>
                <a:ea typeface="Times New Roman" panose="02020603050405020304" pitchFamily="18" charset="0"/>
              </a:rPr>
              <a:t>tìm</a:t>
            </a:r>
            <a:r>
              <a:rPr lang="en-GB" sz="2500" dirty="0">
                <a:latin typeface="Times New Roman" panose="02020603050405020304" pitchFamily="18" charset="0"/>
                <a:ea typeface="Times New Roman" panose="02020603050405020304" pitchFamily="18" charset="0"/>
              </a:rPr>
              <a:t> </a:t>
            </a:r>
            <a:r>
              <a:rPr lang="en-GB" sz="2500" dirty="0" err="1">
                <a:latin typeface="Times New Roman" panose="02020603050405020304" pitchFamily="18" charset="0"/>
                <a:ea typeface="Times New Roman" panose="02020603050405020304" pitchFamily="18" charset="0"/>
              </a:rPr>
              <a:t>hiểu</a:t>
            </a:r>
            <a:r>
              <a:rPr lang="en-GB" sz="2500" dirty="0">
                <a:latin typeface="Times New Roman" panose="02020603050405020304" pitchFamily="18" charset="0"/>
                <a:ea typeface="Times New Roman" panose="02020603050405020304" pitchFamily="18" charset="0"/>
              </a:rPr>
              <a:t> </a:t>
            </a:r>
            <a:r>
              <a:rPr lang="en-GB" sz="2500" dirty="0" err="1">
                <a:latin typeface="Times New Roman" panose="02020603050405020304" pitchFamily="18" charset="0"/>
                <a:ea typeface="Times New Roman" panose="02020603050405020304" pitchFamily="18" charset="0"/>
              </a:rPr>
              <a:t>và</a:t>
            </a:r>
            <a:r>
              <a:rPr lang="en-GB" sz="2500" dirty="0">
                <a:latin typeface="Times New Roman" panose="02020603050405020304" pitchFamily="18" charset="0"/>
                <a:ea typeface="Times New Roman" panose="02020603050405020304" pitchFamily="18" charset="0"/>
              </a:rPr>
              <a:t> </a:t>
            </a:r>
            <a:r>
              <a:rPr lang="en-GB" sz="2500" dirty="0" err="1">
                <a:latin typeface="Times New Roman" panose="02020603050405020304" pitchFamily="18" charset="0"/>
                <a:ea typeface="Times New Roman" panose="02020603050405020304" pitchFamily="18" charset="0"/>
              </a:rPr>
              <a:t>tạo</a:t>
            </a:r>
            <a:r>
              <a:rPr lang="en-GB" sz="2500" dirty="0">
                <a:latin typeface="Times New Roman" panose="02020603050405020304" pitchFamily="18" charset="0"/>
                <a:ea typeface="Times New Roman" panose="02020603050405020304" pitchFamily="18" charset="0"/>
              </a:rPr>
              <a:t> </a:t>
            </a:r>
            <a:r>
              <a:rPr lang="en-GB" sz="2500" dirty="0" err="1">
                <a:latin typeface="Times New Roman" panose="02020603050405020304" pitchFamily="18" charset="0"/>
                <a:ea typeface="Times New Roman" panose="02020603050405020304" pitchFamily="18" charset="0"/>
              </a:rPr>
              <a:t>ra</a:t>
            </a:r>
            <a:r>
              <a:rPr lang="en-GB" sz="2500" dirty="0">
                <a:latin typeface="Times New Roman" panose="02020603050405020304" pitchFamily="18" charset="0"/>
                <a:ea typeface="Times New Roman" panose="02020603050405020304" pitchFamily="18" charset="0"/>
              </a:rPr>
              <a:t> 1 </a:t>
            </a:r>
            <a:r>
              <a:rPr lang="en-GB" sz="2500" dirty="0" err="1">
                <a:latin typeface="Times New Roman" panose="02020603050405020304" pitchFamily="18" charset="0"/>
                <a:ea typeface="Times New Roman" panose="02020603050405020304" pitchFamily="18" charset="0"/>
              </a:rPr>
              <a:t>trò</a:t>
            </a:r>
            <a:r>
              <a:rPr lang="en-GB" sz="2500" dirty="0">
                <a:latin typeface="Times New Roman" panose="02020603050405020304" pitchFamily="18" charset="0"/>
                <a:ea typeface="Times New Roman" panose="02020603050405020304" pitchFamily="18" charset="0"/>
              </a:rPr>
              <a:t> </a:t>
            </a:r>
            <a:r>
              <a:rPr lang="en-GB" sz="2500" dirty="0" err="1">
                <a:latin typeface="Times New Roman" panose="02020603050405020304" pitchFamily="18" charset="0"/>
                <a:ea typeface="Times New Roman" panose="02020603050405020304" pitchFamily="18" charset="0"/>
              </a:rPr>
              <a:t>chơi</a:t>
            </a:r>
            <a:r>
              <a:rPr lang="en-GB" sz="2500" dirty="0">
                <a:latin typeface="Times New Roman" panose="02020603050405020304" pitchFamily="18" charset="0"/>
                <a:ea typeface="Times New Roman" panose="02020603050405020304" pitchFamily="18" charset="0"/>
              </a:rPr>
              <a:t> </a:t>
            </a:r>
            <a:r>
              <a:rPr lang="en-GB" sz="2500" dirty="0" err="1">
                <a:latin typeface="Times New Roman" panose="02020603050405020304" pitchFamily="18" charset="0"/>
                <a:ea typeface="Times New Roman" panose="02020603050405020304" pitchFamily="18" charset="0"/>
              </a:rPr>
              <a:t>tùy</a:t>
            </a:r>
            <a:r>
              <a:rPr lang="en-GB" sz="2500" dirty="0">
                <a:latin typeface="Times New Roman" panose="02020603050405020304" pitchFamily="18" charset="0"/>
                <a:ea typeface="Times New Roman" panose="02020603050405020304" pitchFamily="18" charset="0"/>
              </a:rPr>
              <a:t> ý, </a:t>
            </a:r>
            <a:r>
              <a:rPr lang="en-GB" sz="2500" dirty="0" err="1">
                <a:latin typeface="Times New Roman" panose="02020603050405020304" pitchFamily="18" charset="0"/>
                <a:ea typeface="Times New Roman" panose="02020603050405020304" pitchFamily="18" charset="0"/>
              </a:rPr>
              <a:t>nội</a:t>
            </a:r>
            <a:r>
              <a:rPr lang="en-GB" sz="2500" dirty="0">
                <a:latin typeface="Times New Roman" panose="02020603050405020304" pitchFamily="18" charset="0"/>
                <a:ea typeface="Times New Roman" panose="02020603050405020304" pitchFamily="18" charset="0"/>
              </a:rPr>
              <a:t> dung </a:t>
            </a:r>
            <a:r>
              <a:rPr lang="en-GB" sz="2500" dirty="0" err="1">
                <a:latin typeface="Times New Roman" panose="02020603050405020304" pitchFamily="18" charset="0"/>
                <a:ea typeface="Times New Roman" panose="02020603050405020304" pitchFamily="18" charset="0"/>
              </a:rPr>
              <a:t>liên</a:t>
            </a:r>
            <a:r>
              <a:rPr lang="en-GB" sz="2500" dirty="0">
                <a:latin typeface="Times New Roman" panose="02020603050405020304" pitchFamily="18" charset="0"/>
                <a:ea typeface="Times New Roman" panose="02020603050405020304" pitchFamily="18" charset="0"/>
              </a:rPr>
              <a:t> </a:t>
            </a:r>
            <a:r>
              <a:rPr lang="en-GB" sz="2500" dirty="0" err="1">
                <a:latin typeface="Times New Roman" panose="02020603050405020304" pitchFamily="18" charset="0"/>
                <a:ea typeface="Times New Roman" panose="02020603050405020304" pitchFamily="18" charset="0"/>
              </a:rPr>
              <a:t>quan</a:t>
            </a:r>
            <a:r>
              <a:rPr lang="en-GB"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các</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kiến</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thức</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chủ</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đề</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phản</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ứng</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hóa</a:t>
            </a:r>
            <a:r>
              <a:rPr lang="en-US" sz="2500" dirty="0">
                <a:latin typeface="Times New Roman" panose="02020603050405020304" pitchFamily="18" charset="0"/>
                <a:ea typeface="Times New Roman" panose="02020603050405020304" pitchFamily="18" charset="0"/>
              </a:rPr>
              <a:t> </a:t>
            </a:r>
            <a:r>
              <a:rPr lang="en-US" sz="2500" dirty="0" err="1" smtClean="0">
                <a:latin typeface="Times New Roman" panose="02020603050405020304" pitchFamily="18" charset="0"/>
                <a:ea typeface="Times New Roman" panose="02020603050405020304" pitchFamily="18" charset="0"/>
              </a:rPr>
              <a:t>học</a:t>
            </a:r>
            <a:r>
              <a:rPr lang="en-US" sz="2500" dirty="0" smtClean="0">
                <a:latin typeface="Times New Roman" panose="02020603050405020304" pitchFamily="18" charset="0"/>
                <a:ea typeface="Times New Roman" panose="02020603050405020304" pitchFamily="18" charset="0"/>
              </a:rPr>
              <a:t>; Acid-base-pH-</a:t>
            </a:r>
            <a:r>
              <a:rPr lang="en-US" sz="2500" dirty="0" err="1" smtClean="0">
                <a:latin typeface="Times New Roman" panose="02020603050405020304" pitchFamily="18" charset="0"/>
                <a:ea typeface="Times New Roman" panose="02020603050405020304" pitchFamily="18" charset="0"/>
              </a:rPr>
              <a:t>Muối</a:t>
            </a:r>
            <a:r>
              <a:rPr lang="en-US" sz="2500" dirty="0" smtClean="0">
                <a:latin typeface="Times New Roman" panose="02020603050405020304" pitchFamily="18" charset="0"/>
                <a:ea typeface="Times New Roman" panose="02020603050405020304" pitchFamily="18" charset="0"/>
              </a:rPr>
              <a:t>-</a:t>
            </a:r>
            <a:r>
              <a:rPr lang="en-US" sz="2500" dirty="0" err="1" smtClean="0">
                <a:latin typeface="Times New Roman" panose="02020603050405020304" pitchFamily="18" charset="0"/>
                <a:ea typeface="Times New Roman" panose="02020603050405020304" pitchFamily="18" charset="0"/>
              </a:rPr>
              <a:t>Phân</a:t>
            </a:r>
            <a:r>
              <a:rPr lang="en-US" sz="2500" dirty="0" smtClean="0">
                <a:latin typeface="Times New Roman" panose="02020603050405020304" pitchFamily="18" charset="0"/>
                <a:ea typeface="Times New Roman" panose="02020603050405020304" pitchFamily="18" charset="0"/>
              </a:rPr>
              <a:t> </a:t>
            </a:r>
            <a:r>
              <a:rPr lang="en-US" sz="2500" dirty="0" err="1" smtClean="0">
                <a:latin typeface="Times New Roman" panose="02020603050405020304" pitchFamily="18" charset="0"/>
                <a:ea typeface="Times New Roman" panose="02020603050405020304" pitchFamily="18" charset="0"/>
              </a:rPr>
              <a:t>bón</a:t>
            </a:r>
            <a:r>
              <a:rPr lang="en-US" sz="2500" dirty="0" smtClean="0">
                <a:latin typeface="Times New Roman" panose="02020603050405020304" pitchFamily="18" charset="0"/>
                <a:ea typeface="Times New Roman" panose="02020603050405020304" pitchFamily="18" charset="0"/>
              </a:rPr>
              <a:t> </a:t>
            </a:r>
            <a:r>
              <a:rPr lang="en-US" sz="2500" dirty="0" err="1" smtClean="0">
                <a:latin typeface="Times New Roman" panose="02020603050405020304" pitchFamily="18" charset="0"/>
                <a:ea typeface="Times New Roman" panose="02020603050405020304" pitchFamily="18" charset="0"/>
              </a:rPr>
              <a:t>hóa</a:t>
            </a:r>
            <a:r>
              <a:rPr lang="en-US" sz="2500" dirty="0" smtClean="0">
                <a:latin typeface="Times New Roman" panose="02020603050405020304" pitchFamily="18" charset="0"/>
                <a:ea typeface="Times New Roman" panose="02020603050405020304" pitchFamily="18" charset="0"/>
              </a:rPr>
              <a:t> </a:t>
            </a:r>
            <a:r>
              <a:rPr lang="en-US" sz="2500" dirty="0" err="1" smtClean="0">
                <a:latin typeface="Times New Roman" panose="02020603050405020304" pitchFamily="18" charset="0"/>
                <a:ea typeface="Times New Roman" panose="02020603050405020304" pitchFamily="18" charset="0"/>
              </a:rPr>
              <a:t>học</a:t>
            </a:r>
            <a:endParaRPr lang="en-US" sz="2500" dirty="0" smtClean="0">
              <a:latin typeface="Times New Roman" panose="02020603050405020304" pitchFamily="18" charset="0"/>
              <a:ea typeface="Times New Roman" panose="02020603050405020304" pitchFamily="18" charset="0"/>
            </a:endParaRPr>
          </a:p>
          <a:p>
            <a:pPr indent="457200" algn="just">
              <a:lnSpc>
                <a:spcPct val="12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500" dirty="0" smtClean="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Hình</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thức</a:t>
            </a:r>
            <a:r>
              <a:rPr lang="en-US" sz="2500" dirty="0">
                <a:latin typeface="Times New Roman" panose="02020603050405020304" pitchFamily="18" charset="0"/>
                <a:ea typeface="Times New Roman" panose="02020603050405020304" pitchFamily="18" charset="0"/>
              </a:rPr>
              <a:t>: </a:t>
            </a:r>
            <a:endParaRPr lang="en-US" sz="2500" dirty="0">
              <a:latin typeface="Times New Roman" panose="02020603050405020304" pitchFamily="18" charset="0"/>
              <a:ea typeface="Calibri" panose="020F0502020204030204" pitchFamily="34" charset="0"/>
            </a:endParaRPr>
          </a:p>
          <a:p>
            <a:pPr indent="457200" algn="just">
              <a:lnSpc>
                <a:spcPct val="12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Có</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thể</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chọn</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hình</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thức</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và</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cách</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thức</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tổ</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chức</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dựa</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vào</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hướng</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dẫn</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của</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giáo</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viên</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hoặc</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tìm</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kiếm</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trên</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các</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kho</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dữ</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liệu</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như</a:t>
            </a:r>
            <a:r>
              <a:rPr lang="en-US" sz="2500" dirty="0">
                <a:latin typeface="Times New Roman" panose="02020603050405020304" pitchFamily="18" charset="0"/>
                <a:ea typeface="Times New Roman" panose="02020603050405020304" pitchFamily="18" charset="0"/>
              </a:rPr>
              <a:t> Google, </a:t>
            </a:r>
            <a:r>
              <a:rPr lang="en-US" sz="2500" dirty="0" err="1">
                <a:latin typeface="Times New Roman" panose="02020603050405020304" pitchFamily="18" charset="0"/>
                <a:ea typeface="Times New Roman" panose="02020603050405020304" pitchFamily="18" charset="0"/>
              </a:rPr>
              <a:t>Youtube</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WordWall</a:t>
            </a:r>
            <a:r>
              <a:rPr lang="en-US" sz="2500" dirty="0">
                <a:latin typeface="Times New Roman" panose="02020603050405020304" pitchFamily="18" charset="0"/>
                <a:ea typeface="Times New Roman" panose="02020603050405020304" pitchFamily="18" charset="0"/>
              </a:rPr>
              <a:t> … ; </a:t>
            </a:r>
            <a:endParaRPr lang="en-US" sz="2500" dirty="0">
              <a:latin typeface="Times New Roman" panose="02020603050405020304" pitchFamily="18" charset="0"/>
              <a:ea typeface="Calibri" panose="020F0502020204030204" pitchFamily="34" charset="0"/>
            </a:endParaRPr>
          </a:p>
          <a:p>
            <a:pPr indent="457200" algn="just">
              <a:lnSpc>
                <a:spcPct val="12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500" dirty="0">
                <a:latin typeface="Times New Roman" panose="02020603050405020304" pitchFamily="18" charset="0"/>
                <a:ea typeface="Times New Roman" panose="02020603050405020304" pitchFamily="18" charset="0"/>
              </a:rPr>
              <a:t>HS </a:t>
            </a:r>
            <a:r>
              <a:rPr lang="en-US" sz="2500" dirty="0" err="1">
                <a:latin typeface="Times New Roman" panose="02020603050405020304" pitchFamily="18" charset="0"/>
                <a:ea typeface="Times New Roman" panose="02020603050405020304" pitchFamily="18" charset="0"/>
              </a:rPr>
              <a:t>có</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thể</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tham</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khảo</a:t>
            </a:r>
            <a:r>
              <a:rPr lang="en-US" sz="2500" dirty="0">
                <a:latin typeface="Times New Roman" panose="02020603050405020304" pitchFamily="18" charset="0"/>
                <a:ea typeface="Times New Roman" panose="02020603050405020304" pitchFamily="18" charset="0"/>
              </a:rPr>
              <a:t> ý </a:t>
            </a:r>
            <a:r>
              <a:rPr lang="en-US" sz="2500" dirty="0" err="1">
                <a:latin typeface="Times New Roman" panose="02020603050405020304" pitchFamily="18" charset="0"/>
                <a:ea typeface="Times New Roman" panose="02020603050405020304" pitchFamily="18" charset="0"/>
              </a:rPr>
              <a:t>tưởng</a:t>
            </a:r>
            <a:r>
              <a:rPr lang="en-US" sz="2500" dirty="0">
                <a:latin typeface="Times New Roman" panose="02020603050405020304" pitchFamily="18" charset="0"/>
                <a:ea typeface="Times New Roman" panose="02020603050405020304" pitchFamily="18" charset="0"/>
              </a:rPr>
              <a:t> </a:t>
            </a:r>
            <a:r>
              <a:rPr lang="en-GB" sz="2500" dirty="0" err="1">
                <a:latin typeface="Times New Roman" panose="02020603050405020304" pitchFamily="18" charset="0"/>
                <a:ea typeface="Times New Roman" panose="02020603050405020304" pitchFamily="18" charset="0"/>
              </a:rPr>
              <a:t>gợi</a:t>
            </a:r>
            <a:r>
              <a:rPr lang="en-GB" sz="2500" dirty="0">
                <a:latin typeface="Times New Roman" panose="02020603050405020304" pitchFamily="18" charset="0"/>
                <a:ea typeface="Times New Roman" panose="02020603050405020304" pitchFamily="18" charset="0"/>
              </a:rPr>
              <a:t> ý </a:t>
            </a:r>
            <a:r>
              <a:rPr lang="en-GB" sz="2500" dirty="0" err="1">
                <a:latin typeface="Times New Roman" panose="02020603050405020304" pitchFamily="18" charset="0"/>
                <a:ea typeface="Times New Roman" panose="02020603050405020304" pitchFamily="18" charset="0"/>
              </a:rPr>
              <a:t>bằng</a:t>
            </a:r>
            <a:r>
              <a:rPr lang="en-GB" sz="2500" dirty="0">
                <a:latin typeface="Times New Roman" panose="02020603050405020304" pitchFamily="18" charset="0"/>
                <a:ea typeface="Times New Roman" panose="02020603050405020304" pitchFamily="18" charset="0"/>
              </a:rPr>
              <a:t> </a:t>
            </a:r>
            <a:r>
              <a:rPr lang="en-GB" sz="2500" dirty="0" err="1">
                <a:latin typeface="Times New Roman" panose="02020603050405020304" pitchFamily="18" charset="0"/>
                <a:ea typeface="Times New Roman" panose="02020603050405020304" pitchFamily="18" charset="0"/>
              </a:rPr>
              <a:t>cách</a:t>
            </a:r>
            <a:r>
              <a:rPr lang="en-GB" sz="2500" dirty="0">
                <a:latin typeface="Times New Roman" panose="02020603050405020304" pitchFamily="18" charset="0"/>
                <a:ea typeface="Times New Roman" panose="02020603050405020304" pitchFamily="18" charset="0"/>
              </a:rPr>
              <a:t> </a:t>
            </a:r>
            <a:r>
              <a:rPr lang="en-GB" sz="2500" dirty="0" err="1">
                <a:latin typeface="Times New Roman" panose="02020603050405020304" pitchFamily="18" charset="0"/>
                <a:ea typeface="Times New Roman" panose="02020603050405020304" pitchFamily="18" charset="0"/>
              </a:rPr>
              <a:t>tìm</a:t>
            </a:r>
            <a:r>
              <a:rPr lang="en-GB" sz="2500" dirty="0">
                <a:latin typeface="Times New Roman" panose="02020603050405020304" pitchFamily="18" charset="0"/>
                <a:ea typeface="Times New Roman" panose="02020603050405020304" pitchFamily="18" charset="0"/>
              </a:rPr>
              <a:t> keywords: "How to make chemistry game project based learning".</a:t>
            </a:r>
            <a:endParaRPr lang="en-US" sz="2500" dirty="0">
              <a:latin typeface="Times New Roman" panose="02020603050405020304" pitchFamily="18" charset="0"/>
              <a:ea typeface="Calibri" panose="020F0502020204030204" pitchFamily="34" charset="0"/>
            </a:endParaRPr>
          </a:p>
          <a:p>
            <a:pPr indent="457200" algn="just">
              <a:lnSpc>
                <a:spcPct val="12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500" dirty="0" err="1">
                <a:latin typeface="Times New Roman" panose="02020603050405020304" pitchFamily="18" charset="0"/>
                <a:ea typeface="Times New Roman" panose="02020603050405020304" pitchFamily="18" charset="0"/>
              </a:rPr>
              <a:t>Luật</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chơi</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cách</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chơi</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phải</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rõ</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ràng</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dễ</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hiểu</a:t>
            </a:r>
            <a:r>
              <a:rPr lang="en-US" sz="2500" dirty="0">
                <a:latin typeface="Times New Roman" panose="02020603050405020304" pitchFamily="18" charset="0"/>
                <a:ea typeface="Times New Roman" panose="02020603050405020304" pitchFamily="18" charset="0"/>
              </a:rPr>
              <a:t>. </a:t>
            </a:r>
            <a:endParaRPr lang="en-US" sz="2500" dirty="0">
              <a:latin typeface="Times New Roman" panose="02020603050405020304" pitchFamily="18" charset="0"/>
              <a:ea typeface="Calibri" panose="020F0502020204030204" pitchFamily="34" charset="0"/>
            </a:endParaRPr>
          </a:p>
          <a:p>
            <a:pPr indent="457200" algn="just">
              <a:lnSpc>
                <a:spcPct val="12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Thiết</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kế</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bìa</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giấy</a:t>
            </a:r>
            <a:r>
              <a:rPr lang="en-US" sz="2500" dirty="0">
                <a:latin typeface="Times New Roman" panose="02020603050405020304" pitchFamily="18" charset="0"/>
                <a:ea typeface="Times New Roman" panose="02020603050405020304" pitchFamily="18" charset="0"/>
              </a:rPr>
              <a:t>, in </a:t>
            </a:r>
            <a:r>
              <a:rPr lang="en-US" sz="2500" dirty="0" err="1">
                <a:latin typeface="Times New Roman" panose="02020603050405020304" pitchFamily="18" charset="0"/>
                <a:ea typeface="Times New Roman" panose="02020603050405020304" pitchFamily="18" charset="0"/>
              </a:rPr>
              <a:t>màu</a:t>
            </a:r>
            <a:r>
              <a:rPr lang="en-US" sz="2500" dirty="0">
                <a:latin typeface="Times New Roman" panose="02020603050405020304" pitchFamily="18" charset="0"/>
                <a:ea typeface="Times New Roman" panose="02020603050405020304" pitchFamily="18" charset="0"/>
              </a:rPr>
              <a:t>, in </a:t>
            </a:r>
            <a:r>
              <a:rPr lang="en-US" sz="2500" dirty="0" err="1">
                <a:latin typeface="Times New Roman" panose="02020603050405020304" pitchFamily="18" charset="0"/>
                <a:ea typeface="Times New Roman" panose="02020603050405020304" pitchFamily="18" charset="0"/>
              </a:rPr>
              <a:t>chữ</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hoặc</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viết</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tay</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mô</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hình</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thiết</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kế</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trên</a:t>
            </a:r>
            <a:r>
              <a:rPr lang="en-US" sz="2500" dirty="0">
                <a:latin typeface="Times New Roman" panose="02020603050405020304" pitchFamily="18" charset="0"/>
                <a:ea typeface="Times New Roman" panose="02020603050405020304" pitchFamily="18" charset="0"/>
              </a:rPr>
              <a:t> PowerPoint, </a:t>
            </a:r>
            <a:r>
              <a:rPr lang="en-US" sz="2500" dirty="0" err="1">
                <a:latin typeface="Times New Roman" panose="02020603050405020304" pitchFamily="18" charset="0"/>
                <a:ea typeface="Times New Roman" panose="02020603050405020304" pitchFamily="18" charset="0"/>
              </a:rPr>
              <a:t>các</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phần</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mềm</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ứng</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dụng</a:t>
            </a:r>
            <a:r>
              <a:rPr lang="en-US" sz="2500" dirty="0">
                <a:latin typeface="Times New Roman" panose="02020603050405020304" pitchFamily="18" charset="0"/>
                <a:ea typeface="Times New Roman" panose="02020603050405020304" pitchFamily="18" charset="0"/>
              </a:rPr>
              <a:t>… </a:t>
            </a:r>
            <a:endParaRPr lang="en-US" sz="2500" dirty="0">
              <a:latin typeface="Times New Roman" panose="02020603050405020304" pitchFamily="18" charset="0"/>
              <a:ea typeface="Calibri" panose="020F0502020204030204" pitchFamily="34" charset="0"/>
            </a:endParaRPr>
          </a:p>
          <a:p>
            <a:pPr indent="457200">
              <a:lnSpc>
                <a:spcPct val="120000"/>
              </a:lnSpc>
              <a:spcAft>
                <a:spcPts val="0"/>
              </a:spcAft>
            </a:pP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Tiêu</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chí</a:t>
            </a:r>
            <a:r>
              <a:rPr lang="en-US" sz="2500" dirty="0">
                <a:latin typeface="Times New Roman" panose="02020603050405020304" pitchFamily="18" charset="0"/>
                <a:ea typeface="Times New Roman" panose="02020603050405020304" pitchFamily="18" charset="0"/>
              </a:rPr>
              <a:t> </a:t>
            </a:r>
            <a:r>
              <a:rPr lang="en-GB" sz="2500" dirty="0" err="1">
                <a:latin typeface="Times New Roman" panose="02020603050405020304" pitchFamily="18" charset="0"/>
                <a:ea typeface="Times New Roman" panose="02020603050405020304" pitchFamily="18" charset="0"/>
              </a:rPr>
              <a:t>chấm</a:t>
            </a:r>
            <a:endParaRPr lang="en-US" sz="25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5704283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57200" y="263237"/>
            <a:ext cx="9067800" cy="609398"/>
          </a:xfrm>
          <a:prstGeom prst="rect">
            <a:avLst/>
          </a:prstGeom>
          <a:solidFill>
            <a:srgbClr val="FF939D"/>
          </a:solidFill>
        </p:spPr>
        <p:txBody>
          <a:bodyPr wrap="square">
            <a:spAutoFit/>
          </a:bodyPr>
          <a:lstStyle/>
          <a:p>
            <a:pPr indent="88900" algn="just">
              <a:lnSpc>
                <a:spcPct val="12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b="1" dirty="0">
                <a:ea typeface="Times New Roman" panose="02020603050405020304" pitchFamily="18" charset="0"/>
              </a:rPr>
              <a:t>c.</a:t>
            </a:r>
            <a:r>
              <a:rPr lang="en-US" sz="2800" dirty="0">
                <a:ea typeface="Times New Roman" panose="02020603050405020304" pitchFamily="18" charset="0"/>
              </a:rPr>
              <a:t> </a:t>
            </a:r>
            <a:r>
              <a:rPr lang="en-US" sz="2800" b="1" dirty="0" err="1">
                <a:solidFill>
                  <a:srgbClr val="000000"/>
                </a:solidFill>
                <a:ea typeface="Times New Roman" panose="02020603050405020304" pitchFamily="18" charset="0"/>
              </a:rPr>
              <a:t>Tiến</a:t>
            </a:r>
            <a:r>
              <a:rPr lang="en-US" sz="2800" b="1" dirty="0">
                <a:solidFill>
                  <a:srgbClr val="000000"/>
                </a:solidFill>
                <a:ea typeface="Times New Roman" panose="02020603050405020304" pitchFamily="18" charset="0"/>
              </a:rPr>
              <a:t> </a:t>
            </a:r>
            <a:r>
              <a:rPr lang="en-US" sz="2800" b="1" dirty="0" err="1">
                <a:solidFill>
                  <a:srgbClr val="000000"/>
                </a:solidFill>
                <a:ea typeface="Times New Roman" panose="02020603050405020304" pitchFamily="18" charset="0"/>
              </a:rPr>
              <a:t>trình</a:t>
            </a:r>
            <a:r>
              <a:rPr lang="en-US" sz="2800" b="1" dirty="0">
                <a:solidFill>
                  <a:srgbClr val="000000"/>
                </a:solidFill>
                <a:ea typeface="Times New Roman" panose="02020603050405020304" pitchFamily="18" charset="0"/>
              </a:rPr>
              <a:t> </a:t>
            </a:r>
            <a:r>
              <a:rPr lang="en-US" sz="2800" b="1" dirty="0" err="1">
                <a:solidFill>
                  <a:srgbClr val="000000"/>
                </a:solidFill>
                <a:ea typeface="Times New Roman" panose="02020603050405020304" pitchFamily="18" charset="0"/>
              </a:rPr>
              <a:t>tổ</a:t>
            </a:r>
            <a:r>
              <a:rPr lang="en-US" sz="2800" b="1" dirty="0">
                <a:solidFill>
                  <a:srgbClr val="000000"/>
                </a:solidFill>
                <a:ea typeface="Times New Roman" panose="02020603050405020304" pitchFamily="18" charset="0"/>
              </a:rPr>
              <a:t> </a:t>
            </a:r>
            <a:r>
              <a:rPr lang="en-US" sz="2800" b="1" dirty="0" err="1">
                <a:solidFill>
                  <a:srgbClr val="000000"/>
                </a:solidFill>
                <a:ea typeface="Times New Roman" panose="02020603050405020304" pitchFamily="18" charset="0"/>
              </a:rPr>
              <a:t>chức</a:t>
            </a:r>
            <a:r>
              <a:rPr lang="en-US" sz="2800" b="1" dirty="0">
                <a:solidFill>
                  <a:srgbClr val="000000"/>
                </a:solidFill>
                <a:ea typeface="Times New Roman" panose="02020603050405020304" pitchFamily="18" charset="0"/>
              </a:rPr>
              <a:t> </a:t>
            </a:r>
            <a:r>
              <a:rPr lang="en-US" sz="2800" b="1" dirty="0" err="1">
                <a:solidFill>
                  <a:srgbClr val="000000"/>
                </a:solidFill>
                <a:ea typeface="Times New Roman" panose="02020603050405020304" pitchFamily="18" charset="0"/>
              </a:rPr>
              <a:t>dạy</a:t>
            </a:r>
            <a:r>
              <a:rPr lang="en-US" sz="2800" b="1" dirty="0">
                <a:solidFill>
                  <a:srgbClr val="000000"/>
                </a:solidFill>
                <a:ea typeface="Times New Roman" panose="02020603050405020304" pitchFamily="18" charset="0"/>
              </a:rPr>
              <a:t> </a:t>
            </a:r>
            <a:r>
              <a:rPr lang="en-US" sz="2800" b="1" dirty="0" err="1">
                <a:solidFill>
                  <a:srgbClr val="000000"/>
                </a:solidFill>
                <a:ea typeface="Times New Roman" panose="02020603050405020304" pitchFamily="18" charset="0"/>
              </a:rPr>
              <a:t>học</a:t>
            </a:r>
            <a:r>
              <a:rPr lang="en-US" sz="2800" b="1" dirty="0">
                <a:solidFill>
                  <a:srgbClr val="000000"/>
                </a:solidFill>
                <a:ea typeface="Times New Roman" panose="02020603050405020304" pitchFamily="18" charset="0"/>
              </a:rPr>
              <a:t> </a:t>
            </a:r>
            <a:r>
              <a:rPr lang="en-US" sz="2800" b="1" dirty="0" err="1">
                <a:solidFill>
                  <a:srgbClr val="000000"/>
                </a:solidFill>
                <a:ea typeface="Times New Roman" panose="02020603050405020304" pitchFamily="18" charset="0"/>
              </a:rPr>
              <a:t>sử</a:t>
            </a:r>
            <a:r>
              <a:rPr lang="en-US" sz="2800" b="1" dirty="0">
                <a:solidFill>
                  <a:srgbClr val="000000"/>
                </a:solidFill>
                <a:ea typeface="Times New Roman" panose="02020603050405020304" pitchFamily="18" charset="0"/>
              </a:rPr>
              <a:t> </a:t>
            </a:r>
            <a:r>
              <a:rPr lang="en-US" sz="2800" b="1" dirty="0" err="1">
                <a:solidFill>
                  <a:srgbClr val="000000"/>
                </a:solidFill>
                <a:ea typeface="Times New Roman" panose="02020603050405020304" pitchFamily="18" charset="0"/>
              </a:rPr>
              <a:t>dụng</a:t>
            </a:r>
            <a:r>
              <a:rPr lang="en-US" sz="2800" b="1" dirty="0">
                <a:solidFill>
                  <a:srgbClr val="000000"/>
                </a:solidFill>
                <a:ea typeface="Times New Roman" panose="02020603050405020304" pitchFamily="18" charset="0"/>
              </a:rPr>
              <a:t> </a:t>
            </a:r>
            <a:r>
              <a:rPr lang="en-US" sz="2800" b="1" dirty="0" err="1">
                <a:solidFill>
                  <a:srgbClr val="000000"/>
                </a:solidFill>
                <a:ea typeface="Times New Roman" panose="02020603050405020304" pitchFamily="18" charset="0"/>
              </a:rPr>
              <a:t>trò</a:t>
            </a:r>
            <a:r>
              <a:rPr lang="en-US" sz="2800" b="1" dirty="0">
                <a:solidFill>
                  <a:srgbClr val="000000"/>
                </a:solidFill>
                <a:ea typeface="Times New Roman" panose="02020603050405020304" pitchFamily="18" charset="0"/>
              </a:rPr>
              <a:t> </a:t>
            </a:r>
            <a:r>
              <a:rPr lang="en-US" sz="2800" b="1" dirty="0" err="1">
                <a:solidFill>
                  <a:srgbClr val="000000"/>
                </a:solidFill>
                <a:ea typeface="Times New Roman" panose="02020603050405020304" pitchFamily="18" charset="0"/>
              </a:rPr>
              <a:t>chơi</a:t>
            </a:r>
            <a:r>
              <a:rPr lang="en-US" sz="2800" b="1" dirty="0">
                <a:solidFill>
                  <a:srgbClr val="000000"/>
                </a:solidFill>
                <a:ea typeface="Times New Roman" panose="02020603050405020304" pitchFamily="18" charset="0"/>
              </a:rPr>
              <a:t> HS  </a:t>
            </a:r>
            <a:r>
              <a:rPr lang="en-US" sz="2800" b="1" dirty="0" err="1">
                <a:solidFill>
                  <a:srgbClr val="000000"/>
                </a:solidFill>
                <a:ea typeface="Times New Roman" panose="02020603050405020304" pitchFamily="18" charset="0"/>
              </a:rPr>
              <a:t>thiết</a:t>
            </a:r>
            <a:r>
              <a:rPr lang="en-US" sz="2800" b="1" dirty="0">
                <a:solidFill>
                  <a:srgbClr val="000000"/>
                </a:solidFill>
                <a:ea typeface="Times New Roman" panose="02020603050405020304" pitchFamily="18" charset="0"/>
              </a:rPr>
              <a:t> </a:t>
            </a:r>
            <a:r>
              <a:rPr lang="en-US" sz="2800" b="1" dirty="0" err="1">
                <a:solidFill>
                  <a:srgbClr val="000000"/>
                </a:solidFill>
                <a:ea typeface="Times New Roman" panose="02020603050405020304" pitchFamily="18" charset="0"/>
              </a:rPr>
              <a:t>kế</a:t>
            </a:r>
            <a:r>
              <a:rPr lang="en-US" sz="2800" dirty="0">
                <a:solidFill>
                  <a:srgbClr val="000000"/>
                </a:solidFill>
                <a:ea typeface="Times New Roman" panose="02020603050405020304" pitchFamily="18" charset="0"/>
              </a:rPr>
              <a:t> </a:t>
            </a:r>
            <a:endParaRPr lang="en-US" sz="2800" dirty="0">
              <a:ea typeface="Calibri" panose="020F050202020403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2122" y="2212257"/>
            <a:ext cx="5710477" cy="443926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232" y="1066536"/>
            <a:ext cx="5768668" cy="4000500"/>
          </a:xfrm>
          <a:prstGeom prst="rect">
            <a:avLst/>
          </a:prstGeom>
        </p:spPr>
      </p:pic>
    </p:spTree>
    <p:extLst>
      <p:ext uri="{BB962C8B-B14F-4D97-AF65-F5344CB8AC3E}">
        <p14:creationId xmlns:p14="http://schemas.microsoft.com/office/powerpoint/2010/main" val="33129016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6512"/>
            <a:ext cx="12192000" cy="6858000"/>
          </a:xfrm>
          <a:prstGeom prst="rect">
            <a:avLst/>
          </a:prstGeom>
          <a:solidFill>
            <a:schemeClr val="accent2">
              <a:lumMod val="20000"/>
              <a:lumOff val="80000"/>
            </a:schemeClr>
          </a:solidFill>
        </p:spPr>
      </p:pic>
      <p:sp>
        <p:nvSpPr>
          <p:cNvPr id="29" name="Rectangle 28"/>
          <p:cNvSpPr/>
          <p:nvPr/>
        </p:nvSpPr>
        <p:spPr bwMode="auto">
          <a:xfrm>
            <a:off x="425619" y="228600"/>
            <a:ext cx="5158791" cy="1069834"/>
          </a:xfrm>
          <a:prstGeom prst="rect">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grpSp>
        <p:nvGrpSpPr>
          <p:cNvPr id="18" name="Group 17"/>
          <p:cNvGrpSpPr/>
          <p:nvPr/>
        </p:nvGrpSpPr>
        <p:grpSpPr>
          <a:xfrm>
            <a:off x="4939322" y="836975"/>
            <a:ext cx="435367" cy="435806"/>
            <a:chOff x="4290008" y="4767262"/>
            <a:chExt cx="902113" cy="1014412"/>
          </a:xfrm>
          <a:solidFill>
            <a:schemeClr val="bg1"/>
          </a:solidFill>
        </p:grpSpPr>
        <p:sp>
          <p:nvSpPr>
            <p:cNvPr id="21" name="Freeform 20"/>
            <p:cNvSpPr/>
            <p:nvPr/>
          </p:nvSpPr>
          <p:spPr>
            <a:xfrm>
              <a:off x="4452718" y="4859705"/>
              <a:ext cx="602358" cy="590551"/>
            </a:xfrm>
            <a:custGeom>
              <a:avLst/>
              <a:gdLst>
                <a:gd name="connsiteX0" fmla="*/ 107157 w 564357"/>
                <a:gd name="connsiteY0" fmla="*/ 600075 h 600075"/>
                <a:gd name="connsiteX1" fmla="*/ 107157 w 564357"/>
                <a:gd name="connsiteY1" fmla="*/ 531019 h 600075"/>
                <a:gd name="connsiteX2" fmla="*/ 0 w 564357"/>
                <a:gd name="connsiteY2" fmla="*/ 173831 h 600075"/>
                <a:gd name="connsiteX3" fmla="*/ 283369 w 564357"/>
                <a:gd name="connsiteY3" fmla="*/ 0 h 600075"/>
                <a:gd name="connsiteX4" fmla="*/ 526257 w 564357"/>
                <a:gd name="connsiteY4" fmla="*/ 138112 h 600075"/>
                <a:gd name="connsiteX5" fmla="*/ 564357 w 564357"/>
                <a:gd name="connsiteY5" fmla="*/ 407194 h 600075"/>
                <a:gd name="connsiteX6" fmla="*/ 445294 w 564357"/>
                <a:gd name="connsiteY6" fmla="*/ 557212 h 600075"/>
                <a:gd name="connsiteX7" fmla="*/ 445294 w 564357"/>
                <a:gd name="connsiteY7" fmla="*/ 588169 h 600075"/>
                <a:gd name="connsiteX8" fmla="*/ 342900 w 564357"/>
                <a:gd name="connsiteY8" fmla="*/ 588169 h 600075"/>
                <a:gd name="connsiteX9" fmla="*/ 342900 w 564357"/>
                <a:gd name="connsiteY9" fmla="*/ 481012 h 600075"/>
                <a:gd name="connsiteX10" fmla="*/ 476250 w 564357"/>
                <a:gd name="connsiteY10" fmla="*/ 307181 h 600075"/>
                <a:gd name="connsiteX11" fmla="*/ 285750 w 564357"/>
                <a:gd name="connsiteY11" fmla="*/ 119062 h 600075"/>
                <a:gd name="connsiteX12" fmla="*/ 92869 w 564357"/>
                <a:gd name="connsiteY12" fmla="*/ 316706 h 600075"/>
                <a:gd name="connsiteX13" fmla="*/ 207169 w 564357"/>
                <a:gd name="connsiteY13" fmla="*/ 485775 h 600075"/>
                <a:gd name="connsiteX14" fmla="*/ 207169 w 564357"/>
                <a:gd name="connsiteY14" fmla="*/ 592931 h 600075"/>
                <a:gd name="connsiteX15" fmla="*/ 107157 w 564357"/>
                <a:gd name="connsiteY15" fmla="*/ 600075 h 600075"/>
                <a:gd name="connsiteX0" fmla="*/ 109538 w 564357"/>
                <a:gd name="connsiteY0" fmla="*/ 590550 h 592931"/>
                <a:gd name="connsiteX1" fmla="*/ 107157 w 564357"/>
                <a:gd name="connsiteY1" fmla="*/ 531019 h 592931"/>
                <a:gd name="connsiteX2" fmla="*/ 0 w 564357"/>
                <a:gd name="connsiteY2" fmla="*/ 173831 h 592931"/>
                <a:gd name="connsiteX3" fmla="*/ 283369 w 564357"/>
                <a:gd name="connsiteY3" fmla="*/ 0 h 592931"/>
                <a:gd name="connsiteX4" fmla="*/ 526257 w 564357"/>
                <a:gd name="connsiteY4" fmla="*/ 138112 h 592931"/>
                <a:gd name="connsiteX5" fmla="*/ 564357 w 564357"/>
                <a:gd name="connsiteY5" fmla="*/ 407194 h 592931"/>
                <a:gd name="connsiteX6" fmla="*/ 445294 w 564357"/>
                <a:gd name="connsiteY6" fmla="*/ 557212 h 592931"/>
                <a:gd name="connsiteX7" fmla="*/ 445294 w 564357"/>
                <a:gd name="connsiteY7" fmla="*/ 588169 h 592931"/>
                <a:gd name="connsiteX8" fmla="*/ 342900 w 564357"/>
                <a:gd name="connsiteY8" fmla="*/ 588169 h 592931"/>
                <a:gd name="connsiteX9" fmla="*/ 342900 w 564357"/>
                <a:gd name="connsiteY9" fmla="*/ 481012 h 592931"/>
                <a:gd name="connsiteX10" fmla="*/ 476250 w 564357"/>
                <a:gd name="connsiteY10" fmla="*/ 307181 h 592931"/>
                <a:gd name="connsiteX11" fmla="*/ 285750 w 564357"/>
                <a:gd name="connsiteY11" fmla="*/ 119062 h 592931"/>
                <a:gd name="connsiteX12" fmla="*/ 92869 w 564357"/>
                <a:gd name="connsiteY12" fmla="*/ 316706 h 592931"/>
                <a:gd name="connsiteX13" fmla="*/ 207169 w 564357"/>
                <a:gd name="connsiteY13" fmla="*/ 485775 h 592931"/>
                <a:gd name="connsiteX14" fmla="*/ 207169 w 564357"/>
                <a:gd name="connsiteY14" fmla="*/ 592931 h 592931"/>
                <a:gd name="connsiteX15" fmla="*/ 109538 w 564357"/>
                <a:gd name="connsiteY15" fmla="*/ 590550 h 592931"/>
                <a:gd name="connsiteX0" fmla="*/ 121444 w 576263"/>
                <a:gd name="connsiteY0" fmla="*/ 590550 h 592931"/>
                <a:gd name="connsiteX1" fmla="*/ 119063 w 576263"/>
                <a:gd name="connsiteY1" fmla="*/ 531019 h 592931"/>
                <a:gd name="connsiteX2" fmla="*/ 11906 w 576263"/>
                <a:gd name="connsiteY2" fmla="*/ 173831 h 592931"/>
                <a:gd name="connsiteX3" fmla="*/ 295275 w 576263"/>
                <a:gd name="connsiteY3" fmla="*/ 0 h 592931"/>
                <a:gd name="connsiteX4" fmla="*/ 538163 w 576263"/>
                <a:gd name="connsiteY4" fmla="*/ 138112 h 592931"/>
                <a:gd name="connsiteX5" fmla="*/ 576263 w 576263"/>
                <a:gd name="connsiteY5" fmla="*/ 407194 h 592931"/>
                <a:gd name="connsiteX6" fmla="*/ 457200 w 576263"/>
                <a:gd name="connsiteY6" fmla="*/ 557212 h 592931"/>
                <a:gd name="connsiteX7" fmla="*/ 457200 w 576263"/>
                <a:gd name="connsiteY7" fmla="*/ 588169 h 592931"/>
                <a:gd name="connsiteX8" fmla="*/ 354806 w 576263"/>
                <a:gd name="connsiteY8" fmla="*/ 588169 h 592931"/>
                <a:gd name="connsiteX9" fmla="*/ 354806 w 576263"/>
                <a:gd name="connsiteY9" fmla="*/ 481012 h 592931"/>
                <a:gd name="connsiteX10" fmla="*/ 488156 w 576263"/>
                <a:gd name="connsiteY10" fmla="*/ 307181 h 592931"/>
                <a:gd name="connsiteX11" fmla="*/ 297656 w 576263"/>
                <a:gd name="connsiteY11" fmla="*/ 119062 h 592931"/>
                <a:gd name="connsiteX12" fmla="*/ 104775 w 576263"/>
                <a:gd name="connsiteY12" fmla="*/ 316706 h 592931"/>
                <a:gd name="connsiteX13" fmla="*/ 219075 w 576263"/>
                <a:gd name="connsiteY13" fmla="*/ 485775 h 592931"/>
                <a:gd name="connsiteX14" fmla="*/ 219075 w 576263"/>
                <a:gd name="connsiteY14" fmla="*/ 592931 h 592931"/>
                <a:gd name="connsiteX15" fmla="*/ 121444 w 576263"/>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97304"/>
                <a:gd name="connsiteY0" fmla="*/ 590550 h 592931"/>
                <a:gd name="connsiteX1" fmla="*/ 123129 w 597304"/>
                <a:gd name="connsiteY1" fmla="*/ 531019 h 592931"/>
                <a:gd name="connsiteX2" fmla="*/ 15972 w 597304"/>
                <a:gd name="connsiteY2" fmla="*/ 173831 h 592931"/>
                <a:gd name="connsiteX3" fmla="*/ 299341 w 597304"/>
                <a:gd name="connsiteY3" fmla="*/ 0 h 592931"/>
                <a:gd name="connsiteX4" fmla="*/ 542229 w 597304"/>
                <a:gd name="connsiteY4" fmla="*/ 138112 h 592931"/>
                <a:gd name="connsiteX5" fmla="*/ 580329 w 597304"/>
                <a:gd name="connsiteY5" fmla="*/ 407194 h 592931"/>
                <a:gd name="connsiteX6" fmla="*/ 461266 w 597304"/>
                <a:gd name="connsiteY6" fmla="*/ 557212 h 592931"/>
                <a:gd name="connsiteX7" fmla="*/ 461266 w 597304"/>
                <a:gd name="connsiteY7" fmla="*/ 588169 h 592931"/>
                <a:gd name="connsiteX8" fmla="*/ 358872 w 597304"/>
                <a:gd name="connsiteY8" fmla="*/ 588169 h 592931"/>
                <a:gd name="connsiteX9" fmla="*/ 358872 w 597304"/>
                <a:gd name="connsiteY9" fmla="*/ 481012 h 592931"/>
                <a:gd name="connsiteX10" fmla="*/ 492222 w 597304"/>
                <a:gd name="connsiteY10" fmla="*/ 307181 h 592931"/>
                <a:gd name="connsiteX11" fmla="*/ 301722 w 597304"/>
                <a:gd name="connsiteY11" fmla="*/ 119062 h 592931"/>
                <a:gd name="connsiteX12" fmla="*/ 108841 w 597304"/>
                <a:gd name="connsiteY12" fmla="*/ 316706 h 592931"/>
                <a:gd name="connsiteX13" fmla="*/ 223141 w 597304"/>
                <a:gd name="connsiteY13" fmla="*/ 485775 h 592931"/>
                <a:gd name="connsiteX14" fmla="*/ 223141 w 597304"/>
                <a:gd name="connsiteY14" fmla="*/ 592931 h 592931"/>
                <a:gd name="connsiteX15" fmla="*/ 125510 w 597304"/>
                <a:gd name="connsiteY15" fmla="*/ 590550 h 592931"/>
                <a:gd name="connsiteX0" fmla="*/ 125510 w 599510"/>
                <a:gd name="connsiteY0" fmla="*/ 590550 h 592931"/>
                <a:gd name="connsiteX1" fmla="*/ 123129 w 599510"/>
                <a:gd name="connsiteY1" fmla="*/ 531019 h 592931"/>
                <a:gd name="connsiteX2" fmla="*/ 15972 w 599510"/>
                <a:gd name="connsiteY2" fmla="*/ 173831 h 592931"/>
                <a:gd name="connsiteX3" fmla="*/ 299341 w 599510"/>
                <a:gd name="connsiteY3" fmla="*/ 0 h 592931"/>
                <a:gd name="connsiteX4" fmla="*/ 549373 w 599510"/>
                <a:gd name="connsiteY4" fmla="*/ 133349 h 592931"/>
                <a:gd name="connsiteX5" fmla="*/ 580329 w 599510"/>
                <a:gd name="connsiteY5" fmla="*/ 407194 h 592931"/>
                <a:gd name="connsiteX6" fmla="*/ 461266 w 599510"/>
                <a:gd name="connsiteY6" fmla="*/ 557212 h 592931"/>
                <a:gd name="connsiteX7" fmla="*/ 461266 w 599510"/>
                <a:gd name="connsiteY7" fmla="*/ 588169 h 592931"/>
                <a:gd name="connsiteX8" fmla="*/ 358872 w 599510"/>
                <a:gd name="connsiteY8" fmla="*/ 588169 h 592931"/>
                <a:gd name="connsiteX9" fmla="*/ 358872 w 599510"/>
                <a:gd name="connsiteY9" fmla="*/ 481012 h 592931"/>
                <a:gd name="connsiteX10" fmla="*/ 492222 w 599510"/>
                <a:gd name="connsiteY10" fmla="*/ 307181 h 592931"/>
                <a:gd name="connsiteX11" fmla="*/ 301722 w 599510"/>
                <a:gd name="connsiteY11" fmla="*/ 119062 h 592931"/>
                <a:gd name="connsiteX12" fmla="*/ 108841 w 599510"/>
                <a:gd name="connsiteY12" fmla="*/ 316706 h 592931"/>
                <a:gd name="connsiteX13" fmla="*/ 223141 w 599510"/>
                <a:gd name="connsiteY13" fmla="*/ 485775 h 592931"/>
                <a:gd name="connsiteX14" fmla="*/ 223141 w 599510"/>
                <a:gd name="connsiteY14" fmla="*/ 592931 h 592931"/>
                <a:gd name="connsiteX15" fmla="*/ 125510 w 599510"/>
                <a:gd name="connsiteY15" fmla="*/ 590550 h 592931"/>
                <a:gd name="connsiteX0" fmla="*/ 125510 w 599510"/>
                <a:gd name="connsiteY0" fmla="*/ 590550 h 592931"/>
                <a:gd name="connsiteX1" fmla="*/ 123129 w 599510"/>
                <a:gd name="connsiteY1" fmla="*/ 531019 h 592931"/>
                <a:gd name="connsiteX2" fmla="*/ 15972 w 599510"/>
                <a:gd name="connsiteY2" fmla="*/ 173831 h 592931"/>
                <a:gd name="connsiteX3" fmla="*/ 299341 w 599510"/>
                <a:gd name="connsiteY3" fmla="*/ 0 h 592931"/>
                <a:gd name="connsiteX4" fmla="*/ 549373 w 599510"/>
                <a:gd name="connsiteY4" fmla="*/ 133349 h 592931"/>
                <a:gd name="connsiteX5" fmla="*/ 580329 w 599510"/>
                <a:gd name="connsiteY5" fmla="*/ 407194 h 592931"/>
                <a:gd name="connsiteX6" fmla="*/ 461266 w 599510"/>
                <a:gd name="connsiteY6" fmla="*/ 557212 h 592931"/>
                <a:gd name="connsiteX7" fmla="*/ 461266 w 599510"/>
                <a:gd name="connsiteY7" fmla="*/ 588169 h 592931"/>
                <a:gd name="connsiteX8" fmla="*/ 358872 w 599510"/>
                <a:gd name="connsiteY8" fmla="*/ 588169 h 592931"/>
                <a:gd name="connsiteX9" fmla="*/ 358872 w 599510"/>
                <a:gd name="connsiteY9" fmla="*/ 481012 h 592931"/>
                <a:gd name="connsiteX10" fmla="*/ 492222 w 599510"/>
                <a:gd name="connsiteY10" fmla="*/ 307181 h 592931"/>
                <a:gd name="connsiteX11" fmla="*/ 301722 w 599510"/>
                <a:gd name="connsiteY11" fmla="*/ 119062 h 592931"/>
                <a:gd name="connsiteX12" fmla="*/ 108841 w 599510"/>
                <a:gd name="connsiteY12" fmla="*/ 316706 h 592931"/>
                <a:gd name="connsiteX13" fmla="*/ 223141 w 599510"/>
                <a:gd name="connsiteY13" fmla="*/ 485775 h 592931"/>
                <a:gd name="connsiteX14" fmla="*/ 223141 w 599510"/>
                <a:gd name="connsiteY14" fmla="*/ 592931 h 592931"/>
                <a:gd name="connsiteX15" fmla="*/ 125510 w 599510"/>
                <a:gd name="connsiteY15" fmla="*/ 590550 h 592931"/>
                <a:gd name="connsiteX0" fmla="*/ 125510 w 595939"/>
                <a:gd name="connsiteY0" fmla="*/ 590550 h 592931"/>
                <a:gd name="connsiteX1" fmla="*/ 123129 w 595939"/>
                <a:gd name="connsiteY1" fmla="*/ 531019 h 592931"/>
                <a:gd name="connsiteX2" fmla="*/ 15972 w 595939"/>
                <a:gd name="connsiteY2" fmla="*/ 173831 h 592931"/>
                <a:gd name="connsiteX3" fmla="*/ 299341 w 595939"/>
                <a:gd name="connsiteY3" fmla="*/ 0 h 592931"/>
                <a:gd name="connsiteX4" fmla="*/ 549373 w 595939"/>
                <a:gd name="connsiteY4" fmla="*/ 133349 h 592931"/>
                <a:gd name="connsiteX5" fmla="*/ 580329 w 595939"/>
                <a:gd name="connsiteY5" fmla="*/ 407194 h 592931"/>
                <a:gd name="connsiteX6" fmla="*/ 461266 w 595939"/>
                <a:gd name="connsiteY6" fmla="*/ 557212 h 592931"/>
                <a:gd name="connsiteX7" fmla="*/ 461266 w 595939"/>
                <a:gd name="connsiteY7" fmla="*/ 588169 h 592931"/>
                <a:gd name="connsiteX8" fmla="*/ 358872 w 595939"/>
                <a:gd name="connsiteY8" fmla="*/ 588169 h 592931"/>
                <a:gd name="connsiteX9" fmla="*/ 358872 w 595939"/>
                <a:gd name="connsiteY9" fmla="*/ 481012 h 592931"/>
                <a:gd name="connsiteX10" fmla="*/ 492222 w 595939"/>
                <a:gd name="connsiteY10" fmla="*/ 307181 h 592931"/>
                <a:gd name="connsiteX11" fmla="*/ 301722 w 595939"/>
                <a:gd name="connsiteY11" fmla="*/ 119062 h 592931"/>
                <a:gd name="connsiteX12" fmla="*/ 108841 w 595939"/>
                <a:gd name="connsiteY12" fmla="*/ 316706 h 592931"/>
                <a:gd name="connsiteX13" fmla="*/ 223141 w 595939"/>
                <a:gd name="connsiteY13" fmla="*/ 485775 h 592931"/>
                <a:gd name="connsiteX14" fmla="*/ 223141 w 595939"/>
                <a:gd name="connsiteY14" fmla="*/ 592931 h 592931"/>
                <a:gd name="connsiteX15" fmla="*/ 125510 w 595939"/>
                <a:gd name="connsiteY15" fmla="*/ 590550 h 592931"/>
                <a:gd name="connsiteX0" fmla="*/ 125510 w 595939"/>
                <a:gd name="connsiteY0" fmla="*/ 590550 h 592931"/>
                <a:gd name="connsiteX1" fmla="*/ 123129 w 595939"/>
                <a:gd name="connsiteY1" fmla="*/ 531019 h 592931"/>
                <a:gd name="connsiteX2" fmla="*/ 15972 w 595939"/>
                <a:gd name="connsiteY2" fmla="*/ 173831 h 592931"/>
                <a:gd name="connsiteX3" fmla="*/ 299341 w 595939"/>
                <a:gd name="connsiteY3" fmla="*/ 0 h 592931"/>
                <a:gd name="connsiteX4" fmla="*/ 549373 w 595939"/>
                <a:gd name="connsiteY4" fmla="*/ 133349 h 592931"/>
                <a:gd name="connsiteX5" fmla="*/ 580329 w 595939"/>
                <a:gd name="connsiteY5" fmla="*/ 407194 h 592931"/>
                <a:gd name="connsiteX6" fmla="*/ 461266 w 595939"/>
                <a:gd name="connsiteY6" fmla="*/ 557212 h 592931"/>
                <a:gd name="connsiteX7" fmla="*/ 461266 w 595939"/>
                <a:gd name="connsiteY7" fmla="*/ 588169 h 592931"/>
                <a:gd name="connsiteX8" fmla="*/ 358872 w 595939"/>
                <a:gd name="connsiteY8" fmla="*/ 588169 h 592931"/>
                <a:gd name="connsiteX9" fmla="*/ 358872 w 595939"/>
                <a:gd name="connsiteY9" fmla="*/ 481012 h 592931"/>
                <a:gd name="connsiteX10" fmla="*/ 492222 w 595939"/>
                <a:gd name="connsiteY10" fmla="*/ 307181 h 592931"/>
                <a:gd name="connsiteX11" fmla="*/ 301722 w 595939"/>
                <a:gd name="connsiteY11" fmla="*/ 119062 h 592931"/>
                <a:gd name="connsiteX12" fmla="*/ 108841 w 595939"/>
                <a:gd name="connsiteY12" fmla="*/ 316706 h 592931"/>
                <a:gd name="connsiteX13" fmla="*/ 223141 w 595939"/>
                <a:gd name="connsiteY13" fmla="*/ 485775 h 592931"/>
                <a:gd name="connsiteX14" fmla="*/ 223141 w 595939"/>
                <a:gd name="connsiteY14" fmla="*/ 592931 h 592931"/>
                <a:gd name="connsiteX15" fmla="*/ 125510 w 595939"/>
                <a:gd name="connsiteY15" fmla="*/ 590550 h 592931"/>
                <a:gd name="connsiteX0" fmla="*/ 125510 w 553955"/>
                <a:gd name="connsiteY0" fmla="*/ 590550 h 592931"/>
                <a:gd name="connsiteX1" fmla="*/ 123129 w 553955"/>
                <a:gd name="connsiteY1" fmla="*/ 531019 h 592931"/>
                <a:gd name="connsiteX2" fmla="*/ 15972 w 553955"/>
                <a:gd name="connsiteY2" fmla="*/ 173831 h 592931"/>
                <a:gd name="connsiteX3" fmla="*/ 299341 w 553955"/>
                <a:gd name="connsiteY3" fmla="*/ 0 h 592931"/>
                <a:gd name="connsiteX4" fmla="*/ 549373 w 553955"/>
                <a:gd name="connsiteY4" fmla="*/ 133349 h 592931"/>
                <a:gd name="connsiteX5" fmla="*/ 461266 w 553955"/>
                <a:gd name="connsiteY5" fmla="*/ 557212 h 592931"/>
                <a:gd name="connsiteX6" fmla="*/ 461266 w 553955"/>
                <a:gd name="connsiteY6" fmla="*/ 588169 h 592931"/>
                <a:gd name="connsiteX7" fmla="*/ 358872 w 553955"/>
                <a:gd name="connsiteY7" fmla="*/ 588169 h 592931"/>
                <a:gd name="connsiteX8" fmla="*/ 358872 w 553955"/>
                <a:gd name="connsiteY8" fmla="*/ 481012 h 592931"/>
                <a:gd name="connsiteX9" fmla="*/ 492222 w 553955"/>
                <a:gd name="connsiteY9" fmla="*/ 307181 h 592931"/>
                <a:gd name="connsiteX10" fmla="*/ 301722 w 553955"/>
                <a:gd name="connsiteY10" fmla="*/ 119062 h 592931"/>
                <a:gd name="connsiteX11" fmla="*/ 108841 w 553955"/>
                <a:gd name="connsiteY11" fmla="*/ 316706 h 592931"/>
                <a:gd name="connsiteX12" fmla="*/ 223141 w 553955"/>
                <a:gd name="connsiteY12" fmla="*/ 485775 h 592931"/>
                <a:gd name="connsiteX13" fmla="*/ 223141 w 553955"/>
                <a:gd name="connsiteY13" fmla="*/ 592931 h 592931"/>
                <a:gd name="connsiteX14" fmla="*/ 125510 w 553955"/>
                <a:gd name="connsiteY14" fmla="*/ 590550 h 592931"/>
                <a:gd name="connsiteX0" fmla="*/ 125510 w 596292"/>
                <a:gd name="connsiteY0" fmla="*/ 590550 h 592931"/>
                <a:gd name="connsiteX1" fmla="*/ 123129 w 596292"/>
                <a:gd name="connsiteY1" fmla="*/ 531019 h 592931"/>
                <a:gd name="connsiteX2" fmla="*/ 15972 w 596292"/>
                <a:gd name="connsiteY2" fmla="*/ 173831 h 592931"/>
                <a:gd name="connsiteX3" fmla="*/ 299341 w 596292"/>
                <a:gd name="connsiteY3" fmla="*/ 0 h 592931"/>
                <a:gd name="connsiteX4" fmla="*/ 549373 w 596292"/>
                <a:gd name="connsiteY4" fmla="*/ 133349 h 592931"/>
                <a:gd name="connsiteX5" fmla="*/ 461266 w 596292"/>
                <a:gd name="connsiteY5" fmla="*/ 557212 h 592931"/>
                <a:gd name="connsiteX6" fmla="*/ 461266 w 596292"/>
                <a:gd name="connsiteY6" fmla="*/ 588169 h 592931"/>
                <a:gd name="connsiteX7" fmla="*/ 358872 w 596292"/>
                <a:gd name="connsiteY7" fmla="*/ 588169 h 592931"/>
                <a:gd name="connsiteX8" fmla="*/ 358872 w 596292"/>
                <a:gd name="connsiteY8" fmla="*/ 481012 h 592931"/>
                <a:gd name="connsiteX9" fmla="*/ 492222 w 596292"/>
                <a:gd name="connsiteY9" fmla="*/ 307181 h 592931"/>
                <a:gd name="connsiteX10" fmla="*/ 301722 w 596292"/>
                <a:gd name="connsiteY10" fmla="*/ 119062 h 592931"/>
                <a:gd name="connsiteX11" fmla="*/ 108841 w 596292"/>
                <a:gd name="connsiteY11" fmla="*/ 316706 h 592931"/>
                <a:gd name="connsiteX12" fmla="*/ 223141 w 596292"/>
                <a:gd name="connsiteY12" fmla="*/ 485775 h 592931"/>
                <a:gd name="connsiteX13" fmla="*/ 223141 w 596292"/>
                <a:gd name="connsiteY13" fmla="*/ 592931 h 592931"/>
                <a:gd name="connsiteX14" fmla="*/ 125510 w 596292"/>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58872 w 602358"/>
                <a:gd name="connsiteY8" fmla="*/ 48101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15997 w 602358"/>
                <a:gd name="connsiteY12" fmla="*/ 495300 h 592931"/>
                <a:gd name="connsiteX13" fmla="*/ 223141 w 602358"/>
                <a:gd name="connsiteY13" fmla="*/ 592931 h 592931"/>
                <a:gd name="connsiteX14" fmla="*/ 125510 w 602358"/>
                <a:gd name="connsiteY14" fmla="*/ 590550 h 592931"/>
                <a:gd name="connsiteX0" fmla="*/ 125510 w 602358"/>
                <a:gd name="connsiteY0" fmla="*/ 590589 h 592970"/>
                <a:gd name="connsiteX1" fmla="*/ 123129 w 602358"/>
                <a:gd name="connsiteY1" fmla="*/ 531058 h 592970"/>
                <a:gd name="connsiteX2" fmla="*/ 15972 w 602358"/>
                <a:gd name="connsiteY2" fmla="*/ 173870 h 592970"/>
                <a:gd name="connsiteX3" fmla="*/ 299341 w 602358"/>
                <a:gd name="connsiteY3" fmla="*/ 39 h 592970"/>
                <a:gd name="connsiteX4" fmla="*/ 549373 w 602358"/>
                <a:gd name="connsiteY4" fmla="*/ 133388 h 592970"/>
                <a:gd name="connsiteX5" fmla="*/ 461266 w 602358"/>
                <a:gd name="connsiteY5" fmla="*/ 557251 h 592970"/>
                <a:gd name="connsiteX6" fmla="*/ 461266 w 602358"/>
                <a:gd name="connsiteY6" fmla="*/ 588208 h 592970"/>
                <a:gd name="connsiteX7" fmla="*/ 358872 w 602358"/>
                <a:gd name="connsiteY7" fmla="*/ 588208 h 592970"/>
                <a:gd name="connsiteX8" fmla="*/ 368397 w 602358"/>
                <a:gd name="connsiteY8" fmla="*/ 500101 h 592970"/>
                <a:gd name="connsiteX9" fmla="*/ 492222 w 602358"/>
                <a:gd name="connsiteY9" fmla="*/ 307220 h 592970"/>
                <a:gd name="connsiteX10" fmla="*/ 304103 w 602358"/>
                <a:gd name="connsiteY10" fmla="*/ 111957 h 592970"/>
                <a:gd name="connsiteX11" fmla="*/ 108841 w 602358"/>
                <a:gd name="connsiteY11" fmla="*/ 316745 h 592970"/>
                <a:gd name="connsiteX12" fmla="*/ 215997 w 602358"/>
                <a:gd name="connsiteY12" fmla="*/ 495339 h 592970"/>
                <a:gd name="connsiteX13" fmla="*/ 223141 w 602358"/>
                <a:gd name="connsiteY13" fmla="*/ 592970 h 592970"/>
                <a:gd name="connsiteX14" fmla="*/ 125510 w 602358"/>
                <a:gd name="connsiteY14" fmla="*/ 590589 h 592970"/>
                <a:gd name="connsiteX0" fmla="*/ 125510 w 602358"/>
                <a:gd name="connsiteY0" fmla="*/ 590589 h 592970"/>
                <a:gd name="connsiteX1" fmla="*/ 123129 w 602358"/>
                <a:gd name="connsiteY1" fmla="*/ 531058 h 592970"/>
                <a:gd name="connsiteX2" fmla="*/ 15972 w 602358"/>
                <a:gd name="connsiteY2" fmla="*/ 173870 h 592970"/>
                <a:gd name="connsiteX3" fmla="*/ 299341 w 602358"/>
                <a:gd name="connsiteY3" fmla="*/ 39 h 592970"/>
                <a:gd name="connsiteX4" fmla="*/ 549373 w 602358"/>
                <a:gd name="connsiteY4" fmla="*/ 133388 h 592970"/>
                <a:gd name="connsiteX5" fmla="*/ 461266 w 602358"/>
                <a:gd name="connsiteY5" fmla="*/ 557251 h 592970"/>
                <a:gd name="connsiteX6" fmla="*/ 461266 w 602358"/>
                <a:gd name="connsiteY6" fmla="*/ 588208 h 592970"/>
                <a:gd name="connsiteX7" fmla="*/ 358872 w 602358"/>
                <a:gd name="connsiteY7" fmla="*/ 588208 h 592970"/>
                <a:gd name="connsiteX8" fmla="*/ 368397 w 602358"/>
                <a:gd name="connsiteY8" fmla="*/ 500101 h 592970"/>
                <a:gd name="connsiteX9" fmla="*/ 492222 w 602358"/>
                <a:gd name="connsiteY9" fmla="*/ 307220 h 592970"/>
                <a:gd name="connsiteX10" fmla="*/ 304103 w 602358"/>
                <a:gd name="connsiteY10" fmla="*/ 102432 h 592970"/>
                <a:gd name="connsiteX11" fmla="*/ 108841 w 602358"/>
                <a:gd name="connsiteY11" fmla="*/ 316745 h 592970"/>
                <a:gd name="connsiteX12" fmla="*/ 215997 w 602358"/>
                <a:gd name="connsiteY12" fmla="*/ 495339 h 592970"/>
                <a:gd name="connsiteX13" fmla="*/ 223141 w 602358"/>
                <a:gd name="connsiteY13" fmla="*/ 592970 h 592970"/>
                <a:gd name="connsiteX14" fmla="*/ 125510 w 602358"/>
                <a:gd name="connsiteY14" fmla="*/ 590589 h 592970"/>
                <a:gd name="connsiteX0" fmla="*/ 125510 w 602358"/>
                <a:gd name="connsiteY0" fmla="*/ 590589 h 592970"/>
                <a:gd name="connsiteX1" fmla="*/ 123129 w 602358"/>
                <a:gd name="connsiteY1" fmla="*/ 531058 h 592970"/>
                <a:gd name="connsiteX2" fmla="*/ 15972 w 602358"/>
                <a:gd name="connsiteY2" fmla="*/ 173870 h 592970"/>
                <a:gd name="connsiteX3" fmla="*/ 299341 w 602358"/>
                <a:gd name="connsiteY3" fmla="*/ 39 h 592970"/>
                <a:gd name="connsiteX4" fmla="*/ 549373 w 602358"/>
                <a:gd name="connsiteY4" fmla="*/ 133388 h 592970"/>
                <a:gd name="connsiteX5" fmla="*/ 461266 w 602358"/>
                <a:gd name="connsiteY5" fmla="*/ 557251 h 592970"/>
                <a:gd name="connsiteX6" fmla="*/ 461266 w 602358"/>
                <a:gd name="connsiteY6" fmla="*/ 588208 h 592970"/>
                <a:gd name="connsiteX7" fmla="*/ 358872 w 602358"/>
                <a:gd name="connsiteY7" fmla="*/ 588208 h 592970"/>
                <a:gd name="connsiteX8" fmla="*/ 368397 w 602358"/>
                <a:gd name="connsiteY8" fmla="*/ 500101 h 592970"/>
                <a:gd name="connsiteX9" fmla="*/ 492222 w 602358"/>
                <a:gd name="connsiteY9" fmla="*/ 307220 h 592970"/>
                <a:gd name="connsiteX10" fmla="*/ 304103 w 602358"/>
                <a:gd name="connsiteY10" fmla="*/ 102432 h 592970"/>
                <a:gd name="connsiteX11" fmla="*/ 108841 w 602358"/>
                <a:gd name="connsiteY11" fmla="*/ 316745 h 592970"/>
                <a:gd name="connsiteX12" fmla="*/ 215997 w 602358"/>
                <a:gd name="connsiteY12" fmla="*/ 495339 h 592970"/>
                <a:gd name="connsiteX13" fmla="*/ 223141 w 602358"/>
                <a:gd name="connsiteY13" fmla="*/ 592970 h 592970"/>
                <a:gd name="connsiteX14" fmla="*/ 125510 w 602358"/>
                <a:gd name="connsiteY14" fmla="*/ 590589 h 592970"/>
                <a:gd name="connsiteX0" fmla="*/ 125510 w 602358"/>
                <a:gd name="connsiteY0" fmla="*/ 590589 h 592970"/>
                <a:gd name="connsiteX1" fmla="*/ 123129 w 602358"/>
                <a:gd name="connsiteY1" fmla="*/ 531058 h 592970"/>
                <a:gd name="connsiteX2" fmla="*/ 15972 w 602358"/>
                <a:gd name="connsiteY2" fmla="*/ 173870 h 592970"/>
                <a:gd name="connsiteX3" fmla="*/ 299341 w 602358"/>
                <a:gd name="connsiteY3" fmla="*/ 39 h 592970"/>
                <a:gd name="connsiteX4" fmla="*/ 549373 w 602358"/>
                <a:gd name="connsiteY4" fmla="*/ 133388 h 592970"/>
                <a:gd name="connsiteX5" fmla="*/ 461266 w 602358"/>
                <a:gd name="connsiteY5" fmla="*/ 557251 h 592970"/>
                <a:gd name="connsiteX6" fmla="*/ 461266 w 602358"/>
                <a:gd name="connsiteY6" fmla="*/ 588208 h 592970"/>
                <a:gd name="connsiteX7" fmla="*/ 358872 w 602358"/>
                <a:gd name="connsiteY7" fmla="*/ 588208 h 592970"/>
                <a:gd name="connsiteX8" fmla="*/ 368397 w 602358"/>
                <a:gd name="connsiteY8" fmla="*/ 500101 h 592970"/>
                <a:gd name="connsiteX9" fmla="*/ 492222 w 602358"/>
                <a:gd name="connsiteY9" fmla="*/ 307220 h 592970"/>
                <a:gd name="connsiteX10" fmla="*/ 304103 w 602358"/>
                <a:gd name="connsiteY10" fmla="*/ 102432 h 592970"/>
                <a:gd name="connsiteX11" fmla="*/ 108841 w 602358"/>
                <a:gd name="connsiteY11" fmla="*/ 316745 h 592970"/>
                <a:gd name="connsiteX12" fmla="*/ 215997 w 602358"/>
                <a:gd name="connsiteY12" fmla="*/ 495339 h 592970"/>
                <a:gd name="connsiteX13" fmla="*/ 223141 w 602358"/>
                <a:gd name="connsiteY13" fmla="*/ 592970 h 592970"/>
                <a:gd name="connsiteX14" fmla="*/ 125510 w 602358"/>
                <a:gd name="connsiteY14" fmla="*/ 590589 h 592970"/>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02393 h 592931"/>
                <a:gd name="connsiteX11" fmla="*/ 108841 w 602358"/>
                <a:gd name="connsiteY11" fmla="*/ 316706 h 592931"/>
                <a:gd name="connsiteX12" fmla="*/ 215997 w 602358"/>
                <a:gd name="connsiteY12" fmla="*/ 495300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02393 h 592931"/>
                <a:gd name="connsiteX11" fmla="*/ 108841 w 602358"/>
                <a:gd name="connsiteY11" fmla="*/ 316706 h 592931"/>
                <a:gd name="connsiteX12" fmla="*/ 215997 w 602358"/>
                <a:gd name="connsiteY12" fmla="*/ 495300 h 592931"/>
                <a:gd name="connsiteX13" fmla="*/ 223141 w 602358"/>
                <a:gd name="connsiteY13" fmla="*/ 592931 h 592931"/>
                <a:gd name="connsiteX14" fmla="*/ 125510 w 602358"/>
                <a:gd name="connsiteY14" fmla="*/ 590550 h 592931"/>
                <a:gd name="connsiteX0" fmla="*/ 125510 w 602358"/>
                <a:gd name="connsiteY0" fmla="*/ 590550 h 590550"/>
                <a:gd name="connsiteX1" fmla="*/ 123129 w 602358"/>
                <a:gd name="connsiteY1" fmla="*/ 531019 h 590550"/>
                <a:gd name="connsiteX2" fmla="*/ 15972 w 602358"/>
                <a:gd name="connsiteY2" fmla="*/ 173831 h 590550"/>
                <a:gd name="connsiteX3" fmla="*/ 299341 w 602358"/>
                <a:gd name="connsiteY3" fmla="*/ 0 h 590550"/>
                <a:gd name="connsiteX4" fmla="*/ 549373 w 602358"/>
                <a:gd name="connsiteY4" fmla="*/ 133349 h 590550"/>
                <a:gd name="connsiteX5" fmla="*/ 461266 w 602358"/>
                <a:gd name="connsiteY5" fmla="*/ 557212 h 590550"/>
                <a:gd name="connsiteX6" fmla="*/ 461266 w 602358"/>
                <a:gd name="connsiteY6" fmla="*/ 588169 h 590550"/>
                <a:gd name="connsiteX7" fmla="*/ 358872 w 602358"/>
                <a:gd name="connsiteY7" fmla="*/ 588169 h 590550"/>
                <a:gd name="connsiteX8" fmla="*/ 368397 w 602358"/>
                <a:gd name="connsiteY8" fmla="*/ 500062 h 590550"/>
                <a:gd name="connsiteX9" fmla="*/ 492222 w 602358"/>
                <a:gd name="connsiteY9" fmla="*/ 307181 h 590550"/>
                <a:gd name="connsiteX10" fmla="*/ 304103 w 602358"/>
                <a:gd name="connsiteY10" fmla="*/ 102393 h 590550"/>
                <a:gd name="connsiteX11" fmla="*/ 108841 w 602358"/>
                <a:gd name="connsiteY11" fmla="*/ 316706 h 590550"/>
                <a:gd name="connsiteX12" fmla="*/ 215997 w 602358"/>
                <a:gd name="connsiteY12" fmla="*/ 495300 h 590550"/>
                <a:gd name="connsiteX13" fmla="*/ 223141 w 602358"/>
                <a:gd name="connsiteY13" fmla="*/ 583406 h 590550"/>
                <a:gd name="connsiteX14" fmla="*/ 125510 w 602358"/>
                <a:gd name="connsiteY14" fmla="*/ 590550 h 590550"/>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02393 h 592931"/>
                <a:gd name="connsiteX11" fmla="*/ 108841 w 602358"/>
                <a:gd name="connsiteY11" fmla="*/ 316706 h 592931"/>
                <a:gd name="connsiteX12" fmla="*/ 215997 w 602358"/>
                <a:gd name="connsiteY12" fmla="*/ 495300 h 592931"/>
                <a:gd name="connsiteX13" fmla="*/ 220760 w 602358"/>
                <a:gd name="connsiteY13" fmla="*/ 592931 h 592931"/>
                <a:gd name="connsiteX14" fmla="*/ 125510 w 602358"/>
                <a:gd name="connsiteY14" fmla="*/ 590550 h 592931"/>
                <a:gd name="connsiteX0" fmla="*/ 125510 w 602358"/>
                <a:gd name="connsiteY0" fmla="*/ 590550 h 590550"/>
                <a:gd name="connsiteX1" fmla="*/ 123129 w 602358"/>
                <a:gd name="connsiteY1" fmla="*/ 531019 h 590550"/>
                <a:gd name="connsiteX2" fmla="*/ 15972 w 602358"/>
                <a:gd name="connsiteY2" fmla="*/ 173831 h 590550"/>
                <a:gd name="connsiteX3" fmla="*/ 299341 w 602358"/>
                <a:gd name="connsiteY3" fmla="*/ 0 h 590550"/>
                <a:gd name="connsiteX4" fmla="*/ 549373 w 602358"/>
                <a:gd name="connsiteY4" fmla="*/ 133349 h 590550"/>
                <a:gd name="connsiteX5" fmla="*/ 461266 w 602358"/>
                <a:gd name="connsiteY5" fmla="*/ 557212 h 590550"/>
                <a:gd name="connsiteX6" fmla="*/ 461266 w 602358"/>
                <a:gd name="connsiteY6" fmla="*/ 588169 h 590550"/>
                <a:gd name="connsiteX7" fmla="*/ 358872 w 602358"/>
                <a:gd name="connsiteY7" fmla="*/ 588169 h 590550"/>
                <a:gd name="connsiteX8" fmla="*/ 368397 w 602358"/>
                <a:gd name="connsiteY8" fmla="*/ 500062 h 590550"/>
                <a:gd name="connsiteX9" fmla="*/ 492222 w 602358"/>
                <a:gd name="connsiteY9" fmla="*/ 307181 h 590550"/>
                <a:gd name="connsiteX10" fmla="*/ 304103 w 602358"/>
                <a:gd name="connsiteY10" fmla="*/ 102393 h 590550"/>
                <a:gd name="connsiteX11" fmla="*/ 108841 w 602358"/>
                <a:gd name="connsiteY11" fmla="*/ 316706 h 590550"/>
                <a:gd name="connsiteX12" fmla="*/ 215997 w 602358"/>
                <a:gd name="connsiteY12" fmla="*/ 495300 h 590550"/>
                <a:gd name="connsiteX13" fmla="*/ 223141 w 602358"/>
                <a:gd name="connsiteY13" fmla="*/ 585787 h 590550"/>
                <a:gd name="connsiteX14" fmla="*/ 125510 w 602358"/>
                <a:gd name="connsiteY14" fmla="*/ 5905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2358" h="590550">
                  <a:moveTo>
                    <a:pt x="125510" y="590550"/>
                  </a:moveTo>
                  <a:cubicBezTo>
                    <a:pt x="124716" y="570706"/>
                    <a:pt x="123923" y="550863"/>
                    <a:pt x="123129" y="531019"/>
                  </a:cubicBezTo>
                  <a:cubicBezTo>
                    <a:pt x="42166" y="507206"/>
                    <a:pt x="-34034" y="338138"/>
                    <a:pt x="15972" y="173831"/>
                  </a:cubicBezTo>
                  <a:cubicBezTo>
                    <a:pt x="77090" y="44450"/>
                    <a:pt x="178691" y="3174"/>
                    <a:pt x="299341" y="0"/>
                  </a:cubicBezTo>
                  <a:cubicBezTo>
                    <a:pt x="439835" y="7937"/>
                    <a:pt x="499366" y="58737"/>
                    <a:pt x="549373" y="133349"/>
                  </a:cubicBezTo>
                  <a:cubicBezTo>
                    <a:pt x="688279" y="373856"/>
                    <a:pt x="516432" y="512365"/>
                    <a:pt x="461266" y="557212"/>
                  </a:cubicBezTo>
                  <a:lnTo>
                    <a:pt x="461266" y="588169"/>
                  </a:lnTo>
                  <a:lnTo>
                    <a:pt x="358872" y="588169"/>
                  </a:lnTo>
                  <a:lnTo>
                    <a:pt x="368397" y="500062"/>
                  </a:lnTo>
                  <a:cubicBezTo>
                    <a:pt x="440628" y="454818"/>
                    <a:pt x="486666" y="392906"/>
                    <a:pt x="492222" y="307181"/>
                  </a:cubicBezTo>
                  <a:cubicBezTo>
                    <a:pt x="483490" y="175419"/>
                    <a:pt x="384272" y="107949"/>
                    <a:pt x="304103" y="102393"/>
                  </a:cubicBezTo>
                  <a:cubicBezTo>
                    <a:pt x="172341" y="111125"/>
                    <a:pt x="116778" y="186531"/>
                    <a:pt x="108841" y="316706"/>
                  </a:cubicBezTo>
                  <a:cubicBezTo>
                    <a:pt x="113603" y="434975"/>
                    <a:pt x="175515" y="460375"/>
                    <a:pt x="215997" y="495300"/>
                  </a:cubicBezTo>
                  <a:lnTo>
                    <a:pt x="223141" y="585787"/>
                  </a:lnTo>
                  <a:lnTo>
                    <a:pt x="125510" y="590550"/>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b="1"/>
            </a:p>
          </p:txBody>
        </p:sp>
        <p:sp>
          <p:nvSpPr>
            <p:cNvPr id="22" name="Freeform 21"/>
            <p:cNvSpPr/>
            <p:nvPr/>
          </p:nvSpPr>
          <p:spPr>
            <a:xfrm>
              <a:off x="4567239" y="5510213"/>
              <a:ext cx="346491" cy="271461"/>
            </a:xfrm>
            <a:custGeom>
              <a:avLst/>
              <a:gdLst>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52411"/>
                <a:gd name="connsiteX1" fmla="*/ 345281 w 345281"/>
                <a:gd name="connsiteY1" fmla="*/ 0 h 252411"/>
                <a:gd name="connsiteX2" fmla="*/ 321468 w 345281"/>
                <a:gd name="connsiteY2" fmla="*/ 107156 h 252411"/>
                <a:gd name="connsiteX3" fmla="*/ 335756 w 345281"/>
                <a:gd name="connsiteY3" fmla="*/ 204787 h 252411"/>
                <a:gd name="connsiteX4" fmla="*/ 164306 w 345281"/>
                <a:gd name="connsiteY4" fmla="*/ 252411 h 252411"/>
                <a:gd name="connsiteX5" fmla="*/ 11906 w 345281"/>
                <a:gd name="connsiteY5" fmla="*/ 200025 h 252411"/>
                <a:gd name="connsiteX6" fmla="*/ 38100 w 345281"/>
                <a:gd name="connsiteY6" fmla="*/ 95250 h 252411"/>
                <a:gd name="connsiteX7" fmla="*/ 0 w 345281"/>
                <a:gd name="connsiteY7" fmla="*/ 0 h 252411"/>
                <a:gd name="connsiteX0" fmla="*/ 0 w 345281"/>
                <a:gd name="connsiteY0" fmla="*/ 0 h 252595"/>
                <a:gd name="connsiteX1" fmla="*/ 345281 w 345281"/>
                <a:gd name="connsiteY1" fmla="*/ 0 h 252595"/>
                <a:gd name="connsiteX2" fmla="*/ 321468 w 345281"/>
                <a:gd name="connsiteY2" fmla="*/ 107156 h 252595"/>
                <a:gd name="connsiteX3" fmla="*/ 335756 w 345281"/>
                <a:gd name="connsiteY3" fmla="*/ 204787 h 252595"/>
                <a:gd name="connsiteX4" fmla="*/ 164306 w 345281"/>
                <a:gd name="connsiteY4" fmla="*/ 252411 h 252595"/>
                <a:gd name="connsiteX5" fmla="*/ 11906 w 345281"/>
                <a:gd name="connsiteY5" fmla="*/ 200025 h 252595"/>
                <a:gd name="connsiteX6" fmla="*/ 38100 w 345281"/>
                <a:gd name="connsiteY6" fmla="*/ 95250 h 252595"/>
                <a:gd name="connsiteX7" fmla="*/ 0 w 345281"/>
                <a:gd name="connsiteY7" fmla="*/ 0 h 252595"/>
                <a:gd name="connsiteX0" fmla="*/ 0 w 345281"/>
                <a:gd name="connsiteY0" fmla="*/ 0 h 271527"/>
                <a:gd name="connsiteX1" fmla="*/ 345281 w 345281"/>
                <a:gd name="connsiteY1" fmla="*/ 0 h 271527"/>
                <a:gd name="connsiteX2" fmla="*/ 321468 w 345281"/>
                <a:gd name="connsiteY2" fmla="*/ 107156 h 271527"/>
                <a:gd name="connsiteX3" fmla="*/ 335756 w 345281"/>
                <a:gd name="connsiteY3" fmla="*/ 204787 h 271527"/>
                <a:gd name="connsiteX4" fmla="*/ 171449 w 345281"/>
                <a:gd name="connsiteY4" fmla="*/ 271461 h 271527"/>
                <a:gd name="connsiteX5" fmla="*/ 11906 w 345281"/>
                <a:gd name="connsiteY5" fmla="*/ 200025 h 271527"/>
                <a:gd name="connsiteX6" fmla="*/ 38100 w 345281"/>
                <a:gd name="connsiteY6" fmla="*/ 95250 h 271527"/>
                <a:gd name="connsiteX7" fmla="*/ 0 w 345281"/>
                <a:gd name="connsiteY7" fmla="*/ 0 h 271527"/>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6941"/>
                <a:gd name="connsiteY0" fmla="*/ 0 h 271461"/>
                <a:gd name="connsiteX1" fmla="*/ 345281 w 346941"/>
                <a:gd name="connsiteY1" fmla="*/ 0 h 271461"/>
                <a:gd name="connsiteX2" fmla="*/ 321468 w 346941"/>
                <a:gd name="connsiteY2" fmla="*/ 107156 h 271461"/>
                <a:gd name="connsiteX3" fmla="*/ 335756 w 346941"/>
                <a:gd name="connsiteY3" fmla="*/ 204787 h 271461"/>
                <a:gd name="connsiteX4" fmla="*/ 171449 w 346941"/>
                <a:gd name="connsiteY4" fmla="*/ 271461 h 271461"/>
                <a:gd name="connsiteX5" fmla="*/ 11906 w 346941"/>
                <a:gd name="connsiteY5" fmla="*/ 200025 h 271461"/>
                <a:gd name="connsiteX6" fmla="*/ 38100 w 346941"/>
                <a:gd name="connsiteY6" fmla="*/ 95250 h 271461"/>
                <a:gd name="connsiteX7" fmla="*/ 0 w 346941"/>
                <a:gd name="connsiteY7" fmla="*/ 0 h 271461"/>
                <a:gd name="connsiteX0" fmla="*/ 0 w 346491"/>
                <a:gd name="connsiteY0" fmla="*/ 0 h 271461"/>
                <a:gd name="connsiteX1" fmla="*/ 345281 w 346491"/>
                <a:gd name="connsiteY1" fmla="*/ 0 h 271461"/>
                <a:gd name="connsiteX2" fmla="*/ 314324 w 346491"/>
                <a:gd name="connsiteY2" fmla="*/ 100012 h 271461"/>
                <a:gd name="connsiteX3" fmla="*/ 335756 w 346491"/>
                <a:gd name="connsiteY3" fmla="*/ 204787 h 271461"/>
                <a:gd name="connsiteX4" fmla="*/ 171449 w 346491"/>
                <a:gd name="connsiteY4" fmla="*/ 271461 h 271461"/>
                <a:gd name="connsiteX5" fmla="*/ 11906 w 346491"/>
                <a:gd name="connsiteY5" fmla="*/ 200025 h 271461"/>
                <a:gd name="connsiteX6" fmla="*/ 38100 w 346491"/>
                <a:gd name="connsiteY6" fmla="*/ 95250 h 271461"/>
                <a:gd name="connsiteX7" fmla="*/ 0 w 346491"/>
                <a:gd name="connsiteY7" fmla="*/ 0 h 271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491" h="271461">
                  <a:moveTo>
                    <a:pt x="0" y="0"/>
                  </a:moveTo>
                  <a:lnTo>
                    <a:pt x="345281" y="0"/>
                  </a:lnTo>
                  <a:cubicBezTo>
                    <a:pt x="351630" y="45244"/>
                    <a:pt x="331787" y="71436"/>
                    <a:pt x="314324" y="100012"/>
                  </a:cubicBezTo>
                  <a:cubicBezTo>
                    <a:pt x="330993" y="125412"/>
                    <a:pt x="352425" y="167481"/>
                    <a:pt x="335756" y="204787"/>
                  </a:cubicBezTo>
                  <a:cubicBezTo>
                    <a:pt x="283369" y="236537"/>
                    <a:pt x="223837" y="263523"/>
                    <a:pt x="171449" y="271461"/>
                  </a:cubicBezTo>
                  <a:cubicBezTo>
                    <a:pt x="111124" y="265906"/>
                    <a:pt x="69850" y="246062"/>
                    <a:pt x="11906" y="200025"/>
                  </a:cubicBezTo>
                  <a:cubicBezTo>
                    <a:pt x="3968" y="160338"/>
                    <a:pt x="5556" y="130175"/>
                    <a:pt x="38100" y="95250"/>
                  </a:cubicBezTo>
                  <a:cubicBezTo>
                    <a:pt x="20638" y="70644"/>
                    <a:pt x="3175" y="60325"/>
                    <a:pt x="0"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b="1"/>
            </a:p>
          </p:txBody>
        </p:sp>
        <p:sp>
          <p:nvSpPr>
            <p:cNvPr id="23" name="Rounded Rectangle 22"/>
            <p:cNvSpPr/>
            <p:nvPr/>
          </p:nvSpPr>
          <p:spPr>
            <a:xfrm>
              <a:off x="4698201" y="4767262"/>
              <a:ext cx="76200" cy="119061"/>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b="1"/>
            </a:p>
          </p:txBody>
        </p:sp>
        <p:sp>
          <p:nvSpPr>
            <p:cNvPr id="24" name="Rounded Rectangle 23"/>
            <p:cNvSpPr/>
            <p:nvPr/>
          </p:nvSpPr>
          <p:spPr>
            <a:xfrm rot="2620869">
              <a:off x="5017892" y="4912519"/>
              <a:ext cx="76200" cy="119061"/>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b="1"/>
            </a:p>
          </p:txBody>
        </p:sp>
        <p:sp>
          <p:nvSpPr>
            <p:cNvPr id="25" name="Rounded Rectangle 24"/>
            <p:cNvSpPr/>
            <p:nvPr/>
          </p:nvSpPr>
          <p:spPr>
            <a:xfrm rot="6417779">
              <a:off x="5094491" y="5261143"/>
              <a:ext cx="76200" cy="119061"/>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b="1"/>
            </a:p>
          </p:txBody>
        </p:sp>
        <p:sp>
          <p:nvSpPr>
            <p:cNvPr id="26" name="Rounded Rectangle 25"/>
            <p:cNvSpPr/>
            <p:nvPr/>
          </p:nvSpPr>
          <p:spPr>
            <a:xfrm rot="18979131" flipH="1">
              <a:off x="4378730" y="4919661"/>
              <a:ext cx="76200" cy="119061"/>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b="1"/>
            </a:p>
          </p:txBody>
        </p:sp>
        <p:sp>
          <p:nvSpPr>
            <p:cNvPr id="27" name="Rounded Rectangle 26"/>
            <p:cNvSpPr/>
            <p:nvPr/>
          </p:nvSpPr>
          <p:spPr>
            <a:xfrm rot="15182221" flipH="1">
              <a:off x="4311439" y="5261143"/>
              <a:ext cx="76200" cy="119061"/>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b="1"/>
            </a:p>
          </p:txBody>
        </p:sp>
      </p:grpSp>
      <p:sp>
        <p:nvSpPr>
          <p:cNvPr id="19" name="Rectangle 56"/>
          <p:cNvSpPr>
            <a:spLocks noChangeArrowheads="1"/>
          </p:cNvSpPr>
          <p:nvPr/>
        </p:nvSpPr>
        <p:spPr bwMode="auto">
          <a:xfrm>
            <a:off x="865311" y="283900"/>
            <a:ext cx="4445816" cy="1077218"/>
          </a:xfrm>
          <a:prstGeom prst="rect">
            <a:avLst/>
          </a:prstGeom>
          <a:noFill/>
          <a:ln w="9525">
            <a:noFill/>
            <a:miter lim="800000"/>
            <a:headEnd/>
            <a:tailEnd/>
          </a:ln>
        </p:spPr>
        <p:txBody>
          <a:bodyPr wrap="square">
            <a:spAutoFit/>
          </a:bodyPr>
          <a:lstStyle/>
          <a:p>
            <a:pPr algn="ctr"/>
            <a:r>
              <a:rPr lang="en-US" sz="3200" b="1" dirty="0" smtClean="0">
                <a:solidFill>
                  <a:schemeClr val="bg1"/>
                </a:solidFill>
                <a:cs typeface="Times New Roman" panose="02020603050405020304" pitchFamily="18" charset="0"/>
              </a:rPr>
              <a:t>III. </a:t>
            </a:r>
            <a:r>
              <a:rPr lang="en-GB" sz="3200" b="1" kern="0" dirty="0" smtClean="0">
                <a:solidFill>
                  <a:schemeClr val="bg1"/>
                </a:solidFill>
                <a:ea typeface="Times New Roman" panose="02020603050405020304" pitchFamily="18" charset="0"/>
                <a:cs typeface="Times New Roman" panose="02020603050405020304" pitchFamily="18" charset="0"/>
              </a:rPr>
              <a:t>HIỆU </a:t>
            </a:r>
            <a:r>
              <a:rPr lang="en-GB" sz="3200" b="1" kern="0" dirty="0">
                <a:solidFill>
                  <a:schemeClr val="bg1"/>
                </a:solidFill>
                <a:ea typeface="Times New Roman" panose="02020603050405020304" pitchFamily="18" charset="0"/>
                <a:cs typeface="Times New Roman" panose="02020603050405020304" pitchFamily="18" charset="0"/>
              </a:rPr>
              <a:t>QUẢ THỰC HIỆN CÁC BIỆN PHÁP</a:t>
            </a:r>
            <a:endParaRPr lang="en-US" sz="3200" b="1" dirty="0">
              <a:solidFill>
                <a:schemeClr val="bg1"/>
              </a:solidFill>
              <a:cs typeface="Times New Roman" panose="02020603050405020304" pitchFamily="18" charset="0"/>
            </a:endParaRPr>
          </a:p>
        </p:txBody>
      </p:sp>
      <p:sp>
        <p:nvSpPr>
          <p:cNvPr id="20" name="TextBox 86"/>
          <p:cNvSpPr txBox="1">
            <a:spLocks noChangeArrowheads="1"/>
          </p:cNvSpPr>
          <p:nvPr/>
        </p:nvSpPr>
        <p:spPr bwMode="auto">
          <a:xfrm>
            <a:off x="826412" y="2675973"/>
            <a:ext cx="184731" cy="830997"/>
          </a:xfrm>
          <a:prstGeom prst="rect">
            <a:avLst/>
          </a:prstGeom>
          <a:noFill/>
          <a:ln w="9525">
            <a:noFill/>
            <a:miter lim="800000"/>
            <a:headEnd/>
            <a:tailEnd/>
          </a:ln>
        </p:spPr>
        <p:txBody>
          <a:bodyPr wrap="none" anchor="ctr">
            <a:spAutoFit/>
          </a:bodyPr>
          <a:lstStyle/>
          <a:p>
            <a:pPr algn="ctr"/>
            <a:endParaRPr lang="en-US" sz="4800" b="1" dirty="0">
              <a:solidFill>
                <a:schemeClr val="bg1"/>
              </a:solidFill>
            </a:endParaRPr>
          </a:p>
        </p:txBody>
      </p:sp>
      <p:sp>
        <p:nvSpPr>
          <p:cNvPr id="30" name="Rectangle 29"/>
          <p:cNvSpPr/>
          <p:nvPr/>
        </p:nvSpPr>
        <p:spPr>
          <a:xfrm>
            <a:off x="428812" y="1363372"/>
            <a:ext cx="1909872" cy="574901"/>
          </a:xfrm>
          <a:prstGeom prst="rect">
            <a:avLst/>
          </a:prstGeom>
          <a:solidFill>
            <a:srgbClr val="002060"/>
          </a:solidFill>
        </p:spPr>
        <p:txBody>
          <a:bodyPr wrap="square">
            <a:spAutoFit/>
          </a:bodyPr>
          <a:lstStyle/>
          <a:p>
            <a:pPr algn="just">
              <a:lnSpc>
                <a:spcPct val="120000"/>
              </a:lnSpc>
              <a:spcAft>
                <a:spcPts val="0"/>
              </a:spcAft>
            </a:pPr>
            <a:r>
              <a:rPr lang="en-US" sz="2800" b="1" dirty="0">
                <a:solidFill>
                  <a:schemeClr val="bg1"/>
                </a:solidFill>
                <a:ea typeface="Times New Roman" panose="02020603050405020304" pitchFamily="18" charset="0"/>
              </a:rPr>
              <a:t>1. </a:t>
            </a:r>
            <a:r>
              <a:rPr lang="en-US" sz="2800" b="1" dirty="0" err="1">
                <a:solidFill>
                  <a:schemeClr val="bg1"/>
                </a:solidFill>
                <a:ea typeface="Times New Roman" panose="02020603050405020304" pitchFamily="18" charset="0"/>
              </a:rPr>
              <a:t>Tính</a:t>
            </a:r>
            <a:r>
              <a:rPr lang="en-US" sz="2800" b="1" dirty="0">
                <a:solidFill>
                  <a:schemeClr val="bg1"/>
                </a:solidFill>
                <a:ea typeface="Times New Roman" panose="02020603050405020304" pitchFamily="18" charset="0"/>
              </a:rPr>
              <a:t> </a:t>
            </a:r>
            <a:r>
              <a:rPr lang="en-US" sz="2800" b="1" dirty="0" err="1">
                <a:solidFill>
                  <a:schemeClr val="bg1"/>
                </a:solidFill>
                <a:ea typeface="Times New Roman" panose="02020603050405020304" pitchFamily="18" charset="0"/>
              </a:rPr>
              <a:t>mới</a:t>
            </a:r>
            <a:endParaRPr lang="en-US" sz="2400" dirty="0">
              <a:solidFill>
                <a:schemeClr val="bg1"/>
              </a:solidFill>
              <a:ea typeface="Times New Roman" panose="02020603050405020304" pitchFamily="18" charset="0"/>
            </a:endParaRPr>
          </a:p>
        </p:txBody>
      </p:sp>
      <p:sp>
        <p:nvSpPr>
          <p:cNvPr id="38" name="Rounded Rectangle 37"/>
          <p:cNvSpPr/>
          <p:nvPr/>
        </p:nvSpPr>
        <p:spPr>
          <a:xfrm>
            <a:off x="428812" y="2134358"/>
            <a:ext cx="7244197" cy="76123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800" b="1" dirty="0" smtClean="0">
                <a:solidFill>
                  <a:srgbClr val="182D4B"/>
                </a:solidFill>
                <a:ea typeface="Calibri" panose="020F0502020204030204" pitchFamily="34" charset="0"/>
              </a:rPr>
              <a:t>- </a:t>
            </a:r>
            <a:r>
              <a:rPr lang="en-GB" sz="2800" b="1" dirty="0" err="1" smtClean="0">
                <a:solidFill>
                  <a:srgbClr val="182D4B"/>
                </a:solidFill>
                <a:ea typeface="Calibri" panose="020F0502020204030204" pitchFamily="34" charset="0"/>
              </a:rPr>
              <a:t>Sử</a:t>
            </a:r>
            <a:r>
              <a:rPr lang="en-GB" sz="2800" b="1" dirty="0" smtClean="0">
                <a:solidFill>
                  <a:srgbClr val="182D4B"/>
                </a:solidFill>
                <a:ea typeface="Calibri" panose="020F0502020204030204" pitchFamily="34" charset="0"/>
              </a:rPr>
              <a:t> </a:t>
            </a:r>
            <a:r>
              <a:rPr lang="en-GB" sz="2800" b="1" dirty="0" err="1" smtClean="0">
                <a:solidFill>
                  <a:srgbClr val="182D4B"/>
                </a:solidFill>
                <a:ea typeface="Calibri" panose="020F0502020204030204" pitchFamily="34" charset="0"/>
              </a:rPr>
              <a:t>dụng</a:t>
            </a:r>
            <a:r>
              <a:rPr lang="en-GB" sz="2800" b="1" dirty="0" smtClean="0">
                <a:solidFill>
                  <a:srgbClr val="182D4B"/>
                </a:solidFill>
                <a:ea typeface="Calibri" panose="020F0502020204030204" pitchFamily="34" charset="0"/>
              </a:rPr>
              <a:t> </a:t>
            </a:r>
            <a:r>
              <a:rPr lang="en-GB" sz="2800" b="1" dirty="0" err="1" smtClean="0">
                <a:solidFill>
                  <a:srgbClr val="182D4B"/>
                </a:solidFill>
                <a:ea typeface="Calibri" panose="020F0502020204030204" pitchFamily="34" charset="0"/>
              </a:rPr>
              <a:t>ứng</a:t>
            </a:r>
            <a:r>
              <a:rPr lang="en-GB" sz="2800" b="1" dirty="0" smtClean="0">
                <a:solidFill>
                  <a:srgbClr val="182D4B"/>
                </a:solidFill>
                <a:ea typeface="Calibri" panose="020F0502020204030204" pitchFamily="34" charset="0"/>
              </a:rPr>
              <a:t> </a:t>
            </a:r>
            <a:r>
              <a:rPr lang="en-GB" sz="2800" b="1" dirty="0" err="1" smtClean="0">
                <a:solidFill>
                  <a:srgbClr val="182D4B"/>
                </a:solidFill>
                <a:ea typeface="Calibri" panose="020F0502020204030204" pitchFamily="34" charset="0"/>
              </a:rPr>
              <a:t>dụng</a:t>
            </a:r>
            <a:r>
              <a:rPr lang="en-GB" sz="2800" b="1" dirty="0" smtClean="0">
                <a:solidFill>
                  <a:srgbClr val="182D4B"/>
                </a:solidFill>
                <a:ea typeface="Calibri" panose="020F0502020204030204" pitchFamily="34" charset="0"/>
              </a:rPr>
              <a:t> </a:t>
            </a:r>
            <a:r>
              <a:rPr lang="en-GB" sz="2800" b="1" dirty="0" err="1" smtClean="0">
                <a:solidFill>
                  <a:srgbClr val="182D4B"/>
                </a:solidFill>
                <a:ea typeface="Calibri" panose="020F0502020204030204" pitchFamily="34" charset="0"/>
              </a:rPr>
              <a:t>trí</a:t>
            </a:r>
            <a:r>
              <a:rPr lang="en-GB" sz="2800" b="1" dirty="0" smtClean="0">
                <a:solidFill>
                  <a:srgbClr val="182D4B"/>
                </a:solidFill>
                <a:ea typeface="Calibri" panose="020F0502020204030204" pitchFamily="34" charset="0"/>
              </a:rPr>
              <a:t> </a:t>
            </a:r>
            <a:r>
              <a:rPr lang="en-GB" sz="2800" b="1" dirty="0" err="1" smtClean="0">
                <a:solidFill>
                  <a:srgbClr val="182D4B"/>
                </a:solidFill>
                <a:ea typeface="Calibri" panose="020F0502020204030204" pitchFamily="34" charset="0"/>
              </a:rPr>
              <a:t>tuệ</a:t>
            </a:r>
            <a:r>
              <a:rPr lang="en-GB" sz="2800" b="1" dirty="0" smtClean="0">
                <a:solidFill>
                  <a:srgbClr val="182D4B"/>
                </a:solidFill>
                <a:ea typeface="Calibri" panose="020F0502020204030204" pitchFamily="34" charset="0"/>
              </a:rPr>
              <a:t> </a:t>
            </a:r>
            <a:r>
              <a:rPr lang="en-GB" sz="2800" b="1" dirty="0" err="1" smtClean="0">
                <a:solidFill>
                  <a:srgbClr val="182D4B"/>
                </a:solidFill>
                <a:ea typeface="Calibri" panose="020F0502020204030204" pitchFamily="34" charset="0"/>
              </a:rPr>
              <a:t>nhân</a:t>
            </a:r>
            <a:r>
              <a:rPr lang="en-GB" sz="2800" b="1" dirty="0" smtClean="0">
                <a:solidFill>
                  <a:srgbClr val="182D4B"/>
                </a:solidFill>
                <a:ea typeface="Calibri" panose="020F0502020204030204" pitchFamily="34" charset="0"/>
              </a:rPr>
              <a:t> </a:t>
            </a:r>
            <a:r>
              <a:rPr lang="en-GB" sz="2800" b="1" dirty="0" err="1" smtClean="0">
                <a:solidFill>
                  <a:srgbClr val="182D4B"/>
                </a:solidFill>
                <a:ea typeface="Calibri" panose="020F0502020204030204" pitchFamily="34" charset="0"/>
              </a:rPr>
              <a:t>tạo</a:t>
            </a:r>
            <a:r>
              <a:rPr lang="en-GB" sz="2800" b="1" dirty="0" smtClean="0">
                <a:solidFill>
                  <a:srgbClr val="182D4B"/>
                </a:solidFill>
                <a:ea typeface="Calibri" panose="020F0502020204030204" pitchFamily="34" charset="0"/>
              </a:rPr>
              <a:t> </a:t>
            </a:r>
            <a:r>
              <a:rPr lang="en-GB" sz="2800" b="1" dirty="0" err="1" smtClean="0">
                <a:solidFill>
                  <a:srgbClr val="182D4B"/>
                </a:solidFill>
                <a:ea typeface="Calibri" panose="020F0502020204030204" pitchFamily="34" charset="0"/>
              </a:rPr>
              <a:t>để</a:t>
            </a:r>
            <a:r>
              <a:rPr lang="en-GB" sz="2800" b="1" dirty="0" smtClean="0">
                <a:solidFill>
                  <a:srgbClr val="182D4B"/>
                </a:solidFill>
                <a:ea typeface="Calibri" panose="020F0502020204030204" pitchFamily="34" charset="0"/>
              </a:rPr>
              <a:t> </a:t>
            </a:r>
            <a:r>
              <a:rPr lang="en-GB" sz="2800" b="1" dirty="0" err="1" smtClean="0">
                <a:solidFill>
                  <a:srgbClr val="182D4B"/>
                </a:solidFill>
                <a:ea typeface="Calibri" panose="020F0502020204030204" pitchFamily="34" charset="0"/>
              </a:rPr>
              <a:t>thiết</a:t>
            </a:r>
            <a:r>
              <a:rPr lang="en-GB" sz="2800" b="1" dirty="0" smtClean="0">
                <a:solidFill>
                  <a:srgbClr val="182D4B"/>
                </a:solidFill>
                <a:ea typeface="Calibri" panose="020F0502020204030204" pitchFamily="34" charset="0"/>
              </a:rPr>
              <a:t> </a:t>
            </a:r>
            <a:r>
              <a:rPr lang="en-GB" sz="2800" b="1" dirty="0" err="1" smtClean="0">
                <a:solidFill>
                  <a:srgbClr val="182D4B"/>
                </a:solidFill>
                <a:ea typeface="Calibri" panose="020F0502020204030204" pitchFamily="34" charset="0"/>
              </a:rPr>
              <a:t>kế</a:t>
            </a:r>
            <a:r>
              <a:rPr lang="en-GB" sz="2800" b="1" dirty="0" smtClean="0">
                <a:solidFill>
                  <a:srgbClr val="182D4B"/>
                </a:solidFill>
                <a:ea typeface="Calibri" panose="020F0502020204030204" pitchFamily="34" charset="0"/>
              </a:rPr>
              <a:t> </a:t>
            </a:r>
            <a:r>
              <a:rPr lang="en-GB" sz="2800" b="1" dirty="0" err="1" smtClean="0">
                <a:solidFill>
                  <a:srgbClr val="182D4B"/>
                </a:solidFill>
                <a:ea typeface="Calibri" panose="020F0502020204030204" pitchFamily="34" charset="0"/>
              </a:rPr>
              <a:t>trò</a:t>
            </a:r>
            <a:r>
              <a:rPr lang="en-GB" sz="2800" b="1" dirty="0" smtClean="0">
                <a:solidFill>
                  <a:srgbClr val="182D4B"/>
                </a:solidFill>
                <a:ea typeface="Calibri" panose="020F0502020204030204" pitchFamily="34" charset="0"/>
              </a:rPr>
              <a:t> </a:t>
            </a:r>
            <a:r>
              <a:rPr lang="en-GB" sz="2800" b="1" dirty="0" err="1" smtClean="0">
                <a:solidFill>
                  <a:srgbClr val="182D4B"/>
                </a:solidFill>
                <a:ea typeface="Calibri" panose="020F0502020204030204" pitchFamily="34" charset="0"/>
              </a:rPr>
              <a:t>chơi</a:t>
            </a:r>
            <a:endParaRPr lang="en-US" sz="2800" b="1" dirty="0">
              <a:solidFill>
                <a:srgbClr val="182D4B"/>
              </a:solidFill>
            </a:endParaRPr>
          </a:p>
        </p:txBody>
      </p:sp>
      <p:sp>
        <p:nvSpPr>
          <p:cNvPr id="39" name="Rounded Rectangle 38"/>
          <p:cNvSpPr/>
          <p:nvPr/>
        </p:nvSpPr>
        <p:spPr>
          <a:xfrm>
            <a:off x="420450" y="2983926"/>
            <a:ext cx="7252559" cy="89014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Aft>
                <a:spcPts val="0"/>
              </a:spcAft>
            </a:pPr>
            <a:r>
              <a:rPr lang="en-US" sz="2800" b="1" dirty="0" smtClean="0">
                <a:solidFill>
                  <a:srgbClr val="182D4B"/>
                </a:solidFill>
                <a:ea typeface="Times New Roman" panose="02020603050405020304" pitchFamily="18" charset="0"/>
              </a:rPr>
              <a:t>- </a:t>
            </a:r>
            <a:r>
              <a:rPr lang="en-US" sz="2800" b="1" dirty="0" err="1" smtClean="0">
                <a:solidFill>
                  <a:srgbClr val="182D4B"/>
                </a:solidFill>
                <a:ea typeface="Times New Roman" panose="02020603050405020304" pitchFamily="18" charset="0"/>
              </a:rPr>
              <a:t>Đưa</a:t>
            </a:r>
            <a:r>
              <a:rPr lang="en-US" sz="2800" b="1" dirty="0" smtClean="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ra</a:t>
            </a:r>
            <a:r>
              <a:rPr lang="en-US" sz="2800" b="1" dirty="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các</a:t>
            </a:r>
            <a:r>
              <a:rPr lang="en-US" sz="2800" b="1" dirty="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sự</a:t>
            </a:r>
            <a:r>
              <a:rPr lang="en-US" sz="2800" b="1" dirty="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lựa</a:t>
            </a:r>
            <a:r>
              <a:rPr lang="en-US" sz="2800" b="1" dirty="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chọn</a:t>
            </a:r>
            <a:r>
              <a:rPr lang="en-US" sz="2800" b="1" dirty="0">
                <a:solidFill>
                  <a:srgbClr val="182D4B"/>
                </a:solidFill>
                <a:ea typeface="Times New Roman" panose="02020603050405020304" pitchFamily="18" charset="0"/>
              </a:rPr>
              <a:t> </a:t>
            </a:r>
            <a:r>
              <a:rPr lang="en-US" sz="2800" b="1" dirty="0" err="1" smtClean="0">
                <a:solidFill>
                  <a:srgbClr val="182D4B"/>
                </a:solidFill>
                <a:ea typeface="Times New Roman" panose="02020603050405020304" pitchFamily="18" charset="0"/>
              </a:rPr>
              <a:t>về</a:t>
            </a:r>
            <a:r>
              <a:rPr lang="en-US" sz="2800" b="1" dirty="0" smtClean="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trò</a:t>
            </a:r>
            <a:r>
              <a:rPr lang="en-US" sz="2800" b="1" dirty="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chơi</a:t>
            </a:r>
            <a:r>
              <a:rPr lang="en-US" sz="2800" b="1" dirty="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dạy</a:t>
            </a:r>
            <a:r>
              <a:rPr lang="en-US" sz="2800" b="1" dirty="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học</a:t>
            </a:r>
            <a:r>
              <a:rPr lang="en-US" sz="2800" b="1" dirty="0">
                <a:solidFill>
                  <a:srgbClr val="182D4B"/>
                </a:solidFill>
                <a:ea typeface="Times New Roman" panose="02020603050405020304" pitchFamily="18" charset="0"/>
              </a:rPr>
              <a:t> </a:t>
            </a:r>
            <a:r>
              <a:rPr lang="en-US" sz="2800" b="1" dirty="0" err="1" smtClean="0">
                <a:solidFill>
                  <a:srgbClr val="182D4B"/>
                </a:solidFill>
                <a:ea typeface="Times New Roman" panose="02020603050405020304" pitchFamily="18" charset="0"/>
              </a:rPr>
              <a:t>trong</a:t>
            </a:r>
            <a:r>
              <a:rPr lang="en-US" sz="2800" b="1" dirty="0" smtClean="0">
                <a:solidFill>
                  <a:srgbClr val="182D4B"/>
                </a:solidFill>
                <a:ea typeface="Times New Roman" panose="02020603050405020304" pitchFamily="18" charset="0"/>
              </a:rPr>
              <a:t> </a:t>
            </a:r>
            <a:r>
              <a:rPr lang="en-US" sz="2800" b="1" dirty="0" err="1" smtClean="0">
                <a:solidFill>
                  <a:srgbClr val="182D4B"/>
                </a:solidFill>
                <a:ea typeface="Times New Roman" panose="02020603050405020304" pitchFamily="18" charset="0"/>
              </a:rPr>
              <a:t>môn</a:t>
            </a:r>
            <a:r>
              <a:rPr lang="en-US" sz="2800" b="1" dirty="0" smtClean="0">
                <a:solidFill>
                  <a:srgbClr val="182D4B"/>
                </a:solidFill>
                <a:ea typeface="Times New Roman" panose="02020603050405020304" pitchFamily="18" charset="0"/>
              </a:rPr>
              <a:t> </a:t>
            </a:r>
            <a:r>
              <a:rPr lang="en-US" sz="2800" b="1" dirty="0">
                <a:solidFill>
                  <a:srgbClr val="182D4B"/>
                </a:solidFill>
                <a:ea typeface="Times New Roman" panose="02020603050405020304" pitchFamily="18" charset="0"/>
              </a:rPr>
              <a:t>KHTN </a:t>
            </a:r>
            <a:r>
              <a:rPr lang="en-US" sz="2800" b="1" dirty="0" err="1">
                <a:solidFill>
                  <a:srgbClr val="182D4B"/>
                </a:solidFill>
                <a:ea typeface="Times New Roman" panose="02020603050405020304" pitchFamily="18" charset="0"/>
              </a:rPr>
              <a:t>phù</a:t>
            </a:r>
            <a:r>
              <a:rPr lang="en-US" sz="2800" b="1" dirty="0">
                <a:solidFill>
                  <a:srgbClr val="182D4B"/>
                </a:solidFill>
                <a:ea typeface="Times New Roman" panose="02020603050405020304" pitchFamily="18" charset="0"/>
              </a:rPr>
              <a:t> </a:t>
            </a:r>
            <a:r>
              <a:rPr lang="en-US" sz="2800" b="1" dirty="0" err="1" smtClean="0">
                <a:solidFill>
                  <a:srgbClr val="182D4B"/>
                </a:solidFill>
                <a:ea typeface="Times New Roman" panose="02020603050405020304" pitchFamily="18" charset="0"/>
              </a:rPr>
              <a:t>hợp</a:t>
            </a:r>
            <a:endParaRPr lang="en-US" sz="2400" b="1" dirty="0">
              <a:solidFill>
                <a:srgbClr val="182D4B"/>
              </a:solidFill>
              <a:ea typeface="Times New Roman" panose="02020603050405020304" pitchFamily="18" charset="0"/>
            </a:endParaRPr>
          </a:p>
        </p:txBody>
      </p:sp>
      <p:sp>
        <p:nvSpPr>
          <p:cNvPr id="40" name="Rounded Rectangle 39"/>
          <p:cNvSpPr/>
          <p:nvPr/>
        </p:nvSpPr>
        <p:spPr>
          <a:xfrm>
            <a:off x="428812" y="5060277"/>
            <a:ext cx="7636482" cy="8960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Aft>
                <a:spcPts val="0"/>
              </a:spcAft>
            </a:pPr>
            <a:r>
              <a:rPr lang="es-ES" sz="2800" b="1" dirty="0" smtClean="0">
                <a:solidFill>
                  <a:srgbClr val="182D4B"/>
                </a:solidFill>
                <a:ea typeface="Times New Roman" panose="02020603050405020304" pitchFamily="18" charset="0"/>
              </a:rPr>
              <a:t>- </a:t>
            </a:r>
            <a:r>
              <a:rPr lang="en-US" sz="2800" b="1" dirty="0" smtClean="0">
                <a:solidFill>
                  <a:srgbClr val="182D4B"/>
                </a:solidFill>
                <a:ea typeface="Times New Roman" panose="02020603050405020304" pitchFamily="18" charset="0"/>
              </a:rPr>
              <a:t>HS </a:t>
            </a:r>
            <a:r>
              <a:rPr lang="en-US" sz="2800" b="1" dirty="0" err="1" smtClean="0">
                <a:solidFill>
                  <a:srgbClr val="182D4B"/>
                </a:solidFill>
                <a:ea typeface="Times New Roman" panose="02020603050405020304" pitchFamily="18" charset="0"/>
              </a:rPr>
              <a:t>được</a:t>
            </a:r>
            <a:r>
              <a:rPr lang="en-US" sz="2800" b="1" dirty="0" smtClean="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tự</a:t>
            </a:r>
            <a:r>
              <a:rPr lang="en-US" sz="2800" b="1" dirty="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chủ</a:t>
            </a:r>
            <a:r>
              <a:rPr lang="en-US" sz="2800" b="1" dirty="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động</a:t>
            </a:r>
            <a:r>
              <a:rPr lang="en-US" sz="2800" b="1" dirty="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sáng</a:t>
            </a:r>
            <a:r>
              <a:rPr lang="en-US" sz="2800" b="1" dirty="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tạo</a:t>
            </a:r>
            <a:r>
              <a:rPr lang="en-US" sz="2800" b="1" dirty="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tạo</a:t>
            </a:r>
            <a:r>
              <a:rPr lang="en-US" sz="2800" b="1" dirty="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ra</a:t>
            </a:r>
            <a:r>
              <a:rPr lang="en-US" sz="2800" b="1" dirty="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các</a:t>
            </a:r>
            <a:r>
              <a:rPr lang="en-US" sz="2800" b="1" dirty="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trò</a:t>
            </a:r>
            <a:r>
              <a:rPr lang="en-US" sz="2800" b="1" dirty="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chơi</a:t>
            </a:r>
            <a:r>
              <a:rPr lang="en-US" sz="2800" b="1" dirty="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học</a:t>
            </a:r>
            <a:r>
              <a:rPr lang="en-US" sz="2800" b="1" dirty="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tập</a:t>
            </a:r>
            <a:r>
              <a:rPr lang="en-US" sz="2800" b="1" dirty="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phù</a:t>
            </a:r>
            <a:r>
              <a:rPr lang="en-US" sz="2800" b="1" dirty="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theo</a:t>
            </a:r>
            <a:r>
              <a:rPr lang="en-US" sz="2800" b="1" dirty="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sở</a:t>
            </a:r>
            <a:r>
              <a:rPr lang="en-US" sz="2800" b="1" dirty="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thích</a:t>
            </a:r>
            <a:r>
              <a:rPr lang="en-US" sz="2800" b="1" dirty="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năng</a:t>
            </a:r>
            <a:r>
              <a:rPr lang="en-US" sz="2800" b="1" dirty="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lực</a:t>
            </a:r>
            <a:endParaRPr lang="en-US" sz="2400" b="1" dirty="0">
              <a:solidFill>
                <a:srgbClr val="182D4B"/>
              </a:solidFill>
              <a:ea typeface="Times New Roman" panose="02020603050405020304" pitchFamily="18" charset="0"/>
            </a:endParaRPr>
          </a:p>
        </p:txBody>
      </p:sp>
      <p:sp>
        <p:nvSpPr>
          <p:cNvPr id="41" name="Rounded Rectangle 40"/>
          <p:cNvSpPr/>
          <p:nvPr/>
        </p:nvSpPr>
        <p:spPr>
          <a:xfrm>
            <a:off x="420449" y="4048585"/>
            <a:ext cx="7646717" cy="68851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Aft>
                <a:spcPts val="0"/>
              </a:spcAft>
            </a:pPr>
            <a:r>
              <a:rPr lang="en-US" sz="2800" b="1" dirty="0" smtClean="0">
                <a:solidFill>
                  <a:srgbClr val="182D4B"/>
                </a:solidFill>
                <a:ea typeface="Times New Roman" panose="02020603050405020304" pitchFamily="18" charset="0"/>
              </a:rPr>
              <a:t>- </a:t>
            </a:r>
            <a:r>
              <a:rPr lang="en-US" sz="2800" b="1" dirty="0" err="1" smtClean="0">
                <a:solidFill>
                  <a:srgbClr val="182D4B"/>
                </a:solidFill>
                <a:ea typeface="Times New Roman" panose="02020603050405020304" pitchFamily="18" charset="0"/>
              </a:rPr>
              <a:t>Linh</a:t>
            </a:r>
            <a:r>
              <a:rPr lang="en-US" sz="2800" b="1" dirty="0" smtClean="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hoạt</a:t>
            </a:r>
            <a:r>
              <a:rPr lang="en-US" sz="2800" b="1" dirty="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trong</a:t>
            </a:r>
            <a:r>
              <a:rPr lang="en-US" sz="2800" b="1" dirty="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kiểm</a:t>
            </a:r>
            <a:r>
              <a:rPr lang="en-US" sz="2800" b="1" dirty="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tra</a:t>
            </a:r>
            <a:r>
              <a:rPr lang="en-US" sz="2800" b="1" dirty="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đánh</a:t>
            </a:r>
            <a:r>
              <a:rPr lang="en-US" sz="2800" b="1" dirty="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giá</a:t>
            </a:r>
            <a:r>
              <a:rPr lang="en-US" sz="2800" b="1" dirty="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năng</a:t>
            </a:r>
            <a:r>
              <a:rPr lang="en-US" sz="2800" b="1" dirty="0">
                <a:solidFill>
                  <a:srgbClr val="182D4B"/>
                </a:solidFill>
                <a:ea typeface="Times New Roman" panose="02020603050405020304" pitchFamily="18" charset="0"/>
              </a:rPr>
              <a:t> </a:t>
            </a:r>
            <a:r>
              <a:rPr lang="en-US" sz="2800" b="1" dirty="0" err="1">
                <a:solidFill>
                  <a:srgbClr val="182D4B"/>
                </a:solidFill>
                <a:ea typeface="Times New Roman" panose="02020603050405020304" pitchFamily="18" charset="0"/>
              </a:rPr>
              <a:t>lực</a:t>
            </a:r>
            <a:r>
              <a:rPr lang="en-US" sz="2800" b="1" dirty="0">
                <a:solidFill>
                  <a:srgbClr val="182D4B"/>
                </a:solidFill>
                <a:ea typeface="Times New Roman" panose="02020603050405020304" pitchFamily="18" charset="0"/>
              </a:rPr>
              <a:t> </a:t>
            </a:r>
            <a:r>
              <a:rPr lang="en-US" sz="2800" b="1" dirty="0" smtClean="0">
                <a:solidFill>
                  <a:srgbClr val="182D4B"/>
                </a:solidFill>
                <a:ea typeface="Times New Roman" panose="02020603050405020304" pitchFamily="18" charset="0"/>
              </a:rPr>
              <a:t>HS</a:t>
            </a:r>
            <a:endParaRPr lang="en-US" sz="2400" b="1" dirty="0">
              <a:solidFill>
                <a:srgbClr val="182D4B"/>
              </a:solidFill>
              <a:ea typeface="Times New Roman" panose="02020603050405020304" pitchFamily="18" charset="0"/>
            </a:endParaRPr>
          </a:p>
        </p:txBody>
      </p:sp>
      <p:pic>
        <p:nvPicPr>
          <p:cNvPr id="42" name="Picture 41"/>
          <p:cNvPicPr>
            <a:picLocks noChangeAspect="1"/>
          </p:cNvPicPr>
          <p:nvPr/>
        </p:nvPicPr>
        <p:blipFill>
          <a:blip r:embed="rId3"/>
          <a:stretch>
            <a:fillRect/>
          </a:stretch>
        </p:blipFill>
        <p:spPr>
          <a:xfrm>
            <a:off x="9152845" y="96728"/>
            <a:ext cx="2857500" cy="1600200"/>
          </a:xfrm>
          <a:prstGeom prst="rect">
            <a:avLst/>
          </a:prstGeom>
        </p:spPr>
      </p:pic>
    </p:spTree>
    <p:extLst>
      <p:ext uri="{BB962C8B-B14F-4D97-AF65-F5344CB8AC3E}">
        <p14:creationId xmlns:p14="http://schemas.microsoft.com/office/powerpoint/2010/main" val="214372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barn(inVertical)">
                                      <p:cBhvr>
                                        <p:cTn id="1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53928" y="158781"/>
            <a:ext cx="3027472" cy="584775"/>
          </a:xfrm>
          <a:prstGeom prst="rect">
            <a:avLst/>
          </a:prstGeom>
          <a:solidFill>
            <a:srgbClr val="ADC9FA"/>
          </a:solidFill>
        </p:spPr>
        <p:txBody>
          <a:bodyPr wrap="square">
            <a:spAutoFit/>
          </a:bodyPr>
          <a:lstStyle/>
          <a:p>
            <a:r>
              <a:rPr lang="es-ES" sz="3200" b="1" dirty="0"/>
              <a:t>2. </a:t>
            </a:r>
            <a:r>
              <a:rPr lang="es-ES" sz="3200" b="1" dirty="0" err="1"/>
              <a:t>Tính</a:t>
            </a:r>
            <a:r>
              <a:rPr lang="es-ES" sz="3200" b="1" dirty="0"/>
              <a:t> </a:t>
            </a:r>
            <a:r>
              <a:rPr lang="es-ES" sz="3200" b="1" dirty="0" err="1"/>
              <a:t>sáng</a:t>
            </a:r>
            <a:r>
              <a:rPr lang="es-ES" sz="3200" b="1" dirty="0"/>
              <a:t> </a:t>
            </a:r>
            <a:r>
              <a:rPr lang="es-ES" sz="3200" b="1" dirty="0" err="1"/>
              <a:t>tạo</a:t>
            </a:r>
            <a:endParaRPr lang="en-US" sz="3200" dirty="0"/>
          </a:p>
        </p:txBody>
      </p:sp>
      <p:sp>
        <p:nvSpPr>
          <p:cNvPr id="17" name="Rectangle 16"/>
          <p:cNvSpPr/>
          <p:nvPr/>
        </p:nvSpPr>
        <p:spPr>
          <a:xfrm>
            <a:off x="555458" y="944329"/>
            <a:ext cx="11081084" cy="954107"/>
          </a:xfrm>
          <a:prstGeom prst="rect">
            <a:avLst/>
          </a:prstGeom>
          <a:solidFill>
            <a:schemeClr val="accent2">
              <a:lumMod val="20000"/>
              <a:lumOff val="80000"/>
            </a:schemeClr>
          </a:solidFill>
        </p:spPr>
        <p:txBody>
          <a:bodyPr wrap="square">
            <a:spAutoFit/>
          </a:bodyPr>
          <a:lstStyle/>
          <a:p>
            <a:r>
              <a:rPr lang="en-GB" sz="2800" dirty="0" smtClean="0">
                <a:ea typeface="Calibri" panose="020F0502020204030204" pitchFamily="34" charset="0"/>
              </a:rPr>
              <a:t>- </a:t>
            </a:r>
            <a:r>
              <a:rPr lang="en-GB" sz="2800" dirty="0" err="1" smtClean="0">
                <a:ea typeface="Calibri" panose="020F0502020204030204" pitchFamily="34" charset="0"/>
              </a:rPr>
              <a:t>Trò</a:t>
            </a:r>
            <a:r>
              <a:rPr lang="en-GB" sz="2800" dirty="0" smtClean="0">
                <a:ea typeface="Calibri" panose="020F0502020204030204" pitchFamily="34" charset="0"/>
              </a:rPr>
              <a:t> </a:t>
            </a:r>
            <a:r>
              <a:rPr lang="en-GB" sz="2800" dirty="0" err="1" smtClean="0">
                <a:ea typeface="Calibri" panose="020F0502020204030204" pitchFamily="34" charset="0"/>
              </a:rPr>
              <a:t>chơi</a:t>
            </a:r>
            <a:r>
              <a:rPr lang="en-GB" sz="2800" dirty="0" smtClean="0">
                <a:ea typeface="Calibri" panose="020F0502020204030204" pitchFamily="34" charset="0"/>
              </a:rPr>
              <a:t> </a:t>
            </a:r>
            <a:r>
              <a:rPr lang="en-GB" sz="2800" dirty="0" err="1" smtClean="0">
                <a:ea typeface="Calibri" panose="020F0502020204030204" pitchFamily="34" charset="0"/>
              </a:rPr>
              <a:t>được</a:t>
            </a:r>
            <a:r>
              <a:rPr lang="en-GB" sz="2800" dirty="0" smtClean="0">
                <a:ea typeface="Calibri" panose="020F0502020204030204" pitchFamily="34" charset="0"/>
              </a:rPr>
              <a:t> </a:t>
            </a:r>
            <a:r>
              <a:rPr lang="en-GB" sz="2800" dirty="0" err="1" smtClean="0">
                <a:ea typeface="Calibri" panose="020F0502020204030204" pitchFamily="34" charset="0"/>
              </a:rPr>
              <a:t>thiết</a:t>
            </a:r>
            <a:r>
              <a:rPr lang="en-GB" sz="2800" dirty="0" smtClean="0">
                <a:ea typeface="Calibri" panose="020F0502020204030204" pitchFamily="34" charset="0"/>
              </a:rPr>
              <a:t> </a:t>
            </a:r>
            <a:r>
              <a:rPr lang="en-GB" sz="2800" dirty="0" err="1" smtClean="0">
                <a:ea typeface="Calibri" panose="020F0502020204030204" pitchFamily="34" charset="0"/>
              </a:rPr>
              <a:t>kế</a:t>
            </a:r>
            <a:r>
              <a:rPr lang="en-GB" sz="2800" dirty="0" smtClean="0">
                <a:ea typeface="Calibri" panose="020F0502020204030204" pitchFamily="34" charset="0"/>
              </a:rPr>
              <a:t> </a:t>
            </a:r>
            <a:r>
              <a:rPr lang="en-GB" sz="2800" dirty="0" err="1" smtClean="0">
                <a:ea typeface="Calibri" panose="020F0502020204030204" pitchFamily="34" charset="0"/>
              </a:rPr>
              <a:t>và</a:t>
            </a:r>
            <a:r>
              <a:rPr lang="en-GB" sz="2800" dirty="0" smtClean="0">
                <a:ea typeface="Calibri" panose="020F0502020204030204" pitchFamily="34" charset="0"/>
              </a:rPr>
              <a:t> </a:t>
            </a:r>
            <a:r>
              <a:rPr lang="en-GB" sz="2800" dirty="0" err="1" smtClean="0">
                <a:ea typeface="Calibri" panose="020F0502020204030204" pitchFamily="34" charset="0"/>
              </a:rPr>
              <a:t>sử</a:t>
            </a:r>
            <a:r>
              <a:rPr lang="en-GB" sz="2800" dirty="0" smtClean="0">
                <a:ea typeface="Calibri" panose="020F0502020204030204" pitchFamily="34" charset="0"/>
              </a:rPr>
              <a:t> </a:t>
            </a:r>
            <a:r>
              <a:rPr lang="en-GB" sz="2800" dirty="0" err="1" smtClean="0">
                <a:ea typeface="Calibri" panose="020F0502020204030204" pitchFamily="34" charset="0"/>
              </a:rPr>
              <a:t>dụng</a:t>
            </a:r>
            <a:r>
              <a:rPr lang="en-GB" sz="2800" dirty="0" smtClean="0">
                <a:ea typeface="Calibri" panose="020F0502020204030204" pitchFamily="34" charset="0"/>
              </a:rPr>
              <a:t> </a:t>
            </a:r>
            <a:r>
              <a:rPr lang="en-GB" sz="2800" dirty="0" err="1" smtClean="0">
                <a:ea typeface="Calibri" panose="020F0502020204030204" pitchFamily="34" charset="0"/>
              </a:rPr>
              <a:t>linh</a:t>
            </a:r>
            <a:r>
              <a:rPr lang="en-GB" sz="2800" dirty="0" smtClean="0">
                <a:ea typeface="Calibri" panose="020F0502020204030204" pitchFamily="34" charset="0"/>
              </a:rPr>
              <a:t> </a:t>
            </a:r>
            <a:r>
              <a:rPr lang="en-GB" sz="2800" dirty="0" err="1" smtClean="0">
                <a:ea typeface="Calibri" panose="020F0502020204030204" pitchFamily="34" charset="0"/>
              </a:rPr>
              <a:t>hoạt</a:t>
            </a:r>
            <a:r>
              <a:rPr lang="en-GB" sz="2800" dirty="0" smtClean="0">
                <a:ea typeface="Calibri" panose="020F0502020204030204" pitchFamily="34" charset="0"/>
              </a:rPr>
              <a:t> </a:t>
            </a:r>
            <a:r>
              <a:rPr lang="en-GB" sz="2800" dirty="0" err="1" smtClean="0">
                <a:ea typeface="Calibri" panose="020F0502020204030204" pitchFamily="34" charset="0"/>
              </a:rPr>
              <a:t>để</a:t>
            </a:r>
            <a:r>
              <a:rPr lang="en-GB" sz="2800" dirty="0" smtClean="0">
                <a:ea typeface="Calibri" panose="020F0502020204030204" pitchFamily="34" charset="0"/>
              </a:rPr>
              <a:t> HS </a:t>
            </a:r>
            <a:r>
              <a:rPr lang="en-GB" sz="2800" dirty="0" err="1" smtClean="0">
                <a:ea typeface="Calibri" panose="020F0502020204030204" pitchFamily="34" charset="0"/>
              </a:rPr>
              <a:t>làm</a:t>
            </a:r>
            <a:r>
              <a:rPr lang="en-GB" sz="2800" dirty="0" smtClean="0">
                <a:ea typeface="Calibri" panose="020F0502020204030204" pitchFamily="34" charset="0"/>
              </a:rPr>
              <a:t> </a:t>
            </a:r>
            <a:r>
              <a:rPr lang="en-GB" sz="2800" dirty="0" err="1" smtClean="0">
                <a:ea typeface="Calibri" panose="020F0502020204030204" pitchFamily="34" charset="0"/>
              </a:rPr>
              <a:t>chủ</a:t>
            </a:r>
            <a:r>
              <a:rPr lang="en-GB" sz="2800" dirty="0" smtClean="0">
                <a:ea typeface="Calibri" panose="020F0502020204030204" pitchFamily="34" charset="0"/>
              </a:rPr>
              <a:t> </a:t>
            </a:r>
            <a:r>
              <a:rPr lang="en-GB" sz="2800" dirty="0" err="1" smtClean="0">
                <a:ea typeface="Calibri" panose="020F0502020204030204" pitchFamily="34" charset="0"/>
              </a:rPr>
              <a:t>kiến</a:t>
            </a:r>
            <a:r>
              <a:rPr lang="en-GB" sz="2800" dirty="0" smtClean="0">
                <a:ea typeface="Calibri" panose="020F0502020204030204" pitchFamily="34" charset="0"/>
              </a:rPr>
              <a:t> </a:t>
            </a:r>
            <a:r>
              <a:rPr lang="en-GB" sz="2800" dirty="0" err="1" smtClean="0">
                <a:ea typeface="Calibri" panose="020F0502020204030204" pitchFamily="34" charset="0"/>
              </a:rPr>
              <a:t>thức</a:t>
            </a:r>
            <a:r>
              <a:rPr lang="en-GB" sz="2800" dirty="0" smtClean="0">
                <a:ea typeface="Calibri" panose="020F0502020204030204" pitchFamily="34" charset="0"/>
              </a:rPr>
              <a:t> </a:t>
            </a:r>
            <a:r>
              <a:rPr lang="en-GB" sz="2800" dirty="0" err="1" smtClean="0">
                <a:ea typeface="Calibri" panose="020F0502020204030204" pitchFamily="34" charset="0"/>
              </a:rPr>
              <a:t>một</a:t>
            </a:r>
            <a:r>
              <a:rPr lang="en-GB" sz="2800" dirty="0" smtClean="0">
                <a:ea typeface="Calibri" panose="020F0502020204030204" pitchFamily="34" charset="0"/>
              </a:rPr>
              <a:t> </a:t>
            </a:r>
            <a:r>
              <a:rPr lang="en-GB" sz="2800" dirty="0" err="1" smtClean="0">
                <a:ea typeface="Calibri" panose="020F0502020204030204" pitchFamily="34" charset="0"/>
              </a:rPr>
              <a:t>cách</a:t>
            </a:r>
            <a:r>
              <a:rPr lang="en-GB" sz="2800" dirty="0" smtClean="0">
                <a:ea typeface="Calibri" panose="020F0502020204030204" pitchFamily="34" charset="0"/>
              </a:rPr>
              <a:t> </a:t>
            </a:r>
            <a:r>
              <a:rPr lang="en-GB" sz="2800" dirty="0" err="1" smtClean="0">
                <a:ea typeface="Calibri" panose="020F0502020204030204" pitchFamily="34" charset="0"/>
              </a:rPr>
              <a:t>nhẹ</a:t>
            </a:r>
            <a:r>
              <a:rPr lang="en-GB" sz="2800" dirty="0" smtClean="0">
                <a:ea typeface="Calibri" panose="020F0502020204030204" pitchFamily="34" charset="0"/>
              </a:rPr>
              <a:t> </a:t>
            </a:r>
            <a:r>
              <a:rPr lang="en-GB" sz="2800" dirty="0" err="1" smtClean="0">
                <a:ea typeface="Calibri" panose="020F0502020204030204" pitchFamily="34" charset="0"/>
              </a:rPr>
              <a:t>nhàng</a:t>
            </a:r>
            <a:r>
              <a:rPr lang="en-GB" sz="2800" dirty="0" smtClean="0">
                <a:ea typeface="Calibri" panose="020F0502020204030204" pitchFamily="34" charset="0"/>
              </a:rPr>
              <a:t>; </a:t>
            </a:r>
          </a:p>
        </p:txBody>
      </p:sp>
      <p:sp>
        <p:nvSpPr>
          <p:cNvPr id="2" name="Rectangle 1"/>
          <p:cNvSpPr/>
          <p:nvPr/>
        </p:nvSpPr>
        <p:spPr>
          <a:xfrm>
            <a:off x="553927" y="3757238"/>
            <a:ext cx="11060555" cy="2246769"/>
          </a:xfrm>
          <a:prstGeom prst="rect">
            <a:avLst/>
          </a:prstGeom>
          <a:solidFill>
            <a:srgbClr val="FBE5D6"/>
          </a:solidFill>
        </p:spPr>
        <p:txBody>
          <a:bodyPr wrap="square">
            <a:spAutoFit/>
          </a:bodyPr>
          <a:lstStyle/>
          <a:p>
            <a:pPr algn="just">
              <a:spcAft>
                <a:spcPts val="0"/>
              </a:spcAft>
            </a:pPr>
            <a:r>
              <a:rPr lang="es-ES" sz="2800" spc="-20" dirty="0" smtClean="0">
                <a:ea typeface="Times New Roman" panose="02020603050405020304" pitchFamily="18" charset="0"/>
              </a:rPr>
              <a:t>- HS </a:t>
            </a:r>
            <a:r>
              <a:rPr lang="es-ES" sz="2800" spc="-20" dirty="0" err="1" smtClean="0">
                <a:ea typeface="Times New Roman" panose="02020603050405020304" pitchFamily="18" charset="0"/>
              </a:rPr>
              <a:t>được</a:t>
            </a:r>
            <a:r>
              <a:rPr lang="es-ES" sz="2800" spc="-20" dirty="0" smtClean="0">
                <a:ea typeface="Times New Roman" panose="02020603050405020304" pitchFamily="18" charset="0"/>
              </a:rPr>
              <a:t> </a:t>
            </a:r>
            <a:r>
              <a:rPr lang="es-ES" sz="2800" spc="-20" dirty="0" err="1">
                <a:ea typeface="Times New Roman" panose="02020603050405020304" pitchFamily="18" charset="0"/>
              </a:rPr>
              <a:t>trực</a:t>
            </a:r>
            <a:r>
              <a:rPr lang="es-ES" sz="2800" spc="-20" dirty="0">
                <a:ea typeface="Times New Roman" panose="02020603050405020304" pitchFamily="18" charset="0"/>
              </a:rPr>
              <a:t> </a:t>
            </a:r>
            <a:r>
              <a:rPr lang="es-ES" sz="2800" spc="-20" dirty="0" err="1">
                <a:ea typeface="Times New Roman" panose="02020603050405020304" pitchFamily="18" charset="0"/>
              </a:rPr>
              <a:t>tiếp</a:t>
            </a:r>
            <a:r>
              <a:rPr lang="es-ES" sz="2800" spc="-20" dirty="0">
                <a:ea typeface="Times New Roman" panose="02020603050405020304" pitchFamily="18" charset="0"/>
              </a:rPr>
              <a:t> </a:t>
            </a:r>
            <a:r>
              <a:rPr lang="es-ES" sz="2800" spc="-20" dirty="0" err="1">
                <a:ea typeface="Times New Roman" panose="02020603050405020304" pitchFamily="18" charset="0"/>
              </a:rPr>
              <a:t>tham</a:t>
            </a:r>
            <a:r>
              <a:rPr lang="es-ES" sz="2800" spc="-20" dirty="0">
                <a:ea typeface="Times New Roman" panose="02020603050405020304" pitchFamily="18" charset="0"/>
              </a:rPr>
              <a:t> </a:t>
            </a:r>
            <a:r>
              <a:rPr lang="es-ES" sz="2800" spc="-20" dirty="0" err="1">
                <a:ea typeface="Times New Roman" panose="02020603050405020304" pitchFamily="18" charset="0"/>
              </a:rPr>
              <a:t>gia</a:t>
            </a:r>
            <a:r>
              <a:rPr lang="es-ES" sz="2800" spc="-20" dirty="0">
                <a:ea typeface="Times New Roman" panose="02020603050405020304" pitchFamily="18" charset="0"/>
              </a:rPr>
              <a:t> </a:t>
            </a:r>
            <a:r>
              <a:rPr lang="es-ES" sz="2800" spc="-20" dirty="0" err="1">
                <a:ea typeface="Times New Roman" panose="02020603050405020304" pitchFamily="18" charset="0"/>
              </a:rPr>
              <a:t>chiếm</a:t>
            </a:r>
            <a:r>
              <a:rPr lang="es-ES" sz="2800" spc="-20" dirty="0">
                <a:ea typeface="Times New Roman" panose="02020603050405020304" pitchFamily="18" charset="0"/>
              </a:rPr>
              <a:t> </a:t>
            </a:r>
            <a:r>
              <a:rPr lang="es-ES" sz="2800" spc="-20" dirty="0" err="1">
                <a:ea typeface="Times New Roman" panose="02020603050405020304" pitchFamily="18" charset="0"/>
              </a:rPr>
              <a:t>lĩnh</a:t>
            </a:r>
            <a:r>
              <a:rPr lang="es-ES" sz="2800" spc="-20" dirty="0">
                <a:ea typeface="Times New Roman" panose="02020603050405020304" pitchFamily="18" charset="0"/>
              </a:rPr>
              <a:t> </a:t>
            </a:r>
            <a:r>
              <a:rPr lang="es-ES" sz="2800" spc="-20" dirty="0" err="1">
                <a:ea typeface="Times New Roman" panose="02020603050405020304" pitchFamily="18" charset="0"/>
              </a:rPr>
              <a:t>kiến</a:t>
            </a:r>
            <a:r>
              <a:rPr lang="es-ES" sz="2800" spc="-20" dirty="0">
                <a:ea typeface="Times New Roman" panose="02020603050405020304" pitchFamily="18" charset="0"/>
              </a:rPr>
              <a:t> </a:t>
            </a:r>
            <a:r>
              <a:rPr lang="es-ES" sz="2800" spc="-20" dirty="0" err="1">
                <a:ea typeface="Times New Roman" panose="02020603050405020304" pitchFamily="18" charset="0"/>
              </a:rPr>
              <a:t>thức</a:t>
            </a:r>
            <a:r>
              <a:rPr lang="es-ES" sz="2800" spc="-20" dirty="0">
                <a:ea typeface="Times New Roman" panose="02020603050405020304" pitchFamily="18" charset="0"/>
              </a:rPr>
              <a:t> qua </a:t>
            </a:r>
            <a:r>
              <a:rPr lang="es-ES" sz="2800" spc="-20" dirty="0" err="1">
                <a:ea typeface="Times New Roman" panose="02020603050405020304" pitchFamily="18" charset="0"/>
              </a:rPr>
              <a:t>việc</a:t>
            </a:r>
            <a:r>
              <a:rPr lang="es-ES" sz="2800" spc="-20" dirty="0">
                <a:ea typeface="Times New Roman" panose="02020603050405020304" pitchFamily="18" charset="0"/>
              </a:rPr>
              <a:t> </a:t>
            </a:r>
            <a:r>
              <a:rPr lang="es-ES" sz="2800" spc="-20" dirty="0" err="1">
                <a:ea typeface="Times New Roman" panose="02020603050405020304" pitchFamily="18" charset="0"/>
              </a:rPr>
              <a:t>tự</a:t>
            </a:r>
            <a:r>
              <a:rPr lang="es-ES" sz="2800" spc="-20" dirty="0">
                <a:ea typeface="Times New Roman" panose="02020603050405020304" pitchFamily="18" charset="0"/>
              </a:rPr>
              <a:t> </a:t>
            </a:r>
            <a:r>
              <a:rPr lang="es-ES" sz="2800" spc="-20" dirty="0" err="1">
                <a:ea typeface="Times New Roman" panose="02020603050405020304" pitchFamily="18" charset="0"/>
              </a:rPr>
              <a:t>sáng</a:t>
            </a:r>
            <a:r>
              <a:rPr lang="es-ES" sz="2800" spc="-20" dirty="0">
                <a:ea typeface="Times New Roman" panose="02020603050405020304" pitchFamily="18" charset="0"/>
              </a:rPr>
              <a:t> </a:t>
            </a:r>
            <a:r>
              <a:rPr lang="es-ES" sz="2800" spc="-20" dirty="0" err="1">
                <a:ea typeface="Times New Roman" panose="02020603050405020304" pitchFamily="18" charset="0"/>
              </a:rPr>
              <a:t>tạo</a:t>
            </a:r>
            <a:r>
              <a:rPr lang="es-ES" sz="2800" spc="-20" dirty="0">
                <a:ea typeface="Times New Roman" panose="02020603050405020304" pitchFamily="18" charset="0"/>
              </a:rPr>
              <a:t> </a:t>
            </a:r>
            <a:r>
              <a:rPr lang="es-ES" sz="2800" spc="-20" dirty="0" err="1">
                <a:ea typeface="Times New Roman" panose="02020603050405020304" pitchFamily="18" charset="0"/>
              </a:rPr>
              <a:t>các</a:t>
            </a:r>
            <a:r>
              <a:rPr lang="es-ES" sz="2800" spc="-20" dirty="0">
                <a:ea typeface="Times New Roman" panose="02020603050405020304" pitchFamily="18" charset="0"/>
              </a:rPr>
              <a:t> </a:t>
            </a:r>
            <a:r>
              <a:rPr lang="es-ES" sz="2800" spc="-20" dirty="0" err="1">
                <a:ea typeface="Times New Roman" panose="02020603050405020304" pitchFamily="18" charset="0"/>
              </a:rPr>
              <a:t>trò</a:t>
            </a:r>
            <a:r>
              <a:rPr lang="es-ES" sz="2800" spc="-20" dirty="0">
                <a:ea typeface="Times New Roman" panose="02020603050405020304" pitchFamily="18" charset="0"/>
              </a:rPr>
              <a:t> </a:t>
            </a:r>
            <a:r>
              <a:rPr lang="es-ES" sz="2800" spc="-20" dirty="0" err="1">
                <a:ea typeface="Times New Roman" panose="02020603050405020304" pitchFamily="18" charset="0"/>
              </a:rPr>
              <a:t>chơi</a:t>
            </a:r>
            <a:r>
              <a:rPr lang="es-ES" sz="2800" spc="-20" dirty="0">
                <a:ea typeface="Times New Roman" panose="02020603050405020304" pitchFamily="18" charset="0"/>
              </a:rPr>
              <a:t> </a:t>
            </a:r>
            <a:r>
              <a:rPr lang="es-ES" sz="2800" spc="-20" dirty="0" err="1">
                <a:ea typeface="Times New Roman" panose="02020603050405020304" pitchFamily="18" charset="0"/>
              </a:rPr>
              <a:t>học</a:t>
            </a:r>
            <a:r>
              <a:rPr lang="es-ES" sz="2800" spc="-20" dirty="0">
                <a:ea typeface="Times New Roman" panose="02020603050405020304" pitchFamily="18" charset="0"/>
              </a:rPr>
              <a:t> </a:t>
            </a:r>
            <a:r>
              <a:rPr lang="es-ES" sz="2800" spc="-20" dirty="0" err="1">
                <a:ea typeface="Times New Roman" panose="02020603050405020304" pitchFamily="18" charset="0"/>
              </a:rPr>
              <a:t>tập</a:t>
            </a:r>
            <a:r>
              <a:rPr lang="es-ES" sz="2800" spc="-20" dirty="0">
                <a:ea typeface="Times New Roman" panose="02020603050405020304" pitchFamily="18" charset="0"/>
              </a:rPr>
              <a:t>.</a:t>
            </a:r>
            <a:r>
              <a:rPr lang="en-US" sz="2800" dirty="0">
                <a:ea typeface="Times New Roman" panose="02020603050405020304" pitchFamily="18" charset="0"/>
              </a:rPr>
              <a:t> </a:t>
            </a:r>
            <a:endParaRPr lang="en-US" sz="2800" dirty="0" smtClean="0">
              <a:ea typeface="Times New Roman" panose="02020603050405020304" pitchFamily="18" charset="0"/>
            </a:endParaRPr>
          </a:p>
          <a:p>
            <a:pPr algn="just">
              <a:spcAft>
                <a:spcPts val="0"/>
              </a:spcAft>
            </a:pPr>
            <a:r>
              <a:rPr lang="en-US" sz="2800" dirty="0" smtClean="0">
                <a:ea typeface="Times New Roman" panose="02020603050405020304" pitchFamily="18" charset="0"/>
              </a:rPr>
              <a:t>HS </a:t>
            </a:r>
            <a:r>
              <a:rPr lang="en-US" sz="2800" dirty="0" err="1">
                <a:ea typeface="Times New Roman" panose="02020603050405020304" pitchFamily="18" charset="0"/>
              </a:rPr>
              <a:t>có</a:t>
            </a:r>
            <a:r>
              <a:rPr lang="en-US" sz="2800" dirty="0">
                <a:ea typeface="Times New Roman" panose="02020603050405020304" pitchFamily="18" charset="0"/>
              </a:rPr>
              <a:t> </a:t>
            </a:r>
            <a:r>
              <a:rPr lang="en-US" sz="2800" dirty="0" err="1">
                <a:ea typeface="Times New Roman" panose="02020603050405020304" pitchFamily="18" charset="0"/>
              </a:rPr>
              <a:t>thể</a:t>
            </a:r>
            <a:r>
              <a:rPr lang="en-US" sz="2800" dirty="0">
                <a:ea typeface="Times New Roman" panose="02020603050405020304" pitchFamily="18" charset="0"/>
              </a:rPr>
              <a:t> </a:t>
            </a:r>
            <a:r>
              <a:rPr lang="en-US" sz="2800" dirty="0" err="1">
                <a:ea typeface="Times New Roman" panose="02020603050405020304" pitchFamily="18" charset="0"/>
              </a:rPr>
              <a:t>sáng</a:t>
            </a:r>
            <a:r>
              <a:rPr lang="en-US" sz="2800" dirty="0">
                <a:ea typeface="Times New Roman" panose="02020603050405020304" pitchFamily="18" charset="0"/>
              </a:rPr>
              <a:t> </a:t>
            </a:r>
            <a:r>
              <a:rPr lang="en-US" sz="2800" dirty="0" err="1">
                <a:ea typeface="Times New Roman" panose="02020603050405020304" pitchFamily="18" charset="0"/>
              </a:rPr>
              <a:t>tạo</a:t>
            </a:r>
            <a:r>
              <a:rPr lang="en-US" sz="2800" dirty="0">
                <a:ea typeface="Times New Roman" panose="02020603050405020304" pitchFamily="18" charset="0"/>
              </a:rPr>
              <a:t> </a:t>
            </a:r>
            <a:r>
              <a:rPr lang="en-US" sz="2800" dirty="0" err="1">
                <a:ea typeface="Times New Roman" panose="02020603050405020304" pitchFamily="18" charset="0"/>
              </a:rPr>
              <a:t>theo</a:t>
            </a:r>
            <a:r>
              <a:rPr lang="en-US" sz="2800" dirty="0">
                <a:ea typeface="Times New Roman" panose="02020603050405020304" pitchFamily="18" charset="0"/>
              </a:rPr>
              <a:t> ý </a:t>
            </a:r>
            <a:r>
              <a:rPr lang="en-US" sz="2800" dirty="0" err="1">
                <a:ea typeface="Times New Roman" panose="02020603050405020304" pitchFamily="18" charset="0"/>
              </a:rPr>
              <a:t>thích</a:t>
            </a:r>
            <a:r>
              <a:rPr lang="en-US" sz="2800" dirty="0">
                <a:ea typeface="Times New Roman" panose="02020603050405020304" pitchFamily="18" charset="0"/>
              </a:rPr>
              <a:t>, </a:t>
            </a:r>
            <a:r>
              <a:rPr lang="en-US" sz="2800" dirty="0" err="1">
                <a:ea typeface="Times New Roman" panose="02020603050405020304" pitchFamily="18" charset="0"/>
              </a:rPr>
              <a:t>và</a:t>
            </a:r>
            <a:r>
              <a:rPr lang="en-US" sz="2800" dirty="0">
                <a:ea typeface="Times New Roman" panose="02020603050405020304" pitchFamily="18" charset="0"/>
              </a:rPr>
              <a:t> </a:t>
            </a:r>
            <a:r>
              <a:rPr lang="en-US" sz="2800" dirty="0" err="1">
                <a:ea typeface="Times New Roman" panose="02020603050405020304" pitchFamily="18" charset="0"/>
              </a:rPr>
              <a:t>có</a:t>
            </a:r>
            <a:r>
              <a:rPr lang="en-US" sz="2800" dirty="0">
                <a:ea typeface="Times New Roman" panose="02020603050405020304" pitchFamily="18" charset="0"/>
              </a:rPr>
              <a:t> </a:t>
            </a:r>
            <a:r>
              <a:rPr lang="en-US" sz="2800" dirty="0" err="1">
                <a:ea typeface="Times New Roman" panose="02020603050405020304" pitchFamily="18" charset="0"/>
              </a:rPr>
              <a:t>thể</a:t>
            </a:r>
            <a:r>
              <a:rPr lang="en-US" sz="2800" dirty="0">
                <a:ea typeface="Times New Roman" panose="02020603050405020304" pitchFamily="18" charset="0"/>
              </a:rPr>
              <a:t> </a:t>
            </a:r>
            <a:r>
              <a:rPr lang="en-US" sz="2800" dirty="0" err="1">
                <a:ea typeface="Times New Roman" panose="02020603050405020304" pitchFamily="18" charset="0"/>
              </a:rPr>
              <a:t>áp</a:t>
            </a:r>
            <a:r>
              <a:rPr lang="en-US" sz="2800" dirty="0">
                <a:ea typeface="Times New Roman" panose="02020603050405020304" pitchFamily="18" charset="0"/>
              </a:rPr>
              <a:t> </a:t>
            </a:r>
            <a:r>
              <a:rPr lang="en-US" sz="2800" dirty="0" err="1">
                <a:ea typeface="Times New Roman" panose="02020603050405020304" pitchFamily="18" charset="0"/>
              </a:rPr>
              <a:t>dụng</a:t>
            </a:r>
            <a:r>
              <a:rPr lang="en-US" sz="2800" dirty="0">
                <a:ea typeface="Times New Roman" panose="02020603050405020304" pitchFamily="18" charset="0"/>
              </a:rPr>
              <a:t> </a:t>
            </a:r>
            <a:r>
              <a:rPr lang="en-US" sz="2800" dirty="0" err="1">
                <a:ea typeface="Times New Roman" panose="02020603050405020304" pitchFamily="18" charset="0"/>
              </a:rPr>
              <a:t>làm</a:t>
            </a:r>
            <a:r>
              <a:rPr lang="en-US" sz="2800" dirty="0">
                <a:ea typeface="Times New Roman" panose="02020603050405020304" pitchFamily="18" charset="0"/>
              </a:rPr>
              <a:t> </a:t>
            </a:r>
            <a:r>
              <a:rPr lang="en-US" sz="2800" dirty="0" err="1">
                <a:ea typeface="Times New Roman" panose="02020603050405020304" pitchFamily="18" charset="0"/>
              </a:rPr>
              <a:t>trò</a:t>
            </a:r>
            <a:r>
              <a:rPr lang="en-US" sz="2800" dirty="0">
                <a:ea typeface="Times New Roman" panose="02020603050405020304" pitchFamily="18" charset="0"/>
              </a:rPr>
              <a:t> </a:t>
            </a:r>
            <a:r>
              <a:rPr lang="en-US" sz="2800" dirty="0" err="1">
                <a:ea typeface="Times New Roman" panose="02020603050405020304" pitchFamily="18" charset="0"/>
              </a:rPr>
              <a:t>chơi</a:t>
            </a:r>
            <a:r>
              <a:rPr lang="en-US" sz="2800" dirty="0">
                <a:ea typeface="Times New Roman" panose="02020603050405020304" pitchFamily="18" charset="0"/>
              </a:rPr>
              <a:t> </a:t>
            </a:r>
            <a:r>
              <a:rPr lang="en-US" sz="2800" dirty="0" err="1">
                <a:ea typeface="Times New Roman" panose="02020603050405020304" pitchFamily="18" charset="0"/>
              </a:rPr>
              <a:t>cho</a:t>
            </a:r>
            <a:r>
              <a:rPr lang="en-US" sz="2800" dirty="0">
                <a:ea typeface="Times New Roman" panose="02020603050405020304" pitchFamily="18" charset="0"/>
              </a:rPr>
              <a:t> </a:t>
            </a:r>
            <a:r>
              <a:rPr lang="en-US" sz="2800" dirty="0" err="1">
                <a:ea typeface="Times New Roman" panose="02020603050405020304" pitchFamily="18" charset="0"/>
              </a:rPr>
              <a:t>nhiều</a:t>
            </a:r>
            <a:r>
              <a:rPr lang="en-US" sz="2800" dirty="0">
                <a:ea typeface="Times New Roman" panose="02020603050405020304" pitchFamily="18" charset="0"/>
              </a:rPr>
              <a:t> </a:t>
            </a:r>
            <a:r>
              <a:rPr lang="en-US" sz="2800" dirty="0" err="1">
                <a:ea typeface="Times New Roman" panose="02020603050405020304" pitchFamily="18" charset="0"/>
              </a:rPr>
              <a:t>môn</a:t>
            </a:r>
            <a:r>
              <a:rPr lang="en-US" sz="2800" dirty="0">
                <a:ea typeface="Times New Roman" panose="02020603050405020304" pitchFamily="18" charset="0"/>
              </a:rPr>
              <a:t> </a:t>
            </a:r>
            <a:r>
              <a:rPr lang="en-US" sz="2800" dirty="0" err="1">
                <a:ea typeface="Times New Roman" panose="02020603050405020304" pitchFamily="18" charset="0"/>
              </a:rPr>
              <a:t>học</a:t>
            </a:r>
            <a:r>
              <a:rPr lang="en-US" sz="2800" dirty="0">
                <a:ea typeface="Times New Roman" panose="02020603050405020304" pitchFamily="18" charset="0"/>
              </a:rPr>
              <a:t> </a:t>
            </a:r>
            <a:r>
              <a:rPr lang="en-US" sz="2800" dirty="0" err="1">
                <a:ea typeface="Times New Roman" panose="02020603050405020304" pitchFamily="18" charset="0"/>
              </a:rPr>
              <a:t>khác</a:t>
            </a:r>
            <a:r>
              <a:rPr lang="en-US" sz="2800" dirty="0">
                <a:ea typeface="Times New Roman" panose="02020603050405020304" pitchFamily="18" charset="0"/>
              </a:rPr>
              <a:t> </a:t>
            </a:r>
            <a:r>
              <a:rPr lang="en-US" sz="2800" dirty="0" err="1">
                <a:ea typeface="Times New Roman" panose="02020603050405020304" pitchFamily="18" charset="0"/>
              </a:rPr>
              <a:t>nhằm</a:t>
            </a:r>
            <a:r>
              <a:rPr lang="en-US" sz="2800" dirty="0">
                <a:ea typeface="Times New Roman" panose="02020603050405020304" pitchFamily="18" charset="0"/>
              </a:rPr>
              <a:t> </a:t>
            </a:r>
            <a:r>
              <a:rPr lang="en-US" sz="2800" dirty="0" err="1">
                <a:ea typeface="Times New Roman" panose="02020603050405020304" pitchFamily="18" charset="0"/>
              </a:rPr>
              <a:t>ôn</a:t>
            </a:r>
            <a:r>
              <a:rPr lang="en-US" sz="2800" dirty="0">
                <a:ea typeface="Times New Roman" panose="02020603050405020304" pitchFamily="18" charset="0"/>
              </a:rPr>
              <a:t> </a:t>
            </a:r>
            <a:r>
              <a:rPr lang="en-US" sz="2800" dirty="0" err="1">
                <a:ea typeface="Times New Roman" panose="02020603050405020304" pitchFamily="18" charset="0"/>
              </a:rPr>
              <a:t>luyện</a:t>
            </a:r>
            <a:r>
              <a:rPr lang="en-US" sz="2800" dirty="0">
                <a:ea typeface="Times New Roman" panose="02020603050405020304" pitchFamily="18" charset="0"/>
              </a:rPr>
              <a:t> </a:t>
            </a:r>
            <a:r>
              <a:rPr lang="en-US" sz="2800" dirty="0" err="1">
                <a:ea typeface="Times New Roman" panose="02020603050405020304" pitchFamily="18" charset="0"/>
              </a:rPr>
              <a:t>kiến</a:t>
            </a:r>
            <a:r>
              <a:rPr lang="en-US" sz="2800" dirty="0">
                <a:ea typeface="Times New Roman" panose="02020603050405020304" pitchFamily="18" charset="0"/>
              </a:rPr>
              <a:t> </a:t>
            </a:r>
            <a:r>
              <a:rPr lang="en-US" sz="2800" dirty="0" err="1">
                <a:ea typeface="Times New Roman" panose="02020603050405020304" pitchFamily="18" charset="0"/>
              </a:rPr>
              <a:t>thức</a:t>
            </a:r>
            <a:r>
              <a:rPr lang="en-US" sz="2800" dirty="0">
                <a:ea typeface="Times New Roman" panose="02020603050405020304" pitchFamily="18" charset="0"/>
              </a:rPr>
              <a:t> </a:t>
            </a:r>
            <a:r>
              <a:rPr lang="en-US" sz="2800" dirty="0" err="1">
                <a:ea typeface="Times New Roman" panose="02020603050405020304" pitchFamily="18" charset="0"/>
              </a:rPr>
              <a:t>lý</a:t>
            </a:r>
            <a:r>
              <a:rPr lang="en-US" sz="2800" dirty="0">
                <a:ea typeface="Times New Roman" panose="02020603050405020304" pitchFamily="18" charset="0"/>
              </a:rPr>
              <a:t> </a:t>
            </a:r>
            <a:r>
              <a:rPr lang="en-US" sz="2800" dirty="0" err="1" smtClean="0">
                <a:ea typeface="Times New Roman" panose="02020603050405020304" pitchFamily="18" charset="0"/>
              </a:rPr>
              <a:t>thuyết</a:t>
            </a:r>
            <a:r>
              <a:rPr lang="en-US" sz="2800" dirty="0" smtClean="0">
                <a:ea typeface="Times New Roman" panose="02020603050405020304" pitchFamily="18" charset="0"/>
              </a:rPr>
              <a:t> </a:t>
            </a:r>
            <a:r>
              <a:rPr lang="en-US" sz="2800" dirty="0" err="1" smtClean="0">
                <a:ea typeface="Times New Roman" panose="02020603050405020304" pitchFamily="18" charset="0"/>
              </a:rPr>
              <a:t>bằng</a:t>
            </a:r>
            <a:r>
              <a:rPr lang="en-US" sz="2800" dirty="0" smtClean="0">
                <a:ea typeface="Times New Roman" panose="02020603050405020304" pitchFamily="18" charset="0"/>
              </a:rPr>
              <a:t> </a:t>
            </a:r>
            <a:r>
              <a:rPr lang="en-US" sz="2800" dirty="0" err="1">
                <a:ea typeface="Times New Roman" panose="02020603050405020304" pitchFamily="18" charset="0"/>
              </a:rPr>
              <a:t>cách</a:t>
            </a:r>
            <a:r>
              <a:rPr lang="en-US" sz="2800" dirty="0">
                <a:ea typeface="Times New Roman" panose="02020603050405020304" pitchFamily="18" charset="0"/>
              </a:rPr>
              <a:t> </a:t>
            </a:r>
            <a:r>
              <a:rPr lang="en-US" sz="2800" dirty="0" err="1">
                <a:ea typeface="Times New Roman" panose="02020603050405020304" pitchFamily="18" charset="0"/>
              </a:rPr>
              <a:t>vừa</a:t>
            </a:r>
            <a:r>
              <a:rPr lang="en-US" sz="2800" dirty="0">
                <a:ea typeface="Times New Roman" panose="02020603050405020304" pitchFamily="18" charset="0"/>
              </a:rPr>
              <a:t> </a:t>
            </a:r>
            <a:r>
              <a:rPr lang="en-US" sz="2800" dirty="0" err="1">
                <a:ea typeface="Times New Roman" panose="02020603050405020304" pitchFamily="18" charset="0"/>
              </a:rPr>
              <a:t>học</a:t>
            </a:r>
            <a:r>
              <a:rPr lang="en-US" sz="2800" dirty="0">
                <a:ea typeface="Times New Roman" panose="02020603050405020304" pitchFamily="18" charset="0"/>
              </a:rPr>
              <a:t> - </a:t>
            </a:r>
            <a:r>
              <a:rPr lang="en-US" sz="2800" dirty="0" err="1">
                <a:ea typeface="Times New Roman" panose="02020603050405020304" pitchFamily="18" charset="0"/>
              </a:rPr>
              <a:t>vừa</a:t>
            </a:r>
            <a:r>
              <a:rPr lang="en-US" sz="2800" dirty="0">
                <a:ea typeface="Times New Roman" panose="02020603050405020304" pitchFamily="18" charset="0"/>
              </a:rPr>
              <a:t> </a:t>
            </a:r>
            <a:r>
              <a:rPr lang="en-US" sz="2800" dirty="0" err="1">
                <a:ea typeface="Times New Roman" panose="02020603050405020304" pitchFamily="18" charset="0"/>
              </a:rPr>
              <a:t>chơi</a:t>
            </a:r>
            <a:r>
              <a:rPr lang="en-US" sz="2800" dirty="0">
                <a:ea typeface="Times New Roman" panose="02020603050405020304" pitchFamily="18" charset="0"/>
              </a:rPr>
              <a:t>.</a:t>
            </a:r>
            <a:endParaRPr lang="en-US" sz="2400" dirty="0">
              <a:effectLst/>
              <a:ea typeface="Times New Roman" panose="02020603050405020304" pitchFamily="18" charset="0"/>
            </a:endParaRPr>
          </a:p>
        </p:txBody>
      </p:sp>
      <p:sp>
        <p:nvSpPr>
          <p:cNvPr id="3" name="Rectangle 2"/>
          <p:cNvSpPr/>
          <p:nvPr/>
        </p:nvSpPr>
        <p:spPr>
          <a:xfrm>
            <a:off x="553926" y="2140693"/>
            <a:ext cx="11060555" cy="1384995"/>
          </a:xfrm>
          <a:prstGeom prst="rect">
            <a:avLst/>
          </a:prstGeom>
          <a:solidFill>
            <a:srgbClr val="FBE5D6"/>
          </a:solidFill>
        </p:spPr>
        <p:txBody>
          <a:bodyPr wrap="square">
            <a:spAutoFit/>
          </a:bodyPr>
          <a:lstStyle/>
          <a:p>
            <a:r>
              <a:rPr lang="en-GB" sz="2800" dirty="0" smtClean="0">
                <a:ea typeface="Calibri" panose="020F0502020204030204" pitchFamily="34" charset="0"/>
              </a:rPr>
              <a:t>- </a:t>
            </a:r>
            <a:r>
              <a:rPr lang="en-GB" sz="2800" dirty="0" err="1" smtClean="0">
                <a:ea typeface="Calibri" panose="020F0502020204030204" pitchFamily="34" charset="0"/>
              </a:rPr>
              <a:t>Các</a:t>
            </a:r>
            <a:r>
              <a:rPr lang="en-GB" sz="2800" dirty="0" smtClean="0">
                <a:ea typeface="Calibri" panose="020F0502020204030204" pitchFamily="34" charset="0"/>
              </a:rPr>
              <a:t> </a:t>
            </a:r>
            <a:r>
              <a:rPr lang="en-GB" sz="2800" dirty="0" err="1">
                <a:ea typeface="Calibri" panose="020F0502020204030204" pitchFamily="34" charset="0"/>
              </a:rPr>
              <a:t>giải</a:t>
            </a:r>
            <a:r>
              <a:rPr lang="en-GB" sz="2800" dirty="0">
                <a:ea typeface="Calibri" panose="020F0502020204030204" pitchFamily="34" charset="0"/>
              </a:rPr>
              <a:t> </a:t>
            </a:r>
            <a:r>
              <a:rPr lang="en-GB" sz="2800" dirty="0" err="1">
                <a:ea typeface="Calibri" panose="020F0502020204030204" pitchFamily="34" charset="0"/>
              </a:rPr>
              <a:t>pháp</a:t>
            </a:r>
            <a:r>
              <a:rPr lang="en-GB" sz="2800" dirty="0">
                <a:ea typeface="Calibri" panose="020F0502020204030204" pitchFamily="34" charset="0"/>
              </a:rPr>
              <a:t> </a:t>
            </a:r>
            <a:r>
              <a:rPr lang="en-GB" sz="2800" dirty="0" err="1">
                <a:ea typeface="Calibri" panose="020F0502020204030204" pitchFamily="34" charset="0"/>
              </a:rPr>
              <a:t>hướng</a:t>
            </a:r>
            <a:r>
              <a:rPr lang="en-GB" sz="2800" dirty="0">
                <a:ea typeface="Calibri" panose="020F0502020204030204" pitchFamily="34" charset="0"/>
              </a:rPr>
              <a:t> </a:t>
            </a:r>
            <a:r>
              <a:rPr lang="en-GB" sz="2800" dirty="0" err="1">
                <a:ea typeface="Calibri" panose="020F0502020204030204" pitchFamily="34" charset="0"/>
              </a:rPr>
              <a:t>đến</a:t>
            </a:r>
            <a:r>
              <a:rPr lang="en-GB" sz="2800" dirty="0">
                <a:ea typeface="Calibri" panose="020F0502020204030204" pitchFamily="34" charset="0"/>
              </a:rPr>
              <a:t> </a:t>
            </a:r>
            <a:r>
              <a:rPr lang="en-GB" sz="2800" dirty="0" err="1">
                <a:ea typeface="Calibri" panose="020F0502020204030204" pitchFamily="34" charset="0"/>
              </a:rPr>
              <a:t>sự</a:t>
            </a:r>
            <a:r>
              <a:rPr lang="en-GB" sz="2800" dirty="0">
                <a:ea typeface="Calibri" panose="020F0502020204030204" pitchFamily="34" charset="0"/>
              </a:rPr>
              <a:t> </a:t>
            </a:r>
            <a:r>
              <a:rPr lang="en-GB" sz="2800" dirty="0" err="1">
                <a:ea typeface="Calibri" panose="020F0502020204030204" pitchFamily="34" charset="0"/>
              </a:rPr>
              <a:t>hình</a:t>
            </a:r>
            <a:r>
              <a:rPr lang="en-GB" sz="2800" dirty="0">
                <a:ea typeface="Calibri" panose="020F0502020204030204" pitchFamily="34" charset="0"/>
              </a:rPr>
              <a:t> </a:t>
            </a:r>
            <a:r>
              <a:rPr lang="en-GB" sz="2800" dirty="0" err="1">
                <a:ea typeface="Calibri" panose="020F0502020204030204" pitchFamily="34" charset="0"/>
              </a:rPr>
              <a:t>thành</a:t>
            </a:r>
            <a:r>
              <a:rPr lang="en-GB" sz="2800" dirty="0">
                <a:ea typeface="Calibri" panose="020F0502020204030204" pitchFamily="34" charset="0"/>
              </a:rPr>
              <a:t> </a:t>
            </a:r>
            <a:r>
              <a:rPr lang="en-GB" sz="2800" dirty="0" err="1">
                <a:ea typeface="Calibri" panose="020F0502020204030204" pitchFamily="34" charset="0"/>
              </a:rPr>
              <a:t>và</a:t>
            </a:r>
            <a:r>
              <a:rPr lang="en-GB" sz="2800" dirty="0">
                <a:ea typeface="Calibri" panose="020F0502020204030204" pitchFamily="34" charset="0"/>
              </a:rPr>
              <a:t> </a:t>
            </a:r>
            <a:r>
              <a:rPr lang="en-GB" sz="2800" dirty="0" err="1">
                <a:ea typeface="Calibri" panose="020F0502020204030204" pitchFamily="34" charset="0"/>
              </a:rPr>
              <a:t>rèn</a:t>
            </a:r>
            <a:r>
              <a:rPr lang="en-GB" sz="2800" dirty="0">
                <a:ea typeface="Calibri" panose="020F0502020204030204" pitchFamily="34" charset="0"/>
              </a:rPr>
              <a:t> </a:t>
            </a:r>
            <a:r>
              <a:rPr lang="en-GB" sz="2800" dirty="0" err="1">
                <a:ea typeface="Calibri" panose="020F0502020204030204" pitchFamily="34" charset="0"/>
              </a:rPr>
              <a:t>luyện</a:t>
            </a:r>
            <a:r>
              <a:rPr lang="en-GB" sz="2800" dirty="0">
                <a:ea typeface="Calibri" panose="020F0502020204030204" pitchFamily="34" charset="0"/>
              </a:rPr>
              <a:t> </a:t>
            </a:r>
            <a:r>
              <a:rPr lang="en-GB" sz="2800" dirty="0" err="1">
                <a:ea typeface="Calibri" panose="020F0502020204030204" pitchFamily="34" charset="0"/>
              </a:rPr>
              <a:t>kỹ</a:t>
            </a:r>
            <a:r>
              <a:rPr lang="en-GB" sz="2800" dirty="0">
                <a:ea typeface="Calibri" panose="020F0502020204030204" pitchFamily="34" charset="0"/>
              </a:rPr>
              <a:t> </a:t>
            </a:r>
            <a:r>
              <a:rPr lang="en-GB" sz="2800" dirty="0" err="1">
                <a:ea typeface="Calibri" panose="020F0502020204030204" pitchFamily="34" charset="0"/>
              </a:rPr>
              <a:t>năng</a:t>
            </a:r>
            <a:r>
              <a:rPr lang="en-GB" sz="2800" dirty="0">
                <a:ea typeface="Calibri" panose="020F0502020204030204" pitchFamily="34" charset="0"/>
              </a:rPr>
              <a:t>, </a:t>
            </a:r>
            <a:r>
              <a:rPr lang="en-GB" sz="2800" dirty="0" err="1">
                <a:ea typeface="Calibri" panose="020F0502020204030204" pitchFamily="34" charset="0"/>
              </a:rPr>
              <a:t>vận</a:t>
            </a:r>
            <a:r>
              <a:rPr lang="en-GB" sz="2800" dirty="0">
                <a:ea typeface="Calibri" panose="020F0502020204030204" pitchFamily="34" charset="0"/>
              </a:rPr>
              <a:t> </a:t>
            </a:r>
            <a:r>
              <a:rPr lang="en-GB" sz="2800" dirty="0" err="1">
                <a:ea typeface="Calibri" panose="020F0502020204030204" pitchFamily="34" charset="0"/>
              </a:rPr>
              <a:t>dụng</a:t>
            </a:r>
            <a:r>
              <a:rPr lang="en-GB" sz="2800" dirty="0">
                <a:ea typeface="Calibri" panose="020F0502020204030204" pitchFamily="34" charset="0"/>
              </a:rPr>
              <a:t> </a:t>
            </a:r>
            <a:r>
              <a:rPr lang="en-GB" sz="2800" dirty="0" err="1">
                <a:ea typeface="Calibri" panose="020F0502020204030204" pitchFamily="34" charset="0"/>
              </a:rPr>
              <a:t>kiến</a:t>
            </a:r>
            <a:r>
              <a:rPr lang="en-GB" sz="2800" dirty="0">
                <a:ea typeface="Calibri" panose="020F0502020204030204" pitchFamily="34" charset="0"/>
              </a:rPr>
              <a:t> </a:t>
            </a:r>
            <a:r>
              <a:rPr lang="en-GB" sz="2800" dirty="0" err="1">
                <a:ea typeface="Calibri" panose="020F0502020204030204" pitchFamily="34" charset="0"/>
              </a:rPr>
              <a:t>thức</a:t>
            </a:r>
            <a:r>
              <a:rPr lang="en-GB" sz="2800" dirty="0">
                <a:ea typeface="Calibri" panose="020F0502020204030204" pitchFamily="34" charset="0"/>
              </a:rPr>
              <a:t> </a:t>
            </a:r>
            <a:r>
              <a:rPr lang="en-GB" sz="2800" dirty="0" err="1">
                <a:ea typeface="Calibri" panose="020F0502020204030204" pitchFamily="34" charset="0"/>
              </a:rPr>
              <a:t>vào</a:t>
            </a:r>
            <a:r>
              <a:rPr lang="en-GB" sz="2800" dirty="0">
                <a:ea typeface="Calibri" panose="020F0502020204030204" pitchFamily="34" charset="0"/>
              </a:rPr>
              <a:t> </a:t>
            </a:r>
            <a:r>
              <a:rPr lang="en-GB" sz="2800" dirty="0" err="1">
                <a:ea typeface="Calibri" panose="020F0502020204030204" pitchFamily="34" charset="0"/>
              </a:rPr>
              <a:t>thực</a:t>
            </a:r>
            <a:r>
              <a:rPr lang="en-GB" sz="2800" dirty="0">
                <a:ea typeface="Calibri" panose="020F0502020204030204" pitchFamily="34" charset="0"/>
              </a:rPr>
              <a:t> </a:t>
            </a:r>
            <a:r>
              <a:rPr lang="en-GB" sz="2800" dirty="0" err="1">
                <a:ea typeface="Calibri" panose="020F0502020204030204" pitchFamily="34" charset="0"/>
              </a:rPr>
              <a:t>tiễn</a:t>
            </a:r>
            <a:r>
              <a:rPr lang="en-GB" sz="2800" dirty="0">
                <a:ea typeface="Calibri" panose="020F0502020204030204" pitchFamily="34" charset="0"/>
              </a:rPr>
              <a:t>, </a:t>
            </a:r>
            <a:r>
              <a:rPr lang="en-GB" sz="2800" dirty="0" err="1">
                <a:ea typeface="Calibri" panose="020F0502020204030204" pitchFamily="34" charset="0"/>
              </a:rPr>
              <a:t>tích</a:t>
            </a:r>
            <a:r>
              <a:rPr lang="en-GB" sz="2800" dirty="0">
                <a:ea typeface="Calibri" panose="020F0502020204030204" pitchFamily="34" charset="0"/>
              </a:rPr>
              <a:t> </a:t>
            </a:r>
            <a:r>
              <a:rPr lang="en-GB" sz="2800" dirty="0" err="1">
                <a:ea typeface="Calibri" panose="020F0502020204030204" pitchFamily="34" charset="0"/>
              </a:rPr>
              <a:t>hợp</a:t>
            </a:r>
            <a:r>
              <a:rPr lang="en-GB" sz="2800" dirty="0">
                <a:ea typeface="Calibri" panose="020F0502020204030204" pitchFamily="34" charset="0"/>
              </a:rPr>
              <a:t> </a:t>
            </a:r>
            <a:r>
              <a:rPr lang="en-GB" sz="2800" dirty="0" err="1">
                <a:ea typeface="Calibri" panose="020F0502020204030204" pitchFamily="34" charset="0"/>
              </a:rPr>
              <a:t>liên</a:t>
            </a:r>
            <a:r>
              <a:rPr lang="en-GB" sz="2800" dirty="0">
                <a:ea typeface="Calibri" panose="020F0502020204030204" pitchFamily="34" charset="0"/>
              </a:rPr>
              <a:t> </a:t>
            </a:r>
            <a:r>
              <a:rPr lang="en-GB" sz="2800" dirty="0" err="1">
                <a:ea typeface="Calibri" panose="020F0502020204030204" pitchFamily="34" charset="0"/>
              </a:rPr>
              <a:t>môn</a:t>
            </a:r>
            <a:r>
              <a:rPr lang="en-GB" sz="2800" dirty="0">
                <a:ea typeface="Calibri" panose="020F0502020204030204" pitchFamily="34" charset="0"/>
              </a:rPr>
              <a:t> </a:t>
            </a:r>
            <a:r>
              <a:rPr lang="en-GB" sz="2800" dirty="0" err="1">
                <a:ea typeface="Calibri" panose="020F0502020204030204" pitchFamily="34" charset="0"/>
              </a:rPr>
              <a:t>thông</a:t>
            </a:r>
            <a:r>
              <a:rPr lang="en-GB" sz="2800" dirty="0">
                <a:ea typeface="Calibri" panose="020F0502020204030204" pitchFamily="34" charset="0"/>
              </a:rPr>
              <a:t> qua </a:t>
            </a:r>
            <a:r>
              <a:rPr lang="en-GB" sz="2800" dirty="0" err="1">
                <a:ea typeface="Calibri" panose="020F0502020204030204" pitchFamily="34" charset="0"/>
              </a:rPr>
              <a:t>các</a:t>
            </a:r>
            <a:r>
              <a:rPr lang="en-GB" sz="2800" dirty="0">
                <a:ea typeface="Calibri" panose="020F0502020204030204" pitchFamily="34" charset="0"/>
              </a:rPr>
              <a:t> </a:t>
            </a:r>
            <a:r>
              <a:rPr lang="en-GB" sz="2800" dirty="0" err="1">
                <a:ea typeface="Calibri" panose="020F0502020204030204" pitchFamily="34" charset="0"/>
              </a:rPr>
              <a:t>hoạt</a:t>
            </a:r>
            <a:r>
              <a:rPr lang="en-GB" sz="2800" dirty="0">
                <a:ea typeface="Calibri" panose="020F0502020204030204" pitchFamily="34" charset="0"/>
              </a:rPr>
              <a:t> </a:t>
            </a:r>
            <a:r>
              <a:rPr lang="en-GB" sz="2800" dirty="0" err="1">
                <a:ea typeface="Calibri" panose="020F0502020204030204" pitchFamily="34" charset="0"/>
              </a:rPr>
              <a:t>động</a:t>
            </a:r>
            <a:r>
              <a:rPr lang="en-GB" sz="2800" dirty="0">
                <a:ea typeface="Calibri" panose="020F0502020204030204" pitchFamily="34" charset="0"/>
              </a:rPr>
              <a:t> </a:t>
            </a:r>
            <a:r>
              <a:rPr lang="en-GB" sz="2800" dirty="0" err="1">
                <a:ea typeface="Calibri" panose="020F0502020204030204" pitchFamily="34" charset="0"/>
              </a:rPr>
              <a:t>trải</a:t>
            </a:r>
            <a:r>
              <a:rPr lang="en-GB" sz="2800" dirty="0">
                <a:ea typeface="Calibri" panose="020F0502020204030204" pitchFamily="34" charset="0"/>
              </a:rPr>
              <a:t> </a:t>
            </a:r>
            <a:r>
              <a:rPr lang="en-GB" sz="2800" dirty="0" err="1">
                <a:ea typeface="Calibri" panose="020F0502020204030204" pitchFamily="34" charset="0"/>
              </a:rPr>
              <a:t>nghiệm</a:t>
            </a:r>
            <a:r>
              <a:rPr lang="en-GB" sz="2800" dirty="0">
                <a:ea typeface="Calibri" panose="020F0502020204030204" pitchFamily="34" charset="0"/>
              </a:rPr>
              <a:t> </a:t>
            </a:r>
            <a:r>
              <a:rPr lang="en-GB" sz="2800" dirty="0" err="1">
                <a:ea typeface="Calibri" panose="020F0502020204030204" pitchFamily="34" charset="0"/>
              </a:rPr>
              <a:t>sáng</a:t>
            </a:r>
            <a:r>
              <a:rPr lang="en-GB" sz="2800" dirty="0">
                <a:ea typeface="Calibri" panose="020F0502020204030204" pitchFamily="34" charset="0"/>
              </a:rPr>
              <a:t> </a:t>
            </a:r>
            <a:r>
              <a:rPr lang="en-GB" sz="2800" dirty="0" err="1">
                <a:ea typeface="Calibri" panose="020F0502020204030204" pitchFamily="34" charset="0"/>
              </a:rPr>
              <a:t>tạo</a:t>
            </a:r>
            <a:r>
              <a:rPr lang="en-GB" sz="2800" dirty="0">
                <a:ea typeface="Calibri" panose="020F0502020204030204" pitchFamily="34" charset="0"/>
              </a:rPr>
              <a:t>.</a:t>
            </a:r>
            <a:endParaRPr lang="en-US" sz="2800" dirty="0"/>
          </a:p>
        </p:txBody>
      </p:sp>
    </p:spTree>
    <p:extLst>
      <p:ext uri="{BB962C8B-B14F-4D97-AF65-F5344CB8AC3E}">
        <p14:creationId xmlns:p14="http://schemas.microsoft.com/office/powerpoint/2010/main" val="419101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p:nvPr>
            <p:extLst>
              <p:ext uri="{D42A27DB-BD31-4B8C-83A1-F6EECF244321}">
                <p14:modId xmlns:p14="http://schemas.microsoft.com/office/powerpoint/2010/main" val="1659152885"/>
              </p:ext>
            </p:extLst>
          </p:nvPr>
        </p:nvGraphicFramePr>
        <p:xfrm>
          <a:off x="174773" y="2014512"/>
          <a:ext cx="5472215" cy="47651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p:cNvGraphicFramePr/>
          <p:nvPr>
            <p:extLst>
              <p:ext uri="{D42A27DB-BD31-4B8C-83A1-F6EECF244321}">
                <p14:modId xmlns:p14="http://schemas.microsoft.com/office/powerpoint/2010/main" val="1737449363"/>
              </p:ext>
            </p:extLst>
          </p:nvPr>
        </p:nvGraphicFramePr>
        <p:xfrm>
          <a:off x="6413532" y="2014512"/>
          <a:ext cx="5326380" cy="4729632"/>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le 17"/>
          <p:cNvSpPr/>
          <p:nvPr/>
        </p:nvSpPr>
        <p:spPr>
          <a:xfrm>
            <a:off x="6892407" y="2057297"/>
            <a:ext cx="4526304" cy="523220"/>
          </a:xfrm>
          <a:prstGeom prst="rect">
            <a:avLst/>
          </a:prstGeom>
        </p:spPr>
        <p:txBody>
          <a:bodyPr wrap="none">
            <a:spAutoFit/>
          </a:bodyPr>
          <a:lstStyle/>
          <a:p>
            <a:pPr algn="ctr">
              <a:defRPr sz="2800" b="1" i="0" u="none" strike="noStrike" kern="1200" spc="0" baseline="0">
                <a:solidFill>
                  <a:srgbClr val="4472C4">
                    <a:lumMod val="50000"/>
                  </a:srgbClr>
                </a:solidFill>
                <a:latin typeface="+mn-lt"/>
                <a:ea typeface="+mn-ea"/>
                <a:cs typeface="+mn-cs"/>
              </a:defRPr>
            </a:pPr>
            <a:r>
              <a:rPr lang="en-US" b="1" dirty="0" err="1">
                <a:solidFill>
                  <a:schemeClr val="accent5">
                    <a:lumMod val="50000"/>
                  </a:schemeClr>
                </a:solidFill>
              </a:rPr>
              <a:t>Kết</a:t>
            </a:r>
            <a:r>
              <a:rPr lang="en-US" b="1" dirty="0">
                <a:solidFill>
                  <a:schemeClr val="accent5">
                    <a:lumMod val="50000"/>
                  </a:schemeClr>
                </a:solidFill>
              </a:rPr>
              <a:t> </a:t>
            </a:r>
            <a:r>
              <a:rPr lang="en-US" b="1" dirty="0" err="1">
                <a:solidFill>
                  <a:schemeClr val="accent5">
                    <a:lumMod val="50000"/>
                  </a:schemeClr>
                </a:solidFill>
              </a:rPr>
              <a:t>quả</a:t>
            </a:r>
            <a:r>
              <a:rPr lang="en-US" b="1" dirty="0">
                <a:solidFill>
                  <a:schemeClr val="accent5">
                    <a:lumMod val="50000"/>
                  </a:schemeClr>
                </a:solidFill>
              </a:rPr>
              <a:t> </a:t>
            </a:r>
            <a:r>
              <a:rPr lang="en-US" b="1" dirty="0" err="1">
                <a:solidFill>
                  <a:schemeClr val="accent5">
                    <a:lumMod val="50000"/>
                  </a:schemeClr>
                </a:solidFill>
              </a:rPr>
              <a:t>bài</a:t>
            </a:r>
            <a:r>
              <a:rPr lang="en-US" b="1" dirty="0">
                <a:solidFill>
                  <a:schemeClr val="accent5">
                    <a:lumMod val="50000"/>
                  </a:schemeClr>
                </a:solidFill>
              </a:rPr>
              <a:t> </a:t>
            </a:r>
            <a:r>
              <a:rPr lang="en-US" b="1" dirty="0" err="1">
                <a:solidFill>
                  <a:schemeClr val="accent5">
                    <a:lumMod val="50000"/>
                  </a:schemeClr>
                </a:solidFill>
              </a:rPr>
              <a:t>kiểm</a:t>
            </a:r>
            <a:r>
              <a:rPr lang="en-US" b="1" dirty="0">
                <a:solidFill>
                  <a:schemeClr val="accent5">
                    <a:lumMod val="50000"/>
                  </a:schemeClr>
                </a:solidFill>
              </a:rPr>
              <a:t> </a:t>
            </a:r>
            <a:r>
              <a:rPr lang="en-US" b="1" dirty="0" err="1">
                <a:solidFill>
                  <a:schemeClr val="accent5">
                    <a:lumMod val="50000"/>
                  </a:schemeClr>
                </a:solidFill>
              </a:rPr>
              <a:t>tra</a:t>
            </a:r>
            <a:r>
              <a:rPr lang="en-US" b="1" dirty="0">
                <a:solidFill>
                  <a:schemeClr val="accent5">
                    <a:lumMod val="50000"/>
                  </a:schemeClr>
                </a:solidFill>
              </a:rPr>
              <a:t> </a:t>
            </a:r>
            <a:r>
              <a:rPr lang="en-US" b="1" dirty="0" err="1">
                <a:solidFill>
                  <a:schemeClr val="accent5">
                    <a:lumMod val="50000"/>
                  </a:schemeClr>
                </a:solidFill>
              </a:rPr>
              <a:t>khảo</a:t>
            </a:r>
            <a:r>
              <a:rPr lang="en-US" b="1" dirty="0">
                <a:solidFill>
                  <a:schemeClr val="accent5">
                    <a:lumMod val="50000"/>
                  </a:schemeClr>
                </a:solidFill>
              </a:rPr>
              <a:t> </a:t>
            </a:r>
            <a:r>
              <a:rPr lang="en-US" b="1" dirty="0" err="1">
                <a:solidFill>
                  <a:schemeClr val="accent5">
                    <a:lumMod val="50000"/>
                  </a:schemeClr>
                </a:solidFill>
              </a:rPr>
              <a:t>sát</a:t>
            </a:r>
            <a:endParaRPr lang="en-US" b="1" dirty="0">
              <a:solidFill>
                <a:schemeClr val="accent5">
                  <a:lumMod val="50000"/>
                </a:schemeClr>
              </a:solidFill>
            </a:endParaRPr>
          </a:p>
        </p:txBody>
      </p:sp>
      <p:sp>
        <p:nvSpPr>
          <p:cNvPr id="19" name="Rectangle 18"/>
          <p:cNvSpPr/>
          <p:nvPr/>
        </p:nvSpPr>
        <p:spPr>
          <a:xfrm>
            <a:off x="1049256" y="2057297"/>
            <a:ext cx="4012317" cy="523220"/>
          </a:xfrm>
          <a:prstGeom prst="rect">
            <a:avLst/>
          </a:prstGeom>
        </p:spPr>
        <p:txBody>
          <a:bodyPr wrap="none">
            <a:spAutoFit/>
          </a:bodyPr>
          <a:lstStyle/>
          <a:p>
            <a:pPr algn="ctr">
              <a:defRPr sz="2800" b="1" i="0" u="none" strike="noStrike" kern="1200" spc="0" baseline="0">
                <a:solidFill>
                  <a:srgbClr val="4472C4">
                    <a:lumMod val="50000"/>
                  </a:srgbClr>
                </a:solidFill>
                <a:latin typeface="+mn-lt"/>
                <a:ea typeface="+mn-ea"/>
                <a:cs typeface="+mn-cs"/>
              </a:defRPr>
            </a:pPr>
            <a:r>
              <a:rPr lang="en-US" b="1" dirty="0" err="1">
                <a:solidFill>
                  <a:schemeClr val="accent5">
                    <a:lumMod val="50000"/>
                  </a:schemeClr>
                </a:solidFill>
              </a:rPr>
              <a:t>Hứng</a:t>
            </a:r>
            <a:r>
              <a:rPr lang="en-US" b="1" dirty="0">
                <a:solidFill>
                  <a:schemeClr val="accent5">
                    <a:lumMod val="50000"/>
                  </a:schemeClr>
                </a:solidFill>
              </a:rPr>
              <a:t> </a:t>
            </a:r>
            <a:r>
              <a:rPr lang="en-US" b="1" dirty="0" err="1">
                <a:solidFill>
                  <a:schemeClr val="accent5">
                    <a:lumMod val="50000"/>
                  </a:schemeClr>
                </a:solidFill>
              </a:rPr>
              <a:t>thú</a:t>
            </a:r>
            <a:r>
              <a:rPr lang="en-US" b="1" dirty="0">
                <a:solidFill>
                  <a:schemeClr val="accent5">
                    <a:lumMod val="50000"/>
                  </a:schemeClr>
                </a:solidFill>
              </a:rPr>
              <a:t> </a:t>
            </a:r>
            <a:r>
              <a:rPr lang="en-US" b="1" dirty="0" err="1">
                <a:solidFill>
                  <a:schemeClr val="accent5">
                    <a:lumMod val="50000"/>
                  </a:schemeClr>
                </a:solidFill>
              </a:rPr>
              <a:t>học</a:t>
            </a:r>
            <a:r>
              <a:rPr lang="en-US" b="1" dirty="0">
                <a:solidFill>
                  <a:schemeClr val="accent5">
                    <a:lumMod val="50000"/>
                  </a:schemeClr>
                </a:solidFill>
              </a:rPr>
              <a:t> </a:t>
            </a:r>
            <a:r>
              <a:rPr lang="en-US" b="1" dirty="0" err="1">
                <a:solidFill>
                  <a:schemeClr val="accent5">
                    <a:lumMod val="50000"/>
                  </a:schemeClr>
                </a:solidFill>
              </a:rPr>
              <a:t>tập</a:t>
            </a:r>
            <a:r>
              <a:rPr lang="en-US" b="1" dirty="0">
                <a:solidFill>
                  <a:schemeClr val="accent5">
                    <a:lumMod val="50000"/>
                  </a:schemeClr>
                </a:solidFill>
              </a:rPr>
              <a:t> </a:t>
            </a:r>
            <a:r>
              <a:rPr lang="en-US" b="1" dirty="0" err="1">
                <a:solidFill>
                  <a:schemeClr val="accent5">
                    <a:lumMod val="50000"/>
                  </a:schemeClr>
                </a:solidFill>
              </a:rPr>
              <a:t>bộ</a:t>
            </a:r>
            <a:r>
              <a:rPr lang="en-US" b="1" dirty="0">
                <a:solidFill>
                  <a:schemeClr val="accent5">
                    <a:lumMod val="50000"/>
                  </a:schemeClr>
                </a:solidFill>
              </a:rPr>
              <a:t> </a:t>
            </a:r>
            <a:r>
              <a:rPr lang="en-US" b="1" dirty="0" err="1">
                <a:solidFill>
                  <a:schemeClr val="accent5">
                    <a:lumMod val="50000"/>
                  </a:schemeClr>
                </a:solidFill>
              </a:rPr>
              <a:t>môn</a:t>
            </a:r>
            <a:endParaRPr lang="en-US" b="1" dirty="0">
              <a:solidFill>
                <a:schemeClr val="accent5">
                  <a:lumMod val="50000"/>
                </a:schemeClr>
              </a:solidFill>
            </a:endParaRPr>
          </a:p>
        </p:txBody>
      </p:sp>
      <p:cxnSp>
        <p:nvCxnSpPr>
          <p:cNvPr id="21" name="Straight Connector 20"/>
          <p:cNvCxnSpPr/>
          <p:nvPr/>
        </p:nvCxnSpPr>
        <p:spPr>
          <a:xfrm>
            <a:off x="6084920" y="901817"/>
            <a:ext cx="40943" cy="5708843"/>
          </a:xfrm>
          <a:prstGeom prst="line">
            <a:avLst/>
          </a:prstGeom>
          <a:ln w="28575" cap="flat" cmpd="sng" algn="ctr">
            <a:solidFill>
              <a:srgbClr val="00206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Rectangle 6"/>
          <p:cNvSpPr/>
          <p:nvPr/>
        </p:nvSpPr>
        <p:spPr>
          <a:xfrm>
            <a:off x="174773" y="131045"/>
            <a:ext cx="4195123" cy="646331"/>
          </a:xfrm>
          <a:prstGeom prst="rect">
            <a:avLst/>
          </a:prstGeom>
          <a:solidFill>
            <a:srgbClr val="002060"/>
          </a:solidFill>
          <a:ln>
            <a:solidFill>
              <a:schemeClr val="accent1">
                <a:lumMod val="50000"/>
              </a:schemeClr>
            </a:solidFill>
          </a:ln>
          <a:effectLst>
            <a:outerShdw blurRad="107950" dist="12700" dir="5400000" algn="ctr">
              <a:srgbClr val="000000"/>
            </a:outerShdw>
          </a:effectLst>
        </p:spPr>
        <p:txBody>
          <a:bodyPr wrap="none">
            <a:spAutoFit/>
          </a:bodyPr>
          <a:lstStyle/>
          <a:p>
            <a:pPr algn="ctr"/>
            <a:r>
              <a:rPr lang="en-US" sz="3600" b="1" dirty="0" err="1" smtClean="0">
                <a:solidFill>
                  <a:schemeClr val="bg1"/>
                </a:solidFill>
                <a:latin typeface="Calibri" panose="020F0502020204030204" pitchFamily="34" charset="0"/>
                <a:cs typeface="Calibri" panose="020F0502020204030204" pitchFamily="34" charset="0"/>
              </a:rPr>
              <a:t>Kết</a:t>
            </a:r>
            <a:r>
              <a:rPr lang="en-US" sz="3600" b="1" dirty="0" smtClean="0">
                <a:solidFill>
                  <a:schemeClr val="bg1"/>
                </a:solidFill>
                <a:latin typeface="Calibri" panose="020F0502020204030204" pitchFamily="34" charset="0"/>
                <a:cs typeface="Calibri" panose="020F0502020204030204" pitchFamily="34" charset="0"/>
              </a:rPr>
              <a:t> </a:t>
            </a:r>
            <a:r>
              <a:rPr lang="en-US" sz="3600" b="1" dirty="0" err="1" smtClean="0">
                <a:solidFill>
                  <a:schemeClr val="bg1"/>
                </a:solidFill>
                <a:latin typeface="Calibri" panose="020F0502020204030204" pitchFamily="34" charset="0"/>
                <a:cs typeface="Calibri" panose="020F0502020204030204" pitchFamily="34" charset="0"/>
              </a:rPr>
              <a:t>quả</a:t>
            </a:r>
            <a:r>
              <a:rPr lang="en-US" sz="3600" b="1" dirty="0" smtClean="0">
                <a:solidFill>
                  <a:schemeClr val="bg1"/>
                </a:solidFill>
                <a:latin typeface="Calibri" panose="020F0502020204030204" pitchFamily="34" charset="0"/>
                <a:cs typeface="Calibri" panose="020F0502020204030204" pitchFamily="34" charset="0"/>
              </a:rPr>
              <a:t> </a:t>
            </a:r>
            <a:r>
              <a:rPr lang="en-US" sz="3600" b="1" dirty="0" err="1" smtClean="0">
                <a:solidFill>
                  <a:schemeClr val="bg1"/>
                </a:solidFill>
                <a:latin typeface="Calibri" panose="020F0502020204030204" pitchFamily="34" charset="0"/>
                <a:cs typeface="Calibri" panose="020F0502020204030204" pitchFamily="34" charset="0"/>
              </a:rPr>
              <a:t>thực</a:t>
            </a:r>
            <a:r>
              <a:rPr lang="en-US" sz="3600" b="1" dirty="0" smtClean="0">
                <a:solidFill>
                  <a:schemeClr val="bg1"/>
                </a:solidFill>
                <a:latin typeface="Calibri" panose="020F0502020204030204" pitchFamily="34" charset="0"/>
                <a:cs typeface="Calibri" panose="020F0502020204030204" pitchFamily="34" charset="0"/>
              </a:rPr>
              <a:t> </a:t>
            </a:r>
            <a:r>
              <a:rPr lang="en-US" sz="3600" b="1" dirty="0" err="1" smtClean="0">
                <a:solidFill>
                  <a:schemeClr val="bg1"/>
                </a:solidFill>
                <a:latin typeface="Calibri" panose="020F0502020204030204" pitchFamily="34" charset="0"/>
                <a:cs typeface="Calibri" panose="020F0502020204030204" pitchFamily="34" charset="0"/>
              </a:rPr>
              <a:t>nghiệm</a:t>
            </a:r>
            <a:endParaRPr lang="en-US" sz="3600" b="1" dirty="0">
              <a:solidFill>
                <a:schemeClr val="bg1"/>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2616" t="33118" r="22330" b="11613"/>
          <a:stretch/>
        </p:blipFill>
        <p:spPr>
          <a:xfrm>
            <a:off x="7050597" y="131045"/>
            <a:ext cx="1303454" cy="1297858"/>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22831" t="34193" r="22975" b="11613"/>
          <a:stretch/>
        </p:blipFill>
        <p:spPr>
          <a:xfrm>
            <a:off x="9979552" y="145283"/>
            <a:ext cx="1297859" cy="1297858"/>
          </a:xfrm>
          <a:prstGeom prst="rect">
            <a:avLst/>
          </a:prstGeom>
        </p:spPr>
      </p:pic>
      <p:sp>
        <p:nvSpPr>
          <p:cNvPr id="4" name="TextBox 3"/>
          <p:cNvSpPr txBox="1"/>
          <p:nvPr/>
        </p:nvSpPr>
        <p:spPr>
          <a:xfrm>
            <a:off x="7049729" y="1563329"/>
            <a:ext cx="1371600" cy="461665"/>
          </a:xfrm>
          <a:prstGeom prst="rect">
            <a:avLst/>
          </a:prstGeom>
          <a:noFill/>
        </p:spPr>
        <p:txBody>
          <a:bodyPr wrap="square" rtlCol="0">
            <a:spAutoFit/>
          </a:bodyPr>
          <a:lstStyle/>
          <a:p>
            <a:pPr algn="ctr"/>
            <a:r>
              <a:rPr lang="en-US" sz="2400" b="1" dirty="0" smtClean="0"/>
              <a:t>KHTN 8</a:t>
            </a:r>
            <a:endParaRPr lang="en-US" sz="2400" b="1" dirty="0"/>
          </a:p>
        </p:txBody>
      </p:sp>
      <p:sp>
        <p:nvSpPr>
          <p:cNvPr id="11" name="TextBox 10"/>
          <p:cNvSpPr txBox="1"/>
          <p:nvPr/>
        </p:nvSpPr>
        <p:spPr>
          <a:xfrm>
            <a:off x="9979552" y="1524992"/>
            <a:ext cx="1371600" cy="461665"/>
          </a:xfrm>
          <a:prstGeom prst="rect">
            <a:avLst/>
          </a:prstGeom>
          <a:noFill/>
        </p:spPr>
        <p:txBody>
          <a:bodyPr wrap="square" rtlCol="0">
            <a:spAutoFit/>
          </a:bodyPr>
          <a:lstStyle/>
          <a:p>
            <a:pPr algn="ctr"/>
            <a:r>
              <a:rPr lang="en-US" sz="2400" b="1" dirty="0" smtClean="0"/>
              <a:t>KHTN 7</a:t>
            </a:r>
            <a:endParaRPr lang="en-US" sz="2400" b="1" dirty="0"/>
          </a:p>
        </p:txBody>
      </p:sp>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23427" t="34335" r="23354" b="12017"/>
          <a:stretch/>
        </p:blipFill>
        <p:spPr>
          <a:xfrm>
            <a:off x="4766784" y="2691330"/>
            <a:ext cx="1117313" cy="1126323"/>
          </a:xfrm>
          <a:prstGeom prst="rect">
            <a:avLst/>
          </a:prstGeom>
        </p:spPr>
      </p:pic>
    </p:spTree>
    <p:extLst>
      <p:ext uri="{BB962C8B-B14F-4D97-AF65-F5344CB8AC3E}">
        <p14:creationId xmlns:p14="http://schemas.microsoft.com/office/powerpoint/2010/main" val="24332405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39241" y="13299"/>
            <a:ext cx="5395030" cy="971805"/>
            <a:chOff x="1795954" y="1394500"/>
            <a:chExt cx="7915702" cy="1601728"/>
          </a:xfrm>
        </p:grpSpPr>
        <p:grpSp>
          <p:nvGrpSpPr>
            <p:cNvPr id="11" name="Group 18"/>
            <p:cNvGrpSpPr>
              <a:grpSpLocks/>
            </p:cNvGrpSpPr>
            <p:nvPr/>
          </p:nvGrpSpPr>
          <p:grpSpPr bwMode="auto">
            <a:xfrm>
              <a:off x="1795954" y="1394500"/>
              <a:ext cx="7915702" cy="1601728"/>
              <a:chOff x="1803761" y="1457490"/>
              <a:chExt cx="5402581" cy="1390633"/>
            </a:xfrm>
          </p:grpSpPr>
          <p:pic>
            <p:nvPicPr>
              <p:cNvPr id="22" name="Picture 345" descr="shadow_1_m"/>
              <p:cNvPicPr>
                <a:picLocks noChangeAspect="1" noChangeArrowheads="1"/>
              </p:cNvPicPr>
              <p:nvPr/>
            </p:nvPicPr>
            <p:blipFill>
              <a:blip r:embed="rId2"/>
              <a:srcRect t="1518" b="2"/>
              <a:stretch>
                <a:fillRect/>
              </a:stretch>
            </p:blipFill>
            <p:spPr bwMode="gray">
              <a:xfrm>
                <a:off x="1803761" y="2535709"/>
                <a:ext cx="5402581" cy="312414"/>
              </a:xfrm>
              <a:prstGeom prst="rect">
                <a:avLst/>
              </a:prstGeom>
              <a:noFill/>
              <a:ln w="9525">
                <a:noFill/>
                <a:miter lim="800000"/>
                <a:headEnd/>
                <a:tailEnd/>
              </a:ln>
            </p:spPr>
          </p:pic>
          <p:sp>
            <p:nvSpPr>
              <p:cNvPr id="23" name="Rectangle 22"/>
              <p:cNvSpPr/>
              <p:nvPr/>
            </p:nvSpPr>
            <p:spPr>
              <a:xfrm>
                <a:off x="2285536" y="1457490"/>
                <a:ext cx="4447865" cy="1248721"/>
              </a:xfrm>
              <a:prstGeom prst="rect">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grpSp>
        <p:grpSp>
          <p:nvGrpSpPr>
            <p:cNvPr id="12" name="Group 11"/>
            <p:cNvGrpSpPr/>
            <p:nvPr/>
          </p:nvGrpSpPr>
          <p:grpSpPr>
            <a:xfrm>
              <a:off x="7772401" y="1682473"/>
              <a:ext cx="638779" cy="718295"/>
              <a:chOff x="4290008" y="4767262"/>
              <a:chExt cx="902113" cy="1014412"/>
            </a:xfrm>
            <a:solidFill>
              <a:schemeClr val="bg1"/>
            </a:solidFill>
          </p:grpSpPr>
          <p:sp>
            <p:nvSpPr>
              <p:cNvPr id="15" name="Freeform 14"/>
              <p:cNvSpPr/>
              <p:nvPr/>
            </p:nvSpPr>
            <p:spPr>
              <a:xfrm>
                <a:off x="4444112" y="4922045"/>
                <a:ext cx="602358" cy="590551"/>
              </a:xfrm>
              <a:custGeom>
                <a:avLst/>
                <a:gdLst>
                  <a:gd name="connsiteX0" fmla="*/ 107157 w 564357"/>
                  <a:gd name="connsiteY0" fmla="*/ 600075 h 600075"/>
                  <a:gd name="connsiteX1" fmla="*/ 107157 w 564357"/>
                  <a:gd name="connsiteY1" fmla="*/ 531019 h 600075"/>
                  <a:gd name="connsiteX2" fmla="*/ 0 w 564357"/>
                  <a:gd name="connsiteY2" fmla="*/ 173831 h 600075"/>
                  <a:gd name="connsiteX3" fmla="*/ 283369 w 564357"/>
                  <a:gd name="connsiteY3" fmla="*/ 0 h 600075"/>
                  <a:gd name="connsiteX4" fmla="*/ 526257 w 564357"/>
                  <a:gd name="connsiteY4" fmla="*/ 138112 h 600075"/>
                  <a:gd name="connsiteX5" fmla="*/ 564357 w 564357"/>
                  <a:gd name="connsiteY5" fmla="*/ 407194 h 600075"/>
                  <a:gd name="connsiteX6" fmla="*/ 445294 w 564357"/>
                  <a:gd name="connsiteY6" fmla="*/ 557212 h 600075"/>
                  <a:gd name="connsiteX7" fmla="*/ 445294 w 564357"/>
                  <a:gd name="connsiteY7" fmla="*/ 588169 h 600075"/>
                  <a:gd name="connsiteX8" fmla="*/ 342900 w 564357"/>
                  <a:gd name="connsiteY8" fmla="*/ 588169 h 600075"/>
                  <a:gd name="connsiteX9" fmla="*/ 342900 w 564357"/>
                  <a:gd name="connsiteY9" fmla="*/ 481012 h 600075"/>
                  <a:gd name="connsiteX10" fmla="*/ 476250 w 564357"/>
                  <a:gd name="connsiteY10" fmla="*/ 307181 h 600075"/>
                  <a:gd name="connsiteX11" fmla="*/ 285750 w 564357"/>
                  <a:gd name="connsiteY11" fmla="*/ 119062 h 600075"/>
                  <a:gd name="connsiteX12" fmla="*/ 92869 w 564357"/>
                  <a:gd name="connsiteY12" fmla="*/ 316706 h 600075"/>
                  <a:gd name="connsiteX13" fmla="*/ 207169 w 564357"/>
                  <a:gd name="connsiteY13" fmla="*/ 485775 h 600075"/>
                  <a:gd name="connsiteX14" fmla="*/ 207169 w 564357"/>
                  <a:gd name="connsiteY14" fmla="*/ 592931 h 600075"/>
                  <a:gd name="connsiteX15" fmla="*/ 107157 w 564357"/>
                  <a:gd name="connsiteY15" fmla="*/ 600075 h 600075"/>
                  <a:gd name="connsiteX0" fmla="*/ 109538 w 564357"/>
                  <a:gd name="connsiteY0" fmla="*/ 590550 h 592931"/>
                  <a:gd name="connsiteX1" fmla="*/ 107157 w 564357"/>
                  <a:gd name="connsiteY1" fmla="*/ 531019 h 592931"/>
                  <a:gd name="connsiteX2" fmla="*/ 0 w 564357"/>
                  <a:gd name="connsiteY2" fmla="*/ 173831 h 592931"/>
                  <a:gd name="connsiteX3" fmla="*/ 283369 w 564357"/>
                  <a:gd name="connsiteY3" fmla="*/ 0 h 592931"/>
                  <a:gd name="connsiteX4" fmla="*/ 526257 w 564357"/>
                  <a:gd name="connsiteY4" fmla="*/ 138112 h 592931"/>
                  <a:gd name="connsiteX5" fmla="*/ 564357 w 564357"/>
                  <a:gd name="connsiteY5" fmla="*/ 407194 h 592931"/>
                  <a:gd name="connsiteX6" fmla="*/ 445294 w 564357"/>
                  <a:gd name="connsiteY6" fmla="*/ 557212 h 592931"/>
                  <a:gd name="connsiteX7" fmla="*/ 445294 w 564357"/>
                  <a:gd name="connsiteY7" fmla="*/ 588169 h 592931"/>
                  <a:gd name="connsiteX8" fmla="*/ 342900 w 564357"/>
                  <a:gd name="connsiteY8" fmla="*/ 588169 h 592931"/>
                  <a:gd name="connsiteX9" fmla="*/ 342900 w 564357"/>
                  <a:gd name="connsiteY9" fmla="*/ 481012 h 592931"/>
                  <a:gd name="connsiteX10" fmla="*/ 476250 w 564357"/>
                  <a:gd name="connsiteY10" fmla="*/ 307181 h 592931"/>
                  <a:gd name="connsiteX11" fmla="*/ 285750 w 564357"/>
                  <a:gd name="connsiteY11" fmla="*/ 119062 h 592931"/>
                  <a:gd name="connsiteX12" fmla="*/ 92869 w 564357"/>
                  <a:gd name="connsiteY12" fmla="*/ 316706 h 592931"/>
                  <a:gd name="connsiteX13" fmla="*/ 207169 w 564357"/>
                  <a:gd name="connsiteY13" fmla="*/ 485775 h 592931"/>
                  <a:gd name="connsiteX14" fmla="*/ 207169 w 564357"/>
                  <a:gd name="connsiteY14" fmla="*/ 592931 h 592931"/>
                  <a:gd name="connsiteX15" fmla="*/ 109538 w 564357"/>
                  <a:gd name="connsiteY15" fmla="*/ 590550 h 592931"/>
                  <a:gd name="connsiteX0" fmla="*/ 121444 w 576263"/>
                  <a:gd name="connsiteY0" fmla="*/ 590550 h 592931"/>
                  <a:gd name="connsiteX1" fmla="*/ 119063 w 576263"/>
                  <a:gd name="connsiteY1" fmla="*/ 531019 h 592931"/>
                  <a:gd name="connsiteX2" fmla="*/ 11906 w 576263"/>
                  <a:gd name="connsiteY2" fmla="*/ 173831 h 592931"/>
                  <a:gd name="connsiteX3" fmla="*/ 295275 w 576263"/>
                  <a:gd name="connsiteY3" fmla="*/ 0 h 592931"/>
                  <a:gd name="connsiteX4" fmla="*/ 538163 w 576263"/>
                  <a:gd name="connsiteY4" fmla="*/ 138112 h 592931"/>
                  <a:gd name="connsiteX5" fmla="*/ 576263 w 576263"/>
                  <a:gd name="connsiteY5" fmla="*/ 407194 h 592931"/>
                  <a:gd name="connsiteX6" fmla="*/ 457200 w 576263"/>
                  <a:gd name="connsiteY6" fmla="*/ 557212 h 592931"/>
                  <a:gd name="connsiteX7" fmla="*/ 457200 w 576263"/>
                  <a:gd name="connsiteY7" fmla="*/ 588169 h 592931"/>
                  <a:gd name="connsiteX8" fmla="*/ 354806 w 576263"/>
                  <a:gd name="connsiteY8" fmla="*/ 588169 h 592931"/>
                  <a:gd name="connsiteX9" fmla="*/ 354806 w 576263"/>
                  <a:gd name="connsiteY9" fmla="*/ 481012 h 592931"/>
                  <a:gd name="connsiteX10" fmla="*/ 488156 w 576263"/>
                  <a:gd name="connsiteY10" fmla="*/ 307181 h 592931"/>
                  <a:gd name="connsiteX11" fmla="*/ 297656 w 576263"/>
                  <a:gd name="connsiteY11" fmla="*/ 119062 h 592931"/>
                  <a:gd name="connsiteX12" fmla="*/ 104775 w 576263"/>
                  <a:gd name="connsiteY12" fmla="*/ 316706 h 592931"/>
                  <a:gd name="connsiteX13" fmla="*/ 219075 w 576263"/>
                  <a:gd name="connsiteY13" fmla="*/ 485775 h 592931"/>
                  <a:gd name="connsiteX14" fmla="*/ 219075 w 576263"/>
                  <a:gd name="connsiteY14" fmla="*/ 592931 h 592931"/>
                  <a:gd name="connsiteX15" fmla="*/ 121444 w 576263"/>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97304"/>
                  <a:gd name="connsiteY0" fmla="*/ 590550 h 592931"/>
                  <a:gd name="connsiteX1" fmla="*/ 123129 w 597304"/>
                  <a:gd name="connsiteY1" fmla="*/ 531019 h 592931"/>
                  <a:gd name="connsiteX2" fmla="*/ 15972 w 597304"/>
                  <a:gd name="connsiteY2" fmla="*/ 173831 h 592931"/>
                  <a:gd name="connsiteX3" fmla="*/ 299341 w 597304"/>
                  <a:gd name="connsiteY3" fmla="*/ 0 h 592931"/>
                  <a:gd name="connsiteX4" fmla="*/ 542229 w 597304"/>
                  <a:gd name="connsiteY4" fmla="*/ 138112 h 592931"/>
                  <a:gd name="connsiteX5" fmla="*/ 580329 w 597304"/>
                  <a:gd name="connsiteY5" fmla="*/ 407194 h 592931"/>
                  <a:gd name="connsiteX6" fmla="*/ 461266 w 597304"/>
                  <a:gd name="connsiteY6" fmla="*/ 557212 h 592931"/>
                  <a:gd name="connsiteX7" fmla="*/ 461266 w 597304"/>
                  <a:gd name="connsiteY7" fmla="*/ 588169 h 592931"/>
                  <a:gd name="connsiteX8" fmla="*/ 358872 w 597304"/>
                  <a:gd name="connsiteY8" fmla="*/ 588169 h 592931"/>
                  <a:gd name="connsiteX9" fmla="*/ 358872 w 597304"/>
                  <a:gd name="connsiteY9" fmla="*/ 481012 h 592931"/>
                  <a:gd name="connsiteX10" fmla="*/ 492222 w 597304"/>
                  <a:gd name="connsiteY10" fmla="*/ 307181 h 592931"/>
                  <a:gd name="connsiteX11" fmla="*/ 301722 w 597304"/>
                  <a:gd name="connsiteY11" fmla="*/ 119062 h 592931"/>
                  <a:gd name="connsiteX12" fmla="*/ 108841 w 597304"/>
                  <a:gd name="connsiteY12" fmla="*/ 316706 h 592931"/>
                  <a:gd name="connsiteX13" fmla="*/ 223141 w 597304"/>
                  <a:gd name="connsiteY13" fmla="*/ 485775 h 592931"/>
                  <a:gd name="connsiteX14" fmla="*/ 223141 w 597304"/>
                  <a:gd name="connsiteY14" fmla="*/ 592931 h 592931"/>
                  <a:gd name="connsiteX15" fmla="*/ 125510 w 597304"/>
                  <a:gd name="connsiteY15" fmla="*/ 590550 h 592931"/>
                  <a:gd name="connsiteX0" fmla="*/ 125510 w 599510"/>
                  <a:gd name="connsiteY0" fmla="*/ 590550 h 592931"/>
                  <a:gd name="connsiteX1" fmla="*/ 123129 w 599510"/>
                  <a:gd name="connsiteY1" fmla="*/ 531019 h 592931"/>
                  <a:gd name="connsiteX2" fmla="*/ 15972 w 599510"/>
                  <a:gd name="connsiteY2" fmla="*/ 173831 h 592931"/>
                  <a:gd name="connsiteX3" fmla="*/ 299341 w 599510"/>
                  <a:gd name="connsiteY3" fmla="*/ 0 h 592931"/>
                  <a:gd name="connsiteX4" fmla="*/ 549373 w 599510"/>
                  <a:gd name="connsiteY4" fmla="*/ 133349 h 592931"/>
                  <a:gd name="connsiteX5" fmla="*/ 580329 w 599510"/>
                  <a:gd name="connsiteY5" fmla="*/ 407194 h 592931"/>
                  <a:gd name="connsiteX6" fmla="*/ 461266 w 599510"/>
                  <a:gd name="connsiteY6" fmla="*/ 557212 h 592931"/>
                  <a:gd name="connsiteX7" fmla="*/ 461266 w 599510"/>
                  <a:gd name="connsiteY7" fmla="*/ 588169 h 592931"/>
                  <a:gd name="connsiteX8" fmla="*/ 358872 w 599510"/>
                  <a:gd name="connsiteY8" fmla="*/ 588169 h 592931"/>
                  <a:gd name="connsiteX9" fmla="*/ 358872 w 599510"/>
                  <a:gd name="connsiteY9" fmla="*/ 481012 h 592931"/>
                  <a:gd name="connsiteX10" fmla="*/ 492222 w 599510"/>
                  <a:gd name="connsiteY10" fmla="*/ 307181 h 592931"/>
                  <a:gd name="connsiteX11" fmla="*/ 301722 w 599510"/>
                  <a:gd name="connsiteY11" fmla="*/ 119062 h 592931"/>
                  <a:gd name="connsiteX12" fmla="*/ 108841 w 599510"/>
                  <a:gd name="connsiteY12" fmla="*/ 316706 h 592931"/>
                  <a:gd name="connsiteX13" fmla="*/ 223141 w 599510"/>
                  <a:gd name="connsiteY13" fmla="*/ 485775 h 592931"/>
                  <a:gd name="connsiteX14" fmla="*/ 223141 w 599510"/>
                  <a:gd name="connsiteY14" fmla="*/ 592931 h 592931"/>
                  <a:gd name="connsiteX15" fmla="*/ 125510 w 599510"/>
                  <a:gd name="connsiteY15" fmla="*/ 590550 h 592931"/>
                  <a:gd name="connsiteX0" fmla="*/ 125510 w 599510"/>
                  <a:gd name="connsiteY0" fmla="*/ 590550 h 592931"/>
                  <a:gd name="connsiteX1" fmla="*/ 123129 w 599510"/>
                  <a:gd name="connsiteY1" fmla="*/ 531019 h 592931"/>
                  <a:gd name="connsiteX2" fmla="*/ 15972 w 599510"/>
                  <a:gd name="connsiteY2" fmla="*/ 173831 h 592931"/>
                  <a:gd name="connsiteX3" fmla="*/ 299341 w 599510"/>
                  <a:gd name="connsiteY3" fmla="*/ 0 h 592931"/>
                  <a:gd name="connsiteX4" fmla="*/ 549373 w 599510"/>
                  <a:gd name="connsiteY4" fmla="*/ 133349 h 592931"/>
                  <a:gd name="connsiteX5" fmla="*/ 580329 w 599510"/>
                  <a:gd name="connsiteY5" fmla="*/ 407194 h 592931"/>
                  <a:gd name="connsiteX6" fmla="*/ 461266 w 599510"/>
                  <a:gd name="connsiteY6" fmla="*/ 557212 h 592931"/>
                  <a:gd name="connsiteX7" fmla="*/ 461266 w 599510"/>
                  <a:gd name="connsiteY7" fmla="*/ 588169 h 592931"/>
                  <a:gd name="connsiteX8" fmla="*/ 358872 w 599510"/>
                  <a:gd name="connsiteY8" fmla="*/ 588169 h 592931"/>
                  <a:gd name="connsiteX9" fmla="*/ 358872 w 599510"/>
                  <a:gd name="connsiteY9" fmla="*/ 481012 h 592931"/>
                  <a:gd name="connsiteX10" fmla="*/ 492222 w 599510"/>
                  <a:gd name="connsiteY10" fmla="*/ 307181 h 592931"/>
                  <a:gd name="connsiteX11" fmla="*/ 301722 w 599510"/>
                  <a:gd name="connsiteY11" fmla="*/ 119062 h 592931"/>
                  <a:gd name="connsiteX12" fmla="*/ 108841 w 599510"/>
                  <a:gd name="connsiteY12" fmla="*/ 316706 h 592931"/>
                  <a:gd name="connsiteX13" fmla="*/ 223141 w 599510"/>
                  <a:gd name="connsiteY13" fmla="*/ 485775 h 592931"/>
                  <a:gd name="connsiteX14" fmla="*/ 223141 w 599510"/>
                  <a:gd name="connsiteY14" fmla="*/ 592931 h 592931"/>
                  <a:gd name="connsiteX15" fmla="*/ 125510 w 599510"/>
                  <a:gd name="connsiteY15" fmla="*/ 590550 h 592931"/>
                  <a:gd name="connsiteX0" fmla="*/ 125510 w 595939"/>
                  <a:gd name="connsiteY0" fmla="*/ 590550 h 592931"/>
                  <a:gd name="connsiteX1" fmla="*/ 123129 w 595939"/>
                  <a:gd name="connsiteY1" fmla="*/ 531019 h 592931"/>
                  <a:gd name="connsiteX2" fmla="*/ 15972 w 595939"/>
                  <a:gd name="connsiteY2" fmla="*/ 173831 h 592931"/>
                  <a:gd name="connsiteX3" fmla="*/ 299341 w 595939"/>
                  <a:gd name="connsiteY3" fmla="*/ 0 h 592931"/>
                  <a:gd name="connsiteX4" fmla="*/ 549373 w 595939"/>
                  <a:gd name="connsiteY4" fmla="*/ 133349 h 592931"/>
                  <a:gd name="connsiteX5" fmla="*/ 580329 w 595939"/>
                  <a:gd name="connsiteY5" fmla="*/ 407194 h 592931"/>
                  <a:gd name="connsiteX6" fmla="*/ 461266 w 595939"/>
                  <a:gd name="connsiteY6" fmla="*/ 557212 h 592931"/>
                  <a:gd name="connsiteX7" fmla="*/ 461266 w 595939"/>
                  <a:gd name="connsiteY7" fmla="*/ 588169 h 592931"/>
                  <a:gd name="connsiteX8" fmla="*/ 358872 w 595939"/>
                  <a:gd name="connsiteY8" fmla="*/ 588169 h 592931"/>
                  <a:gd name="connsiteX9" fmla="*/ 358872 w 595939"/>
                  <a:gd name="connsiteY9" fmla="*/ 481012 h 592931"/>
                  <a:gd name="connsiteX10" fmla="*/ 492222 w 595939"/>
                  <a:gd name="connsiteY10" fmla="*/ 307181 h 592931"/>
                  <a:gd name="connsiteX11" fmla="*/ 301722 w 595939"/>
                  <a:gd name="connsiteY11" fmla="*/ 119062 h 592931"/>
                  <a:gd name="connsiteX12" fmla="*/ 108841 w 595939"/>
                  <a:gd name="connsiteY12" fmla="*/ 316706 h 592931"/>
                  <a:gd name="connsiteX13" fmla="*/ 223141 w 595939"/>
                  <a:gd name="connsiteY13" fmla="*/ 485775 h 592931"/>
                  <a:gd name="connsiteX14" fmla="*/ 223141 w 595939"/>
                  <a:gd name="connsiteY14" fmla="*/ 592931 h 592931"/>
                  <a:gd name="connsiteX15" fmla="*/ 125510 w 595939"/>
                  <a:gd name="connsiteY15" fmla="*/ 590550 h 592931"/>
                  <a:gd name="connsiteX0" fmla="*/ 125510 w 595939"/>
                  <a:gd name="connsiteY0" fmla="*/ 590550 h 592931"/>
                  <a:gd name="connsiteX1" fmla="*/ 123129 w 595939"/>
                  <a:gd name="connsiteY1" fmla="*/ 531019 h 592931"/>
                  <a:gd name="connsiteX2" fmla="*/ 15972 w 595939"/>
                  <a:gd name="connsiteY2" fmla="*/ 173831 h 592931"/>
                  <a:gd name="connsiteX3" fmla="*/ 299341 w 595939"/>
                  <a:gd name="connsiteY3" fmla="*/ 0 h 592931"/>
                  <a:gd name="connsiteX4" fmla="*/ 549373 w 595939"/>
                  <a:gd name="connsiteY4" fmla="*/ 133349 h 592931"/>
                  <a:gd name="connsiteX5" fmla="*/ 580329 w 595939"/>
                  <a:gd name="connsiteY5" fmla="*/ 407194 h 592931"/>
                  <a:gd name="connsiteX6" fmla="*/ 461266 w 595939"/>
                  <a:gd name="connsiteY6" fmla="*/ 557212 h 592931"/>
                  <a:gd name="connsiteX7" fmla="*/ 461266 w 595939"/>
                  <a:gd name="connsiteY7" fmla="*/ 588169 h 592931"/>
                  <a:gd name="connsiteX8" fmla="*/ 358872 w 595939"/>
                  <a:gd name="connsiteY8" fmla="*/ 588169 h 592931"/>
                  <a:gd name="connsiteX9" fmla="*/ 358872 w 595939"/>
                  <a:gd name="connsiteY9" fmla="*/ 481012 h 592931"/>
                  <a:gd name="connsiteX10" fmla="*/ 492222 w 595939"/>
                  <a:gd name="connsiteY10" fmla="*/ 307181 h 592931"/>
                  <a:gd name="connsiteX11" fmla="*/ 301722 w 595939"/>
                  <a:gd name="connsiteY11" fmla="*/ 119062 h 592931"/>
                  <a:gd name="connsiteX12" fmla="*/ 108841 w 595939"/>
                  <a:gd name="connsiteY12" fmla="*/ 316706 h 592931"/>
                  <a:gd name="connsiteX13" fmla="*/ 223141 w 595939"/>
                  <a:gd name="connsiteY13" fmla="*/ 485775 h 592931"/>
                  <a:gd name="connsiteX14" fmla="*/ 223141 w 595939"/>
                  <a:gd name="connsiteY14" fmla="*/ 592931 h 592931"/>
                  <a:gd name="connsiteX15" fmla="*/ 125510 w 595939"/>
                  <a:gd name="connsiteY15" fmla="*/ 590550 h 592931"/>
                  <a:gd name="connsiteX0" fmla="*/ 125510 w 553955"/>
                  <a:gd name="connsiteY0" fmla="*/ 590550 h 592931"/>
                  <a:gd name="connsiteX1" fmla="*/ 123129 w 553955"/>
                  <a:gd name="connsiteY1" fmla="*/ 531019 h 592931"/>
                  <a:gd name="connsiteX2" fmla="*/ 15972 w 553955"/>
                  <a:gd name="connsiteY2" fmla="*/ 173831 h 592931"/>
                  <a:gd name="connsiteX3" fmla="*/ 299341 w 553955"/>
                  <a:gd name="connsiteY3" fmla="*/ 0 h 592931"/>
                  <a:gd name="connsiteX4" fmla="*/ 549373 w 553955"/>
                  <a:gd name="connsiteY4" fmla="*/ 133349 h 592931"/>
                  <a:gd name="connsiteX5" fmla="*/ 461266 w 553955"/>
                  <a:gd name="connsiteY5" fmla="*/ 557212 h 592931"/>
                  <a:gd name="connsiteX6" fmla="*/ 461266 w 553955"/>
                  <a:gd name="connsiteY6" fmla="*/ 588169 h 592931"/>
                  <a:gd name="connsiteX7" fmla="*/ 358872 w 553955"/>
                  <a:gd name="connsiteY7" fmla="*/ 588169 h 592931"/>
                  <a:gd name="connsiteX8" fmla="*/ 358872 w 553955"/>
                  <a:gd name="connsiteY8" fmla="*/ 481012 h 592931"/>
                  <a:gd name="connsiteX9" fmla="*/ 492222 w 553955"/>
                  <a:gd name="connsiteY9" fmla="*/ 307181 h 592931"/>
                  <a:gd name="connsiteX10" fmla="*/ 301722 w 553955"/>
                  <a:gd name="connsiteY10" fmla="*/ 119062 h 592931"/>
                  <a:gd name="connsiteX11" fmla="*/ 108841 w 553955"/>
                  <a:gd name="connsiteY11" fmla="*/ 316706 h 592931"/>
                  <a:gd name="connsiteX12" fmla="*/ 223141 w 553955"/>
                  <a:gd name="connsiteY12" fmla="*/ 485775 h 592931"/>
                  <a:gd name="connsiteX13" fmla="*/ 223141 w 553955"/>
                  <a:gd name="connsiteY13" fmla="*/ 592931 h 592931"/>
                  <a:gd name="connsiteX14" fmla="*/ 125510 w 553955"/>
                  <a:gd name="connsiteY14" fmla="*/ 590550 h 592931"/>
                  <a:gd name="connsiteX0" fmla="*/ 125510 w 596292"/>
                  <a:gd name="connsiteY0" fmla="*/ 590550 h 592931"/>
                  <a:gd name="connsiteX1" fmla="*/ 123129 w 596292"/>
                  <a:gd name="connsiteY1" fmla="*/ 531019 h 592931"/>
                  <a:gd name="connsiteX2" fmla="*/ 15972 w 596292"/>
                  <a:gd name="connsiteY2" fmla="*/ 173831 h 592931"/>
                  <a:gd name="connsiteX3" fmla="*/ 299341 w 596292"/>
                  <a:gd name="connsiteY3" fmla="*/ 0 h 592931"/>
                  <a:gd name="connsiteX4" fmla="*/ 549373 w 596292"/>
                  <a:gd name="connsiteY4" fmla="*/ 133349 h 592931"/>
                  <a:gd name="connsiteX5" fmla="*/ 461266 w 596292"/>
                  <a:gd name="connsiteY5" fmla="*/ 557212 h 592931"/>
                  <a:gd name="connsiteX6" fmla="*/ 461266 w 596292"/>
                  <a:gd name="connsiteY6" fmla="*/ 588169 h 592931"/>
                  <a:gd name="connsiteX7" fmla="*/ 358872 w 596292"/>
                  <a:gd name="connsiteY7" fmla="*/ 588169 h 592931"/>
                  <a:gd name="connsiteX8" fmla="*/ 358872 w 596292"/>
                  <a:gd name="connsiteY8" fmla="*/ 481012 h 592931"/>
                  <a:gd name="connsiteX9" fmla="*/ 492222 w 596292"/>
                  <a:gd name="connsiteY9" fmla="*/ 307181 h 592931"/>
                  <a:gd name="connsiteX10" fmla="*/ 301722 w 596292"/>
                  <a:gd name="connsiteY10" fmla="*/ 119062 h 592931"/>
                  <a:gd name="connsiteX11" fmla="*/ 108841 w 596292"/>
                  <a:gd name="connsiteY11" fmla="*/ 316706 h 592931"/>
                  <a:gd name="connsiteX12" fmla="*/ 223141 w 596292"/>
                  <a:gd name="connsiteY12" fmla="*/ 485775 h 592931"/>
                  <a:gd name="connsiteX13" fmla="*/ 223141 w 596292"/>
                  <a:gd name="connsiteY13" fmla="*/ 592931 h 592931"/>
                  <a:gd name="connsiteX14" fmla="*/ 125510 w 596292"/>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58872 w 602358"/>
                  <a:gd name="connsiteY8" fmla="*/ 48101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15997 w 602358"/>
                  <a:gd name="connsiteY12" fmla="*/ 495300 h 592931"/>
                  <a:gd name="connsiteX13" fmla="*/ 223141 w 602358"/>
                  <a:gd name="connsiteY13" fmla="*/ 592931 h 592931"/>
                  <a:gd name="connsiteX14" fmla="*/ 125510 w 602358"/>
                  <a:gd name="connsiteY14" fmla="*/ 590550 h 592931"/>
                  <a:gd name="connsiteX0" fmla="*/ 125510 w 602358"/>
                  <a:gd name="connsiteY0" fmla="*/ 590589 h 592970"/>
                  <a:gd name="connsiteX1" fmla="*/ 123129 w 602358"/>
                  <a:gd name="connsiteY1" fmla="*/ 531058 h 592970"/>
                  <a:gd name="connsiteX2" fmla="*/ 15972 w 602358"/>
                  <a:gd name="connsiteY2" fmla="*/ 173870 h 592970"/>
                  <a:gd name="connsiteX3" fmla="*/ 299341 w 602358"/>
                  <a:gd name="connsiteY3" fmla="*/ 39 h 592970"/>
                  <a:gd name="connsiteX4" fmla="*/ 549373 w 602358"/>
                  <a:gd name="connsiteY4" fmla="*/ 133388 h 592970"/>
                  <a:gd name="connsiteX5" fmla="*/ 461266 w 602358"/>
                  <a:gd name="connsiteY5" fmla="*/ 557251 h 592970"/>
                  <a:gd name="connsiteX6" fmla="*/ 461266 w 602358"/>
                  <a:gd name="connsiteY6" fmla="*/ 588208 h 592970"/>
                  <a:gd name="connsiteX7" fmla="*/ 358872 w 602358"/>
                  <a:gd name="connsiteY7" fmla="*/ 588208 h 592970"/>
                  <a:gd name="connsiteX8" fmla="*/ 368397 w 602358"/>
                  <a:gd name="connsiteY8" fmla="*/ 500101 h 592970"/>
                  <a:gd name="connsiteX9" fmla="*/ 492222 w 602358"/>
                  <a:gd name="connsiteY9" fmla="*/ 307220 h 592970"/>
                  <a:gd name="connsiteX10" fmla="*/ 304103 w 602358"/>
                  <a:gd name="connsiteY10" fmla="*/ 111957 h 592970"/>
                  <a:gd name="connsiteX11" fmla="*/ 108841 w 602358"/>
                  <a:gd name="connsiteY11" fmla="*/ 316745 h 592970"/>
                  <a:gd name="connsiteX12" fmla="*/ 215997 w 602358"/>
                  <a:gd name="connsiteY12" fmla="*/ 495339 h 592970"/>
                  <a:gd name="connsiteX13" fmla="*/ 223141 w 602358"/>
                  <a:gd name="connsiteY13" fmla="*/ 592970 h 592970"/>
                  <a:gd name="connsiteX14" fmla="*/ 125510 w 602358"/>
                  <a:gd name="connsiteY14" fmla="*/ 590589 h 592970"/>
                  <a:gd name="connsiteX0" fmla="*/ 125510 w 602358"/>
                  <a:gd name="connsiteY0" fmla="*/ 590589 h 592970"/>
                  <a:gd name="connsiteX1" fmla="*/ 123129 w 602358"/>
                  <a:gd name="connsiteY1" fmla="*/ 531058 h 592970"/>
                  <a:gd name="connsiteX2" fmla="*/ 15972 w 602358"/>
                  <a:gd name="connsiteY2" fmla="*/ 173870 h 592970"/>
                  <a:gd name="connsiteX3" fmla="*/ 299341 w 602358"/>
                  <a:gd name="connsiteY3" fmla="*/ 39 h 592970"/>
                  <a:gd name="connsiteX4" fmla="*/ 549373 w 602358"/>
                  <a:gd name="connsiteY4" fmla="*/ 133388 h 592970"/>
                  <a:gd name="connsiteX5" fmla="*/ 461266 w 602358"/>
                  <a:gd name="connsiteY5" fmla="*/ 557251 h 592970"/>
                  <a:gd name="connsiteX6" fmla="*/ 461266 w 602358"/>
                  <a:gd name="connsiteY6" fmla="*/ 588208 h 592970"/>
                  <a:gd name="connsiteX7" fmla="*/ 358872 w 602358"/>
                  <a:gd name="connsiteY7" fmla="*/ 588208 h 592970"/>
                  <a:gd name="connsiteX8" fmla="*/ 368397 w 602358"/>
                  <a:gd name="connsiteY8" fmla="*/ 500101 h 592970"/>
                  <a:gd name="connsiteX9" fmla="*/ 492222 w 602358"/>
                  <a:gd name="connsiteY9" fmla="*/ 307220 h 592970"/>
                  <a:gd name="connsiteX10" fmla="*/ 304103 w 602358"/>
                  <a:gd name="connsiteY10" fmla="*/ 102432 h 592970"/>
                  <a:gd name="connsiteX11" fmla="*/ 108841 w 602358"/>
                  <a:gd name="connsiteY11" fmla="*/ 316745 h 592970"/>
                  <a:gd name="connsiteX12" fmla="*/ 215997 w 602358"/>
                  <a:gd name="connsiteY12" fmla="*/ 495339 h 592970"/>
                  <a:gd name="connsiteX13" fmla="*/ 223141 w 602358"/>
                  <a:gd name="connsiteY13" fmla="*/ 592970 h 592970"/>
                  <a:gd name="connsiteX14" fmla="*/ 125510 w 602358"/>
                  <a:gd name="connsiteY14" fmla="*/ 590589 h 592970"/>
                  <a:gd name="connsiteX0" fmla="*/ 125510 w 602358"/>
                  <a:gd name="connsiteY0" fmla="*/ 590589 h 592970"/>
                  <a:gd name="connsiteX1" fmla="*/ 123129 w 602358"/>
                  <a:gd name="connsiteY1" fmla="*/ 531058 h 592970"/>
                  <a:gd name="connsiteX2" fmla="*/ 15972 w 602358"/>
                  <a:gd name="connsiteY2" fmla="*/ 173870 h 592970"/>
                  <a:gd name="connsiteX3" fmla="*/ 299341 w 602358"/>
                  <a:gd name="connsiteY3" fmla="*/ 39 h 592970"/>
                  <a:gd name="connsiteX4" fmla="*/ 549373 w 602358"/>
                  <a:gd name="connsiteY4" fmla="*/ 133388 h 592970"/>
                  <a:gd name="connsiteX5" fmla="*/ 461266 w 602358"/>
                  <a:gd name="connsiteY5" fmla="*/ 557251 h 592970"/>
                  <a:gd name="connsiteX6" fmla="*/ 461266 w 602358"/>
                  <a:gd name="connsiteY6" fmla="*/ 588208 h 592970"/>
                  <a:gd name="connsiteX7" fmla="*/ 358872 w 602358"/>
                  <a:gd name="connsiteY7" fmla="*/ 588208 h 592970"/>
                  <a:gd name="connsiteX8" fmla="*/ 368397 w 602358"/>
                  <a:gd name="connsiteY8" fmla="*/ 500101 h 592970"/>
                  <a:gd name="connsiteX9" fmla="*/ 492222 w 602358"/>
                  <a:gd name="connsiteY9" fmla="*/ 307220 h 592970"/>
                  <a:gd name="connsiteX10" fmla="*/ 304103 w 602358"/>
                  <a:gd name="connsiteY10" fmla="*/ 102432 h 592970"/>
                  <a:gd name="connsiteX11" fmla="*/ 108841 w 602358"/>
                  <a:gd name="connsiteY11" fmla="*/ 316745 h 592970"/>
                  <a:gd name="connsiteX12" fmla="*/ 215997 w 602358"/>
                  <a:gd name="connsiteY12" fmla="*/ 495339 h 592970"/>
                  <a:gd name="connsiteX13" fmla="*/ 223141 w 602358"/>
                  <a:gd name="connsiteY13" fmla="*/ 592970 h 592970"/>
                  <a:gd name="connsiteX14" fmla="*/ 125510 w 602358"/>
                  <a:gd name="connsiteY14" fmla="*/ 590589 h 592970"/>
                  <a:gd name="connsiteX0" fmla="*/ 125510 w 602358"/>
                  <a:gd name="connsiteY0" fmla="*/ 590589 h 592970"/>
                  <a:gd name="connsiteX1" fmla="*/ 123129 w 602358"/>
                  <a:gd name="connsiteY1" fmla="*/ 531058 h 592970"/>
                  <a:gd name="connsiteX2" fmla="*/ 15972 w 602358"/>
                  <a:gd name="connsiteY2" fmla="*/ 173870 h 592970"/>
                  <a:gd name="connsiteX3" fmla="*/ 299341 w 602358"/>
                  <a:gd name="connsiteY3" fmla="*/ 39 h 592970"/>
                  <a:gd name="connsiteX4" fmla="*/ 549373 w 602358"/>
                  <a:gd name="connsiteY4" fmla="*/ 133388 h 592970"/>
                  <a:gd name="connsiteX5" fmla="*/ 461266 w 602358"/>
                  <a:gd name="connsiteY5" fmla="*/ 557251 h 592970"/>
                  <a:gd name="connsiteX6" fmla="*/ 461266 w 602358"/>
                  <a:gd name="connsiteY6" fmla="*/ 588208 h 592970"/>
                  <a:gd name="connsiteX7" fmla="*/ 358872 w 602358"/>
                  <a:gd name="connsiteY7" fmla="*/ 588208 h 592970"/>
                  <a:gd name="connsiteX8" fmla="*/ 368397 w 602358"/>
                  <a:gd name="connsiteY8" fmla="*/ 500101 h 592970"/>
                  <a:gd name="connsiteX9" fmla="*/ 492222 w 602358"/>
                  <a:gd name="connsiteY9" fmla="*/ 307220 h 592970"/>
                  <a:gd name="connsiteX10" fmla="*/ 304103 w 602358"/>
                  <a:gd name="connsiteY10" fmla="*/ 102432 h 592970"/>
                  <a:gd name="connsiteX11" fmla="*/ 108841 w 602358"/>
                  <a:gd name="connsiteY11" fmla="*/ 316745 h 592970"/>
                  <a:gd name="connsiteX12" fmla="*/ 215997 w 602358"/>
                  <a:gd name="connsiteY12" fmla="*/ 495339 h 592970"/>
                  <a:gd name="connsiteX13" fmla="*/ 223141 w 602358"/>
                  <a:gd name="connsiteY13" fmla="*/ 592970 h 592970"/>
                  <a:gd name="connsiteX14" fmla="*/ 125510 w 602358"/>
                  <a:gd name="connsiteY14" fmla="*/ 590589 h 592970"/>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02393 h 592931"/>
                  <a:gd name="connsiteX11" fmla="*/ 108841 w 602358"/>
                  <a:gd name="connsiteY11" fmla="*/ 316706 h 592931"/>
                  <a:gd name="connsiteX12" fmla="*/ 215997 w 602358"/>
                  <a:gd name="connsiteY12" fmla="*/ 495300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02393 h 592931"/>
                  <a:gd name="connsiteX11" fmla="*/ 108841 w 602358"/>
                  <a:gd name="connsiteY11" fmla="*/ 316706 h 592931"/>
                  <a:gd name="connsiteX12" fmla="*/ 215997 w 602358"/>
                  <a:gd name="connsiteY12" fmla="*/ 495300 h 592931"/>
                  <a:gd name="connsiteX13" fmla="*/ 223141 w 602358"/>
                  <a:gd name="connsiteY13" fmla="*/ 592931 h 592931"/>
                  <a:gd name="connsiteX14" fmla="*/ 125510 w 602358"/>
                  <a:gd name="connsiteY14" fmla="*/ 590550 h 592931"/>
                  <a:gd name="connsiteX0" fmla="*/ 125510 w 602358"/>
                  <a:gd name="connsiteY0" fmla="*/ 590550 h 590550"/>
                  <a:gd name="connsiteX1" fmla="*/ 123129 w 602358"/>
                  <a:gd name="connsiteY1" fmla="*/ 531019 h 590550"/>
                  <a:gd name="connsiteX2" fmla="*/ 15972 w 602358"/>
                  <a:gd name="connsiteY2" fmla="*/ 173831 h 590550"/>
                  <a:gd name="connsiteX3" fmla="*/ 299341 w 602358"/>
                  <a:gd name="connsiteY3" fmla="*/ 0 h 590550"/>
                  <a:gd name="connsiteX4" fmla="*/ 549373 w 602358"/>
                  <a:gd name="connsiteY4" fmla="*/ 133349 h 590550"/>
                  <a:gd name="connsiteX5" fmla="*/ 461266 w 602358"/>
                  <a:gd name="connsiteY5" fmla="*/ 557212 h 590550"/>
                  <a:gd name="connsiteX6" fmla="*/ 461266 w 602358"/>
                  <a:gd name="connsiteY6" fmla="*/ 588169 h 590550"/>
                  <a:gd name="connsiteX7" fmla="*/ 358872 w 602358"/>
                  <a:gd name="connsiteY7" fmla="*/ 588169 h 590550"/>
                  <a:gd name="connsiteX8" fmla="*/ 368397 w 602358"/>
                  <a:gd name="connsiteY8" fmla="*/ 500062 h 590550"/>
                  <a:gd name="connsiteX9" fmla="*/ 492222 w 602358"/>
                  <a:gd name="connsiteY9" fmla="*/ 307181 h 590550"/>
                  <a:gd name="connsiteX10" fmla="*/ 304103 w 602358"/>
                  <a:gd name="connsiteY10" fmla="*/ 102393 h 590550"/>
                  <a:gd name="connsiteX11" fmla="*/ 108841 w 602358"/>
                  <a:gd name="connsiteY11" fmla="*/ 316706 h 590550"/>
                  <a:gd name="connsiteX12" fmla="*/ 215997 w 602358"/>
                  <a:gd name="connsiteY12" fmla="*/ 495300 h 590550"/>
                  <a:gd name="connsiteX13" fmla="*/ 223141 w 602358"/>
                  <a:gd name="connsiteY13" fmla="*/ 583406 h 590550"/>
                  <a:gd name="connsiteX14" fmla="*/ 125510 w 602358"/>
                  <a:gd name="connsiteY14" fmla="*/ 590550 h 590550"/>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02393 h 592931"/>
                  <a:gd name="connsiteX11" fmla="*/ 108841 w 602358"/>
                  <a:gd name="connsiteY11" fmla="*/ 316706 h 592931"/>
                  <a:gd name="connsiteX12" fmla="*/ 215997 w 602358"/>
                  <a:gd name="connsiteY12" fmla="*/ 495300 h 592931"/>
                  <a:gd name="connsiteX13" fmla="*/ 220760 w 602358"/>
                  <a:gd name="connsiteY13" fmla="*/ 592931 h 592931"/>
                  <a:gd name="connsiteX14" fmla="*/ 125510 w 602358"/>
                  <a:gd name="connsiteY14" fmla="*/ 590550 h 592931"/>
                  <a:gd name="connsiteX0" fmla="*/ 125510 w 602358"/>
                  <a:gd name="connsiteY0" fmla="*/ 590550 h 590550"/>
                  <a:gd name="connsiteX1" fmla="*/ 123129 w 602358"/>
                  <a:gd name="connsiteY1" fmla="*/ 531019 h 590550"/>
                  <a:gd name="connsiteX2" fmla="*/ 15972 w 602358"/>
                  <a:gd name="connsiteY2" fmla="*/ 173831 h 590550"/>
                  <a:gd name="connsiteX3" fmla="*/ 299341 w 602358"/>
                  <a:gd name="connsiteY3" fmla="*/ 0 h 590550"/>
                  <a:gd name="connsiteX4" fmla="*/ 549373 w 602358"/>
                  <a:gd name="connsiteY4" fmla="*/ 133349 h 590550"/>
                  <a:gd name="connsiteX5" fmla="*/ 461266 w 602358"/>
                  <a:gd name="connsiteY5" fmla="*/ 557212 h 590550"/>
                  <a:gd name="connsiteX6" fmla="*/ 461266 w 602358"/>
                  <a:gd name="connsiteY6" fmla="*/ 588169 h 590550"/>
                  <a:gd name="connsiteX7" fmla="*/ 358872 w 602358"/>
                  <a:gd name="connsiteY7" fmla="*/ 588169 h 590550"/>
                  <a:gd name="connsiteX8" fmla="*/ 368397 w 602358"/>
                  <a:gd name="connsiteY8" fmla="*/ 500062 h 590550"/>
                  <a:gd name="connsiteX9" fmla="*/ 492222 w 602358"/>
                  <a:gd name="connsiteY9" fmla="*/ 307181 h 590550"/>
                  <a:gd name="connsiteX10" fmla="*/ 304103 w 602358"/>
                  <a:gd name="connsiteY10" fmla="*/ 102393 h 590550"/>
                  <a:gd name="connsiteX11" fmla="*/ 108841 w 602358"/>
                  <a:gd name="connsiteY11" fmla="*/ 316706 h 590550"/>
                  <a:gd name="connsiteX12" fmla="*/ 215997 w 602358"/>
                  <a:gd name="connsiteY12" fmla="*/ 495300 h 590550"/>
                  <a:gd name="connsiteX13" fmla="*/ 223141 w 602358"/>
                  <a:gd name="connsiteY13" fmla="*/ 585787 h 590550"/>
                  <a:gd name="connsiteX14" fmla="*/ 125510 w 602358"/>
                  <a:gd name="connsiteY14" fmla="*/ 5905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2358" h="590550">
                    <a:moveTo>
                      <a:pt x="125510" y="590550"/>
                    </a:moveTo>
                    <a:cubicBezTo>
                      <a:pt x="124716" y="570706"/>
                      <a:pt x="123923" y="550863"/>
                      <a:pt x="123129" y="531019"/>
                    </a:cubicBezTo>
                    <a:cubicBezTo>
                      <a:pt x="42166" y="507206"/>
                      <a:pt x="-34034" y="338138"/>
                      <a:pt x="15972" y="173831"/>
                    </a:cubicBezTo>
                    <a:cubicBezTo>
                      <a:pt x="77090" y="44450"/>
                      <a:pt x="178691" y="3174"/>
                      <a:pt x="299341" y="0"/>
                    </a:cubicBezTo>
                    <a:cubicBezTo>
                      <a:pt x="439835" y="7937"/>
                      <a:pt x="499366" y="58737"/>
                      <a:pt x="549373" y="133349"/>
                    </a:cubicBezTo>
                    <a:cubicBezTo>
                      <a:pt x="688279" y="373856"/>
                      <a:pt x="516432" y="512365"/>
                      <a:pt x="461266" y="557212"/>
                    </a:cubicBezTo>
                    <a:lnTo>
                      <a:pt x="461266" y="588169"/>
                    </a:lnTo>
                    <a:lnTo>
                      <a:pt x="358872" y="588169"/>
                    </a:lnTo>
                    <a:lnTo>
                      <a:pt x="368397" y="500062"/>
                    </a:lnTo>
                    <a:cubicBezTo>
                      <a:pt x="440628" y="454818"/>
                      <a:pt x="486666" y="392906"/>
                      <a:pt x="492222" y="307181"/>
                    </a:cubicBezTo>
                    <a:cubicBezTo>
                      <a:pt x="483490" y="175419"/>
                      <a:pt x="384272" y="107949"/>
                      <a:pt x="304103" y="102393"/>
                    </a:cubicBezTo>
                    <a:cubicBezTo>
                      <a:pt x="172341" y="111125"/>
                      <a:pt x="116778" y="186531"/>
                      <a:pt x="108841" y="316706"/>
                    </a:cubicBezTo>
                    <a:cubicBezTo>
                      <a:pt x="113603" y="434975"/>
                      <a:pt x="175515" y="460375"/>
                      <a:pt x="215997" y="495300"/>
                    </a:cubicBezTo>
                    <a:lnTo>
                      <a:pt x="223141" y="585787"/>
                    </a:lnTo>
                    <a:lnTo>
                      <a:pt x="125510" y="590550"/>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b="1"/>
              </a:p>
            </p:txBody>
          </p:sp>
          <p:sp>
            <p:nvSpPr>
              <p:cNvPr id="16" name="Freeform 15"/>
              <p:cNvSpPr/>
              <p:nvPr/>
            </p:nvSpPr>
            <p:spPr>
              <a:xfrm>
                <a:off x="4567239" y="5510213"/>
                <a:ext cx="346491" cy="271461"/>
              </a:xfrm>
              <a:custGeom>
                <a:avLst/>
                <a:gdLst>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52411"/>
                  <a:gd name="connsiteX1" fmla="*/ 345281 w 345281"/>
                  <a:gd name="connsiteY1" fmla="*/ 0 h 252411"/>
                  <a:gd name="connsiteX2" fmla="*/ 321468 w 345281"/>
                  <a:gd name="connsiteY2" fmla="*/ 107156 h 252411"/>
                  <a:gd name="connsiteX3" fmla="*/ 335756 w 345281"/>
                  <a:gd name="connsiteY3" fmla="*/ 204787 h 252411"/>
                  <a:gd name="connsiteX4" fmla="*/ 164306 w 345281"/>
                  <a:gd name="connsiteY4" fmla="*/ 252411 h 252411"/>
                  <a:gd name="connsiteX5" fmla="*/ 11906 w 345281"/>
                  <a:gd name="connsiteY5" fmla="*/ 200025 h 252411"/>
                  <a:gd name="connsiteX6" fmla="*/ 38100 w 345281"/>
                  <a:gd name="connsiteY6" fmla="*/ 95250 h 252411"/>
                  <a:gd name="connsiteX7" fmla="*/ 0 w 345281"/>
                  <a:gd name="connsiteY7" fmla="*/ 0 h 252411"/>
                  <a:gd name="connsiteX0" fmla="*/ 0 w 345281"/>
                  <a:gd name="connsiteY0" fmla="*/ 0 h 252595"/>
                  <a:gd name="connsiteX1" fmla="*/ 345281 w 345281"/>
                  <a:gd name="connsiteY1" fmla="*/ 0 h 252595"/>
                  <a:gd name="connsiteX2" fmla="*/ 321468 w 345281"/>
                  <a:gd name="connsiteY2" fmla="*/ 107156 h 252595"/>
                  <a:gd name="connsiteX3" fmla="*/ 335756 w 345281"/>
                  <a:gd name="connsiteY3" fmla="*/ 204787 h 252595"/>
                  <a:gd name="connsiteX4" fmla="*/ 164306 w 345281"/>
                  <a:gd name="connsiteY4" fmla="*/ 252411 h 252595"/>
                  <a:gd name="connsiteX5" fmla="*/ 11906 w 345281"/>
                  <a:gd name="connsiteY5" fmla="*/ 200025 h 252595"/>
                  <a:gd name="connsiteX6" fmla="*/ 38100 w 345281"/>
                  <a:gd name="connsiteY6" fmla="*/ 95250 h 252595"/>
                  <a:gd name="connsiteX7" fmla="*/ 0 w 345281"/>
                  <a:gd name="connsiteY7" fmla="*/ 0 h 252595"/>
                  <a:gd name="connsiteX0" fmla="*/ 0 w 345281"/>
                  <a:gd name="connsiteY0" fmla="*/ 0 h 271527"/>
                  <a:gd name="connsiteX1" fmla="*/ 345281 w 345281"/>
                  <a:gd name="connsiteY1" fmla="*/ 0 h 271527"/>
                  <a:gd name="connsiteX2" fmla="*/ 321468 w 345281"/>
                  <a:gd name="connsiteY2" fmla="*/ 107156 h 271527"/>
                  <a:gd name="connsiteX3" fmla="*/ 335756 w 345281"/>
                  <a:gd name="connsiteY3" fmla="*/ 204787 h 271527"/>
                  <a:gd name="connsiteX4" fmla="*/ 171449 w 345281"/>
                  <a:gd name="connsiteY4" fmla="*/ 271461 h 271527"/>
                  <a:gd name="connsiteX5" fmla="*/ 11906 w 345281"/>
                  <a:gd name="connsiteY5" fmla="*/ 200025 h 271527"/>
                  <a:gd name="connsiteX6" fmla="*/ 38100 w 345281"/>
                  <a:gd name="connsiteY6" fmla="*/ 95250 h 271527"/>
                  <a:gd name="connsiteX7" fmla="*/ 0 w 345281"/>
                  <a:gd name="connsiteY7" fmla="*/ 0 h 271527"/>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6941"/>
                  <a:gd name="connsiteY0" fmla="*/ 0 h 271461"/>
                  <a:gd name="connsiteX1" fmla="*/ 345281 w 346941"/>
                  <a:gd name="connsiteY1" fmla="*/ 0 h 271461"/>
                  <a:gd name="connsiteX2" fmla="*/ 321468 w 346941"/>
                  <a:gd name="connsiteY2" fmla="*/ 107156 h 271461"/>
                  <a:gd name="connsiteX3" fmla="*/ 335756 w 346941"/>
                  <a:gd name="connsiteY3" fmla="*/ 204787 h 271461"/>
                  <a:gd name="connsiteX4" fmla="*/ 171449 w 346941"/>
                  <a:gd name="connsiteY4" fmla="*/ 271461 h 271461"/>
                  <a:gd name="connsiteX5" fmla="*/ 11906 w 346941"/>
                  <a:gd name="connsiteY5" fmla="*/ 200025 h 271461"/>
                  <a:gd name="connsiteX6" fmla="*/ 38100 w 346941"/>
                  <a:gd name="connsiteY6" fmla="*/ 95250 h 271461"/>
                  <a:gd name="connsiteX7" fmla="*/ 0 w 346941"/>
                  <a:gd name="connsiteY7" fmla="*/ 0 h 271461"/>
                  <a:gd name="connsiteX0" fmla="*/ 0 w 346491"/>
                  <a:gd name="connsiteY0" fmla="*/ 0 h 271461"/>
                  <a:gd name="connsiteX1" fmla="*/ 345281 w 346491"/>
                  <a:gd name="connsiteY1" fmla="*/ 0 h 271461"/>
                  <a:gd name="connsiteX2" fmla="*/ 314324 w 346491"/>
                  <a:gd name="connsiteY2" fmla="*/ 100012 h 271461"/>
                  <a:gd name="connsiteX3" fmla="*/ 335756 w 346491"/>
                  <a:gd name="connsiteY3" fmla="*/ 204787 h 271461"/>
                  <a:gd name="connsiteX4" fmla="*/ 171449 w 346491"/>
                  <a:gd name="connsiteY4" fmla="*/ 271461 h 271461"/>
                  <a:gd name="connsiteX5" fmla="*/ 11906 w 346491"/>
                  <a:gd name="connsiteY5" fmla="*/ 200025 h 271461"/>
                  <a:gd name="connsiteX6" fmla="*/ 38100 w 346491"/>
                  <a:gd name="connsiteY6" fmla="*/ 95250 h 271461"/>
                  <a:gd name="connsiteX7" fmla="*/ 0 w 346491"/>
                  <a:gd name="connsiteY7" fmla="*/ 0 h 271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491" h="271461">
                    <a:moveTo>
                      <a:pt x="0" y="0"/>
                    </a:moveTo>
                    <a:lnTo>
                      <a:pt x="345281" y="0"/>
                    </a:lnTo>
                    <a:cubicBezTo>
                      <a:pt x="351630" y="45244"/>
                      <a:pt x="331787" y="71436"/>
                      <a:pt x="314324" y="100012"/>
                    </a:cubicBezTo>
                    <a:cubicBezTo>
                      <a:pt x="330993" y="125412"/>
                      <a:pt x="352425" y="167481"/>
                      <a:pt x="335756" y="204787"/>
                    </a:cubicBezTo>
                    <a:cubicBezTo>
                      <a:pt x="283369" y="236537"/>
                      <a:pt x="223837" y="263523"/>
                      <a:pt x="171449" y="271461"/>
                    </a:cubicBezTo>
                    <a:cubicBezTo>
                      <a:pt x="111124" y="265906"/>
                      <a:pt x="69850" y="246062"/>
                      <a:pt x="11906" y="200025"/>
                    </a:cubicBezTo>
                    <a:cubicBezTo>
                      <a:pt x="3968" y="160338"/>
                      <a:pt x="5556" y="130175"/>
                      <a:pt x="38100" y="95250"/>
                    </a:cubicBezTo>
                    <a:cubicBezTo>
                      <a:pt x="20638" y="70644"/>
                      <a:pt x="3175" y="60325"/>
                      <a:pt x="0"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b="1"/>
              </a:p>
            </p:txBody>
          </p:sp>
          <p:sp>
            <p:nvSpPr>
              <p:cNvPr id="17" name="Rounded Rectangle 16"/>
              <p:cNvSpPr/>
              <p:nvPr/>
            </p:nvSpPr>
            <p:spPr>
              <a:xfrm>
                <a:off x="4698201" y="4767262"/>
                <a:ext cx="76200" cy="119061"/>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b="1"/>
              </a:p>
            </p:txBody>
          </p:sp>
          <p:sp>
            <p:nvSpPr>
              <p:cNvPr id="18" name="Rounded Rectangle 17"/>
              <p:cNvSpPr/>
              <p:nvPr/>
            </p:nvSpPr>
            <p:spPr>
              <a:xfrm rot="2620869">
                <a:off x="5017892" y="4912519"/>
                <a:ext cx="76200" cy="119061"/>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b="1"/>
              </a:p>
            </p:txBody>
          </p:sp>
          <p:sp>
            <p:nvSpPr>
              <p:cNvPr id="19" name="Rounded Rectangle 18"/>
              <p:cNvSpPr/>
              <p:nvPr/>
            </p:nvSpPr>
            <p:spPr>
              <a:xfrm rot="6417779">
                <a:off x="5094491" y="5261143"/>
                <a:ext cx="76200" cy="119061"/>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b="1"/>
              </a:p>
            </p:txBody>
          </p:sp>
          <p:sp>
            <p:nvSpPr>
              <p:cNvPr id="20" name="Rounded Rectangle 19"/>
              <p:cNvSpPr/>
              <p:nvPr/>
            </p:nvSpPr>
            <p:spPr>
              <a:xfrm rot="18979131" flipH="1">
                <a:off x="4378730" y="4919661"/>
                <a:ext cx="76200" cy="119061"/>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b="1"/>
              </a:p>
            </p:txBody>
          </p:sp>
          <p:sp>
            <p:nvSpPr>
              <p:cNvPr id="21" name="Rounded Rectangle 20"/>
              <p:cNvSpPr/>
              <p:nvPr/>
            </p:nvSpPr>
            <p:spPr>
              <a:xfrm rot="15182221" flipH="1">
                <a:off x="4311439" y="5261143"/>
                <a:ext cx="76200" cy="119061"/>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b="1"/>
              </a:p>
            </p:txBody>
          </p:sp>
        </p:grpSp>
        <p:sp>
          <p:nvSpPr>
            <p:cNvPr id="13" name="Rectangle 56"/>
            <p:cNvSpPr>
              <a:spLocks noChangeArrowheads="1"/>
            </p:cNvSpPr>
            <p:nvPr/>
          </p:nvSpPr>
          <p:spPr bwMode="auto">
            <a:xfrm>
              <a:off x="2624894" y="1548117"/>
              <a:ext cx="5246807" cy="1268192"/>
            </a:xfrm>
            <a:prstGeom prst="rect">
              <a:avLst/>
            </a:prstGeom>
            <a:noFill/>
            <a:ln w="9525">
              <a:noFill/>
              <a:miter lim="800000"/>
              <a:headEnd/>
              <a:tailEnd/>
            </a:ln>
          </p:spPr>
          <p:txBody>
            <a:bodyPr wrap="square">
              <a:spAutoFit/>
            </a:bodyPr>
            <a:lstStyle/>
            <a:p>
              <a:pPr algn="ctr"/>
              <a:r>
                <a:rPr lang="en-US" sz="4400" b="1" dirty="0" smtClean="0">
                  <a:solidFill>
                    <a:schemeClr val="bg1"/>
                  </a:solidFill>
                  <a:cs typeface="Times New Roman" panose="02020603050405020304" pitchFamily="18" charset="0"/>
                </a:rPr>
                <a:t>I. ĐẶT VẤN ĐỀ</a:t>
              </a:r>
              <a:endParaRPr lang="en-US" sz="4400" b="1" dirty="0">
                <a:solidFill>
                  <a:schemeClr val="bg1"/>
                </a:solidFill>
                <a:cs typeface="Times New Roman" panose="02020603050405020304" pitchFamily="18" charset="0"/>
              </a:endParaRPr>
            </a:p>
          </p:txBody>
        </p:sp>
        <p:sp>
          <p:nvSpPr>
            <p:cNvPr id="14" name="TextBox 86"/>
            <p:cNvSpPr txBox="1">
              <a:spLocks noChangeArrowheads="1"/>
            </p:cNvSpPr>
            <p:nvPr/>
          </p:nvSpPr>
          <p:spPr bwMode="auto">
            <a:xfrm>
              <a:off x="3217757" y="1396916"/>
              <a:ext cx="247004" cy="1266824"/>
            </a:xfrm>
            <a:prstGeom prst="rect">
              <a:avLst/>
            </a:prstGeom>
            <a:noFill/>
            <a:ln w="9525">
              <a:noFill/>
              <a:miter lim="800000"/>
              <a:headEnd/>
              <a:tailEnd/>
            </a:ln>
          </p:spPr>
          <p:txBody>
            <a:bodyPr wrap="none" anchor="ctr">
              <a:spAutoFit/>
            </a:bodyPr>
            <a:lstStyle/>
            <a:p>
              <a:pPr algn="ctr"/>
              <a:endParaRPr lang="en-US" sz="4800" b="1" dirty="0">
                <a:solidFill>
                  <a:schemeClr val="bg1"/>
                </a:solidFill>
              </a:endParaRPr>
            </a:p>
          </p:txBody>
        </p:sp>
      </p:grpSp>
      <p:sp>
        <p:nvSpPr>
          <p:cNvPr id="24" name="Google Shape;90;p16"/>
          <p:cNvSpPr/>
          <p:nvPr/>
        </p:nvSpPr>
        <p:spPr>
          <a:xfrm>
            <a:off x="191896" y="1080345"/>
            <a:ext cx="4071319" cy="604110"/>
          </a:xfrm>
          <a:prstGeom prst="roundRect">
            <a:avLst>
              <a:gd name="adj" fmla="val 50000"/>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spcFirstLastPara="1" wrap="square" lIns="121900" tIns="121900" rIns="121900" bIns="121900" anchor="ctr" anchorCtr="0">
            <a:noAutofit/>
          </a:bodyPr>
          <a:lstStyle/>
          <a:p>
            <a:pPr algn="ctr"/>
            <a:r>
              <a:rPr lang="en-US" sz="3200" b="1" dirty="0" smtClean="0">
                <a:solidFill>
                  <a:srgbClr val="2A1500"/>
                </a:solidFill>
              </a:rPr>
              <a:t>1. TÍNH CẤP THIẾT</a:t>
            </a:r>
            <a:endParaRPr sz="3200" b="1" dirty="0">
              <a:solidFill>
                <a:srgbClr val="2A1500"/>
              </a:solidFill>
            </a:endParaRPr>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793" y="4847845"/>
            <a:ext cx="2096004" cy="1756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622" y="2948934"/>
            <a:ext cx="2088690" cy="17209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0004" y="4847845"/>
            <a:ext cx="2252466" cy="1756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88968" y="3024797"/>
            <a:ext cx="2252466" cy="16350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7327" y="1080345"/>
            <a:ext cx="5587671" cy="4073506"/>
          </a:xfrm>
          <a:prstGeom prst="rect">
            <a:avLst/>
          </a:prstGeom>
        </p:spPr>
      </p:pic>
    </p:spTree>
    <p:extLst>
      <p:ext uri="{BB962C8B-B14F-4D97-AF65-F5344CB8AC3E}">
        <p14:creationId xmlns:p14="http://schemas.microsoft.com/office/powerpoint/2010/main" val="74752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par>
                                <p:cTn id="19" presetID="16" presetClass="entr" presetSubtype="2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50723" y="1475467"/>
            <a:ext cx="7645400" cy="523220"/>
          </a:xfrm>
          <a:prstGeom prst="rect">
            <a:avLst/>
          </a:prstGeom>
          <a:solidFill>
            <a:schemeClr val="accent2">
              <a:lumMod val="20000"/>
              <a:lumOff val="80000"/>
            </a:schemeClr>
          </a:solidFill>
        </p:spPr>
        <p:txBody>
          <a:bodyPr wrap="square">
            <a:spAutoFit/>
          </a:bodyPr>
          <a:lstStyle/>
          <a:p>
            <a:r>
              <a:rPr lang="es-ES" sz="2800" dirty="0" err="1" smtClean="0"/>
              <a:t>Có</a:t>
            </a:r>
            <a:r>
              <a:rPr lang="es-ES" sz="2800" dirty="0" smtClean="0"/>
              <a:t> </a:t>
            </a:r>
            <a:r>
              <a:rPr lang="es-ES" sz="2800" dirty="0" err="1"/>
              <a:t>tính</a:t>
            </a:r>
            <a:r>
              <a:rPr lang="es-ES" sz="2800" dirty="0"/>
              <a:t> </a:t>
            </a:r>
            <a:r>
              <a:rPr lang="es-ES" sz="2800" dirty="0" err="1"/>
              <a:t>khả</a:t>
            </a:r>
            <a:r>
              <a:rPr lang="es-ES" sz="2800" dirty="0"/>
              <a:t> </a:t>
            </a:r>
            <a:r>
              <a:rPr lang="es-ES" sz="2800" dirty="0" err="1"/>
              <a:t>thi</a:t>
            </a:r>
            <a:r>
              <a:rPr lang="es-ES" sz="2800" dirty="0"/>
              <a:t> cao, </a:t>
            </a:r>
            <a:r>
              <a:rPr lang="es-ES" sz="2800" dirty="0" err="1"/>
              <a:t>dễ</a:t>
            </a:r>
            <a:r>
              <a:rPr lang="es-ES" sz="2800" dirty="0"/>
              <a:t> </a:t>
            </a:r>
            <a:r>
              <a:rPr lang="es-ES" sz="2800" dirty="0" err="1"/>
              <a:t>triển</a:t>
            </a:r>
            <a:r>
              <a:rPr lang="es-ES" sz="2800" dirty="0"/>
              <a:t> </a:t>
            </a:r>
            <a:r>
              <a:rPr lang="es-ES" sz="2800" dirty="0" err="1"/>
              <a:t>khai</a:t>
            </a:r>
            <a:r>
              <a:rPr lang="es-ES" sz="2800" dirty="0"/>
              <a:t>, </a:t>
            </a:r>
            <a:r>
              <a:rPr lang="es-ES" sz="2800" dirty="0" err="1"/>
              <a:t>dễ</a:t>
            </a:r>
            <a:r>
              <a:rPr lang="es-ES" sz="2800" dirty="0"/>
              <a:t> </a:t>
            </a:r>
            <a:r>
              <a:rPr lang="es-ES" sz="2800" dirty="0" err="1"/>
              <a:t>thực</a:t>
            </a:r>
            <a:r>
              <a:rPr lang="es-ES" sz="2800" dirty="0"/>
              <a:t> </a:t>
            </a:r>
            <a:r>
              <a:rPr lang="es-ES" sz="2800" dirty="0" err="1"/>
              <a:t>hiện</a:t>
            </a:r>
            <a:r>
              <a:rPr lang="es-ES" sz="2800" dirty="0"/>
              <a:t>.</a:t>
            </a:r>
            <a:endParaRPr lang="en-US" sz="2800" dirty="0"/>
          </a:p>
        </p:txBody>
      </p:sp>
      <p:sp>
        <p:nvSpPr>
          <p:cNvPr id="7" name="Rectangle 6"/>
          <p:cNvSpPr/>
          <p:nvPr/>
        </p:nvSpPr>
        <p:spPr>
          <a:xfrm>
            <a:off x="250723" y="2132333"/>
            <a:ext cx="11684603" cy="1384995"/>
          </a:xfrm>
          <a:prstGeom prst="rect">
            <a:avLst/>
          </a:prstGeom>
          <a:solidFill>
            <a:srgbClr val="FBE5D6"/>
          </a:solidFill>
        </p:spPr>
        <p:txBody>
          <a:bodyPr wrap="square">
            <a:spAutoFit/>
          </a:bodyPr>
          <a:lstStyle/>
          <a:p>
            <a:pPr algn="just"/>
            <a:r>
              <a:rPr lang="it-IT" sz="2800" dirty="0" smtClean="0"/>
              <a:t>Biện pháp thiết </a:t>
            </a:r>
            <a:r>
              <a:rPr lang="it-IT" sz="2800" dirty="0"/>
              <a:t>kế và xây dựng được một số trò chơi học tập, giúp đồng nghiệp không mất thời gian “dò đường” thiết kế, mà tập trung tâm sức vào bài giảng của mình hơn</a:t>
            </a:r>
            <a:endParaRPr lang="en-US" sz="4000" b="1" dirty="0">
              <a:cs typeface="Calibri" panose="020F0502020204030204" pitchFamily="34" charset="0"/>
            </a:endParaRPr>
          </a:p>
        </p:txBody>
      </p:sp>
      <p:sp>
        <p:nvSpPr>
          <p:cNvPr id="20" name="Rounded Rectangle 19"/>
          <p:cNvSpPr/>
          <p:nvPr/>
        </p:nvSpPr>
        <p:spPr>
          <a:xfrm>
            <a:off x="584200" y="758435"/>
            <a:ext cx="1814200" cy="57079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accent5">
                    <a:lumMod val="50000"/>
                  </a:schemeClr>
                </a:solidFill>
                <a:latin typeface="Calibri" panose="020F0502020204030204" pitchFamily="34" charset="0"/>
                <a:cs typeface="Calibri" panose="020F0502020204030204" pitchFamily="34" charset="0"/>
              </a:rPr>
              <a:t>Ưu</a:t>
            </a:r>
            <a:r>
              <a:rPr lang="en-US" sz="2800" b="1" dirty="0" smtClean="0">
                <a:solidFill>
                  <a:schemeClr val="accent5">
                    <a:lumMod val="50000"/>
                  </a:schemeClr>
                </a:solidFill>
                <a:latin typeface="Calibri" panose="020F0502020204030204" pitchFamily="34" charset="0"/>
                <a:cs typeface="Calibri" panose="020F0502020204030204" pitchFamily="34" charset="0"/>
              </a:rPr>
              <a:t> </a:t>
            </a:r>
            <a:r>
              <a:rPr lang="en-US" sz="2800" b="1" dirty="0" err="1" smtClean="0">
                <a:solidFill>
                  <a:schemeClr val="accent5">
                    <a:lumMod val="50000"/>
                  </a:schemeClr>
                </a:solidFill>
                <a:latin typeface="Calibri" panose="020F0502020204030204" pitchFamily="34" charset="0"/>
                <a:cs typeface="Calibri" panose="020F0502020204030204" pitchFamily="34" charset="0"/>
              </a:rPr>
              <a:t>điểm</a:t>
            </a:r>
            <a:endParaRPr lang="en-US" sz="2800" b="1" dirty="0">
              <a:solidFill>
                <a:schemeClr val="accent5">
                  <a:lumMod val="50000"/>
                </a:schemeClr>
              </a:solidFill>
              <a:latin typeface="Calibri" panose="020F0502020204030204" pitchFamily="34" charset="0"/>
              <a:cs typeface="Calibri" panose="020F0502020204030204" pitchFamily="34" charset="0"/>
            </a:endParaRPr>
          </a:p>
        </p:txBody>
      </p:sp>
      <p:sp>
        <p:nvSpPr>
          <p:cNvPr id="12" name="Rounded Rectangle 11"/>
          <p:cNvSpPr/>
          <p:nvPr/>
        </p:nvSpPr>
        <p:spPr>
          <a:xfrm>
            <a:off x="584200" y="15949"/>
            <a:ext cx="5843588" cy="633149"/>
          </a:xfrm>
          <a:prstGeom prst="roundRect">
            <a:avLst/>
          </a:prstGeom>
          <a:solidFill>
            <a:schemeClr val="accent6">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bg1"/>
                </a:solidFill>
                <a:latin typeface="Calibri" panose="020F0502020204030204" pitchFamily="34" charset="0"/>
                <a:cs typeface="Calibri" panose="020F0502020204030204" pitchFamily="34" charset="0"/>
              </a:rPr>
              <a:t>IV. </a:t>
            </a:r>
            <a:r>
              <a:rPr lang="en-US" sz="4000" b="1" dirty="0">
                <a:solidFill>
                  <a:schemeClr val="bg1"/>
                </a:solidFill>
                <a:latin typeface="Calibri" panose="020F0502020204030204" pitchFamily="34" charset="0"/>
                <a:cs typeface="Calibri" panose="020F0502020204030204" pitchFamily="34" charset="0"/>
              </a:rPr>
              <a:t>KẾT LUẬN – KIẾN NGHỊ</a:t>
            </a:r>
          </a:p>
        </p:txBody>
      </p:sp>
      <p:pic>
        <p:nvPicPr>
          <p:cNvPr id="10" name="Picture 9"/>
          <p:cNvPicPr>
            <a:picLocks noChangeAspect="1"/>
          </p:cNvPicPr>
          <p:nvPr/>
        </p:nvPicPr>
        <p:blipFill rotWithShape="1">
          <a:blip r:embed="rId2"/>
          <a:srcRect l="23624" t="26087" r="8999" b="8151"/>
          <a:stretch/>
        </p:blipFill>
        <p:spPr>
          <a:xfrm>
            <a:off x="0" y="3650974"/>
            <a:ext cx="5844209" cy="3074291"/>
          </a:xfrm>
          <a:prstGeom prst="rect">
            <a:avLst/>
          </a:prstGeom>
        </p:spPr>
      </p:pic>
      <p:pic>
        <p:nvPicPr>
          <p:cNvPr id="4" name="Picture 3"/>
          <p:cNvPicPr>
            <a:picLocks noChangeAspect="1"/>
          </p:cNvPicPr>
          <p:nvPr/>
        </p:nvPicPr>
        <p:blipFill rotWithShape="1">
          <a:blip r:embed="rId3"/>
          <a:srcRect l="22047" t="23891" r="11158" b="8972"/>
          <a:stretch/>
        </p:blipFill>
        <p:spPr>
          <a:xfrm>
            <a:off x="6427788" y="3650973"/>
            <a:ext cx="5507538" cy="3074292"/>
          </a:xfrm>
          <a:prstGeom prst="rect">
            <a:avLst/>
          </a:prstGeom>
        </p:spPr>
      </p:pic>
    </p:spTree>
    <p:extLst>
      <p:ext uri="{BB962C8B-B14F-4D97-AF65-F5344CB8AC3E}">
        <p14:creationId xmlns:p14="http://schemas.microsoft.com/office/powerpoint/2010/main" val="222217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 grpId="0" animBg="1"/>
      <p:bldP spid="20"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07220" y="326422"/>
            <a:ext cx="6972300" cy="523220"/>
          </a:xfrm>
          <a:prstGeom prst="rect">
            <a:avLst/>
          </a:prstGeom>
          <a:solidFill>
            <a:schemeClr val="accent2">
              <a:lumMod val="20000"/>
              <a:lumOff val="80000"/>
            </a:schemeClr>
          </a:solidFill>
        </p:spPr>
        <p:txBody>
          <a:bodyPr wrap="square">
            <a:spAutoFit/>
          </a:bodyPr>
          <a:lstStyle/>
          <a:p>
            <a:r>
              <a:rPr lang="es-ES" sz="2800" dirty="0" err="1" smtClean="0"/>
              <a:t>Giới</a:t>
            </a:r>
            <a:r>
              <a:rPr lang="es-ES" sz="2800" dirty="0" smtClean="0"/>
              <a:t> </a:t>
            </a:r>
            <a:r>
              <a:rPr lang="es-ES" sz="2800" dirty="0" err="1" smtClean="0"/>
              <a:t>thiệu</a:t>
            </a:r>
            <a:r>
              <a:rPr lang="es-ES" sz="2800" dirty="0" smtClean="0"/>
              <a:t> </a:t>
            </a:r>
            <a:r>
              <a:rPr lang="es-ES" sz="2800" dirty="0" err="1" smtClean="0"/>
              <a:t>một</a:t>
            </a:r>
            <a:r>
              <a:rPr lang="es-ES" sz="2800" dirty="0" smtClean="0"/>
              <a:t> </a:t>
            </a:r>
            <a:r>
              <a:rPr lang="es-ES" sz="2800" dirty="0" err="1" smtClean="0"/>
              <a:t>số</a:t>
            </a:r>
            <a:r>
              <a:rPr lang="es-ES" sz="2800" dirty="0" smtClean="0"/>
              <a:t> </a:t>
            </a:r>
            <a:r>
              <a:rPr lang="es-ES" sz="2800" dirty="0" err="1" smtClean="0"/>
              <a:t>ứng</a:t>
            </a:r>
            <a:r>
              <a:rPr lang="es-ES" sz="2800" dirty="0" smtClean="0"/>
              <a:t> </a:t>
            </a:r>
            <a:r>
              <a:rPr lang="es-ES" sz="2800" dirty="0" err="1" smtClean="0"/>
              <a:t>dụng</a:t>
            </a:r>
            <a:r>
              <a:rPr lang="es-ES" sz="2800" dirty="0" smtClean="0"/>
              <a:t> AI </a:t>
            </a:r>
            <a:r>
              <a:rPr lang="es-ES" sz="2800" dirty="0" err="1" smtClean="0"/>
              <a:t>thiết</a:t>
            </a:r>
            <a:r>
              <a:rPr lang="es-ES" sz="2800" dirty="0" smtClean="0"/>
              <a:t> </a:t>
            </a:r>
            <a:r>
              <a:rPr lang="es-ES" sz="2800" dirty="0" err="1" smtClean="0"/>
              <a:t>kế</a:t>
            </a:r>
            <a:r>
              <a:rPr lang="es-ES" sz="2800" dirty="0" smtClean="0"/>
              <a:t> </a:t>
            </a:r>
            <a:r>
              <a:rPr lang="es-ES" sz="2800" dirty="0" err="1" smtClean="0"/>
              <a:t>trò</a:t>
            </a:r>
            <a:r>
              <a:rPr lang="es-ES" sz="2800" dirty="0" smtClean="0"/>
              <a:t> </a:t>
            </a:r>
            <a:r>
              <a:rPr lang="es-ES" sz="2800" dirty="0" err="1" smtClean="0"/>
              <a:t>chơi</a:t>
            </a:r>
            <a:endParaRPr lang="en-US" sz="2800" dirty="0"/>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960" y="3716970"/>
            <a:ext cx="4440040" cy="2842999"/>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0243" y="3716969"/>
            <a:ext cx="3976053" cy="2842999"/>
          </a:xfrm>
          <a:prstGeom prst="rect">
            <a:avLst/>
          </a:prstGeom>
        </p:spPr>
      </p:pic>
      <p:pic>
        <p:nvPicPr>
          <p:cNvPr id="20" name="Picture 2"/>
          <p:cNvPicPr>
            <a:picLocks noChangeAspect="1"/>
          </p:cNvPicPr>
          <p:nvPr/>
        </p:nvPicPr>
        <p:blipFill>
          <a:blip r:embed="rId4" cstate="print">
            <a:extLst>
              <a:ext uri="{28A0092B-C50C-407E-A947-70E740481C1C}">
                <a14:useLocalDpi xmlns:a14="http://schemas.microsoft.com/office/drawing/2010/main" val="0"/>
              </a:ext>
            </a:extLst>
          </a:blip>
          <a:srcRect t="10262"/>
          <a:stretch>
            <a:fillRect/>
          </a:stretch>
        </p:blipFill>
        <p:spPr bwMode="auto">
          <a:xfrm>
            <a:off x="131960" y="1090438"/>
            <a:ext cx="4073802" cy="2460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rotWithShape="1">
          <a:blip r:embed="rId5"/>
          <a:srcRect l="3706" r="5277" b="11497"/>
          <a:stretch/>
        </p:blipFill>
        <p:spPr>
          <a:xfrm>
            <a:off x="4269224" y="1090437"/>
            <a:ext cx="4166853" cy="2485427"/>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99539" y="1090436"/>
            <a:ext cx="3467726" cy="2485427"/>
          </a:xfrm>
          <a:prstGeom prst="rect">
            <a:avLst/>
          </a:prstGeom>
        </p:spPr>
      </p:pic>
      <p:pic>
        <p:nvPicPr>
          <p:cNvPr id="23" name="Picture 22"/>
          <p:cNvPicPr>
            <a:picLocks noChangeAspect="1"/>
          </p:cNvPicPr>
          <p:nvPr/>
        </p:nvPicPr>
        <p:blipFill rotWithShape="1">
          <a:blip r:embed="rId7"/>
          <a:srcRect l="19702" r="23394"/>
          <a:stretch/>
        </p:blipFill>
        <p:spPr>
          <a:xfrm>
            <a:off x="8884540" y="3716969"/>
            <a:ext cx="3082726" cy="3008679"/>
          </a:xfrm>
          <a:prstGeom prst="rect">
            <a:avLst/>
          </a:prstGeom>
        </p:spPr>
      </p:pic>
    </p:spTree>
    <p:extLst>
      <p:ext uri="{BB962C8B-B14F-4D97-AF65-F5344CB8AC3E}">
        <p14:creationId xmlns:p14="http://schemas.microsoft.com/office/powerpoint/2010/main" val="406487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03981" y="196156"/>
            <a:ext cx="11351126" cy="954107"/>
          </a:xfrm>
          <a:prstGeom prst="rect">
            <a:avLst/>
          </a:prstGeom>
          <a:solidFill>
            <a:schemeClr val="accent2">
              <a:lumMod val="20000"/>
              <a:lumOff val="80000"/>
            </a:schemeClr>
          </a:solidFill>
        </p:spPr>
        <p:txBody>
          <a:bodyPr wrap="square">
            <a:spAutoFit/>
          </a:bodyPr>
          <a:lstStyle/>
          <a:p>
            <a:r>
              <a:rPr lang="it-IT" sz="2800" dirty="0">
                <a:ea typeface="Calibri" panose="020F0502020204030204" pitchFamily="34" charset="0"/>
              </a:rPr>
              <a:t>HS phát huy được năng lực tự chủ và tự học, năng lực giải quyết vấn đề và sáng tạo, năng lực công nghệ, năng lực giao tiếp và hợp tác</a:t>
            </a:r>
            <a:endParaRPr lang="en-US" sz="2800" dirty="0"/>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981" y="1575646"/>
            <a:ext cx="4352360" cy="5046380"/>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9753" y="1575646"/>
            <a:ext cx="6553202" cy="5046380"/>
          </a:xfrm>
          <a:prstGeom prst="rect">
            <a:avLst/>
          </a:prstGeom>
        </p:spPr>
      </p:pic>
    </p:spTree>
    <p:extLst>
      <p:ext uri="{BB962C8B-B14F-4D97-AF65-F5344CB8AC3E}">
        <p14:creationId xmlns:p14="http://schemas.microsoft.com/office/powerpoint/2010/main" val="241888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909739" y="2052696"/>
            <a:ext cx="6786961" cy="1815882"/>
          </a:xfrm>
          <a:prstGeom prst="rect">
            <a:avLst/>
          </a:prstGeom>
          <a:solidFill>
            <a:schemeClr val="accent2">
              <a:lumMod val="40000"/>
              <a:lumOff val="60000"/>
            </a:schemeClr>
          </a:solidFill>
        </p:spPr>
        <p:txBody>
          <a:bodyPr wrap="square">
            <a:spAutoFit/>
          </a:bodyPr>
          <a:lstStyle/>
          <a:p>
            <a:r>
              <a:rPr lang="pt-BR" sz="2800" dirty="0" smtClean="0"/>
              <a:t>     - </a:t>
            </a:r>
            <a:r>
              <a:rPr lang="pt-BR" sz="2800" dirty="0"/>
              <a:t>Giáo viên phải sát sao, thường xuyên </a:t>
            </a:r>
            <a:r>
              <a:rPr lang="pt-BR" sz="2800" dirty="0" smtClean="0"/>
              <a:t>                    kiểm </a:t>
            </a:r>
            <a:r>
              <a:rPr lang="pt-BR" sz="2800" dirty="0"/>
              <a:t>tra tiến độ, sự chuẩn bị của HS. </a:t>
            </a:r>
            <a:endParaRPr lang="en-US" sz="2800" dirty="0"/>
          </a:p>
          <a:p>
            <a:r>
              <a:rPr lang="pt-BR" sz="2800" dirty="0" smtClean="0"/>
              <a:t>    - </a:t>
            </a:r>
            <a:r>
              <a:rPr lang="pt-BR" sz="2800" dirty="0"/>
              <a:t>HS phải có kĩ năng nhất định về công nghệ thông tin.</a:t>
            </a:r>
            <a:endParaRPr lang="en-US" sz="28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2765" y="1584801"/>
            <a:ext cx="2886974" cy="2751672"/>
          </a:xfrm>
          <a:prstGeom prst="rect">
            <a:avLst/>
          </a:prstGeom>
        </p:spPr>
      </p:pic>
      <p:sp>
        <p:nvSpPr>
          <p:cNvPr id="8" name="Rounded Rectangle 7"/>
          <p:cNvSpPr/>
          <p:nvPr/>
        </p:nvSpPr>
        <p:spPr>
          <a:xfrm>
            <a:off x="4718670" y="166419"/>
            <a:ext cx="3095294" cy="83110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solidFill>
                  <a:schemeClr val="accent5">
                    <a:lumMod val="50000"/>
                  </a:schemeClr>
                </a:solidFill>
                <a:latin typeface="Calibri" panose="020F0502020204030204" pitchFamily="34" charset="0"/>
                <a:cs typeface="Calibri" panose="020F0502020204030204" pitchFamily="34" charset="0"/>
              </a:rPr>
              <a:t>Hạn</a:t>
            </a:r>
            <a:r>
              <a:rPr lang="en-US" sz="4400" b="1" dirty="0" smtClean="0">
                <a:solidFill>
                  <a:schemeClr val="accent5">
                    <a:lumMod val="50000"/>
                  </a:schemeClr>
                </a:solidFill>
                <a:latin typeface="Calibri" panose="020F0502020204030204" pitchFamily="34" charset="0"/>
                <a:cs typeface="Calibri" panose="020F0502020204030204" pitchFamily="34" charset="0"/>
              </a:rPr>
              <a:t> </a:t>
            </a:r>
            <a:r>
              <a:rPr lang="en-US" sz="4400" b="1" dirty="0" err="1" smtClean="0">
                <a:solidFill>
                  <a:schemeClr val="accent5">
                    <a:lumMod val="50000"/>
                  </a:schemeClr>
                </a:solidFill>
                <a:latin typeface="Calibri" panose="020F0502020204030204" pitchFamily="34" charset="0"/>
                <a:cs typeface="Calibri" panose="020F0502020204030204" pitchFamily="34" charset="0"/>
              </a:rPr>
              <a:t>chế</a:t>
            </a:r>
            <a:endParaRPr lang="en-US" sz="4400" b="1" dirty="0">
              <a:solidFill>
                <a:schemeClr val="accent5">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12911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3"/>
          <p:cNvGrpSpPr>
            <a:grpSpLocks/>
          </p:cNvGrpSpPr>
          <p:nvPr/>
        </p:nvGrpSpPr>
        <p:grpSpPr bwMode="auto">
          <a:xfrm>
            <a:off x="1680568" y="1592522"/>
            <a:ext cx="3477972" cy="4940490"/>
            <a:chOff x="1292225" y="1295400"/>
            <a:chExt cx="2822575" cy="1498600"/>
          </a:xfrm>
        </p:grpSpPr>
        <p:sp>
          <p:nvSpPr>
            <p:cNvPr id="11" name="Rectangle 10"/>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b="1" dirty="0">
                <a:solidFill>
                  <a:schemeClr val="tx1"/>
                </a:solidFill>
                <a:cs typeface="Calibri" panose="020F0502020204030204" pitchFamily="34" charset="0"/>
              </a:endParaRPr>
            </a:p>
          </p:txBody>
        </p:sp>
        <p:sp>
          <p:nvSpPr>
            <p:cNvPr id="12" name="Rectangle 11"/>
            <p:cNvSpPr/>
            <p:nvPr/>
          </p:nvSpPr>
          <p:spPr>
            <a:xfrm>
              <a:off x="1292225" y="1295400"/>
              <a:ext cx="2822575" cy="549431"/>
            </a:xfrm>
            <a:prstGeom prst="rect">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pt-BR" sz="2800" dirty="0" smtClean="0">
                  <a:solidFill>
                    <a:schemeClr val="tx1"/>
                  </a:solidFill>
                </a:rPr>
                <a:t>Giáo </a:t>
              </a:r>
              <a:r>
                <a:rPr lang="pt-BR" sz="2800" dirty="0">
                  <a:solidFill>
                    <a:schemeClr val="tx1"/>
                  </a:solidFill>
                </a:rPr>
                <a:t>viên hướng dẫn cụ thể từng nhóm HS, tương tác qua Zalo, </a:t>
              </a:r>
              <a:r>
                <a:rPr lang="pt-BR" sz="2800" dirty="0" smtClean="0">
                  <a:solidFill>
                    <a:schemeClr val="tx1"/>
                  </a:solidFill>
                </a:rPr>
                <a:t>Messenger, Padlet...</a:t>
              </a:r>
              <a:endParaRPr lang="en-US" sz="2800" dirty="0">
                <a:solidFill>
                  <a:schemeClr val="tx1"/>
                </a:solidFill>
              </a:endParaRPr>
            </a:p>
          </p:txBody>
        </p:sp>
        <p:cxnSp>
          <p:nvCxnSpPr>
            <p:cNvPr id="13" name="Straight Connector 12"/>
            <p:cNvCxnSpPr/>
            <p:nvPr/>
          </p:nvCxnSpPr>
          <p:spPr>
            <a:xfrm>
              <a:off x="1292225" y="1895077"/>
              <a:ext cx="2822575" cy="0"/>
            </a:xfrm>
            <a:prstGeom prst="line">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14" name="Group 14"/>
          <p:cNvGrpSpPr>
            <a:grpSpLocks/>
          </p:cNvGrpSpPr>
          <p:nvPr/>
        </p:nvGrpSpPr>
        <p:grpSpPr bwMode="auto">
          <a:xfrm>
            <a:off x="6897527" y="1587937"/>
            <a:ext cx="4267777" cy="4940490"/>
            <a:chOff x="4873625" y="1295400"/>
            <a:chExt cx="2822575" cy="1498600"/>
          </a:xfrm>
        </p:grpSpPr>
        <p:sp>
          <p:nvSpPr>
            <p:cNvPr id="15" name="Rectangle 14"/>
            <p:cNvSpPr/>
            <p:nvPr/>
          </p:nvSpPr>
          <p:spPr>
            <a:xfrm>
              <a:off x="4873626" y="1295400"/>
              <a:ext cx="2822574"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600" b="1" dirty="0">
                <a:solidFill>
                  <a:schemeClr val="tx1"/>
                </a:solidFill>
                <a:latin typeface="Calibri" panose="020F0502020204030204" pitchFamily="34" charset="0"/>
                <a:cs typeface="Calibri" panose="020F0502020204030204" pitchFamily="34" charset="0"/>
              </a:endParaRPr>
            </a:p>
          </p:txBody>
        </p:sp>
        <p:sp>
          <p:nvSpPr>
            <p:cNvPr id="16" name="Rectangle 15"/>
            <p:cNvSpPr/>
            <p:nvPr/>
          </p:nvSpPr>
          <p:spPr>
            <a:xfrm>
              <a:off x="4873625" y="1295400"/>
              <a:ext cx="2822574" cy="549431"/>
            </a:xfrm>
            <a:prstGeom prst="rect">
              <a:avLst/>
            </a:prstGeom>
            <a:solidFill>
              <a:srgbClr val="B7E5DA"/>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pt-BR" sz="2800" dirty="0">
                  <a:solidFill>
                    <a:schemeClr val="tx1"/>
                  </a:solidFill>
                </a:rPr>
                <a:t>Trao đổi với GVCN, phụ huynh tạo điều kiện về thời gian, động viên HS hoàn thành nhiệm vụ học tập</a:t>
              </a:r>
              <a:endParaRPr lang="en-US" sz="3600" dirty="0">
                <a:solidFill>
                  <a:schemeClr val="tx1"/>
                </a:solidFill>
                <a:cs typeface="Calibri" panose="020F0502020204030204" pitchFamily="34" charset="0"/>
              </a:endParaRPr>
            </a:p>
          </p:txBody>
        </p:sp>
        <p:cxnSp>
          <p:nvCxnSpPr>
            <p:cNvPr id="17" name="Straight Connector 16"/>
            <p:cNvCxnSpPr/>
            <p:nvPr/>
          </p:nvCxnSpPr>
          <p:spPr>
            <a:xfrm>
              <a:off x="4873625" y="1895077"/>
              <a:ext cx="2822574"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2" name="Freeform 21"/>
          <p:cNvSpPr/>
          <p:nvPr/>
        </p:nvSpPr>
        <p:spPr>
          <a:xfrm>
            <a:off x="373710" y="5962458"/>
            <a:ext cx="660400" cy="504825"/>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600" b="1">
              <a:solidFill>
                <a:schemeClr val="tx1"/>
              </a:solidFill>
              <a:latin typeface="Calibri" panose="020F0502020204030204" pitchFamily="34" charset="0"/>
              <a:cs typeface="Calibri" panose="020F0502020204030204" pitchFamily="34" charset="0"/>
            </a:endParaRPr>
          </a:p>
        </p:txBody>
      </p:sp>
      <p:grpSp>
        <p:nvGrpSpPr>
          <p:cNvPr id="26" name="Group 25"/>
          <p:cNvGrpSpPr/>
          <p:nvPr/>
        </p:nvGrpSpPr>
        <p:grpSpPr>
          <a:xfrm>
            <a:off x="3261544" y="181217"/>
            <a:ext cx="5040028" cy="895481"/>
            <a:chOff x="2934207" y="3008947"/>
            <a:chExt cx="5164929" cy="1321343"/>
          </a:xfrm>
        </p:grpSpPr>
        <p:sp>
          <p:nvSpPr>
            <p:cNvPr id="27" name="Round Same Side Corner Rectangle 26"/>
            <p:cNvSpPr/>
            <p:nvPr/>
          </p:nvSpPr>
          <p:spPr>
            <a:xfrm rot="16200000">
              <a:off x="4738417" y="1312975"/>
              <a:ext cx="1321343" cy="4713287"/>
            </a:xfrm>
            <a:prstGeom prst="round2SameRect">
              <a:avLst>
                <a:gd name="adj1" fmla="val 23321"/>
                <a:gd name="adj2" fmla="val 0"/>
              </a:avLst>
            </a:prstGeom>
            <a:solidFill>
              <a:schemeClr val="accent4">
                <a:lumMod val="60000"/>
                <a:lumOff val="4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400" b="1">
                <a:solidFill>
                  <a:schemeClr val="tx1"/>
                </a:solidFill>
                <a:latin typeface="Calibri" panose="020F0502020204030204" pitchFamily="34" charset="0"/>
                <a:cs typeface="Calibri" panose="020F0502020204030204" pitchFamily="34" charset="0"/>
              </a:endParaRPr>
            </a:p>
          </p:txBody>
        </p:sp>
        <p:sp>
          <p:nvSpPr>
            <p:cNvPr id="30" name="Rectangle 37"/>
            <p:cNvSpPr>
              <a:spLocks noChangeArrowheads="1"/>
            </p:cNvSpPr>
            <p:nvPr/>
          </p:nvSpPr>
          <p:spPr bwMode="auto">
            <a:xfrm>
              <a:off x="2934207" y="3190558"/>
              <a:ext cx="5164929" cy="1135362"/>
            </a:xfrm>
            <a:prstGeom prst="rect">
              <a:avLst/>
            </a:prstGeom>
            <a:noFill/>
            <a:ln w="9525">
              <a:noFill/>
              <a:miter lim="800000"/>
              <a:headEnd/>
              <a:tailEnd/>
            </a:ln>
          </p:spPr>
          <p:txBody>
            <a:bodyPr wrap="square">
              <a:spAutoFit/>
            </a:bodyPr>
            <a:lstStyle/>
            <a:p>
              <a:pPr algn="ctr"/>
              <a:r>
                <a:rPr lang="en-US" sz="4400" b="1" dirty="0" err="1">
                  <a:latin typeface="Calibri" panose="020F0502020204030204" pitchFamily="34" charset="0"/>
                  <a:cs typeface="Calibri" panose="020F0502020204030204" pitchFamily="34" charset="0"/>
                </a:rPr>
                <a:t>Hướng</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khắc</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phục</a:t>
              </a:r>
              <a:endParaRPr lang="en-US" sz="4400" b="1" dirty="0">
                <a:latin typeface="Calibri" panose="020F0502020204030204" pitchFamily="34" charset="0"/>
                <a:cs typeface="Calibri" panose="020F0502020204030204" pitchFamily="34" charset="0"/>
              </a:endParaRPr>
            </a:p>
          </p:txBody>
        </p:sp>
      </p:grpSp>
      <p:pic>
        <p:nvPicPr>
          <p:cNvPr id="5" name="Picture 4"/>
          <p:cNvPicPr>
            <a:picLocks noChangeAspect="1"/>
          </p:cNvPicPr>
          <p:nvPr/>
        </p:nvPicPr>
        <p:blipFill>
          <a:blip r:embed="rId2"/>
          <a:stretch>
            <a:fillRect/>
          </a:stretch>
        </p:blipFill>
        <p:spPr>
          <a:xfrm>
            <a:off x="7193075" y="3553488"/>
            <a:ext cx="3333461" cy="2727869"/>
          </a:xfrm>
          <a:prstGeom prst="rect">
            <a:avLst/>
          </a:prstGeom>
        </p:spPr>
      </p:pic>
      <p:pic>
        <p:nvPicPr>
          <p:cNvPr id="2" name="Picture 1"/>
          <p:cNvPicPr>
            <a:picLocks noChangeAspect="1"/>
          </p:cNvPicPr>
          <p:nvPr/>
        </p:nvPicPr>
        <p:blipFill>
          <a:blip r:embed="rId3"/>
          <a:stretch>
            <a:fillRect/>
          </a:stretch>
        </p:blipFill>
        <p:spPr>
          <a:xfrm>
            <a:off x="2440183" y="3919674"/>
            <a:ext cx="2143125" cy="2143125"/>
          </a:xfrm>
          <a:prstGeom prst="rect">
            <a:avLst/>
          </a:prstGeom>
        </p:spPr>
      </p:pic>
    </p:spTree>
    <p:extLst>
      <p:ext uri="{BB962C8B-B14F-4D97-AF65-F5344CB8AC3E}">
        <p14:creationId xmlns:p14="http://schemas.microsoft.com/office/powerpoint/2010/main" val="273117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553" y="2118046"/>
            <a:ext cx="2692939" cy="3307432"/>
          </a:xfrm>
          <a:prstGeom prst="rect">
            <a:avLst/>
          </a:prstGeom>
        </p:spPr>
      </p:pic>
      <p:sp>
        <p:nvSpPr>
          <p:cNvPr id="15" name="Rectangle 14"/>
          <p:cNvSpPr/>
          <p:nvPr/>
        </p:nvSpPr>
        <p:spPr>
          <a:xfrm>
            <a:off x="3517246" y="220082"/>
            <a:ext cx="5567550" cy="646331"/>
          </a:xfrm>
          <a:prstGeom prst="rect">
            <a:avLst/>
          </a:prstGeom>
          <a:solidFill>
            <a:schemeClr val="accent4">
              <a:lumMod val="20000"/>
              <a:lumOff val="80000"/>
            </a:schemeClr>
          </a:solidFill>
          <a:ln>
            <a:solidFill>
              <a:schemeClr val="accent1">
                <a:lumMod val="50000"/>
              </a:schemeClr>
            </a:solidFill>
          </a:ln>
          <a:effectLst/>
        </p:spPr>
        <p:txBody>
          <a:bodyPr wrap="none">
            <a:spAutoFit/>
          </a:bodyPr>
          <a:lstStyle/>
          <a:p>
            <a:pPr algn="ctr"/>
            <a:r>
              <a:rPr lang="en-US" sz="3600" dirty="0" err="1" smtClean="0">
                <a:latin typeface="Dosis ExtraBold" pitchFamily="2" charset="0"/>
              </a:rPr>
              <a:t>Khả</a:t>
            </a:r>
            <a:r>
              <a:rPr lang="en-US" sz="3600" dirty="0" smtClean="0">
                <a:latin typeface="Dosis ExtraBold" pitchFamily="2" charset="0"/>
              </a:rPr>
              <a:t> </a:t>
            </a:r>
            <a:r>
              <a:rPr lang="en-US" sz="3600" dirty="0" err="1" smtClean="0">
                <a:latin typeface="Dosis ExtraBold" pitchFamily="2" charset="0"/>
              </a:rPr>
              <a:t>năng</a:t>
            </a:r>
            <a:r>
              <a:rPr lang="en-US" sz="3600" dirty="0" smtClean="0">
                <a:latin typeface="Dosis ExtraBold" pitchFamily="2" charset="0"/>
              </a:rPr>
              <a:t> </a:t>
            </a:r>
            <a:r>
              <a:rPr lang="en-US" sz="3600" dirty="0" err="1" smtClean="0">
                <a:latin typeface="Dosis ExtraBold" pitchFamily="2" charset="0"/>
              </a:rPr>
              <a:t>triển</a:t>
            </a:r>
            <a:r>
              <a:rPr lang="en-US" sz="3600" dirty="0" smtClean="0">
                <a:latin typeface="Dosis ExtraBold" pitchFamily="2" charset="0"/>
              </a:rPr>
              <a:t> </a:t>
            </a:r>
            <a:r>
              <a:rPr lang="en-US" sz="3600" dirty="0" err="1" smtClean="0">
                <a:latin typeface="Dosis ExtraBold" pitchFamily="2" charset="0"/>
              </a:rPr>
              <a:t>khai</a:t>
            </a:r>
            <a:r>
              <a:rPr lang="en-US" sz="3600" dirty="0" smtClean="0">
                <a:latin typeface="Dosis ExtraBold" pitchFamily="2" charset="0"/>
              </a:rPr>
              <a:t> </a:t>
            </a:r>
            <a:r>
              <a:rPr lang="en-US" sz="3600" dirty="0" err="1" smtClean="0">
                <a:latin typeface="Dosis ExtraBold" pitchFamily="2" charset="0"/>
              </a:rPr>
              <a:t>rộng</a:t>
            </a:r>
            <a:r>
              <a:rPr lang="en-US" sz="3600" dirty="0" smtClean="0">
                <a:latin typeface="Dosis ExtraBold" pitchFamily="2" charset="0"/>
              </a:rPr>
              <a:t> </a:t>
            </a:r>
            <a:r>
              <a:rPr lang="en-US" sz="3600" dirty="0" err="1" smtClean="0">
                <a:latin typeface="Dosis ExtraBold" pitchFamily="2" charset="0"/>
              </a:rPr>
              <a:t>rãi</a:t>
            </a:r>
            <a:r>
              <a:rPr lang="en-US" sz="3600" dirty="0" smtClean="0">
                <a:latin typeface="Dosis ExtraBold" pitchFamily="2" charset="0"/>
              </a:rPr>
              <a:t> </a:t>
            </a:r>
            <a:endParaRPr lang="en-US" sz="3600" dirty="0">
              <a:latin typeface="Dosis ExtraBold" pitchFamily="2"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68" y="942527"/>
            <a:ext cx="3249583" cy="3395871"/>
          </a:xfrm>
          <a:prstGeom prst="rect">
            <a:avLst/>
          </a:prstGeom>
        </p:spPr>
      </p:pic>
      <p:sp>
        <p:nvSpPr>
          <p:cNvPr id="11" name="Rectangle 10"/>
          <p:cNvSpPr/>
          <p:nvPr/>
        </p:nvSpPr>
        <p:spPr>
          <a:xfrm>
            <a:off x="226781" y="5314485"/>
            <a:ext cx="6268063" cy="523220"/>
          </a:xfrm>
          <a:prstGeom prst="rect">
            <a:avLst/>
          </a:prstGeom>
          <a:solidFill>
            <a:schemeClr val="accent2">
              <a:lumMod val="60000"/>
              <a:lumOff val="40000"/>
            </a:schemeClr>
          </a:solidFill>
        </p:spPr>
        <p:txBody>
          <a:bodyPr wrap="none">
            <a:spAutoFit/>
          </a:bodyPr>
          <a:lstStyle/>
          <a:p>
            <a:r>
              <a:rPr lang="it-IT" sz="2800" dirty="0" smtClean="0">
                <a:latin typeface="Dosis ExtraBold" pitchFamily="2" charset="0"/>
              </a:rPr>
              <a:t>HS chủ động, tích cực, hứng thú, sáng tạo </a:t>
            </a:r>
            <a:endParaRPr lang="en-US" sz="2800" dirty="0">
              <a:latin typeface="Dosis ExtraBold" pitchFamily="2" charset="0"/>
            </a:endParaRPr>
          </a:p>
        </p:txBody>
      </p:sp>
      <p:sp>
        <p:nvSpPr>
          <p:cNvPr id="12" name="Pentagon 11"/>
          <p:cNvSpPr/>
          <p:nvPr/>
        </p:nvSpPr>
        <p:spPr>
          <a:xfrm>
            <a:off x="1881146" y="5875022"/>
            <a:ext cx="6886313" cy="750627"/>
          </a:xfrm>
          <a:prstGeom prst="homePlate">
            <a:avLst/>
          </a:prstGeom>
          <a:solidFill>
            <a:srgbClr val="FFEAA7"/>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cs typeface="Times New Roman" panose="02020603050405020304" pitchFamily="18" charset="0"/>
              </a:rPr>
              <a:t>NÂNG CAO CHẤT LƯỢNG GIÁO DỤC</a:t>
            </a:r>
            <a:endParaRPr lang="en-US" sz="2800" b="1" dirty="0">
              <a:solidFill>
                <a:schemeClr val="tx1"/>
              </a:solidFill>
              <a:cs typeface="Times New Roman" panose="02020603050405020304"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8136" y="1596154"/>
            <a:ext cx="2337864" cy="330120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1629" y="3008671"/>
            <a:ext cx="2450201" cy="3347269"/>
          </a:xfrm>
          <a:prstGeom prst="rect">
            <a:avLst/>
          </a:prstGeom>
        </p:spPr>
      </p:pic>
    </p:spTree>
    <p:extLst>
      <p:ext uri="{BB962C8B-B14F-4D97-AF65-F5344CB8AC3E}">
        <p14:creationId xmlns:p14="http://schemas.microsoft.com/office/powerpoint/2010/main" val="153194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97038" y="1433016"/>
            <a:ext cx="8734567" cy="2429511"/>
          </a:xfrm>
          <a:prstGeom prst="rect">
            <a:avLst/>
          </a:prstGeom>
          <a:noFill/>
        </p:spPr>
        <p:txBody>
          <a:bodyPr wrap="square" rtlCol="0">
            <a:spAutoFit/>
          </a:bodyPr>
          <a:lstStyle/>
          <a:p>
            <a:pPr algn="ctr">
              <a:lnSpc>
                <a:spcPct val="150000"/>
              </a:lnSpc>
            </a:pPr>
            <a:r>
              <a:rPr lang="en-US" sz="5400" dirty="0" smtClean="0">
                <a:solidFill>
                  <a:schemeClr val="accent5">
                    <a:lumMod val="50000"/>
                  </a:schemeClr>
                </a:solidFill>
                <a:latin typeface="Dosis ExtraBold" pitchFamily="2" charset="0"/>
              </a:rPr>
              <a:t>XIN CHÂN THÀNH CẢM ƠN QUÝ VỊ ĐÃ CHÚ Ý LẮNG NGHE!</a:t>
            </a:r>
            <a:endParaRPr lang="en-US" sz="5400" dirty="0">
              <a:solidFill>
                <a:schemeClr val="accent5">
                  <a:lumMod val="50000"/>
                </a:schemeClr>
              </a:solidFill>
              <a:latin typeface="Dosis ExtraBold" pitchFamily="2" charset="0"/>
            </a:endParaRPr>
          </a:p>
        </p:txBody>
      </p:sp>
    </p:spTree>
    <p:extLst>
      <p:ext uri="{BB962C8B-B14F-4D97-AF65-F5344CB8AC3E}">
        <p14:creationId xmlns:p14="http://schemas.microsoft.com/office/powerpoint/2010/main" val="13775731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7067" y="100206"/>
            <a:ext cx="11818119" cy="56043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t>TRÒ CHƠI HỌC TẬP - </a:t>
            </a:r>
            <a:r>
              <a:rPr lang="en-US" sz="4000" b="1" dirty="0" smtClean="0">
                <a:ea typeface="Times New Roman" panose="02020603050405020304" pitchFamily="18" charset="0"/>
              </a:rPr>
              <a:t>Game </a:t>
            </a:r>
            <a:r>
              <a:rPr lang="en-US" sz="4000" b="1" dirty="0">
                <a:ea typeface="Times New Roman" panose="02020603050405020304" pitchFamily="18" charset="0"/>
              </a:rPr>
              <a:t>project based </a:t>
            </a:r>
            <a:r>
              <a:rPr lang="en-US" sz="4000" b="1" dirty="0" smtClean="0">
                <a:ea typeface="Times New Roman" panose="02020603050405020304" pitchFamily="18" charset="0"/>
              </a:rPr>
              <a:t>learning</a:t>
            </a:r>
            <a:endParaRPr lang="en-US" sz="40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714" y="855406"/>
            <a:ext cx="5415886" cy="253708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3316" y="855406"/>
            <a:ext cx="5751871" cy="253708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714" y="3634309"/>
            <a:ext cx="5415886" cy="3061459"/>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14393" b="5906"/>
          <a:stretch/>
        </p:blipFill>
        <p:spPr>
          <a:xfrm>
            <a:off x="6253316" y="3634309"/>
            <a:ext cx="5751871" cy="3061459"/>
          </a:xfrm>
          <a:prstGeom prst="rect">
            <a:avLst/>
          </a:prstGeom>
        </p:spPr>
      </p:pic>
    </p:spTree>
    <p:extLst>
      <p:ext uri="{BB962C8B-B14F-4D97-AF65-F5344CB8AC3E}">
        <p14:creationId xmlns:p14="http://schemas.microsoft.com/office/powerpoint/2010/main" val="133369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82" y="108896"/>
            <a:ext cx="5841691" cy="319310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8064" y="108896"/>
            <a:ext cx="5749412" cy="319310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982" y="3539613"/>
            <a:ext cx="5849493" cy="318565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8064" y="3539613"/>
            <a:ext cx="5749413" cy="3185652"/>
          </a:xfrm>
          <a:prstGeom prst="rect">
            <a:avLst/>
          </a:prstGeom>
        </p:spPr>
      </p:pic>
    </p:spTree>
    <p:extLst>
      <p:ext uri="{BB962C8B-B14F-4D97-AF65-F5344CB8AC3E}">
        <p14:creationId xmlns:p14="http://schemas.microsoft.com/office/powerpoint/2010/main" val="230691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9126" y="777411"/>
            <a:ext cx="3735595" cy="373559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05" y="954393"/>
            <a:ext cx="3381633" cy="338163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7720" y="3188415"/>
            <a:ext cx="3669585" cy="3669585"/>
          </a:xfrm>
          <a:prstGeom prst="rect">
            <a:avLst/>
          </a:prstGeom>
        </p:spPr>
      </p:pic>
    </p:spTree>
    <p:extLst>
      <p:ext uri="{BB962C8B-B14F-4D97-AF65-F5344CB8AC3E}">
        <p14:creationId xmlns:p14="http://schemas.microsoft.com/office/powerpoint/2010/main" val="14513636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303474" y="2455989"/>
            <a:ext cx="5649486" cy="523220"/>
          </a:xfrm>
          <a:prstGeom prst="rect">
            <a:avLst/>
          </a:prstGeom>
          <a:solidFill>
            <a:srgbClr val="C8EFFE"/>
          </a:solidFill>
        </p:spPr>
        <p:txBody>
          <a:bodyPr wrap="square">
            <a:spAutoFit/>
          </a:bodyPr>
          <a:lstStyle/>
          <a:p>
            <a:r>
              <a:rPr lang="en-US" sz="2800" b="1" dirty="0" err="1" smtClean="0"/>
              <a:t>Lĩnh</a:t>
            </a:r>
            <a:r>
              <a:rPr lang="en-US" sz="2800" b="1" dirty="0" smtClean="0"/>
              <a:t> </a:t>
            </a:r>
            <a:r>
              <a:rPr lang="en-US" sz="2800" b="1" dirty="0" err="1"/>
              <a:t>hội</a:t>
            </a:r>
            <a:r>
              <a:rPr lang="en-US" sz="2800" b="1" dirty="0"/>
              <a:t> </a:t>
            </a:r>
            <a:r>
              <a:rPr lang="en-US" sz="2800" b="1" dirty="0" err="1" smtClean="0"/>
              <a:t>thức</a:t>
            </a:r>
            <a:r>
              <a:rPr lang="en-US" sz="2800" b="1" dirty="0" smtClean="0"/>
              <a:t> </a:t>
            </a:r>
            <a:r>
              <a:rPr lang="en-US" sz="2800" b="1" dirty="0" err="1" smtClean="0"/>
              <a:t>dễ</a:t>
            </a:r>
            <a:r>
              <a:rPr lang="en-US" sz="2800" b="1" dirty="0" smtClean="0"/>
              <a:t> </a:t>
            </a:r>
            <a:r>
              <a:rPr lang="en-US" sz="2800" b="1" dirty="0" err="1"/>
              <a:t>dàng</a:t>
            </a:r>
            <a:endParaRPr lang="en-US" sz="2800" b="1" dirty="0"/>
          </a:p>
        </p:txBody>
      </p:sp>
      <p:sp>
        <p:nvSpPr>
          <p:cNvPr id="12" name="Rectangle 11"/>
          <p:cNvSpPr/>
          <p:nvPr/>
        </p:nvSpPr>
        <p:spPr>
          <a:xfrm>
            <a:off x="6303474" y="3091208"/>
            <a:ext cx="5649486" cy="523220"/>
          </a:xfrm>
          <a:prstGeom prst="rect">
            <a:avLst/>
          </a:prstGeom>
          <a:solidFill>
            <a:srgbClr val="C8EFFE"/>
          </a:solidFill>
        </p:spPr>
        <p:txBody>
          <a:bodyPr wrap="square">
            <a:spAutoFit/>
          </a:bodyPr>
          <a:lstStyle/>
          <a:p>
            <a:r>
              <a:rPr lang="en-US" sz="2800" b="1" dirty="0" err="1" smtClean="0"/>
              <a:t>Củng</a:t>
            </a:r>
            <a:r>
              <a:rPr lang="en-US" sz="2800" b="1" dirty="0" smtClean="0"/>
              <a:t> </a:t>
            </a:r>
            <a:r>
              <a:rPr lang="en-US" sz="2800" b="1" dirty="0" err="1"/>
              <a:t>cố</a:t>
            </a:r>
            <a:r>
              <a:rPr lang="en-US" sz="2800" b="1" dirty="0"/>
              <a:t>, </a:t>
            </a:r>
            <a:r>
              <a:rPr lang="en-US" sz="2800" b="1" dirty="0" err="1"/>
              <a:t>khắc</a:t>
            </a:r>
            <a:r>
              <a:rPr lang="en-US" sz="2800" b="1" dirty="0"/>
              <a:t> </a:t>
            </a:r>
            <a:r>
              <a:rPr lang="en-US" sz="2800" b="1" dirty="0" err="1"/>
              <a:t>sâu</a:t>
            </a:r>
            <a:r>
              <a:rPr lang="en-US" sz="2800" b="1" dirty="0"/>
              <a:t> </a:t>
            </a:r>
            <a:r>
              <a:rPr lang="en-US" sz="2800" b="1" dirty="0" err="1"/>
              <a:t>kiến</a:t>
            </a:r>
            <a:r>
              <a:rPr lang="en-US" sz="2800" b="1" dirty="0"/>
              <a:t> </a:t>
            </a:r>
            <a:r>
              <a:rPr lang="en-US" sz="2800" b="1" dirty="0" err="1"/>
              <a:t>sâu</a:t>
            </a:r>
            <a:r>
              <a:rPr lang="en-US" sz="2800" b="1" dirty="0"/>
              <a:t> </a:t>
            </a:r>
            <a:r>
              <a:rPr lang="en-US" sz="2800" b="1" dirty="0" err="1"/>
              <a:t>kiến</a:t>
            </a:r>
            <a:r>
              <a:rPr lang="en-US" sz="2800" b="1" dirty="0"/>
              <a:t> </a:t>
            </a:r>
            <a:r>
              <a:rPr lang="en-US" sz="2800" b="1" dirty="0" err="1" smtClean="0"/>
              <a:t>thức</a:t>
            </a:r>
            <a:endParaRPr lang="en-US" sz="2800" b="1" dirty="0"/>
          </a:p>
        </p:txBody>
      </p:sp>
      <p:sp>
        <p:nvSpPr>
          <p:cNvPr id="13" name="Rectangle 12"/>
          <p:cNvSpPr/>
          <p:nvPr/>
        </p:nvSpPr>
        <p:spPr>
          <a:xfrm>
            <a:off x="6303474" y="3789535"/>
            <a:ext cx="5649486" cy="954107"/>
          </a:xfrm>
          <a:prstGeom prst="rect">
            <a:avLst/>
          </a:prstGeom>
          <a:solidFill>
            <a:srgbClr val="C8EFFE"/>
          </a:solidFill>
        </p:spPr>
        <p:txBody>
          <a:bodyPr wrap="square">
            <a:spAutoFit/>
          </a:bodyPr>
          <a:lstStyle/>
          <a:p>
            <a:r>
              <a:rPr lang="en-US" sz="2800" b="1" dirty="0" err="1" smtClean="0"/>
              <a:t>Gắn</a:t>
            </a:r>
            <a:r>
              <a:rPr lang="en-US" sz="2800" b="1" dirty="0" smtClean="0"/>
              <a:t> </a:t>
            </a:r>
            <a:r>
              <a:rPr lang="en-US" sz="2800" b="1" dirty="0" err="1"/>
              <a:t>được</a:t>
            </a:r>
            <a:r>
              <a:rPr lang="en-US" sz="2800" b="1" dirty="0"/>
              <a:t> </a:t>
            </a:r>
            <a:r>
              <a:rPr lang="en-US" sz="2800" b="1" dirty="0" err="1"/>
              <a:t>kiến</a:t>
            </a:r>
            <a:r>
              <a:rPr lang="en-US" sz="2800" b="1" dirty="0"/>
              <a:t> </a:t>
            </a:r>
            <a:r>
              <a:rPr lang="en-US" sz="2800" b="1" dirty="0" err="1"/>
              <a:t>thức</a:t>
            </a:r>
            <a:r>
              <a:rPr lang="en-US" sz="2800" b="1" dirty="0"/>
              <a:t> KHTN </a:t>
            </a:r>
            <a:r>
              <a:rPr lang="en-US" sz="2800" b="1" dirty="0" err="1"/>
              <a:t>với</a:t>
            </a:r>
            <a:r>
              <a:rPr lang="en-US" sz="2800" b="1" dirty="0"/>
              <a:t> </a:t>
            </a:r>
            <a:r>
              <a:rPr lang="en-US" sz="2800" b="1" dirty="0" err="1"/>
              <a:t>thực</a:t>
            </a:r>
            <a:r>
              <a:rPr lang="en-US" sz="2800" b="1" dirty="0"/>
              <a:t> </a:t>
            </a:r>
            <a:r>
              <a:rPr lang="en-US" sz="2800" b="1" dirty="0" err="1"/>
              <a:t>tiễn</a:t>
            </a:r>
            <a:r>
              <a:rPr lang="en-US" sz="2800" b="1" dirty="0"/>
              <a:t> </a:t>
            </a:r>
            <a:r>
              <a:rPr lang="en-US" sz="2800" b="1" dirty="0" err="1"/>
              <a:t>cuộc</a:t>
            </a:r>
            <a:r>
              <a:rPr lang="en-US" sz="2800" b="1" dirty="0"/>
              <a:t> </a:t>
            </a:r>
            <a:r>
              <a:rPr lang="en-US" sz="2800" b="1" dirty="0" err="1"/>
              <a:t>sống</a:t>
            </a:r>
            <a:endParaRPr lang="en-US" sz="2800" b="1" dirty="0"/>
          </a:p>
        </p:txBody>
      </p:sp>
      <p:sp>
        <p:nvSpPr>
          <p:cNvPr id="14" name="Rectangle 13"/>
          <p:cNvSpPr/>
          <p:nvPr/>
        </p:nvSpPr>
        <p:spPr>
          <a:xfrm>
            <a:off x="6286499" y="4918750"/>
            <a:ext cx="5649486" cy="954107"/>
          </a:xfrm>
          <a:prstGeom prst="rect">
            <a:avLst/>
          </a:prstGeom>
          <a:solidFill>
            <a:srgbClr val="C8EFFE"/>
          </a:solidFill>
        </p:spPr>
        <p:txBody>
          <a:bodyPr wrap="square">
            <a:spAutoFit/>
          </a:bodyPr>
          <a:lstStyle/>
          <a:p>
            <a:pPr algn="just"/>
            <a:r>
              <a:rPr lang="en-US" sz="2800" b="1" dirty="0" err="1" smtClean="0"/>
              <a:t>Khơi</a:t>
            </a:r>
            <a:r>
              <a:rPr lang="en-US" sz="2800" b="1" dirty="0" smtClean="0"/>
              <a:t> </a:t>
            </a:r>
            <a:r>
              <a:rPr lang="en-US" sz="2800" b="1" dirty="0" err="1"/>
              <a:t>dậy</a:t>
            </a:r>
            <a:r>
              <a:rPr lang="en-US" sz="2800" b="1" dirty="0"/>
              <a:t>, </a:t>
            </a:r>
            <a:r>
              <a:rPr lang="en-US" sz="2800" b="1" dirty="0" err="1"/>
              <a:t>kích</a:t>
            </a:r>
            <a:r>
              <a:rPr lang="en-US" sz="2800" b="1" dirty="0"/>
              <a:t> </a:t>
            </a:r>
            <a:r>
              <a:rPr lang="en-US" sz="2800" b="1" dirty="0" err="1"/>
              <a:t>thích</a:t>
            </a:r>
            <a:r>
              <a:rPr lang="en-US" sz="2800" b="1" dirty="0"/>
              <a:t> </a:t>
            </a:r>
            <a:r>
              <a:rPr lang="en-US" sz="2800" b="1" dirty="0" err="1"/>
              <a:t>sự</a:t>
            </a:r>
            <a:r>
              <a:rPr lang="en-US" sz="2800" b="1" dirty="0"/>
              <a:t> ham </a:t>
            </a:r>
            <a:r>
              <a:rPr lang="en-US" sz="2800" b="1" dirty="0" err="1" smtClean="0"/>
              <a:t>học</a:t>
            </a:r>
            <a:r>
              <a:rPr lang="en-US" sz="2800" b="1" dirty="0" smtClean="0"/>
              <a:t> </a:t>
            </a:r>
            <a:r>
              <a:rPr lang="en-US" sz="2800" b="1" dirty="0" err="1"/>
              <a:t>hỏi</a:t>
            </a:r>
            <a:r>
              <a:rPr lang="en-US" sz="2800" b="1" dirty="0"/>
              <a:t>, </a:t>
            </a:r>
            <a:r>
              <a:rPr lang="en-US" sz="2800" b="1" dirty="0" err="1"/>
              <a:t>khám</a:t>
            </a:r>
            <a:r>
              <a:rPr lang="en-US" sz="2800" b="1" dirty="0"/>
              <a:t> </a:t>
            </a:r>
            <a:r>
              <a:rPr lang="en-US" sz="2800" b="1" dirty="0" err="1"/>
              <a:t>phá</a:t>
            </a:r>
            <a:r>
              <a:rPr lang="en-US" sz="2800" b="1" dirty="0"/>
              <a:t> </a:t>
            </a:r>
            <a:r>
              <a:rPr lang="en-US" sz="2800" b="1" dirty="0" err="1"/>
              <a:t>của</a:t>
            </a:r>
            <a:r>
              <a:rPr lang="en-US" sz="2800" b="1" dirty="0"/>
              <a:t> </a:t>
            </a:r>
            <a:r>
              <a:rPr lang="en-US" sz="2800" b="1" dirty="0" err="1"/>
              <a:t>học</a:t>
            </a:r>
            <a:r>
              <a:rPr lang="en-US" sz="2800" b="1" dirty="0"/>
              <a:t> </a:t>
            </a:r>
            <a:r>
              <a:rPr lang="en-US" sz="2800" b="1" dirty="0" err="1"/>
              <a:t>sinh</a:t>
            </a:r>
            <a:r>
              <a:rPr lang="en-US" sz="2800" b="1" dirty="0"/>
              <a:t>.</a:t>
            </a:r>
            <a:r>
              <a:rPr lang="vi-VN" sz="2800" b="1" dirty="0"/>
              <a:t> </a:t>
            </a:r>
            <a:endParaRPr lang="en-US" sz="2800" b="1" dirty="0"/>
          </a:p>
        </p:txBody>
      </p:sp>
      <p:sp>
        <p:nvSpPr>
          <p:cNvPr id="20" name="Rounded Rectangle 19"/>
          <p:cNvSpPr/>
          <p:nvPr/>
        </p:nvSpPr>
        <p:spPr>
          <a:xfrm>
            <a:off x="138478" y="1552428"/>
            <a:ext cx="5957522" cy="90565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smtClean="0">
                <a:solidFill>
                  <a:schemeClr val="tx1"/>
                </a:solidFill>
              </a:rPr>
              <a:t>Nội</a:t>
            </a:r>
            <a:r>
              <a:rPr lang="en-US" sz="2800" b="1" dirty="0" smtClean="0">
                <a:solidFill>
                  <a:schemeClr val="tx1"/>
                </a:solidFill>
              </a:rPr>
              <a:t> dung </a:t>
            </a:r>
            <a:r>
              <a:rPr lang="en-US" sz="2800" b="1" dirty="0" err="1" smtClean="0">
                <a:solidFill>
                  <a:schemeClr val="tx1"/>
                </a:solidFill>
              </a:rPr>
              <a:t>dạy</a:t>
            </a:r>
            <a:r>
              <a:rPr lang="en-US" sz="2800" b="1" dirty="0" smtClean="0">
                <a:solidFill>
                  <a:schemeClr val="tx1"/>
                </a:solidFill>
              </a:rPr>
              <a:t> </a:t>
            </a:r>
            <a:r>
              <a:rPr lang="en-US" sz="2800" b="1" dirty="0" err="1" smtClean="0">
                <a:solidFill>
                  <a:schemeClr val="tx1"/>
                </a:solidFill>
              </a:rPr>
              <a:t>học</a:t>
            </a:r>
            <a:r>
              <a:rPr lang="en-US" sz="2800" b="1" dirty="0" smtClean="0">
                <a:solidFill>
                  <a:schemeClr val="tx1"/>
                </a:solidFill>
              </a:rPr>
              <a:t> </a:t>
            </a:r>
            <a:r>
              <a:rPr lang="en-US" sz="2800" b="1" dirty="0" err="1" smtClean="0">
                <a:solidFill>
                  <a:schemeClr val="tx1"/>
                </a:solidFill>
              </a:rPr>
              <a:t>hấp</a:t>
            </a:r>
            <a:r>
              <a:rPr lang="en-US" sz="2800" b="1" dirty="0" smtClean="0">
                <a:solidFill>
                  <a:schemeClr val="tx1"/>
                </a:solidFill>
              </a:rPr>
              <a:t> </a:t>
            </a:r>
            <a:r>
              <a:rPr lang="en-US" sz="2800" b="1" dirty="0" err="1" smtClean="0">
                <a:solidFill>
                  <a:schemeClr val="tx1"/>
                </a:solidFill>
              </a:rPr>
              <a:t>dẫn</a:t>
            </a:r>
            <a:r>
              <a:rPr lang="en-US" sz="2800" b="1" dirty="0" smtClean="0">
                <a:solidFill>
                  <a:schemeClr val="tx1"/>
                </a:solidFill>
              </a:rPr>
              <a:t>, </a:t>
            </a:r>
            <a:r>
              <a:rPr lang="en-US" sz="2800" b="1" dirty="0" err="1" smtClean="0">
                <a:solidFill>
                  <a:schemeClr val="tx1"/>
                </a:solidFill>
              </a:rPr>
              <a:t>học</a:t>
            </a:r>
            <a:r>
              <a:rPr lang="en-US" sz="2800" b="1" dirty="0" smtClean="0">
                <a:solidFill>
                  <a:schemeClr val="tx1"/>
                </a:solidFill>
              </a:rPr>
              <a:t> </a:t>
            </a:r>
            <a:r>
              <a:rPr lang="en-US" sz="2800" b="1" dirty="0" err="1" smtClean="0">
                <a:solidFill>
                  <a:schemeClr val="tx1"/>
                </a:solidFill>
              </a:rPr>
              <a:t>sinh</a:t>
            </a:r>
            <a:r>
              <a:rPr lang="en-US" sz="2800" b="1" dirty="0" smtClean="0">
                <a:solidFill>
                  <a:schemeClr val="tx1"/>
                </a:solidFill>
              </a:rPr>
              <a:t> </a:t>
            </a:r>
            <a:r>
              <a:rPr lang="en-US" sz="2800" b="1" dirty="0" err="1" smtClean="0">
                <a:solidFill>
                  <a:schemeClr val="tx1"/>
                </a:solidFill>
              </a:rPr>
              <a:t>hứng</a:t>
            </a:r>
            <a:r>
              <a:rPr lang="en-US" sz="2800" b="1" dirty="0" smtClean="0">
                <a:solidFill>
                  <a:schemeClr val="tx1"/>
                </a:solidFill>
              </a:rPr>
              <a:t> </a:t>
            </a:r>
            <a:r>
              <a:rPr lang="en-US" sz="2800" b="1" dirty="0" err="1" smtClean="0">
                <a:solidFill>
                  <a:schemeClr val="tx1"/>
                </a:solidFill>
              </a:rPr>
              <a:t>thú</a:t>
            </a:r>
            <a:r>
              <a:rPr lang="en-US" sz="2800" b="1" dirty="0" smtClean="0">
                <a:solidFill>
                  <a:schemeClr val="tx1"/>
                </a:solidFill>
              </a:rPr>
              <a:t> </a:t>
            </a:r>
            <a:r>
              <a:rPr lang="en-US" sz="2800" b="1" dirty="0" err="1" smtClean="0">
                <a:solidFill>
                  <a:schemeClr val="tx1"/>
                </a:solidFill>
              </a:rPr>
              <a:t>học</a:t>
            </a:r>
            <a:r>
              <a:rPr lang="en-US" sz="2800" b="1" dirty="0" smtClean="0">
                <a:solidFill>
                  <a:schemeClr val="tx1"/>
                </a:solidFill>
              </a:rPr>
              <a:t> </a:t>
            </a:r>
            <a:r>
              <a:rPr lang="en-US" sz="2800" b="1" dirty="0" err="1" smtClean="0">
                <a:solidFill>
                  <a:schemeClr val="tx1"/>
                </a:solidFill>
              </a:rPr>
              <a:t>tập</a:t>
            </a:r>
            <a:endParaRPr lang="en-US" sz="2800" b="1" dirty="0">
              <a:solidFill>
                <a:schemeClr val="tx1"/>
              </a:solidFill>
            </a:endParaRPr>
          </a:p>
        </p:txBody>
      </p:sp>
      <p:sp>
        <p:nvSpPr>
          <p:cNvPr id="21" name="Rounded Rectangle 20"/>
          <p:cNvSpPr/>
          <p:nvPr/>
        </p:nvSpPr>
        <p:spPr>
          <a:xfrm>
            <a:off x="138478" y="2757819"/>
            <a:ext cx="5957522" cy="117182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chemeClr val="tx1"/>
                </a:solidFill>
              </a:rPr>
              <a:t>Phát</a:t>
            </a:r>
            <a:r>
              <a:rPr lang="en-US" sz="2800" b="1" dirty="0">
                <a:solidFill>
                  <a:schemeClr val="tx1"/>
                </a:solidFill>
              </a:rPr>
              <a:t> </a:t>
            </a:r>
            <a:r>
              <a:rPr lang="en-US" sz="2800" b="1" dirty="0" err="1">
                <a:solidFill>
                  <a:schemeClr val="tx1"/>
                </a:solidFill>
              </a:rPr>
              <a:t>triển</a:t>
            </a:r>
            <a:r>
              <a:rPr lang="en-US" sz="2800" b="1" dirty="0">
                <a:solidFill>
                  <a:schemeClr val="tx1"/>
                </a:solidFill>
              </a:rPr>
              <a:t> </a:t>
            </a:r>
            <a:r>
              <a:rPr lang="en-GB" sz="2800" b="1" dirty="0" err="1" smtClean="0">
                <a:solidFill>
                  <a:schemeClr val="tx1"/>
                </a:solidFill>
              </a:rPr>
              <a:t>năng</a:t>
            </a:r>
            <a:r>
              <a:rPr lang="en-GB" sz="2800" b="1" dirty="0" smtClean="0">
                <a:solidFill>
                  <a:schemeClr val="tx1"/>
                </a:solidFill>
              </a:rPr>
              <a:t> </a:t>
            </a:r>
            <a:r>
              <a:rPr lang="en-GB" sz="2800" b="1" dirty="0" err="1" smtClean="0">
                <a:solidFill>
                  <a:schemeClr val="tx1"/>
                </a:solidFill>
              </a:rPr>
              <a:t>lực</a:t>
            </a:r>
            <a:r>
              <a:rPr lang="en-GB" sz="2800" b="1" dirty="0" smtClean="0">
                <a:solidFill>
                  <a:schemeClr val="tx1"/>
                </a:solidFill>
              </a:rPr>
              <a:t> </a:t>
            </a:r>
            <a:r>
              <a:rPr lang="en-GB" sz="2800" b="1" dirty="0" err="1" smtClean="0">
                <a:solidFill>
                  <a:schemeClr val="tx1"/>
                </a:solidFill>
              </a:rPr>
              <a:t>giao</a:t>
            </a:r>
            <a:r>
              <a:rPr lang="en-GB" sz="2800" b="1" dirty="0" smtClean="0">
                <a:solidFill>
                  <a:schemeClr val="tx1"/>
                </a:solidFill>
              </a:rPr>
              <a:t> </a:t>
            </a:r>
            <a:r>
              <a:rPr lang="en-GB" sz="2800" b="1" dirty="0" err="1" smtClean="0">
                <a:solidFill>
                  <a:schemeClr val="tx1"/>
                </a:solidFill>
              </a:rPr>
              <a:t>tiếp</a:t>
            </a:r>
            <a:r>
              <a:rPr lang="en-GB" sz="2800" b="1" dirty="0" smtClean="0">
                <a:solidFill>
                  <a:schemeClr val="tx1"/>
                </a:solidFill>
              </a:rPr>
              <a:t> </a:t>
            </a:r>
            <a:r>
              <a:rPr lang="en-GB" sz="2800" b="1" dirty="0" err="1" smtClean="0">
                <a:solidFill>
                  <a:schemeClr val="tx1"/>
                </a:solidFill>
              </a:rPr>
              <a:t>hợp</a:t>
            </a:r>
            <a:r>
              <a:rPr lang="en-GB" sz="2800" b="1" dirty="0" smtClean="0">
                <a:solidFill>
                  <a:schemeClr val="tx1"/>
                </a:solidFill>
              </a:rPr>
              <a:t> </a:t>
            </a:r>
            <a:r>
              <a:rPr lang="en-GB" sz="2800" b="1" dirty="0" err="1" smtClean="0">
                <a:solidFill>
                  <a:schemeClr val="tx1"/>
                </a:solidFill>
              </a:rPr>
              <a:t>tác</a:t>
            </a:r>
            <a:r>
              <a:rPr lang="en-GB" sz="2800" b="1" dirty="0" smtClean="0">
                <a:solidFill>
                  <a:schemeClr val="tx1"/>
                </a:solidFill>
              </a:rPr>
              <a:t>, </a:t>
            </a:r>
            <a:r>
              <a:rPr lang="en-GB" sz="2800" b="1" dirty="0" err="1" smtClean="0">
                <a:solidFill>
                  <a:schemeClr val="tx1"/>
                </a:solidFill>
              </a:rPr>
              <a:t>năng</a:t>
            </a:r>
            <a:r>
              <a:rPr lang="en-GB" sz="2800" b="1" dirty="0" smtClean="0">
                <a:solidFill>
                  <a:schemeClr val="tx1"/>
                </a:solidFill>
              </a:rPr>
              <a:t> </a:t>
            </a:r>
            <a:r>
              <a:rPr lang="en-GB" sz="2800" b="1" dirty="0" err="1" smtClean="0">
                <a:solidFill>
                  <a:schemeClr val="tx1"/>
                </a:solidFill>
              </a:rPr>
              <a:t>lực</a:t>
            </a:r>
            <a:r>
              <a:rPr lang="en-GB" sz="2800" b="1" dirty="0" smtClean="0">
                <a:solidFill>
                  <a:schemeClr val="tx1"/>
                </a:solidFill>
              </a:rPr>
              <a:t> </a:t>
            </a:r>
            <a:r>
              <a:rPr lang="en-GB" sz="2800" b="1" dirty="0" err="1" smtClean="0">
                <a:solidFill>
                  <a:schemeClr val="tx1"/>
                </a:solidFill>
              </a:rPr>
              <a:t>công</a:t>
            </a:r>
            <a:r>
              <a:rPr lang="en-GB" sz="2800" b="1" dirty="0" smtClean="0">
                <a:solidFill>
                  <a:schemeClr val="tx1"/>
                </a:solidFill>
              </a:rPr>
              <a:t> </a:t>
            </a:r>
            <a:r>
              <a:rPr lang="en-GB" sz="2800" b="1" dirty="0" err="1" smtClean="0">
                <a:solidFill>
                  <a:schemeClr val="tx1"/>
                </a:solidFill>
              </a:rPr>
              <a:t>nghệ</a:t>
            </a:r>
            <a:r>
              <a:rPr lang="en-GB" sz="2800" b="1" dirty="0" smtClean="0">
                <a:solidFill>
                  <a:schemeClr val="tx1"/>
                </a:solidFill>
              </a:rPr>
              <a:t>, </a:t>
            </a:r>
            <a:r>
              <a:rPr lang="en-GB" sz="2800" b="1" dirty="0" err="1" smtClean="0">
                <a:solidFill>
                  <a:schemeClr val="tx1"/>
                </a:solidFill>
              </a:rPr>
              <a:t>giải</a:t>
            </a:r>
            <a:r>
              <a:rPr lang="en-GB" sz="2800" b="1" dirty="0" smtClean="0">
                <a:solidFill>
                  <a:schemeClr val="tx1"/>
                </a:solidFill>
              </a:rPr>
              <a:t> </a:t>
            </a:r>
            <a:r>
              <a:rPr lang="en-GB" sz="2800" b="1" dirty="0" err="1" smtClean="0">
                <a:solidFill>
                  <a:schemeClr val="tx1"/>
                </a:solidFill>
              </a:rPr>
              <a:t>quyết</a:t>
            </a:r>
            <a:r>
              <a:rPr lang="en-GB" sz="2800" b="1" dirty="0" smtClean="0">
                <a:solidFill>
                  <a:schemeClr val="tx1"/>
                </a:solidFill>
              </a:rPr>
              <a:t> </a:t>
            </a:r>
            <a:r>
              <a:rPr lang="en-GB" sz="2800" b="1" dirty="0" err="1" smtClean="0">
                <a:solidFill>
                  <a:schemeClr val="tx1"/>
                </a:solidFill>
              </a:rPr>
              <a:t>vấn</a:t>
            </a:r>
            <a:r>
              <a:rPr lang="en-GB" sz="2800" b="1" dirty="0" smtClean="0">
                <a:solidFill>
                  <a:schemeClr val="tx1"/>
                </a:solidFill>
              </a:rPr>
              <a:t> </a:t>
            </a:r>
            <a:r>
              <a:rPr lang="en-GB" sz="2800" b="1" dirty="0" err="1" smtClean="0">
                <a:solidFill>
                  <a:schemeClr val="tx1"/>
                </a:solidFill>
              </a:rPr>
              <a:t>đề</a:t>
            </a:r>
            <a:r>
              <a:rPr lang="en-GB" sz="2800" b="1" dirty="0" smtClean="0">
                <a:solidFill>
                  <a:schemeClr val="tx1"/>
                </a:solidFill>
              </a:rPr>
              <a:t> </a:t>
            </a:r>
            <a:r>
              <a:rPr lang="en-GB" sz="2800" b="1" dirty="0" err="1" smtClean="0">
                <a:solidFill>
                  <a:schemeClr val="tx1"/>
                </a:solidFill>
              </a:rPr>
              <a:t>và</a:t>
            </a:r>
            <a:r>
              <a:rPr lang="en-GB" sz="2800" b="1" dirty="0" smtClean="0">
                <a:solidFill>
                  <a:schemeClr val="tx1"/>
                </a:solidFill>
              </a:rPr>
              <a:t> sang </a:t>
            </a:r>
            <a:r>
              <a:rPr lang="en-GB" sz="2800" b="1" dirty="0" err="1" smtClean="0">
                <a:solidFill>
                  <a:schemeClr val="tx1"/>
                </a:solidFill>
              </a:rPr>
              <a:t>tạo</a:t>
            </a:r>
            <a:endParaRPr lang="en-US" sz="2800" b="1" dirty="0">
              <a:solidFill>
                <a:schemeClr val="tx1"/>
              </a:solidFill>
            </a:endParaRPr>
          </a:p>
        </p:txBody>
      </p:sp>
      <p:grpSp>
        <p:nvGrpSpPr>
          <p:cNvPr id="5" name="Group 4"/>
          <p:cNvGrpSpPr/>
          <p:nvPr/>
        </p:nvGrpSpPr>
        <p:grpSpPr>
          <a:xfrm>
            <a:off x="138478" y="33774"/>
            <a:ext cx="4132094" cy="1368786"/>
            <a:chOff x="7929382" y="265424"/>
            <a:chExt cx="3292375" cy="1368786"/>
          </a:xfrm>
        </p:grpSpPr>
        <p:sp>
          <p:nvSpPr>
            <p:cNvPr id="6" name="Rectangle 5"/>
            <p:cNvSpPr/>
            <p:nvPr/>
          </p:nvSpPr>
          <p:spPr>
            <a:xfrm>
              <a:off x="7929382" y="694367"/>
              <a:ext cx="2029794" cy="769441"/>
            </a:xfrm>
            <a:prstGeom prst="rect">
              <a:avLst/>
            </a:prstGeom>
            <a:solidFill>
              <a:schemeClr val="accent5">
                <a:lumMod val="50000"/>
              </a:schemeClr>
            </a:solidFill>
            <a:ln>
              <a:solidFill>
                <a:schemeClr val="accent1">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algn="ctr"/>
              <a:r>
                <a:rPr lang="en-US" sz="4400" b="1" dirty="0">
                  <a:solidFill>
                    <a:srgbClr val="FFFFFF"/>
                  </a:solidFill>
                </a:rPr>
                <a:t>MỤC TIÊU</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2971" y="265424"/>
              <a:ext cx="1368786" cy="1368786"/>
            </a:xfrm>
            <a:prstGeom prst="rect">
              <a:avLst/>
            </a:prstGeom>
          </p:spPr>
        </p:pic>
      </p:grpSp>
      <p:sp>
        <p:nvSpPr>
          <p:cNvPr id="8" name="Pentagon 7"/>
          <p:cNvSpPr/>
          <p:nvPr/>
        </p:nvSpPr>
        <p:spPr>
          <a:xfrm>
            <a:off x="5049672" y="5813946"/>
            <a:ext cx="6886313" cy="750627"/>
          </a:xfrm>
          <a:prstGeom prst="homePlate">
            <a:avLst/>
          </a:prstGeom>
          <a:solidFill>
            <a:srgbClr val="FFEAA7"/>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cs typeface="Times New Roman" panose="02020603050405020304" pitchFamily="18" charset="0"/>
              </a:rPr>
              <a:t>NÂNG CAO CHẤT LƯỢNG HỌC TẬP BỘ MÔN</a:t>
            </a:r>
            <a:endParaRPr lang="en-US" sz="2800" b="1" dirty="0">
              <a:solidFill>
                <a:schemeClr val="tx1"/>
              </a:solidFill>
              <a:cs typeface="Times New Roman" panose="02020603050405020304" pitchFamily="18" charset="0"/>
            </a:endParaRPr>
          </a:p>
        </p:txBody>
      </p:sp>
      <p:sp>
        <p:nvSpPr>
          <p:cNvPr id="15" name="Freeform 30"/>
          <p:cNvSpPr/>
          <p:nvPr/>
        </p:nvSpPr>
        <p:spPr>
          <a:xfrm rot="737118">
            <a:off x="9440428" y="-722296"/>
            <a:ext cx="2910598" cy="2743200"/>
          </a:xfrm>
          <a:custGeom>
            <a:avLst/>
            <a:gdLst/>
            <a:ahLst/>
            <a:cxnLst/>
            <a:rect l="l" t="t" r="r" b="b"/>
            <a:pathLst>
              <a:path w="4320000" h="4114800">
                <a:moveTo>
                  <a:pt x="0" y="0"/>
                </a:moveTo>
                <a:lnTo>
                  <a:pt x="4320000" y="0"/>
                </a:lnTo>
                <a:lnTo>
                  <a:pt x="4320000" y="4114800"/>
                </a:lnTo>
                <a:lnTo>
                  <a:pt x="0" y="4114800"/>
                </a:lnTo>
                <a:lnTo>
                  <a:pt x="0" y="0"/>
                </a:lnTo>
                <a:close/>
              </a:path>
            </a:pathLst>
          </a:custGeom>
          <a:blipFill>
            <a:blip r:embed="rId3">
              <a:extLst>
                <a:ext uri="{96DAC541-7B7A-43D3-8B79-37D633B846F1}">
                  <asvg:svgBlip xmlns:asvg="http://schemas.microsoft.com/office/drawing/2016/SVG/main" xmlns="" r:embed="rId25"/>
                </a:ext>
              </a:extLst>
            </a:blip>
            <a:stretch>
              <a:fillRect/>
            </a:stretch>
          </a:blipFill>
          <a:ln cap="sq">
            <a:noFill/>
            <a:prstDash val="solid"/>
            <a:miter/>
          </a:ln>
        </p:spPr>
      </p:sp>
      <p:sp>
        <p:nvSpPr>
          <p:cNvPr id="18" name="Freeform 30"/>
          <p:cNvSpPr/>
          <p:nvPr/>
        </p:nvSpPr>
        <p:spPr>
          <a:xfrm>
            <a:off x="-790930" y="4918750"/>
            <a:ext cx="2880000" cy="2743200"/>
          </a:xfrm>
          <a:custGeom>
            <a:avLst/>
            <a:gdLst/>
            <a:ahLst/>
            <a:cxnLst/>
            <a:rect l="l" t="t" r="r" b="b"/>
            <a:pathLst>
              <a:path w="4320000" h="4114800">
                <a:moveTo>
                  <a:pt x="0" y="0"/>
                </a:moveTo>
                <a:lnTo>
                  <a:pt x="4320000" y="0"/>
                </a:lnTo>
                <a:lnTo>
                  <a:pt x="4320000" y="4114800"/>
                </a:lnTo>
                <a:lnTo>
                  <a:pt x="0" y="4114800"/>
                </a:lnTo>
                <a:lnTo>
                  <a:pt x="0" y="0"/>
                </a:lnTo>
                <a:close/>
              </a:path>
            </a:pathLst>
          </a:custGeom>
          <a:blipFill>
            <a:blip r:embed="rId3">
              <a:extLst>
                <a:ext uri="{96DAC541-7B7A-43D3-8B79-37D633B846F1}">
                  <asvg:svgBlip xmlns:asvg="http://schemas.microsoft.com/office/drawing/2016/SVG/main" xmlns="" r:embed="rId25"/>
                </a:ext>
              </a:extLst>
            </a:blip>
            <a:stretch>
              <a:fillRect/>
            </a:stretch>
          </a:blipFill>
          <a:ln cap="sq">
            <a:noFill/>
            <a:prstDash val="solid"/>
            <a:miter/>
          </a:ln>
        </p:spPr>
      </p:sp>
    </p:spTree>
    <p:extLst>
      <p:ext uri="{BB962C8B-B14F-4D97-AF65-F5344CB8AC3E}">
        <p14:creationId xmlns:p14="http://schemas.microsoft.com/office/powerpoint/2010/main" val="275150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20" grpId="0" animBg="1"/>
      <p:bldP spid="21"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99382" y="312278"/>
            <a:ext cx="2294218" cy="646331"/>
          </a:xfrm>
          <a:prstGeom prst="rect">
            <a:avLst/>
          </a:prstGeom>
          <a:solidFill>
            <a:schemeClr val="accent4">
              <a:lumMod val="20000"/>
              <a:lumOff val="80000"/>
            </a:schemeClr>
          </a:solidFill>
          <a:ln>
            <a:solidFill>
              <a:schemeClr val="accent1">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algn="ctr"/>
            <a:r>
              <a:rPr lang="en-US" sz="3600" dirty="0" smtClean="0">
                <a:latin typeface="Dosis ExtraBold" pitchFamily="2" charset="0"/>
              </a:rPr>
              <a:t>ĐỐI TƯỢNG</a:t>
            </a:r>
            <a:endParaRPr lang="en-US" sz="3600" dirty="0">
              <a:latin typeface="Dosis ExtraBold" pitchFamily="2"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1987" y="1188303"/>
            <a:ext cx="9608025" cy="5479576"/>
          </a:xfrm>
          <a:prstGeom prst="rect">
            <a:avLst/>
          </a:prstGeom>
        </p:spPr>
      </p:pic>
    </p:spTree>
    <p:extLst>
      <p:ext uri="{BB962C8B-B14F-4D97-AF65-F5344CB8AC3E}">
        <p14:creationId xmlns:p14="http://schemas.microsoft.com/office/powerpoint/2010/main" val="33947283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71"/>
        <p:cNvGrpSpPr/>
        <p:nvPr/>
      </p:nvGrpSpPr>
      <p:grpSpPr>
        <a:xfrm>
          <a:off x="0" y="0"/>
          <a:ext cx="0" cy="0"/>
          <a:chOff x="0" y="0"/>
          <a:chExt cx="0" cy="0"/>
        </a:xfrm>
      </p:grpSpPr>
      <p:cxnSp>
        <p:nvCxnSpPr>
          <p:cNvPr id="11" name="Google Shape;135;p16"/>
          <p:cNvCxnSpPr/>
          <p:nvPr/>
        </p:nvCxnSpPr>
        <p:spPr>
          <a:xfrm>
            <a:off x="4546899" y="1735568"/>
            <a:ext cx="632268" cy="723641"/>
          </a:xfrm>
          <a:prstGeom prst="straightConnector1">
            <a:avLst/>
          </a:prstGeom>
          <a:ln>
            <a:solidFill>
              <a:schemeClr val="accent6">
                <a:lumMod val="50000"/>
              </a:schemeClr>
            </a:solidFill>
            <a:headEnd type="oval"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14" name="Google Shape;135;p16"/>
          <p:cNvCxnSpPr/>
          <p:nvPr/>
        </p:nvCxnSpPr>
        <p:spPr>
          <a:xfrm flipH="1">
            <a:off x="6943827" y="1730789"/>
            <a:ext cx="616212" cy="746273"/>
          </a:xfrm>
          <a:prstGeom prst="straightConnector1">
            <a:avLst/>
          </a:prstGeom>
          <a:ln>
            <a:solidFill>
              <a:schemeClr val="accent6">
                <a:lumMod val="50000"/>
              </a:schemeClr>
            </a:solidFill>
            <a:headEnd type="oval"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19" name="Google Shape;135;p16"/>
          <p:cNvCxnSpPr/>
          <p:nvPr/>
        </p:nvCxnSpPr>
        <p:spPr>
          <a:xfrm flipV="1">
            <a:off x="4500028" y="4318929"/>
            <a:ext cx="679139" cy="685952"/>
          </a:xfrm>
          <a:prstGeom prst="straightConnector1">
            <a:avLst/>
          </a:prstGeom>
          <a:ln>
            <a:solidFill>
              <a:schemeClr val="accent6">
                <a:lumMod val="50000"/>
              </a:schemeClr>
            </a:solidFill>
            <a:headEnd type="oval"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27" name="Google Shape;135;p16"/>
          <p:cNvCxnSpPr/>
          <p:nvPr/>
        </p:nvCxnSpPr>
        <p:spPr>
          <a:xfrm flipH="1" flipV="1">
            <a:off x="6939558" y="4286088"/>
            <a:ext cx="760885" cy="741240"/>
          </a:xfrm>
          <a:prstGeom prst="straightConnector1">
            <a:avLst/>
          </a:prstGeom>
          <a:ln>
            <a:solidFill>
              <a:schemeClr val="accent6">
                <a:lumMod val="50000"/>
              </a:schemeClr>
            </a:solidFill>
            <a:headEnd type="oval" w="med" len="med"/>
            <a:tailEnd type="none" w="med" len="med"/>
          </a:ln>
        </p:spPr>
        <p:style>
          <a:lnRef idx="2">
            <a:schemeClr val="accent6"/>
          </a:lnRef>
          <a:fillRef idx="0">
            <a:schemeClr val="accent6"/>
          </a:fillRef>
          <a:effectRef idx="1">
            <a:schemeClr val="accent6"/>
          </a:effectRef>
          <a:fontRef idx="minor">
            <a:schemeClr val="tx1"/>
          </a:fontRef>
        </p:style>
      </p:cxnSp>
      <p:grpSp>
        <p:nvGrpSpPr>
          <p:cNvPr id="6" name="Google Shape;85;p16"/>
          <p:cNvGrpSpPr/>
          <p:nvPr/>
        </p:nvGrpSpPr>
        <p:grpSpPr>
          <a:xfrm>
            <a:off x="4406496" y="1730790"/>
            <a:ext cx="3181984" cy="2910437"/>
            <a:chOff x="3610128" y="1896750"/>
            <a:chExt cx="1923743" cy="1924411"/>
          </a:xfrm>
          <a:solidFill>
            <a:schemeClr val="accent1">
              <a:lumMod val="20000"/>
              <a:lumOff val="80000"/>
            </a:schemeClr>
          </a:solidFill>
          <a:scene3d>
            <a:camera prst="orthographicFront">
              <a:rot lat="0" lon="0" rev="0"/>
            </a:camera>
            <a:lightRig rig="glow" dir="t">
              <a:rot lat="0" lon="0" rev="4800000"/>
            </a:lightRig>
          </a:scene3d>
        </p:grpSpPr>
        <p:grpSp>
          <p:nvGrpSpPr>
            <p:cNvPr id="7" name="Google Shape;86;p16"/>
            <p:cNvGrpSpPr/>
            <p:nvPr/>
          </p:nvGrpSpPr>
          <p:grpSpPr>
            <a:xfrm>
              <a:off x="3610128" y="1896750"/>
              <a:ext cx="1923743" cy="1924411"/>
              <a:chOff x="3802620" y="1176257"/>
              <a:chExt cx="1538872" cy="1539406"/>
            </a:xfrm>
            <a:grpFill/>
          </p:grpSpPr>
          <p:sp>
            <p:nvSpPr>
              <p:cNvPr id="9" name="Google Shape;87;p16"/>
              <p:cNvSpPr/>
              <p:nvPr/>
            </p:nvSpPr>
            <p:spPr>
              <a:xfrm>
                <a:off x="3802620" y="1176257"/>
                <a:ext cx="1538872" cy="1539406"/>
              </a:xfrm>
              <a:custGeom>
                <a:avLst/>
                <a:gdLst/>
                <a:ahLst/>
                <a:cxnLst/>
                <a:rect l="l" t="t" r="r" b="b"/>
                <a:pathLst>
                  <a:path w="46074" h="46090" extrusionOk="0">
                    <a:moveTo>
                      <a:pt x="23045" y="1"/>
                    </a:moveTo>
                    <a:cubicBezTo>
                      <a:pt x="10315" y="1"/>
                      <a:pt x="1" y="10315"/>
                      <a:pt x="1" y="23045"/>
                    </a:cubicBezTo>
                    <a:cubicBezTo>
                      <a:pt x="1" y="35776"/>
                      <a:pt x="10315" y="46090"/>
                      <a:pt x="23045" y="46090"/>
                    </a:cubicBezTo>
                    <a:cubicBezTo>
                      <a:pt x="35759" y="46090"/>
                      <a:pt x="46073" y="35776"/>
                      <a:pt x="46073" y="23045"/>
                    </a:cubicBezTo>
                    <a:cubicBezTo>
                      <a:pt x="46073" y="10315"/>
                      <a:pt x="35759" y="1"/>
                      <a:pt x="23045" y="1"/>
                    </a:cubicBezTo>
                    <a:close/>
                  </a:path>
                </a:pathLst>
              </a:custGeom>
              <a:grpFill/>
              <a:ln>
                <a:solidFill>
                  <a:schemeClr val="accent1"/>
                </a:solidFill>
              </a:ln>
              <a:effectLst>
                <a:outerShdw blurRad="190500" dist="228600" dir="2700000" algn="ctr">
                  <a:srgbClr val="000000">
                    <a:alpha val="30000"/>
                  </a:srgbClr>
                </a:outerShdw>
              </a:effectLst>
              <a:sp3d prstMaterial="matte"/>
            </p:spPr>
            <p:style>
              <a:lnRef idx="2">
                <a:schemeClr val="accent6">
                  <a:shade val="50000"/>
                </a:schemeClr>
              </a:lnRef>
              <a:fillRef idx="1">
                <a:schemeClr val="accent6"/>
              </a:fillRef>
              <a:effectRef idx="0">
                <a:schemeClr val="accent6"/>
              </a:effectRef>
              <a:fontRef idx="minor">
                <a:schemeClr val="lt1"/>
              </a:fontRef>
            </p:style>
            <p:txBody>
              <a:bodyPr spcFirstLastPara="1" wrap="square" lIns="121900" tIns="121900" rIns="121900" bIns="121900" anchor="ctr" anchorCtr="0">
                <a:noAutofit/>
              </a:bodyPr>
              <a:lstStyle/>
              <a:p>
                <a:endParaRPr sz="4267" b="1">
                  <a:solidFill>
                    <a:srgbClr val="2A1500"/>
                  </a:solidFill>
                  <a:latin typeface="Dosis ExtraBold" pitchFamily="2" charset="0"/>
                </a:endParaRPr>
              </a:p>
            </p:txBody>
          </p:sp>
          <p:sp>
            <p:nvSpPr>
              <p:cNvPr id="10" name="Google Shape;88;p16"/>
              <p:cNvSpPr/>
              <p:nvPr/>
            </p:nvSpPr>
            <p:spPr>
              <a:xfrm>
                <a:off x="3872192" y="1246397"/>
                <a:ext cx="1399727" cy="1399694"/>
              </a:xfrm>
              <a:custGeom>
                <a:avLst/>
                <a:gdLst/>
                <a:ahLst/>
                <a:cxnLst/>
                <a:rect l="l" t="t" r="r" b="b"/>
                <a:pathLst>
                  <a:path w="41908" h="41907" extrusionOk="0">
                    <a:moveTo>
                      <a:pt x="20962" y="0"/>
                    </a:moveTo>
                    <a:cubicBezTo>
                      <a:pt x="9382" y="0"/>
                      <a:pt x="1" y="9381"/>
                      <a:pt x="1" y="20945"/>
                    </a:cubicBezTo>
                    <a:cubicBezTo>
                      <a:pt x="1" y="32526"/>
                      <a:pt x="9382" y="41907"/>
                      <a:pt x="20962" y="41907"/>
                    </a:cubicBezTo>
                    <a:cubicBezTo>
                      <a:pt x="32526" y="41907"/>
                      <a:pt x="41907" y="32526"/>
                      <a:pt x="41907" y="20945"/>
                    </a:cubicBezTo>
                    <a:cubicBezTo>
                      <a:pt x="41907" y="9381"/>
                      <a:pt x="32526" y="0"/>
                      <a:pt x="20962" y="0"/>
                    </a:cubicBezTo>
                    <a:close/>
                  </a:path>
                </a:pathLst>
              </a:custGeom>
              <a:grpFill/>
              <a:ln>
                <a:noFill/>
              </a:ln>
              <a:effectLst>
                <a:outerShdw blurRad="190500" dist="228600" dir="2700000" algn="ctr">
                  <a:srgbClr val="000000">
                    <a:alpha val="30000"/>
                  </a:srgbClr>
                </a:outerShdw>
              </a:effectLst>
              <a:sp3d prstMaterial="matte"/>
            </p:spPr>
            <p:style>
              <a:lnRef idx="2">
                <a:schemeClr val="accent6">
                  <a:shade val="50000"/>
                </a:schemeClr>
              </a:lnRef>
              <a:fillRef idx="1">
                <a:schemeClr val="accent6"/>
              </a:fillRef>
              <a:effectRef idx="0">
                <a:schemeClr val="accent6"/>
              </a:effectRef>
              <a:fontRef idx="minor">
                <a:schemeClr val="lt1"/>
              </a:fontRef>
            </p:style>
            <p:txBody>
              <a:bodyPr spcFirstLastPara="1" wrap="square" lIns="121900" tIns="121900" rIns="121900" bIns="121900" anchor="ctr" anchorCtr="0">
                <a:noAutofit/>
              </a:bodyPr>
              <a:lstStyle/>
              <a:p>
                <a:endParaRPr sz="4267" b="1">
                  <a:solidFill>
                    <a:srgbClr val="2A1500"/>
                  </a:solidFill>
                  <a:latin typeface="Dosis ExtraBold" pitchFamily="2" charset="0"/>
                </a:endParaRPr>
              </a:p>
            </p:txBody>
          </p:sp>
        </p:grpSp>
        <p:sp>
          <p:nvSpPr>
            <p:cNvPr id="8" name="Google Shape;89;p16"/>
            <p:cNvSpPr txBox="1"/>
            <p:nvPr/>
          </p:nvSpPr>
          <p:spPr>
            <a:xfrm>
              <a:off x="3695012" y="2421196"/>
              <a:ext cx="1739021" cy="745500"/>
            </a:xfrm>
            <a:prstGeom prst="rect">
              <a:avLst/>
            </a:prstGeom>
            <a:noFill/>
            <a:ln>
              <a:noFill/>
            </a:ln>
            <a:effectLst>
              <a:outerShdw blurRad="190500" dist="228600" dir="2700000" algn="ctr">
                <a:srgbClr val="000000">
                  <a:alpha val="30000"/>
                </a:srgbClr>
              </a:outerShdw>
            </a:effectLst>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spcFirstLastPara="1" wrap="square" lIns="121900" tIns="121900" rIns="121900" bIns="121900" anchor="ctr" anchorCtr="0">
              <a:noAutofit/>
            </a:bodyPr>
            <a:lstStyle/>
            <a:p>
              <a:pPr algn="ctr"/>
              <a:r>
                <a:rPr lang="en" sz="4267" b="1" dirty="0">
                  <a:solidFill>
                    <a:srgbClr val="2A1500"/>
                  </a:solidFill>
                  <a:latin typeface="Dosis ExtraBold" pitchFamily="2" charset="0"/>
                  <a:ea typeface="Fira Sans Extra Condensed SemiBold"/>
                  <a:cs typeface="Fira Sans Extra Condensed SemiBold"/>
                  <a:sym typeface="Fira Sans Extra Condensed SemiBold"/>
                </a:rPr>
                <a:t>Phương pháp </a:t>
              </a:r>
              <a:r>
                <a:rPr lang="en" sz="4267" b="1" dirty="0" smtClean="0">
                  <a:solidFill>
                    <a:srgbClr val="2A1500"/>
                  </a:solidFill>
                  <a:latin typeface="Dosis ExtraBold" pitchFamily="2" charset="0"/>
                  <a:ea typeface="Fira Sans Extra Condensed SemiBold"/>
                  <a:cs typeface="Fira Sans Extra Condensed SemiBold"/>
                  <a:sym typeface="Fira Sans Extra Condensed SemiBold"/>
                </a:rPr>
                <a:t>thực hiện</a:t>
              </a:r>
              <a:endParaRPr sz="4267" b="1" dirty="0">
                <a:solidFill>
                  <a:srgbClr val="2A1500"/>
                </a:solidFill>
                <a:latin typeface="Dosis ExtraBold" pitchFamily="2" charset="0"/>
                <a:ea typeface="Fira Sans Extra Condensed SemiBold"/>
                <a:cs typeface="Fira Sans Extra Condensed SemiBold"/>
                <a:sym typeface="Fira Sans Extra Condensed SemiBold"/>
              </a:endParaRPr>
            </a:p>
          </p:txBody>
        </p:sp>
      </p:grpSp>
      <p:sp>
        <p:nvSpPr>
          <p:cNvPr id="12" name="Google Shape;90;p16"/>
          <p:cNvSpPr/>
          <p:nvPr/>
        </p:nvSpPr>
        <p:spPr>
          <a:xfrm>
            <a:off x="401256" y="917986"/>
            <a:ext cx="4087661" cy="1274268"/>
          </a:xfrm>
          <a:prstGeom prst="roundRect">
            <a:avLst>
              <a:gd name="adj" fmla="val 50000"/>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spcFirstLastPara="1" wrap="square" lIns="121900" tIns="121900" rIns="121900" bIns="121900" anchor="ctr" anchorCtr="0">
            <a:noAutofit/>
          </a:bodyPr>
          <a:lstStyle/>
          <a:p>
            <a:endParaRPr sz="3733">
              <a:solidFill>
                <a:srgbClr val="2A1500"/>
              </a:solidFill>
              <a:latin typeface="Dosis ExtraBold" pitchFamily="2" charset="0"/>
            </a:endParaRPr>
          </a:p>
        </p:txBody>
      </p:sp>
      <p:sp>
        <p:nvSpPr>
          <p:cNvPr id="13" name="Rectangle 12"/>
          <p:cNvSpPr/>
          <p:nvPr/>
        </p:nvSpPr>
        <p:spPr>
          <a:xfrm>
            <a:off x="655262" y="1196612"/>
            <a:ext cx="3751233" cy="666786"/>
          </a:xfrm>
          <a:prstGeom prst="rect">
            <a:avLst/>
          </a:prstGeom>
        </p:spPr>
        <p:txBody>
          <a:bodyPr wrap="square">
            <a:spAutoFit/>
          </a:bodyPr>
          <a:lstStyle/>
          <a:p>
            <a:pPr algn="ctr"/>
            <a:r>
              <a:rPr lang="en-US" sz="3733" b="1" dirty="0" err="1" smtClean="0">
                <a:solidFill>
                  <a:srgbClr val="2A1500"/>
                </a:solidFill>
                <a:latin typeface="Dosis ExtraBold" pitchFamily="2" charset="0"/>
                <a:ea typeface="Calibri" panose="020F0502020204030204" pitchFamily="34" charset="0"/>
              </a:rPr>
              <a:t>Quan</a:t>
            </a:r>
            <a:r>
              <a:rPr lang="en-US" sz="3733" b="1" dirty="0" smtClean="0">
                <a:solidFill>
                  <a:srgbClr val="2A1500"/>
                </a:solidFill>
                <a:latin typeface="Dosis ExtraBold" pitchFamily="2" charset="0"/>
                <a:ea typeface="Calibri" panose="020F0502020204030204" pitchFamily="34" charset="0"/>
              </a:rPr>
              <a:t> </a:t>
            </a:r>
            <a:r>
              <a:rPr lang="en-US" sz="3733" b="1" dirty="0" err="1" smtClean="0">
                <a:solidFill>
                  <a:srgbClr val="2A1500"/>
                </a:solidFill>
                <a:latin typeface="Dosis ExtraBold" pitchFamily="2" charset="0"/>
                <a:ea typeface="Calibri" panose="020F0502020204030204" pitchFamily="34" charset="0"/>
              </a:rPr>
              <a:t>sát</a:t>
            </a:r>
            <a:endParaRPr lang="en-US" sz="3733" b="1" dirty="0">
              <a:solidFill>
                <a:srgbClr val="2A1500"/>
              </a:solidFill>
              <a:latin typeface="Dosis ExtraBold" pitchFamily="2" charset="0"/>
              <a:ea typeface="Calibri" panose="020F0502020204030204" pitchFamily="34" charset="0"/>
            </a:endParaRPr>
          </a:p>
        </p:txBody>
      </p:sp>
      <p:sp>
        <p:nvSpPr>
          <p:cNvPr id="16" name="Google Shape;90;p16"/>
          <p:cNvSpPr/>
          <p:nvPr/>
        </p:nvSpPr>
        <p:spPr>
          <a:xfrm>
            <a:off x="7506057" y="747487"/>
            <a:ext cx="3779600" cy="1274268"/>
          </a:xfrm>
          <a:prstGeom prst="roundRect">
            <a:avLst>
              <a:gd name="adj" fmla="val 50000"/>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spcFirstLastPara="1" wrap="square" lIns="121900" tIns="121900" rIns="121900" bIns="121900" anchor="ctr" anchorCtr="0">
            <a:noAutofit/>
          </a:bodyPr>
          <a:lstStyle/>
          <a:p>
            <a:endParaRPr sz="3733">
              <a:solidFill>
                <a:srgbClr val="2A1500"/>
              </a:solidFill>
              <a:latin typeface="Dosis ExtraBold" pitchFamily="2" charset="0"/>
            </a:endParaRPr>
          </a:p>
        </p:txBody>
      </p:sp>
      <p:sp>
        <p:nvSpPr>
          <p:cNvPr id="17" name="Rectangle 16"/>
          <p:cNvSpPr/>
          <p:nvPr/>
        </p:nvSpPr>
        <p:spPr>
          <a:xfrm>
            <a:off x="7506058" y="917986"/>
            <a:ext cx="3746071" cy="666786"/>
          </a:xfrm>
          <a:prstGeom prst="rect">
            <a:avLst/>
          </a:prstGeom>
        </p:spPr>
        <p:txBody>
          <a:bodyPr wrap="square">
            <a:spAutoFit/>
          </a:bodyPr>
          <a:lstStyle/>
          <a:p>
            <a:pPr algn="ctr"/>
            <a:r>
              <a:rPr lang="en-US" sz="3733" b="1" dirty="0" err="1" smtClean="0">
                <a:solidFill>
                  <a:srgbClr val="2A1500"/>
                </a:solidFill>
                <a:latin typeface="Dosis ExtraBold" pitchFamily="2" charset="0"/>
                <a:ea typeface="Calibri" panose="020F0502020204030204" pitchFamily="34" charset="0"/>
              </a:rPr>
              <a:t>Thực</a:t>
            </a:r>
            <a:r>
              <a:rPr lang="en-US" sz="3733" b="1" dirty="0" smtClean="0">
                <a:solidFill>
                  <a:srgbClr val="2A1500"/>
                </a:solidFill>
                <a:latin typeface="Dosis ExtraBold" pitchFamily="2" charset="0"/>
                <a:ea typeface="Calibri" panose="020F0502020204030204" pitchFamily="34" charset="0"/>
              </a:rPr>
              <a:t> </a:t>
            </a:r>
            <a:r>
              <a:rPr lang="en-US" sz="3733" b="1" dirty="0" err="1" smtClean="0">
                <a:solidFill>
                  <a:srgbClr val="2A1500"/>
                </a:solidFill>
                <a:latin typeface="Dosis ExtraBold" pitchFamily="2" charset="0"/>
                <a:ea typeface="Calibri" panose="020F0502020204030204" pitchFamily="34" charset="0"/>
              </a:rPr>
              <a:t>hành</a:t>
            </a:r>
            <a:endParaRPr lang="en-US" sz="3733" b="1" dirty="0">
              <a:solidFill>
                <a:srgbClr val="2A1500"/>
              </a:solidFill>
              <a:latin typeface="Dosis ExtraBold" pitchFamily="2" charset="0"/>
              <a:ea typeface="Calibri" panose="020F0502020204030204" pitchFamily="34" charset="0"/>
            </a:endParaRPr>
          </a:p>
        </p:txBody>
      </p:sp>
      <p:sp>
        <p:nvSpPr>
          <p:cNvPr id="21" name="Google Shape;90;p16"/>
          <p:cNvSpPr/>
          <p:nvPr/>
        </p:nvSpPr>
        <p:spPr>
          <a:xfrm>
            <a:off x="626895" y="4367747"/>
            <a:ext cx="3779600" cy="1274268"/>
          </a:xfrm>
          <a:prstGeom prst="roundRect">
            <a:avLst>
              <a:gd name="adj" fmla="val 50000"/>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spcFirstLastPara="1" wrap="square" lIns="121900" tIns="121900" rIns="121900" bIns="121900" anchor="ctr" anchorCtr="0">
            <a:noAutofit/>
          </a:bodyPr>
          <a:lstStyle/>
          <a:p>
            <a:endParaRPr sz="3733">
              <a:solidFill>
                <a:srgbClr val="2A1500"/>
              </a:solidFill>
              <a:latin typeface="Dosis ExtraBold" pitchFamily="2" charset="0"/>
            </a:endParaRPr>
          </a:p>
        </p:txBody>
      </p:sp>
      <p:sp>
        <p:nvSpPr>
          <p:cNvPr id="26" name="Rectangle 25"/>
          <p:cNvSpPr/>
          <p:nvPr/>
        </p:nvSpPr>
        <p:spPr>
          <a:xfrm>
            <a:off x="688334" y="4641225"/>
            <a:ext cx="3746071" cy="666786"/>
          </a:xfrm>
          <a:prstGeom prst="rect">
            <a:avLst/>
          </a:prstGeom>
        </p:spPr>
        <p:txBody>
          <a:bodyPr wrap="square">
            <a:spAutoFit/>
          </a:bodyPr>
          <a:lstStyle/>
          <a:p>
            <a:pPr algn="ctr"/>
            <a:r>
              <a:rPr lang="en-US" sz="3733" b="1" dirty="0" err="1" smtClean="0">
                <a:solidFill>
                  <a:srgbClr val="2A1500"/>
                </a:solidFill>
                <a:latin typeface="Dosis ExtraBold" pitchFamily="2" charset="0"/>
                <a:ea typeface="Calibri" panose="020F0502020204030204" pitchFamily="34" charset="0"/>
              </a:rPr>
              <a:t>Gợi</a:t>
            </a:r>
            <a:r>
              <a:rPr lang="en-US" sz="3733" b="1" dirty="0" smtClean="0">
                <a:solidFill>
                  <a:srgbClr val="2A1500"/>
                </a:solidFill>
                <a:latin typeface="Dosis ExtraBold" pitchFamily="2" charset="0"/>
                <a:ea typeface="Calibri" panose="020F0502020204030204" pitchFamily="34" charset="0"/>
              </a:rPr>
              <a:t> </a:t>
            </a:r>
            <a:r>
              <a:rPr lang="en-US" sz="3733" b="1" dirty="0" err="1" smtClean="0">
                <a:solidFill>
                  <a:srgbClr val="2A1500"/>
                </a:solidFill>
                <a:latin typeface="Dosis ExtraBold" pitchFamily="2" charset="0"/>
                <a:ea typeface="Calibri" panose="020F0502020204030204" pitchFamily="34" charset="0"/>
              </a:rPr>
              <a:t>mở</a:t>
            </a:r>
            <a:r>
              <a:rPr lang="en-US" sz="3733" b="1" dirty="0" smtClean="0">
                <a:solidFill>
                  <a:srgbClr val="2A1500"/>
                </a:solidFill>
                <a:latin typeface="Dosis ExtraBold" pitchFamily="2" charset="0"/>
                <a:ea typeface="Calibri" panose="020F0502020204030204" pitchFamily="34" charset="0"/>
              </a:rPr>
              <a:t>, </a:t>
            </a:r>
            <a:r>
              <a:rPr lang="en-US" sz="3733" b="1" dirty="0" err="1" smtClean="0">
                <a:solidFill>
                  <a:srgbClr val="2A1500"/>
                </a:solidFill>
                <a:latin typeface="Dosis ExtraBold" pitchFamily="2" charset="0"/>
                <a:ea typeface="Calibri" panose="020F0502020204030204" pitchFamily="34" charset="0"/>
              </a:rPr>
              <a:t>vấn</a:t>
            </a:r>
            <a:r>
              <a:rPr lang="en-US" sz="3733" b="1" dirty="0" smtClean="0">
                <a:solidFill>
                  <a:srgbClr val="2A1500"/>
                </a:solidFill>
                <a:latin typeface="Dosis ExtraBold" pitchFamily="2" charset="0"/>
                <a:ea typeface="Calibri" panose="020F0502020204030204" pitchFamily="34" charset="0"/>
              </a:rPr>
              <a:t> </a:t>
            </a:r>
            <a:r>
              <a:rPr lang="en-US" sz="3733" b="1" dirty="0" err="1" smtClean="0">
                <a:solidFill>
                  <a:srgbClr val="2A1500"/>
                </a:solidFill>
                <a:latin typeface="Dosis ExtraBold" pitchFamily="2" charset="0"/>
                <a:ea typeface="Calibri" panose="020F0502020204030204" pitchFamily="34" charset="0"/>
              </a:rPr>
              <a:t>đáp</a:t>
            </a:r>
            <a:endParaRPr lang="en-US" sz="3733" b="1" dirty="0">
              <a:solidFill>
                <a:srgbClr val="2A1500"/>
              </a:solidFill>
              <a:latin typeface="Dosis ExtraBold" pitchFamily="2" charset="0"/>
              <a:ea typeface="Calibri" panose="020F0502020204030204" pitchFamily="34" charset="0"/>
            </a:endParaRPr>
          </a:p>
        </p:txBody>
      </p:sp>
      <p:sp>
        <p:nvSpPr>
          <p:cNvPr id="31" name="Google Shape;90;p16"/>
          <p:cNvSpPr/>
          <p:nvPr/>
        </p:nvSpPr>
        <p:spPr>
          <a:xfrm>
            <a:off x="7740100" y="4390194"/>
            <a:ext cx="3779600" cy="1274268"/>
          </a:xfrm>
          <a:prstGeom prst="roundRect">
            <a:avLst>
              <a:gd name="adj" fmla="val 50000"/>
            </a:avLst>
          </a:prstGeom>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spcFirstLastPara="1" wrap="square" lIns="121900" tIns="121900" rIns="121900" bIns="121900" anchor="ctr" anchorCtr="0">
            <a:noAutofit/>
          </a:bodyPr>
          <a:lstStyle/>
          <a:p>
            <a:endParaRPr sz="3733">
              <a:solidFill>
                <a:srgbClr val="2A1500"/>
              </a:solidFill>
              <a:latin typeface="Dosis ExtraBold" pitchFamily="2" charset="0"/>
            </a:endParaRPr>
          </a:p>
        </p:txBody>
      </p:sp>
      <p:sp>
        <p:nvSpPr>
          <p:cNvPr id="32" name="Rectangle 31"/>
          <p:cNvSpPr/>
          <p:nvPr/>
        </p:nvSpPr>
        <p:spPr>
          <a:xfrm>
            <a:off x="7756864" y="4406709"/>
            <a:ext cx="3746071" cy="124123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3733" b="1" dirty="0" err="1" smtClean="0">
                <a:solidFill>
                  <a:srgbClr val="2A1500"/>
                </a:solidFill>
                <a:latin typeface="Dosis ExtraBold" pitchFamily="2" charset="0"/>
                <a:ea typeface="Calibri" panose="020F0502020204030204" pitchFamily="34" charset="0"/>
              </a:rPr>
              <a:t>Thực</a:t>
            </a:r>
            <a:r>
              <a:rPr lang="en-US" sz="3733" b="1" dirty="0" smtClean="0">
                <a:solidFill>
                  <a:srgbClr val="2A1500"/>
                </a:solidFill>
                <a:latin typeface="Dosis ExtraBold" pitchFamily="2" charset="0"/>
                <a:ea typeface="Calibri" panose="020F0502020204030204" pitchFamily="34" charset="0"/>
              </a:rPr>
              <a:t> </a:t>
            </a:r>
            <a:r>
              <a:rPr lang="en-US" sz="3733" b="1" dirty="0" err="1" smtClean="0">
                <a:solidFill>
                  <a:srgbClr val="2A1500"/>
                </a:solidFill>
                <a:latin typeface="Dosis ExtraBold" pitchFamily="2" charset="0"/>
                <a:ea typeface="Calibri" panose="020F0502020204030204" pitchFamily="34" charset="0"/>
              </a:rPr>
              <a:t>nghiệm</a:t>
            </a:r>
            <a:r>
              <a:rPr lang="en-US" sz="3733" b="1" dirty="0" smtClean="0">
                <a:solidFill>
                  <a:srgbClr val="2A1500"/>
                </a:solidFill>
                <a:latin typeface="Dosis ExtraBold" pitchFamily="2" charset="0"/>
                <a:ea typeface="Calibri" panose="020F0502020204030204" pitchFamily="34" charset="0"/>
              </a:rPr>
              <a:t>, </a:t>
            </a:r>
            <a:r>
              <a:rPr lang="en-US" sz="3733" b="1" dirty="0" err="1" smtClean="0">
                <a:solidFill>
                  <a:srgbClr val="2A1500"/>
                </a:solidFill>
                <a:latin typeface="Dosis ExtraBold" pitchFamily="2" charset="0"/>
                <a:ea typeface="Calibri" panose="020F0502020204030204" pitchFamily="34" charset="0"/>
              </a:rPr>
              <a:t>khảo</a:t>
            </a:r>
            <a:r>
              <a:rPr lang="en-US" sz="3733" b="1" dirty="0" smtClean="0">
                <a:solidFill>
                  <a:srgbClr val="2A1500"/>
                </a:solidFill>
                <a:latin typeface="Dosis ExtraBold" pitchFamily="2" charset="0"/>
                <a:ea typeface="Calibri" panose="020F0502020204030204" pitchFamily="34" charset="0"/>
              </a:rPr>
              <a:t> </a:t>
            </a:r>
            <a:r>
              <a:rPr lang="en-US" sz="3733" b="1" dirty="0" err="1" smtClean="0">
                <a:solidFill>
                  <a:srgbClr val="2A1500"/>
                </a:solidFill>
                <a:latin typeface="Dosis ExtraBold" pitchFamily="2" charset="0"/>
                <a:ea typeface="Calibri" panose="020F0502020204030204" pitchFamily="34" charset="0"/>
              </a:rPr>
              <a:t>sát</a:t>
            </a:r>
            <a:endParaRPr lang="en-US" sz="3733" b="1" dirty="0">
              <a:solidFill>
                <a:srgbClr val="2A1500"/>
              </a:solidFill>
              <a:latin typeface="Dosis ExtraBold" pitchFamily="2" charset="0"/>
              <a:ea typeface="Calibri" panose="020F0502020204030204" pitchFamily="34" charset="0"/>
            </a:endParaRPr>
          </a:p>
        </p:txBody>
      </p:sp>
    </p:spTree>
    <p:extLst>
      <p:ext uri="{BB962C8B-B14F-4D97-AF65-F5344CB8AC3E}">
        <p14:creationId xmlns:p14="http://schemas.microsoft.com/office/powerpoint/2010/main" val="1923159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250"/>
                                        <p:tgtEl>
                                          <p:spTgt spid="11"/>
                                        </p:tgtEl>
                                      </p:cBhvr>
                                    </p:animEffect>
                                  </p:childTnLst>
                                </p:cTn>
                              </p:par>
                            </p:childTnLst>
                          </p:cTn>
                        </p:par>
                        <p:par>
                          <p:cTn id="13" fill="hold">
                            <p:stCondLst>
                              <p:cond delay="250"/>
                            </p:stCondLst>
                            <p:childTnLst>
                              <p:par>
                                <p:cTn id="14" presetID="22" presetClass="entr" presetSubtype="2"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250"/>
                                        <p:tgtEl>
                                          <p:spTgt spid="14"/>
                                        </p:tgtEl>
                                      </p:cBhvr>
                                    </p:animEffect>
                                  </p:childTnLst>
                                </p:cTn>
                              </p:par>
                            </p:childTnLst>
                          </p:cTn>
                        </p:par>
                        <p:par>
                          <p:cTn id="25" fill="hold">
                            <p:stCondLst>
                              <p:cond delay="250"/>
                            </p:stCondLst>
                            <p:childTnLst>
                              <p:par>
                                <p:cTn id="26" presetID="22" presetClass="entr" presetSubtype="8"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250"/>
                                        <p:tgtEl>
                                          <p:spTgt spid="19"/>
                                        </p:tgtEl>
                                      </p:cBhvr>
                                    </p:animEffect>
                                  </p:childTnLst>
                                </p:cTn>
                              </p:par>
                            </p:childTnLst>
                          </p:cTn>
                        </p:par>
                        <p:par>
                          <p:cTn id="37" fill="hold">
                            <p:stCondLst>
                              <p:cond delay="250"/>
                            </p:stCondLst>
                            <p:childTnLst>
                              <p:par>
                                <p:cTn id="38" presetID="22" presetClass="entr" presetSubtype="2"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right)">
                                      <p:cBhvr>
                                        <p:cTn id="40" dur="500"/>
                                        <p:tgtEl>
                                          <p:spTgt spid="21"/>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right)">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250"/>
                                        <p:tgtEl>
                                          <p:spTgt spid="27"/>
                                        </p:tgtEl>
                                      </p:cBhvr>
                                    </p:animEffect>
                                  </p:childTnLst>
                                </p:cTn>
                              </p:par>
                            </p:childTnLst>
                          </p:cTn>
                        </p:par>
                        <p:par>
                          <p:cTn id="49" fill="hold">
                            <p:stCondLst>
                              <p:cond delay="250"/>
                            </p:stCondLst>
                            <p:childTnLst>
                              <p:par>
                                <p:cTn id="50" presetID="22" presetClass="entr" presetSubtype="8"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500"/>
                                        <p:tgtEl>
                                          <p:spTgt spid="31"/>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left)">
                                      <p:cBhvr>
                                        <p:cTn id="5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6" grpId="0" animBg="1"/>
      <p:bldP spid="17" grpId="0"/>
      <p:bldP spid="21" grpId="0" animBg="1"/>
      <p:bldP spid="26" grpId="0"/>
      <p:bldP spid="31" grpId="0" animBg="1"/>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4804</TotalTime>
  <Words>1403</Words>
  <Application>Microsoft Office PowerPoint</Application>
  <PresentationFormat>Widescreen</PresentationFormat>
  <Paragraphs>154</Paragraphs>
  <Slides>36</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Calibri</vt:lpstr>
      <vt:lpstr>Calibri Light</vt:lpstr>
      <vt:lpstr>Comic Sans MS</vt:lpstr>
      <vt:lpstr>Dosis ExtraBold</vt:lpstr>
      <vt:lpstr>Fira Sans Extra Condensed SemiBold</vt:lpstr>
      <vt:lpstr>Lilita One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250</cp:revision>
  <dcterms:created xsi:type="dcterms:W3CDTF">2022-11-21T03:24:09Z</dcterms:created>
  <dcterms:modified xsi:type="dcterms:W3CDTF">2025-03-10T13:04:42Z</dcterms:modified>
</cp:coreProperties>
</file>