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6" r:id="rId1"/>
    <p:sldMasterId id="2147483920" r:id="rId2"/>
  </p:sldMasterIdLst>
  <p:notesMasterIdLst>
    <p:notesMasterId r:id="rId34"/>
  </p:notesMasterIdLst>
  <p:sldIdLst>
    <p:sldId id="349" r:id="rId3"/>
    <p:sldId id="369" r:id="rId4"/>
    <p:sldId id="468" r:id="rId5"/>
    <p:sldId id="363" r:id="rId6"/>
    <p:sldId id="482" r:id="rId7"/>
    <p:sldId id="483" r:id="rId8"/>
    <p:sldId id="466" r:id="rId9"/>
    <p:sldId id="476" r:id="rId10"/>
    <p:sldId id="492" r:id="rId11"/>
    <p:sldId id="493" r:id="rId12"/>
    <p:sldId id="487" r:id="rId13"/>
    <p:sldId id="454" r:id="rId14"/>
    <p:sldId id="484" r:id="rId15"/>
    <p:sldId id="488" r:id="rId16"/>
    <p:sldId id="491" r:id="rId17"/>
    <p:sldId id="455" r:id="rId18"/>
    <p:sldId id="485" r:id="rId19"/>
    <p:sldId id="489" r:id="rId20"/>
    <p:sldId id="456" r:id="rId21"/>
    <p:sldId id="486" r:id="rId22"/>
    <p:sldId id="490" r:id="rId23"/>
    <p:sldId id="480" r:id="rId24"/>
    <p:sldId id="478" r:id="rId25"/>
    <p:sldId id="479" r:id="rId26"/>
    <p:sldId id="413" r:id="rId27"/>
    <p:sldId id="469" r:id="rId28"/>
    <p:sldId id="471" r:id="rId29"/>
    <p:sldId id="472" r:id="rId30"/>
    <p:sldId id="473" r:id="rId31"/>
    <p:sldId id="424" r:id="rId32"/>
    <p:sldId id="465"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115E1"/>
    <a:srgbClr val="DDE89C"/>
    <a:srgbClr val="99CC00"/>
    <a:srgbClr val="66FF33"/>
    <a:srgbClr val="0192FF"/>
    <a:srgbClr val="EDE797"/>
    <a:srgbClr val="D265D5"/>
    <a:srgbClr val="A2894A"/>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88298" autoAdjust="0"/>
  </p:normalViewPr>
  <p:slideViewPr>
    <p:cSldViewPr>
      <p:cViewPr>
        <p:scale>
          <a:sx n="69" d="100"/>
          <a:sy n="69" d="100"/>
        </p:scale>
        <p:origin x="436" y="3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89D25-638D-4FBC-B243-6385D985D8E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09327BE-3E47-4D41-B5D0-77713378E525}">
      <dgm:prSet phldrT="[Text]" custT="1"/>
      <dgm:spPr>
        <a:solidFill>
          <a:schemeClr val="accent3">
            <a:lumMod val="20000"/>
            <a:lumOff val="80000"/>
          </a:schemeClr>
        </a:solidFill>
        <a:ln>
          <a:solidFill>
            <a:schemeClr val="accent4"/>
          </a:solidFill>
        </a:ln>
      </dgm:spPr>
      <dgm: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nay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THCS,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hướng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dẫn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đáng</a:t>
          </a:r>
          <a:r>
            <a:rPr lang="en-US" sz="2800" dirty="0">
              <a:solidFill>
                <a:srgbClr val="002060"/>
              </a:solidFill>
              <a:latin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cs typeface="Times New Roman" panose="02020603050405020304" pitchFamily="18" charset="0"/>
            </a:rPr>
            <a:t>cậy</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DH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HS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NL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giúp</a:t>
          </a:r>
          <a:r>
            <a:rPr lang="en-US" sz="2800" dirty="0">
              <a:solidFill>
                <a:srgbClr val="002060"/>
              </a:solidFill>
              <a:latin typeface="Times New Roman" panose="02020603050405020304" pitchFamily="18" charset="0"/>
              <a:cs typeface="Times New Roman" panose="02020603050405020304" pitchFamily="18" charset="0"/>
            </a:rPr>
            <a:t> HS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nâng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HS;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NLTH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HS.</a:t>
          </a:r>
          <a:endParaRPr lang="en-US" sz="2800" b="1" i="1" dirty="0">
            <a:solidFill>
              <a:srgbClr val="002060"/>
            </a:solidFill>
            <a:latin typeface="Times New Roman" pitchFamily="18" charset="0"/>
            <a:cs typeface="Times New Roman" pitchFamily="18" charset="0"/>
          </a:endParaRPr>
        </a:p>
      </dgm:t>
    </dgm:pt>
    <dgm:pt modelId="{4D1EF974-6944-47EB-9985-33C2F297A369}" type="parTrans" cxnId="{C0D9C63C-CC3F-4581-ACF8-23D486C09982}">
      <dgm:prSet/>
      <dgm:spPr/>
      <dgm:t>
        <a:bodyPr/>
        <a:lstStyle/>
        <a:p>
          <a:endParaRPr lang="en-US"/>
        </a:p>
      </dgm:t>
    </dgm:pt>
    <dgm:pt modelId="{2FC21604-0A3D-465A-8CEE-21DC56473A54}" type="sibTrans" cxnId="{C0D9C63C-CC3F-4581-ACF8-23D486C09982}">
      <dgm:prSet/>
      <dgm:spPr/>
      <dgm:t>
        <a:bodyPr/>
        <a:lstStyle/>
        <a:p>
          <a:endParaRPr lang="en-US"/>
        </a:p>
      </dgm:t>
    </dgm:pt>
    <dgm:pt modelId="{39D49A48-7CB9-4A80-B77A-CF1FF9F66BAB}" type="pres">
      <dgm:prSet presAssocID="{9AB89D25-638D-4FBC-B243-6385D985D8E1}" presName="diagram" presStyleCnt="0">
        <dgm:presLayoutVars>
          <dgm:chPref val="1"/>
          <dgm:dir/>
          <dgm:animOne val="branch"/>
          <dgm:animLvl val="lvl"/>
          <dgm:resizeHandles val="exact"/>
        </dgm:presLayoutVars>
      </dgm:prSet>
      <dgm:spPr/>
    </dgm:pt>
    <dgm:pt modelId="{E1F08A6C-D2D0-490D-A3FF-D8C493E4A348}" type="pres">
      <dgm:prSet presAssocID="{009327BE-3E47-4D41-B5D0-77713378E525}" presName="root1" presStyleCnt="0"/>
      <dgm:spPr/>
    </dgm:pt>
    <dgm:pt modelId="{1B405710-5CB2-4561-9310-0FD5623E35DA}" type="pres">
      <dgm:prSet presAssocID="{009327BE-3E47-4D41-B5D0-77713378E525}" presName="LevelOneTextNode" presStyleLbl="node0" presStyleIdx="0" presStyleCnt="1" custLinFactNeighborX="46" custLinFactNeighborY="-8881">
        <dgm:presLayoutVars>
          <dgm:chPref val="3"/>
        </dgm:presLayoutVars>
      </dgm:prSet>
      <dgm:spPr/>
    </dgm:pt>
    <dgm:pt modelId="{196ACA84-2FA7-43EB-904D-03C73B1D94D1}" type="pres">
      <dgm:prSet presAssocID="{009327BE-3E47-4D41-B5D0-77713378E525}" presName="level2hierChild" presStyleCnt="0"/>
      <dgm:spPr/>
    </dgm:pt>
  </dgm:ptLst>
  <dgm:cxnLst>
    <dgm:cxn modelId="{F7B1DC07-3782-4966-B355-409C33946329}" type="presOf" srcId="{009327BE-3E47-4D41-B5D0-77713378E525}" destId="{1B405710-5CB2-4561-9310-0FD5623E35DA}" srcOrd="0" destOrd="0" presId="urn:microsoft.com/office/officeart/2005/8/layout/hierarchy2"/>
    <dgm:cxn modelId="{C0D9C63C-CC3F-4581-ACF8-23D486C09982}" srcId="{9AB89D25-638D-4FBC-B243-6385D985D8E1}" destId="{009327BE-3E47-4D41-B5D0-77713378E525}" srcOrd="0" destOrd="0" parTransId="{4D1EF974-6944-47EB-9985-33C2F297A369}" sibTransId="{2FC21604-0A3D-465A-8CEE-21DC56473A54}"/>
    <dgm:cxn modelId="{A51994E5-7C06-494F-8860-28D829E9A886}" type="presOf" srcId="{9AB89D25-638D-4FBC-B243-6385D985D8E1}" destId="{39D49A48-7CB9-4A80-B77A-CF1FF9F66BAB}" srcOrd="0" destOrd="0" presId="urn:microsoft.com/office/officeart/2005/8/layout/hierarchy2"/>
    <dgm:cxn modelId="{34AF602D-E597-4D1E-8778-6B22751C5E05}" type="presParOf" srcId="{39D49A48-7CB9-4A80-B77A-CF1FF9F66BAB}" destId="{E1F08A6C-D2D0-490D-A3FF-D8C493E4A348}" srcOrd="0" destOrd="0" presId="urn:microsoft.com/office/officeart/2005/8/layout/hierarchy2"/>
    <dgm:cxn modelId="{7A948EE4-899E-4212-814B-E4B41A4A7C53}" type="presParOf" srcId="{E1F08A6C-D2D0-490D-A3FF-D8C493E4A348}" destId="{1B405710-5CB2-4561-9310-0FD5623E35DA}" srcOrd="0" destOrd="0" presId="urn:microsoft.com/office/officeart/2005/8/layout/hierarchy2"/>
    <dgm:cxn modelId="{E6DC150C-5D70-447C-90A4-A59295C80E29}" type="presParOf" srcId="{E1F08A6C-D2D0-490D-A3FF-D8C493E4A348}" destId="{196ACA84-2FA7-43EB-904D-03C73B1D94D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05710-5CB2-4561-9310-0FD5623E35DA}">
      <dsp:nvSpPr>
        <dsp:cNvPr id="0" name=""/>
        <dsp:cNvSpPr/>
      </dsp:nvSpPr>
      <dsp:spPr>
        <a:xfrm>
          <a:off x="10733" y="0"/>
          <a:ext cx="11775281" cy="5887640"/>
        </a:xfrm>
        <a:prstGeom prst="roundRect">
          <a:avLst>
            <a:gd name="adj" fmla="val 10000"/>
          </a:avLst>
        </a:prstGeom>
        <a:solidFill>
          <a:schemeClr val="accent3">
            <a:lumMod val="20000"/>
            <a:lumOff val="8000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just"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Hiện</a:t>
          </a:r>
          <a:r>
            <a:rPr lang="en-US" sz="2800" kern="1200" dirty="0">
              <a:solidFill>
                <a:srgbClr val="002060"/>
              </a:solidFill>
              <a:latin typeface="Times New Roman" panose="02020603050405020304" pitchFamily="18" charset="0"/>
              <a:cs typeface="Times New Roman" panose="02020603050405020304" pitchFamily="18" charset="0"/>
            </a:rPr>
            <a:t> nay </a:t>
          </a:r>
          <a:r>
            <a:rPr lang="en-US" sz="2800" kern="1200" dirty="0" err="1">
              <a:solidFill>
                <a:srgbClr val="002060"/>
              </a:solidFill>
              <a:latin typeface="Times New Roman" panose="02020603050405020304" pitchFamily="18" charset="0"/>
              <a:cs typeface="Times New Roman" panose="02020603050405020304" pitchFamily="18" charset="0"/>
            </a:rPr>
            <a:t>tại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trường</a:t>
          </a:r>
          <a:r>
            <a:rPr lang="en-US" sz="2800" kern="1200" dirty="0">
              <a:solidFill>
                <a:srgbClr val="002060"/>
              </a:solidFill>
              <a:latin typeface="Times New Roman" panose="02020603050405020304" pitchFamily="18" charset="0"/>
              <a:cs typeface="Times New Roman" panose="02020603050405020304" pitchFamily="18" charset="0"/>
            </a:rPr>
            <a:t> THCS, </a:t>
          </a:r>
          <a:r>
            <a:rPr lang="en-US" sz="2800" kern="1200" dirty="0" err="1">
              <a:solidFill>
                <a:srgbClr val="002060"/>
              </a:solidFill>
              <a:latin typeface="Times New Roman" panose="02020603050405020304" pitchFamily="18" charset="0"/>
              <a:cs typeface="Times New Roman" panose="02020603050405020304" pitchFamily="18" charset="0"/>
            </a:rPr>
            <a:t>người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chưa</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được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hướng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dẫn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về</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cách</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thức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tự</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chưa</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có</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tài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liệu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tự</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hiệu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quả</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đáng</a:t>
          </a:r>
          <a:r>
            <a:rPr lang="en-US" sz="2800" kern="1200" dirty="0">
              <a:solidFill>
                <a:srgbClr val="002060"/>
              </a:solidFill>
              <a:latin typeface="Times New Roman" panose="02020603050405020304" pitchFamily="18" charset="0"/>
              <a:cs typeface="Times New Roman" panose="02020603050405020304" pitchFamily="18" charset="0"/>
            </a:rPr>
            <a:t> tin </a:t>
          </a:r>
          <a:r>
            <a:rPr lang="en-US" sz="2800" kern="1200" dirty="0" err="1">
              <a:solidFill>
                <a:srgbClr val="002060"/>
              </a:solidFill>
              <a:latin typeface="Times New Roman" panose="02020603050405020304" pitchFamily="18" charset="0"/>
              <a:cs typeface="Times New Roman" panose="02020603050405020304" pitchFamily="18" charset="0"/>
            </a:rPr>
            <a:t>cậy</a:t>
          </a:r>
          <a:r>
            <a:rPr lang="en-US" sz="2800" kern="1200" dirty="0">
              <a:solidFill>
                <a:srgbClr val="002060"/>
              </a:solidFill>
              <a:latin typeface="Times New Roman" panose="02020603050405020304" pitchFamily="18" charset="0"/>
              <a:cs typeface="Times New Roman" panose="02020603050405020304" pitchFamily="18" charset="0"/>
            </a:rPr>
            <a:t>…</a:t>
          </a:r>
          <a:r>
            <a:rPr lang="en-US" sz="2800" kern="1200" dirty="0" err="1">
              <a:solidFill>
                <a:srgbClr val="002060"/>
              </a:solidFill>
              <a:latin typeface="Times New Roman" panose="02020603050405020304" pitchFamily="18" charset="0"/>
              <a:cs typeface="Times New Roman" panose="02020603050405020304" pitchFamily="18" charset="0"/>
            </a:rPr>
            <a:t>Lớp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đảo</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ngược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được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đánh</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giá</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là</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mô</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hình</a:t>
          </a:r>
          <a:r>
            <a:rPr lang="en-US" sz="2800" kern="1200" dirty="0">
              <a:solidFill>
                <a:srgbClr val="002060"/>
              </a:solidFill>
              <a:latin typeface="Times New Roman" panose="02020603050405020304" pitchFamily="18" charset="0"/>
              <a:cs typeface="Times New Roman" panose="02020603050405020304" pitchFamily="18" charset="0"/>
            </a:rPr>
            <a:t> DH </a:t>
          </a:r>
          <a:r>
            <a:rPr lang="en-US" sz="2800" kern="1200" dirty="0" err="1">
              <a:solidFill>
                <a:srgbClr val="002060"/>
              </a:solidFill>
              <a:latin typeface="Times New Roman" panose="02020603050405020304" pitchFamily="18" charset="0"/>
              <a:cs typeface="Times New Roman" panose="02020603050405020304" pitchFamily="18" charset="0"/>
            </a:rPr>
            <a:t>sáng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tạo</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tạo</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điều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kiện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cho</a:t>
          </a:r>
          <a:r>
            <a:rPr lang="en-US" sz="2800" kern="1200" dirty="0">
              <a:solidFill>
                <a:srgbClr val="002060"/>
              </a:solidFill>
              <a:latin typeface="Times New Roman" panose="02020603050405020304" pitchFamily="18" charset="0"/>
              <a:cs typeface="Times New Roman" panose="02020603050405020304" pitchFamily="18" charset="0"/>
            </a:rPr>
            <a:t> HS </a:t>
          </a:r>
          <a:r>
            <a:rPr lang="en-US" sz="2800" kern="1200" dirty="0" err="1">
              <a:solidFill>
                <a:srgbClr val="002060"/>
              </a:solidFill>
              <a:latin typeface="Times New Roman" panose="02020603050405020304" pitchFamily="18" charset="0"/>
              <a:cs typeface="Times New Roman" panose="02020603050405020304" pitchFamily="18" charset="0"/>
            </a:rPr>
            <a:t>phát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triển</a:t>
          </a:r>
          <a:r>
            <a:rPr lang="en-US" sz="2800" kern="1200" dirty="0">
              <a:solidFill>
                <a:srgbClr val="002060"/>
              </a:solidFill>
              <a:latin typeface="Times New Roman" panose="02020603050405020304" pitchFamily="18" charset="0"/>
              <a:cs typeface="Times New Roman" panose="02020603050405020304" pitchFamily="18" charset="0"/>
            </a:rPr>
            <a:t> NL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tập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giúp</a:t>
          </a:r>
          <a:r>
            <a:rPr lang="en-US" sz="2800" kern="1200" dirty="0">
              <a:solidFill>
                <a:srgbClr val="002060"/>
              </a:solidFill>
              <a:latin typeface="Times New Roman" panose="02020603050405020304" pitchFamily="18" charset="0"/>
              <a:cs typeface="Times New Roman" panose="02020603050405020304" pitchFamily="18" charset="0"/>
            </a:rPr>
            <a:t> HS </a:t>
          </a:r>
          <a:r>
            <a:rPr lang="en-US" sz="2800" kern="1200" dirty="0" err="1">
              <a:solidFill>
                <a:srgbClr val="002060"/>
              </a:solidFill>
              <a:latin typeface="Times New Roman" panose="02020603050405020304" pitchFamily="18" charset="0"/>
              <a:cs typeface="Times New Roman" panose="02020603050405020304" pitchFamily="18" charset="0"/>
            </a:rPr>
            <a:t>có</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thể</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chủ</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động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thời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gian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tập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nâng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cao</a:t>
          </a:r>
          <a:r>
            <a:rPr lang="en-US" sz="2800" kern="1200" dirty="0">
              <a:solidFill>
                <a:srgbClr val="002060"/>
              </a:solidFill>
              <a:latin typeface="Times New Roman" panose="02020603050405020304" pitchFamily="18" charset="0"/>
              <a:cs typeface="Times New Roman" panose="02020603050405020304" pitchFamily="18" charset="0"/>
            </a:rPr>
            <a:t> ý </a:t>
          </a:r>
          <a:r>
            <a:rPr lang="en-US" sz="2800" kern="1200" dirty="0" err="1">
              <a:solidFill>
                <a:srgbClr val="002060"/>
              </a:solidFill>
              <a:latin typeface="Times New Roman" panose="02020603050405020304" pitchFamily="18" charset="0"/>
              <a:cs typeface="Times New Roman" panose="02020603050405020304" pitchFamily="18" charset="0"/>
            </a:rPr>
            <a:t>thức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tự</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giác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học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tập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của</a:t>
          </a:r>
          <a:r>
            <a:rPr lang="en-US" sz="2800" kern="1200" dirty="0">
              <a:solidFill>
                <a:srgbClr val="002060"/>
              </a:solidFill>
              <a:latin typeface="Times New Roman" panose="02020603050405020304" pitchFamily="18" charset="0"/>
              <a:cs typeface="Times New Roman" panose="02020603050405020304" pitchFamily="18" charset="0"/>
            </a:rPr>
            <a:t> HS; </a:t>
          </a:r>
          <a:r>
            <a:rPr lang="en-US" sz="2800" kern="1200" dirty="0" err="1">
              <a:solidFill>
                <a:srgbClr val="002060"/>
              </a:solidFill>
              <a:latin typeface="Times New Roman" panose="02020603050405020304" pitchFamily="18" charset="0"/>
              <a:cs typeface="Times New Roman" panose="02020603050405020304" pitchFamily="18" charset="0"/>
            </a:rPr>
            <a:t>phát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triển</a:t>
          </a:r>
          <a:r>
            <a:rPr lang="en-US" sz="2800" kern="1200" dirty="0">
              <a:solidFill>
                <a:srgbClr val="002060"/>
              </a:solidFill>
              <a:latin typeface="Times New Roman" panose="02020603050405020304" pitchFamily="18" charset="0"/>
              <a:cs typeface="Times New Roman" panose="02020603050405020304" pitchFamily="18" charset="0"/>
            </a:rPr>
            <a:t> NLTH </a:t>
          </a:r>
          <a:r>
            <a:rPr lang="en-US" sz="2800" kern="1200" dirty="0" err="1">
              <a:solidFill>
                <a:srgbClr val="002060"/>
              </a:solidFill>
              <a:latin typeface="Times New Roman" panose="02020603050405020304" pitchFamily="18" charset="0"/>
              <a:cs typeface="Times New Roman" panose="02020603050405020304" pitchFamily="18" charset="0"/>
            </a:rPr>
            <a:t>cho</a:t>
          </a:r>
          <a:r>
            <a:rPr lang="en-US" sz="2800" kern="1200" dirty="0">
              <a:solidFill>
                <a:srgbClr val="002060"/>
              </a:solidFill>
              <a:latin typeface="Times New Roman" panose="02020603050405020304" pitchFamily="18" charset="0"/>
              <a:cs typeface="Times New Roman" panose="02020603050405020304" pitchFamily="18" charset="0"/>
            </a:rPr>
            <a:t> HS.</a:t>
          </a:r>
          <a:endParaRPr lang="en-US" sz="2800" b="1" i="1" kern="1200" dirty="0">
            <a:solidFill>
              <a:srgbClr val="002060"/>
            </a:solidFill>
            <a:latin typeface="Times New Roman" pitchFamily="18" charset="0"/>
            <a:cs typeface="Times New Roman" pitchFamily="18" charset="0"/>
          </a:endParaRPr>
        </a:p>
      </dsp:txBody>
      <dsp:txXfrm>
        <a:off x="183176" y="172443"/>
        <a:ext cx="11430395" cy="55427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B611D-BB13-4E58-8687-DA3C4615A8DA}"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8A9AE-56A9-492A-B0C5-385431177C2C}" type="slidenum">
              <a:rPr lang="en-US" smtClean="0"/>
              <a:t>‹#›</a:t>
            </a:fld>
            <a:endParaRPr lang="en-US"/>
          </a:p>
        </p:txBody>
      </p:sp>
    </p:spTree>
    <p:extLst>
      <p:ext uri="{BB962C8B-B14F-4D97-AF65-F5344CB8AC3E}">
        <p14:creationId xmlns:p14="http://schemas.microsoft.com/office/powerpoint/2010/main" val="52440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bb090366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bb090366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14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45B7DD9-09DE-4404-8B60-F988E12C7E7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057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3A36A41-4615-4B0E-AC8F-23954C3384C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86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EA49B96A-2335-46C6-8BE2-AD812CEEF29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78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79168" y="281733"/>
            <a:ext cx="11633433" cy="6297800"/>
            <a:chOff x="209375" y="211300"/>
            <a:chExt cx="8725075" cy="4723350"/>
          </a:xfrm>
        </p:grpSpPr>
        <p:grpSp>
          <p:nvGrpSpPr>
            <p:cNvPr id="10" name="Google Shape;10;p2"/>
            <p:cNvGrpSpPr/>
            <p:nvPr/>
          </p:nvGrpSpPr>
          <p:grpSpPr>
            <a:xfrm>
              <a:off x="209375" y="211300"/>
              <a:ext cx="8725075" cy="4720800"/>
              <a:chOff x="209375" y="211300"/>
              <a:chExt cx="8725075" cy="4720800"/>
            </a:xfrm>
          </p:grpSpPr>
          <p:sp>
            <p:nvSpPr>
              <p:cNvPr id="11" name="Google Shape;11;p2"/>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3" name="Google Shape;13;p2"/>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4" name="Google Shape;14;p2"/>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5" name="Google Shape;15;p2"/>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Google Shape;21;p2"/>
          <p:cNvSpPr txBox="1">
            <a:spLocks noGrp="1"/>
          </p:cNvSpPr>
          <p:nvPr>
            <p:ph type="subTitle" idx="1"/>
          </p:nvPr>
        </p:nvSpPr>
        <p:spPr>
          <a:xfrm>
            <a:off x="2179200" y="4825489"/>
            <a:ext cx="5450800" cy="596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2" name="Google Shape;22;p2"/>
          <p:cNvSpPr txBox="1">
            <a:spLocks noGrp="1"/>
          </p:cNvSpPr>
          <p:nvPr>
            <p:ph type="ctrTitle"/>
          </p:nvPr>
        </p:nvSpPr>
        <p:spPr>
          <a:xfrm>
            <a:off x="2179200" y="4238451"/>
            <a:ext cx="5450800" cy="668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2667">
                <a:solidFill>
                  <a:schemeClr val="dk2"/>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23" name="Google Shape;23;p2"/>
          <p:cNvSpPr txBox="1">
            <a:spLocks noGrp="1"/>
          </p:cNvSpPr>
          <p:nvPr>
            <p:ph type="ctrTitle" idx="2"/>
          </p:nvPr>
        </p:nvSpPr>
        <p:spPr>
          <a:xfrm>
            <a:off x="2179200" y="1436117"/>
            <a:ext cx="5450800" cy="27368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69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24" name="Google Shape;24;p2"/>
          <p:cNvGrpSpPr/>
          <p:nvPr/>
        </p:nvGrpSpPr>
        <p:grpSpPr>
          <a:xfrm>
            <a:off x="1277701" y="813368"/>
            <a:ext cx="9811351" cy="5426817"/>
            <a:chOff x="958275" y="610025"/>
            <a:chExt cx="7358513" cy="4070113"/>
          </a:xfrm>
        </p:grpSpPr>
        <p:sp>
          <p:nvSpPr>
            <p:cNvPr id="25" name="Google Shape;25;p2"/>
            <p:cNvSpPr/>
            <p:nvPr/>
          </p:nvSpPr>
          <p:spPr>
            <a:xfrm>
              <a:off x="5847313" y="958425"/>
              <a:ext cx="120550" cy="148000"/>
            </a:xfrm>
            <a:custGeom>
              <a:avLst/>
              <a:gdLst/>
              <a:ahLst/>
              <a:cxnLst/>
              <a:rect l="l" t="t" r="r" b="b"/>
              <a:pathLst>
                <a:path w="4822" h="5920" extrusionOk="0">
                  <a:moveTo>
                    <a:pt x="3847" y="1853"/>
                  </a:moveTo>
                  <a:cubicBezTo>
                    <a:pt x="3857" y="1853"/>
                    <a:pt x="3868" y="1854"/>
                    <a:pt x="3878" y="1859"/>
                  </a:cubicBezTo>
                  <a:cubicBezTo>
                    <a:pt x="3978" y="1894"/>
                    <a:pt x="3991" y="2089"/>
                    <a:pt x="3970" y="2262"/>
                  </a:cubicBezTo>
                  <a:cubicBezTo>
                    <a:pt x="3895" y="2874"/>
                    <a:pt x="3796" y="3518"/>
                    <a:pt x="3495" y="4065"/>
                  </a:cubicBezTo>
                  <a:cubicBezTo>
                    <a:pt x="3492" y="4069"/>
                    <a:pt x="3490" y="4072"/>
                    <a:pt x="3489" y="4075"/>
                  </a:cubicBezTo>
                  <a:cubicBezTo>
                    <a:pt x="3394" y="3454"/>
                    <a:pt x="3427" y="2815"/>
                    <a:pt x="3587" y="2207"/>
                  </a:cubicBezTo>
                  <a:cubicBezTo>
                    <a:pt x="3628" y="2053"/>
                    <a:pt x="3717" y="1910"/>
                    <a:pt x="3799" y="1867"/>
                  </a:cubicBezTo>
                  <a:cubicBezTo>
                    <a:pt x="3815" y="1858"/>
                    <a:pt x="3831" y="1853"/>
                    <a:pt x="3847" y="1853"/>
                  </a:cubicBezTo>
                  <a:close/>
                  <a:moveTo>
                    <a:pt x="2515" y="0"/>
                  </a:moveTo>
                  <a:cubicBezTo>
                    <a:pt x="2207" y="0"/>
                    <a:pt x="1901" y="75"/>
                    <a:pt x="1648" y="210"/>
                  </a:cubicBezTo>
                  <a:cubicBezTo>
                    <a:pt x="926" y="595"/>
                    <a:pt x="548" y="1333"/>
                    <a:pt x="358" y="1885"/>
                  </a:cubicBezTo>
                  <a:cubicBezTo>
                    <a:pt x="164" y="2450"/>
                    <a:pt x="0" y="3291"/>
                    <a:pt x="326" y="4094"/>
                  </a:cubicBezTo>
                  <a:cubicBezTo>
                    <a:pt x="628" y="4842"/>
                    <a:pt x="1326" y="5350"/>
                    <a:pt x="2044" y="5350"/>
                  </a:cubicBezTo>
                  <a:cubicBezTo>
                    <a:pt x="2069" y="5350"/>
                    <a:pt x="2094" y="5349"/>
                    <a:pt x="2119" y="5348"/>
                  </a:cubicBezTo>
                  <a:cubicBezTo>
                    <a:pt x="2558" y="5328"/>
                    <a:pt x="2993" y="5115"/>
                    <a:pt x="3341" y="4765"/>
                  </a:cubicBezTo>
                  <a:cubicBezTo>
                    <a:pt x="3430" y="5042"/>
                    <a:pt x="3542" y="5260"/>
                    <a:pt x="3689" y="5441"/>
                  </a:cubicBezTo>
                  <a:cubicBezTo>
                    <a:pt x="3935" y="5743"/>
                    <a:pt x="4278" y="5919"/>
                    <a:pt x="4617" y="5919"/>
                  </a:cubicBezTo>
                  <a:cubicBezTo>
                    <a:pt x="4637" y="5919"/>
                    <a:pt x="4657" y="5917"/>
                    <a:pt x="4677" y="5916"/>
                  </a:cubicBezTo>
                  <a:cubicBezTo>
                    <a:pt x="4758" y="5911"/>
                    <a:pt x="4821" y="5839"/>
                    <a:pt x="4816" y="5758"/>
                  </a:cubicBezTo>
                  <a:cubicBezTo>
                    <a:pt x="4811" y="5681"/>
                    <a:pt x="4747" y="5618"/>
                    <a:pt x="4671" y="5618"/>
                  </a:cubicBezTo>
                  <a:cubicBezTo>
                    <a:pt x="4667" y="5618"/>
                    <a:pt x="4662" y="5618"/>
                    <a:pt x="4658" y="5618"/>
                  </a:cubicBezTo>
                  <a:cubicBezTo>
                    <a:pt x="4645" y="5619"/>
                    <a:pt x="4633" y="5619"/>
                    <a:pt x="4620" y="5619"/>
                  </a:cubicBezTo>
                  <a:cubicBezTo>
                    <a:pt x="4369" y="5619"/>
                    <a:pt x="4108" y="5483"/>
                    <a:pt x="3920" y="5252"/>
                  </a:cubicBezTo>
                  <a:cubicBezTo>
                    <a:pt x="3769" y="5065"/>
                    <a:pt x="3658" y="4822"/>
                    <a:pt x="3574" y="4492"/>
                  </a:cubicBezTo>
                  <a:cubicBezTo>
                    <a:pt x="3641" y="4403"/>
                    <a:pt x="3701" y="4307"/>
                    <a:pt x="3757" y="4207"/>
                  </a:cubicBezTo>
                  <a:cubicBezTo>
                    <a:pt x="4083" y="3613"/>
                    <a:pt x="4188" y="2938"/>
                    <a:pt x="4267" y="2297"/>
                  </a:cubicBezTo>
                  <a:cubicBezTo>
                    <a:pt x="4314" y="1912"/>
                    <a:pt x="4211" y="1658"/>
                    <a:pt x="3977" y="1577"/>
                  </a:cubicBezTo>
                  <a:cubicBezTo>
                    <a:pt x="3934" y="1562"/>
                    <a:pt x="3891" y="1554"/>
                    <a:pt x="3848" y="1554"/>
                  </a:cubicBezTo>
                  <a:cubicBezTo>
                    <a:pt x="3784" y="1554"/>
                    <a:pt x="3720" y="1571"/>
                    <a:pt x="3659" y="1603"/>
                  </a:cubicBezTo>
                  <a:cubicBezTo>
                    <a:pt x="3472" y="1705"/>
                    <a:pt x="3351" y="1943"/>
                    <a:pt x="3300" y="2131"/>
                  </a:cubicBezTo>
                  <a:cubicBezTo>
                    <a:pt x="3104" y="2876"/>
                    <a:pt x="3088" y="3666"/>
                    <a:pt x="3252" y="4421"/>
                  </a:cubicBezTo>
                  <a:cubicBezTo>
                    <a:pt x="2977" y="4748"/>
                    <a:pt x="2580" y="5027"/>
                    <a:pt x="2106" y="5049"/>
                  </a:cubicBezTo>
                  <a:cubicBezTo>
                    <a:pt x="2087" y="5050"/>
                    <a:pt x="2069" y="5050"/>
                    <a:pt x="2050" y="5050"/>
                  </a:cubicBezTo>
                  <a:cubicBezTo>
                    <a:pt x="1458" y="5050"/>
                    <a:pt x="857" y="4611"/>
                    <a:pt x="601" y="3981"/>
                  </a:cubicBezTo>
                  <a:cubicBezTo>
                    <a:pt x="375" y="3422"/>
                    <a:pt x="389" y="2711"/>
                    <a:pt x="640" y="1981"/>
                  </a:cubicBezTo>
                  <a:cubicBezTo>
                    <a:pt x="811" y="1480"/>
                    <a:pt x="1151" y="811"/>
                    <a:pt x="1788" y="472"/>
                  </a:cubicBezTo>
                  <a:cubicBezTo>
                    <a:pt x="2001" y="358"/>
                    <a:pt x="2260" y="294"/>
                    <a:pt x="2518" y="294"/>
                  </a:cubicBezTo>
                  <a:cubicBezTo>
                    <a:pt x="2880" y="294"/>
                    <a:pt x="3240" y="420"/>
                    <a:pt x="3475" y="710"/>
                  </a:cubicBezTo>
                  <a:cubicBezTo>
                    <a:pt x="3504" y="747"/>
                    <a:pt x="3547" y="766"/>
                    <a:pt x="3591" y="766"/>
                  </a:cubicBezTo>
                  <a:cubicBezTo>
                    <a:pt x="3624" y="766"/>
                    <a:pt x="3657" y="755"/>
                    <a:pt x="3684" y="732"/>
                  </a:cubicBezTo>
                  <a:cubicBezTo>
                    <a:pt x="3749" y="681"/>
                    <a:pt x="3758" y="586"/>
                    <a:pt x="3707" y="523"/>
                  </a:cubicBezTo>
                  <a:cubicBezTo>
                    <a:pt x="3411" y="158"/>
                    <a:pt x="2961" y="0"/>
                    <a:pt x="2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992788" y="2328975"/>
              <a:ext cx="158425" cy="242775"/>
            </a:xfrm>
            <a:custGeom>
              <a:avLst/>
              <a:gdLst/>
              <a:ahLst/>
              <a:cxnLst/>
              <a:rect l="l" t="t" r="r" b="b"/>
              <a:pathLst>
                <a:path w="6337" h="9711" extrusionOk="0">
                  <a:moveTo>
                    <a:pt x="4571" y="5235"/>
                  </a:moveTo>
                  <a:cubicBezTo>
                    <a:pt x="4761" y="5235"/>
                    <a:pt x="4951" y="5311"/>
                    <a:pt x="5100" y="5420"/>
                  </a:cubicBezTo>
                  <a:cubicBezTo>
                    <a:pt x="4856" y="5641"/>
                    <a:pt x="4559" y="5804"/>
                    <a:pt x="4235" y="5879"/>
                  </a:cubicBezTo>
                  <a:cubicBezTo>
                    <a:pt x="4220" y="5882"/>
                    <a:pt x="4206" y="5883"/>
                    <a:pt x="4193" y="5883"/>
                  </a:cubicBezTo>
                  <a:cubicBezTo>
                    <a:pt x="4123" y="5883"/>
                    <a:pt x="4079" y="5842"/>
                    <a:pt x="4059" y="5822"/>
                  </a:cubicBezTo>
                  <a:cubicBezTo>
                    <a:pt x="4011" y="5769"/>
                    <a:pt x="3995" y="5697"/>
                    <a:pt x="4016" y="5629"/>
                  </a:cubicBezTo>
                  <a:cubicBezTo>
                    <a:pt x="4068" y="5468"/>
                    <a:pt x="4189" y="5335"/>
                    <a:pt x="4334" y="5278"/>
                  </a:cubicBezTo>
                  <a:cubicBezTo>
                    <a:pt x="4411" y="5247"/>
                    <a:pt x="4492" y="5235"/>
                    <a:pt x="4571" y="5235"/>
                  </a:cubicBezTo>
                  <a:close/>
                  <a:moveTo>
                    <a:pt x="846" y="300"/>
                  </a:moveTo>
                  <a:cubicBezTo>
                    <a:pt x="1009" y="300"/>
                    <a:pt x="1177" y="383"/>
                    <a:pt x="1288" y="484"/>
                  </a:cubicBezTo>
                  <a:cubicBezTo>
                    <a:pt x="1479" y="659"/>
                    <a:pt x="1595" y="916"/>
                    <a:pt x="1698" y="1164"/>
                  </a:cubicBezTo>
                  <a:cubicBezTo>
                    <a:pt x="2493" y="3091"/>
                    <a:pt x="2857" y="5195"/>
                    <a:pt x="2761" y="7278"/>
                  </a:cubicBezTo>
                  <a:cubicBezTo>
                    <a:pt x="1488" y="5551"/>
                    <a:pt x="651" y="3476"/>
                    <a:pt x="381" y="1353"/>
                  </a:cubicBezTo>
                  <a:cubicBezTo>
                    <a:pt x="341" y="1046"/>
                    <a:pt x="326" y="505"/>
                    <a:pt x="657" y="342"/>
                  </a:cubicBezTo>
                  <a:cubicBezTo>
                    <a:pt x="716" y="314"/>
                    <a:pt x="781" y="300"/>
                    <a:pt x="846" y="300"/>
                  </a:cubicBezTo>
                  <a:close/>
                  <a:moveTo>
                    <a:pt x="845" y="0"/>
                  </a:moveTo>
                  <a:cubicBezTo>
                    <a:pt x="737" y="0"/>
                    <a:pt x="629" y="23"/>
                    <a:pt x="526" y="74"/>
                  </a:cubicBezTo>
                  <a:cubicBezTo>
                    <a:pt x="152" y="259"/>
                    <a:pt x="0" y="713"/>
                    <a:pt x="86" y="1389"/>
                  </a:cubicBezTo>
                  <a:cubicBezTo>
                    <a:pt x="377" y="3679"/>
                    <a:pt x="1311" y="5911"/>
                    <a:pt x="2734" y="7732"/>
                  </a:cubicBezTo>
                  <a:cubicBezTo>
                    <a:pt x="2731" y="7756"/>
                    <a:pt x="2730" y="7781"/>
                    <a:pt x="2727" y="7805"/>
                  </a:cubicBezTo>
                  <a:cubicBezTo>
                    <a:pt x="2695" y="8187"/>
                    <a:pt x="2641" y="8624"/>
                    <a:pt x="2420" y="8964"/>
                  </a:cubicBezTo>
                  <a:cubicBezTo>
                    <a:pt x="2266" y="9204"/>
                    <a:pt x="1971" y="9412"/>
                    <a:pt x="1675" y="9412"/>
                  </a:cubicBezTo>
                  <a:cubicBezTo>
                    <a:pt x="1614" y="9412"/>
                    <a:pt x="1554" y="9403"/>
                    <a:pt x="1495" y="9385"/>
                  </a:cubicBezTo>
                  <a:cubicBezTo>
                    <a:pt x="1481" y="9381"/>
                    <a:pt x="1466" y="9379"/>
                    <a:pt x="1452" y="9379"/>
                  </a:cubicBezTo>
                  <a:cubicBezTo>
                    <a:pt x="1388" y="9379"/>
                    <a:pt x="1329" y="9419"/>
                    <a:pt x="1309" y="9483"/>
                  </a:cubicBezTo>
                  <a:cubicBezTo>
                    <a:pt x="1284" y="9562"/>
                    <a:pt x="1327" y="9645"/>
                    <a:pt x="1406" y="9669"/>
                  </a:cubicBezTo>
                  <a:cubicBezTo>
                    <a:pt x="1495" y="9697"/>
                    <a:pt x="1587" y="9710"/>
                    <a:pt x="1676" y="9710"/>
                  </a:cubicBezTo>
                  <a:cubicBezTo>
                    <a:pt x="2081" y="9710"/>
                    <a:pt x="2463" y="9445"/>
                    <a:pt x="2672" y="9126"/>
                  </a:cubicBezTo>
                  <a:cubicBezTo>
                    <a:pt x="2883" y="8800"/>
                    <a:pt x="2961" y="8420"/>
                    <a:pt x="3001" y="8063"/>
                  </a:cubicBezTo>
                  <a:cubicBezTo>
                    <a:pt x="3016" y="8079"/>
                    <a:pt x="3030" y="8094"/>
                    <a:pt x="3042" y="8110"/>
                  </a:cubicBezTo>
                  <a:cubicBezTo>
                    <a:pt x="3711" y="8900"/>
                    <a:pt x="4290" y="9145"/>
                    <a:pt x="4751" y="9145"/>
                  </a:cubicBezTo>
                  <a:cubicBezTo>
                    <a:pt x="4992" y="9145"/>
                    <a:pt x="5202" y="9078"/>
                    <a:pt x="5374" y="8986"/>
                  </a:cubicBezTo>
                  <a:cubicBezTo>
                    <a:pt x="5591" y="8872"/>
                    <a:pt x="5774" y="8693"/>
                    <a:pt x="5905" y="8469"/>
                  </a:cubicBezTo>
                  <a:cubicBezTo>
                    <a:pt x="6337" y="7735"/>
                    <a:pt x="6166" y="6918"/>
                    <a:pt x="6000" y="6367"/>
                  </a:cubicBezTo>
                  <a:cubicBezTo>
                    <a:pt x="5911" y="6069"/>
                    <a:pt x="5777" y="5701"/>
                    <a:pt x="5524" y="5406"/>
                  </a:cubicBezTo>
                  <a:cubicBezTo>
                    <a:pt x="5957" y="4900"/>
                    <a:pt x="6185" y="4222"/>
                    <a:pt x="6075" y="3576"/>
                  </a:cubicBezTo>
                  <a:cubicBezTo>
                    <a:pt x="6063" y="3504"/>
                    <a:pt x="6002" y="3453"/>
                    <a:pt x="5929" y="3453"/>
                  </a:cubicBezTo>
                  <a:cubicBezTo>
                    <a:pt x="5921" y="3453"/>
                    <a:pt x="5913" y="3453"/>
                    <a:pt x="5904" y="3455"/>
                  </a:cubicBezTo>
                  <a:cubicBezTo>
                    <a:pt x="5824" y="3469"/>
                    <a:pt x="5768" y="3546"/>
                    <a:pt x="5783" y="3627"/>
                  </a:cubicBezTo>
                  <a:cubicBezTo>
                    <a:pt x="5878" y="4183"/>
                    <a:pt x="5682" y="4764"/>
                    <a:pt x="5312" y="5204"/>
                  </a:cubicBezTo>
                  <a:cubicBezTo>
                    <a:pt x="5089" y="5031"/>
                    <a:pt x="4823" y="4938"/>
                    <a:pt x="4569" y="4938"/>
                  </a:cubicBezTo>
                  <a:cubicBezTo>
                    <a:pt x="4451" y="4938"/>
                    <a:pt x="4335" y="4958"/>
                    <a:pt x="4228" y="5000"/>
                  </a:cubicBezTo>
                  <a:cubicBezTo>
                    <a:pt x="4001" y="5088"/>
                    <a:pt x="3812" y="5293"/>
                    <a:pt x="3735" y="5538"/>
                  </a:cubicBezTo>
                  <a:cubicBezTo>
                    <a:pt x="3680" y="5706"/>
                    <a:pt x="3721" y="5891"/>
                    <a:pt x="3842" y="6023"/>
                  </a:cubicBezTo>
                  <a:cubicBezTo>
                    <a:pt x="3937" y="6125"/>
                    <a:pt x="4063" y="6181"/>
                    <a:pt x="4195" y="6181"/>
                  </a:cubicBezTo>
                  <a:cubicBezTo>
                    <a:pt x="4231" y="6181"/>
                    <a:pt x="4267" y="6176"/>
                    <a:pt x="4303" y="6168"/>
                  </a:cubicBezTo>
                  <a:cubicBezTo>
                    <a:pt x="4684" y="6080"/>
                    <a:pt x="5031" y="5885"/>
                    <a:pt x="5316" y="5623"/>
                  </a:cubicBezTo>
                  <a:cubicBezTo>
                    <a:pt x="5521" y="5873"/>
                    <a:pt x="5637" y="6193"/>
                    <a:pt x="5715" y="6453"/>
                  </a:cubicBezTo>
                  <a:cubicBezTo>
                    <a:pt x="5953" y="7244"/>
                    <a:pt x="5932" y="7836"/>
                    <a:pt x="5647" y="8320"/>
                  </a:cubicBezTo>
                  <a:cubicBezTo>
                    <a:pt x="5545" y="8493"/>
                    <a:pt x="5398" y="8636"/>
                    <a:pt x="5233" y="8725"/>
                  </a:cubicBezTo>
                  <a:cubicBezTo>
                    <a:pt x="5076" y="8808"/>
                    <a:pt x="4915" y="8849"/>
                    <a:pt x="4748" y="8849"/>
                  </a:cubicBezTo>
                  <a:cubicBezTo>
                    <a:pt x="4290" y="8849"/>
                    <a:pt x="3794" y="8538"/>
                    <a:pt x="3269" y="7918"/>
                  </a:cubicBezTo>
                  <a:cubicBezTo>
                    <a:pt x="3190" y="7826"/>
                    <a:pt x="3114" y="7732"/>
                    <a:pt x="3038" y="7638"/>
                  </a:cubicBezTo>
                  <a:cubicBezTo>
                    <a:pt x="3196" y="5399"/>
                    <a:pt x="2830" y="3125"/>
                    <a:pt x="1974" y="1049"/>
                  </a:cubicBezTo>
                  <a:cubicBezTo>
                    <a:pt x="1859" y="771"/>
                    <a:pt x="1727" y="480"/>
                    <a:pt x="1490" y="263"/>
                  </a:cubicBezTo>
                  <a:cubicBezTo>
                    <a:pt x="1326" y="114"/>
                    <a:pt x="1088" y="0"/>
                    <a:pt x="845"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1056575" y="2328975"/>
              <a:ext cx="104650" cy="138550"/>
            </a:xfrm>
            <a:custGeom>
              <a:avLst/>
              <a:gdLst/>
              <a:ahLst/>
              <a:cxnLst/>
              <a:rect l="l" t="t" r="r" b="b"/>
              <a:pathLst>
                <a:path w="4186" h="5542" extrusionOk="0">
                  <a:moveTo>
                    <a:pt x="1761" y="0"/>
                  </a:moveTo>
                  <a:cubicBezTo>
                    <a:pt x="1287" y="0"/>
                    <a:pt x="807" y="270"/>
                    <a:pt x="541" y="644"/>
                  </a:cubicBezTo>
                  <a:cubicBezTo>
                    <a:pt x="491" y="717"/>
                    <a:pt x="446" y="792"/>
                    <a:pt x="405" y="873"/>
                  </a:cubicBezTo>
                  <a:cubicBezTo>
                    <a:pt x="26" y="1490"/>
                    <a:pt x="0" y="2251"/>
                    <a:pt x="15" y="2779"/>
                  </a:cubicBezTo>
                  <a:cubicBezTo>
                    <a:pt x="39" y="3682"/>
                    <a:pt x="196" y="4579"/>
                    <a:pt x="478" y="5439"/>
                  </a:cubicBezTo>
                  <a:cubicBezTo>
                    <a:pt x="498" y="5502"/>
                    <a:pt x="555" y="5542"/>
                    <a:pt x="618" y="5542"/>
                  </a:cubicBezTo>
                  <a:cubicBezTo>
                    <a:pt x="633" y="5542"/>
                    <a:pt x="649" y="5539"/>
                    <a:pt x="667" y="5533"/>
                  </a:cubicBezTo>
                  <a:cubicBezTo>
                    <a:pt x="744" y="5507"/>
                    <a:pt x="786" y="5423"/>
                    <a:pt x="761" y="5346"/>
                  </a:cubicBezTo>
                  <a:cubicBezTo>
                    <a:pt x="526" y="4626"/>
                    <a:pt x="380" y="3881"/>
                    <a:pt x="330" y="3127"/>
                  </a:cubicBezTo>
                  <a:lnTo>
                    <a:pt x="330" y="3127"/>
                  </a:lnTo>
                  <a:cubicBezTo>
                    <a:pt x="437" y="3496"/>
                    <a:pt x="591" y="3820"/>
                    <a:pt x="793" y="4097"/>
                  </a:cubicBezTo>
                  <a:cubicBezTo>
                    <a:pt x="1154" y="4597"/>
                    <a:pt x="1674" y="4934"/>
                    <a:pt x="2219" y="5020"/>
                  </a:cubicBezTo>
                  <a:cubicBezTo>
                    <a:pt x="2307" y="5034"/>
                    <a:pt x="2395" y="5040"/>
                    <a:pt x="2484" y="5040"/>
                  </a:cubicBezTo>
                  <a:cubicBezTo>
                    <a:pt x="3006" y="5040"/>
                    <a:pt x="3517" y="4806"/>
                    <a:pt x="3809" y="4413"/>
                  </a:cubicBezTo>
                  <a:cubicBezTo>
                    <a:pt x="4185" y="3905"/>
                    <a:pt x="4162" y="3163"/>
                    <a:pt x="3753" y="2725"/>
                  </a:cubicBezTo>
                  <a:cubicBezTo>
                    <a:pt x="3723" y="2693"/>
                    <a:pt x="3684" y="2678"/>
                    <a:pt x="3644" y="2678"/>
                  </a:cubicBezTo>
                  <a:cubicBezTo>
                    <a:pt x="3608" y="2678"/>
                    <a:pt x="3571" y="2691"/>
                    <a:pt x="3542" y="2717"/>
                  </a:cubicBezTo>
                  <a:cubicBezTo>
                    <a:pt x="3482" y="2774"/>
                    <a:pt x="3478" y="2867"/>
                    <a:pt x="3535" y="2927"/>
                  </a:cubicBezTo>
                  <a:cubicBezTo>
                    <a:pt x="3843" y="3259"/>
                    <a:pt x="3858" y="3846"/>
                    <a:pt x="3569" y="4236"/>
                  </a:cubicBezTo>
                  <a:cubicBezTo>
                    <a:pt x="3334" y="4552"/>
                    <a:pt x="2918" y="4743"/>
                    <a:pt x="2489" y="4743"/>
                  </a:cubicBezTo>
                  <a:cubicBezTo>
                    <a:pt x="2414" y="4743"/>
                    <a:pt x="2339" y="4737"/>
                    <a:pt x="2265" y="4725"/>
                  </a:cubicBezTo>
                  <a:cubicBezTo>
                    <a:pt x="1798" y="4651"/>
                    <a:pt x="1349" y="4359"/>
                    <a:pt x="1033" y="3922"/>
                  </a:cubicBezTo>
                  <a:cubicBezTo>
                    <a:pt x="758" y="3541"/>
                    <a:pt x="578" y="3057"/>
                    <a:pt x="496" y="2480"/>
                  </a:cubicBezTo>
                  <a:cubicBezTo>
                    <a:pt x="437" y="2063"/>
                    <a:pt x="427" y="1494"/>
                    <a:pt x="664" y="1018"/>
                  </a:cubicBezTo>
                  <a:cubicBezTo>
                    <a:pt x="674" y="1001"/>
                    <a:pt x="686" y="983"/>
                    <a:pt x="697" y="965"/>
                  </a:cubicBezTo>
                  <a:cubicBezTo>
                    <a:pt x="934" y="615"/>
                    <a:pt x="1376" y="336"/>
                    <a:pt x="1810" y="336"/>
                  </a:cubicBezTo>
                  <a:cubicBezTo>
                    <a:pt x="1947" y="336"/>
                    <a:pt x="2083" y="364"/>
                    <a:pt x="2212" y="426"/>
                  </a:cubicBezTo>
                  <a:cubicBezTo>
                    <a:pt x="2233" y="437"/>
                    <a:pt x="2256" y="442"/>
                    <a:pt x="2278" y="442"/>
                  </a:cubicBezTo>
                  <a:cubicBezTo>
                    <a:pt x="2331" y="442"/>
                    <a:pt x="2381" y="413"/>
                    <a:pt x="2408" y="364"/>
                  </a:cubicBezTo>
                  <a:cubicBezTo>
                    <a:pt x="2447" y="295"/>
                    <a:pt x="2422" y="207"/>
                    <a:pt x="2355" y="165"/>
                  </a:cubicBezTo>
                  <a:cubicBezTo>
                    <a:pt x="2170" y="51"/>
                    <a:pt x="1966" y="0"/>
                    <a:pt x="17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8103500" y="726675"/>
              <a:ext cx="147175" cy="231750"/>
            </a:xfrm>
            <a:custGeom>
              <a:avLst/>
              <a:gdLst/>
              <a:ahLst/>
              <a:cxnLst/>
              <a:rect l="l" t="t" r="r" b="b"/>
              <a:pathLst>
                <a:path w="5887" h="9270" extrusionOk="0">
                  <a:moveTo>
                    <a:pt x="1212" y="299"/>
                  </a:moveTo>
                  <a:cubicBezTo>
                    <a:pt x="1238" y="299"/>
                    <a:pt x="1281" y="311"/>
                    <a:pt x="1351" y="354"/>
                  </a:cubicBezTo>
                  <a:cubicBezTo>
                    <a:pt x="1892" y="685"/>
                    <a:pt x="2137" y="1342"/>
                    <a:pt x="2359" y="2042"/>
                  </a:cubicBezTo>
                  <a:lnTo>
                    <a:pt x="3172" y="4602"/>
                  </a:lnTo>
                  <a:cubicBezTo>
                    <a:pt x="3290" y="4970"/>
                    <a:pt x="3397" y="5334"/>
                    <a:pt x="3471" y="5689"/>
                  </a:cubicBezTo>
                  <a:cubicBezTo>
                    <a:pt x="2544" y="4049"/>
                    <a:pt x="1831" y="2263"/>
                    <a:pt x="1196" y="679"/>
                  </a:cubicBezTo>
                  <a:cubicBezTo>
                    <a:pt x="1142" y="543"/>
                    <a:pt x="1127" y="399"/>
                    <a:pt x="1158" y="332"/>
                  </a:cubicBezTo>
                  <a:cubicBezTo>
                    <a:pt x="1166" y="315"/>
                    <a:pt x="1175" y="306"/>
                    <a:pt x="1192" y="301"/>
                  </a:cubicBezTo>
                  <a:cubicBezTo>
                    <a:pt x="1197" y="300"/>
                    <a:pt x="1205" y="299"/>
                    <a:pt x="1212" y="299"/>
                  </a:cubicBezTo>
                  <a:close/>
                  <a:moveTo>
                    <a:pt x="1210" y="1"/>
                  </a:moveTo>
                  <a:cubicBezTo>
                    <a:pt x="1175" y="1"/>
                    <a:pt x="1139" y="6"/>
                    <a:pt x="1102" y="17"/>
                  </a:cubicBezTo>
                  <a:cubicBezTo>
                    <a:pt x="1007" y="47"/>
                    <a:pt x="932" y="112"/>
                    <a:pt x="889" y="204"/>
                  </a:cubicBezTo>
                  <a:cubicBezTo>
                    <a:pt x="786" y="420"/>
                    <a:pt x="886" y="706"/>
                    <a:pt x="918" y="790"/>
                  </a:cubicBezTo>
                  <a:cubicBezTo>
                    <a:pt x="1585" y="2453"/>
                    <a:pt x="2339" y="4337"/>
                    <a:pt x="3336" y="6051"/>
                  </a:cubicBezTo>
                  <a:cubicBezTo>
                    <a:pt x="3407" y="6175"/>
                    <a:pt x="3481" y="6301"/>
                    <a:pt x="3564" y="6422"/>
                  </a:cubicBezTo>
                  <a:cubicBezTo>
                    <a:pt x="3578" y="6800"/>
                    <a:pt x="3523" y="7163"/>
                    <a:pt x="3365" y="7505"/>
                  </a:cubicBezTo>
                  <a:cubicBezTo>
                    <a:pt x="3152" y="7968"/>
                    <a:pt x="2752" y="8281"/>
                    <a:pt x="2344" y="8302"/>
                  </a:cubicBezTo>
                  <a:cubicBezTo>
                    <a:pt x="2328" y="8303"/>
                    <a:pt x="2312" y="8303"/>
                    <a:pt x="2296" y="8303"/>
                  </a:cubicBezTo>
                  <a:cubicBezTo>
                    <a:pt x="1960" y="8303"/>
                    <a:pt x="1655" y="8121"/>
                    <a:pt x="1449" y="7965"/>
                  </a:cubicBezTo>
                  <a:cubicBezTo>
                    <a:pt x="910" y="7553"/>
                    <a:pt x="589" y="6951"/>
                    <a:pt x="612" y="6389"/>
                  </a:cubicBezTo>
                  <a:cubicBezTo>
                    <a:pt x="620" y="6186"/>
                    <a:pt x="680" y="5991"/>
                    <a:pt x="776" y="5820"/>
                  </a:cubicBezTo>
                  <a:cubicBezTo>
                    <a:pt x="1006" y="5505"/>
                    <a:pt x="1327" y="5262"/>
                    <a:pt x="1720" y="5200"/>
                  </a:cubicBezTo>
                  <a:cubicBezTo>
                    <a:pt x="1797" y="5188"/>
                    <a:pt x="1853" y="5117"/>
                    <a:pt x="1844" y="5039"/>
                  </a:cubicBezTo>
                  <a:cubicBezTo>
                    <a:pt x="1838" y="4962"/>
                    <a:pt x="1776" y="4904"/>
                    <a:pt x="1700" y="4904"/>
                  </a:cubicBezTo>
                  <a:cubicBezTo>
                    <a:pt x="1698" y="4904"/>
                    <a:pt x="1696" y="4904"/>
                    <a:pt x="1694" y="4904"/>
                  </a:cubicBezTo>
                  <a:cubicBezTo>
                    <a:pt x="1220" y="4916"/>
                    <a:pt x="785" y="5216"/>
                    <a:pt x="533" y="5643"/>
                  </a:cubicBezTo>
                  <a:cubicBezTo>
                    <a:pt x="291" y="5978"/>
                    <a:pt x="141" y="6381"/>
                    <a:pt x="97" y="6765"/>
                  </a:cubicBezTo>
                  <a:cubicBezTo>
                    <a:pt x="0" y="7637"/>
                    <a:pt x="316" y="8475"/>
                    <a:pt x="637" y="9183"/>
                  </a:cubicBezTo>
                  <a:cubicBezTo>
                    <a:pt x="662" y="9236"/>
                    <a:pt x="716" y="9269"/>
                    <a:pt x="773" y="9269"/>
                  </a:cubicBezTo>
                  <a:cubicBezTo>
                    <a:pt x="794" y="9269"/>
                    <a:pt x="815" y="9265"/>
                    <a:pt x="834" y="9254"/>
                  </a:cubicBezTo>
                  <a:cubicBezTo>
                    <a:pt x="910" y="9221"/>
                    <a:pt x="942" y="9132"/>
                    <a:pt x="908" y="9058"/>
                  </a:cubicBezTo>
                  <a:cubicBezTo>
                    <a:pt x="621" y="8429"/>
                    <a:pt x="341" y="7694"/>
                    <a:pt x="380" y="6946"/>
                  </a:cubicBezTo>
                  <a:lnTo>
                    <a:pt x="380" y="6946"/>
                  </a:lnTo>
                  <a:cubicBezTo>
                    <a:pt x="511" y="7415"/>
                    <a:pt x="820" y="7862"/>
                    <a:pt x="1268" y="8201"/>
                  </a:cubicBezTo>
                  <a:cubicBezTo>
                    <a:pt x="1616" y="8465"/>
                    <a:pt x="1960" y="8600"/>
                    <a:pt x="2294" y="8600"/>
                  </a:cubicBezTo>
                  <a:cubicBezTo>
                    <a:pt x="2315" y="8600"/>
                    <a:pt x="2337" y="8600"/>
                    <a:pt x="2359" y="8599"/>
                  </a:cubicBezTo>
                  <a:cubicBezTo>
                    <a:pt x="2874" y="8572"/>
                    <a:pt x="3375" y="8191"/>
                    <a:pt x="3634" y="7628"/>
                  </a:cubicBezTo>
                  <a:cubicBezTo>
                    <a:pt x="3760" y="7354"/>
                    <a:pt x="3826" y="7069"/>
                    <a:pt x="3850" y="6778"/>
                  </a:cubicBezTo>
                  <a:cubicBezTo>
                    <a:pt x="3890" y="6819"/>
                    <a:pt x="3933" y="6859"/>
                    <a:pt x="3978" y="6897"/>
                  </a:cubicBezTo>
                  <a:cubicBezTo>
                    <a:pt x="4237" y="7117"/>
                    <a:pt x="4544" y="7237"/>
                    <a:pt x="4837" y="7237"/>
                  </a:cubicBezTo>
                  <a:cubicBezTo>
                    <a:pt x="4908" y="7237"/>
                    <a:pt x="4979" y="7230"/>
                    <a:pt x="5047" y="7216"/>
                  </a:cubicBezTo>
                  <a:cubicBezTo>
                    <a:pt x="5374" y="7146"/>
                    <a:pt x="5658" y="6899"/>
                    <a:pt x="5773" y="6584"/>
                  </a:cubicBezTo>
                  <a:cubicBezTo>
                    <a:pt x="5886" y="6270"/>
                    <a:pt x="5827" y="5897"/>
                    <a:pt x="5622" y="5633"/>
                  </a:cubicBezTo>
                  <a:cubicBezTo>
                    <a:pt x="5592" y="5596"/>
                    <a:pt x="5549" y="5576"/>
                    <a:pt x="5504" y="5576"/>
                  </a:cubicBezTo>
                  <a:cubicBezTo>
                    <a:pt x="5472" y="5576"/>
                    <a:pt x="5440" y="5586"/>
                    <a:pt x="5413" y="5607"/>
                  </a:cubicBezTo>
                  <a:cubicBezTo>
                    <a:pt x="5348" y="5659"/>
                    <a:pt x="5337" y="5752"/>
                    <a:pt x="5386" y="5817"/>
                  </a:cubicBezTo>
                  <a:cubicBezTo>
                    <a:pt x="5531" y="6002"/>
                    <a:pt x="5573" y="6263"/>
                    <a:pt x="5492" y="6482"/>
                  </a:cubicBezTo>
                  <a:cubicBezTo>
                    <a:pt x="5412" y="6703"/>
                    <a:pt x="5213" y="6877"/>
                    <a:pt x="4984" y="6926"/>
                  </a:cubicBezTo>
                  <a:cubicBezTo>
                    <a:pt x="4937" y="6936"/>
                    <a:pt x="4887" y="6941"/>
                    <a:pt x="4837" y="6941"/>
                  </a:cubicBezTo>
                  <a:cubicBezTo>
                    <a:pt x="4616" y="6941"/>
                    <a:pt x="4376" y="6846"/>
                    <a:pt x="4171" y="6672"/>
                  </a:cubicBezTo>
                  <a:cubicBezTo>
                    <a:pt x="4052" y="6569"/>
                    <a:pt x="3948" y="6447"/>
                    <a:pt x="3854" y="6317"/>
                  </a:cubicBezTo>
                  <a:cubicBezTo>
                    <a:pt x="3818" y="5721"/>
                    <a:pt x="3643" y="5107"/>
                    <a:pt x="3454" y="4510"/>
                  </a:cubicBezTo>
                  <a:lnTo>
                    <a:pt x="2641" y="1949"/>
                  </a:lnTo>
                  <a:cubicBezTo>
                    <a:pt x="2401" y="1194"/>
                    <a:pt x="2133" y="483"/>
                    <a:pt x="1506" y="99"/>
                  </a:cubicBezTo>
                  <a:cubicBezTo>
                    <a:pt x="1461" y="72"/>
                    <a:pt x="1345" y="1"/>
                    <a:pt x="12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306425" y="4182725"/>
              <a:ext cx="146500" cy="111425"/>
            </a:xfrm>
            <a:custGeom>
              <a:avLst/>
              <a:gdLst/>
              <a:ahLst/>
              <a:cxnLst/>
              <a:rect l="l" t="t" r="r" b="b"/>
              <a:pathLst>
                <a:path w="5860" h="4457" extrusionOk="0">
                  <a:moveTo>
                    <a:pt x="1739" y="1"/>
                  </a:moveTo>
                  <a:cubicBezTo>
                    <a:pt x="1719" y="1"/>
                    <a:pt x="1699" y="4"/>
                    <a:pt x="1679" y="10"/>
                  </a:cubicBezTo>
                  <a:cubicBezTo>
                    <a:pt x="1577" y="41"/>
                    <a:pt x="1518" y="148"/>
                    <a:pt x="1546" y="252"/>
                  </a:cubicBezTo>
                  <a:cubicBezTo>
                    <a:pt x="1604" y="459"/>
                    <a:pt x="1683" y="713"/>
                    <a:pt x="1790" y="985"/>
                  </a:cubicBezTo>
                  <a:cubicBezTo>
                    <a:pt x="1921" y="1411"/>
                    <a:pt x="2029" y="1843"/>
                    <a:pt x="2063" y="2278"/>
                  </a:cubicBezTo>
                  <a:cubicBezTo>
                    <a:pt x="2121" y="2991"/>
                    <a:pt x="1946" y="3615"/>
                    <a:pt x="1605" y="3904"/>
                  </a:cubicBezTo>
                  <a:cubicBezTo>
                    <a:pt x="1486" y="4005"/>
                    <a:pt x="1329" y="4059"/>
                    <a:pt x="1163" y="4059"/>
                  </a:cubicBezTo>
                  <a:cubicBezTo>
                    <a:pt x="1118" y="4059"/>
                    <a:pt x="1072" y="4054"/>
                    <a:pt x="1025" y="4046"/>
                  </a:cubicBezTo>
                  <a:cubicBezTo>
                    <a:pt x="766" y="3999"/>
                    <a:pt x="539" y="3827"/>
                    <a:pt x="400" y="3578"/>
                  </a:cubicBezTo>
                  <a:cubicBezTo>
                    <a:pt x="364" y="3512"/>
                    <a:pt x="297" y="3475"/>
                    <a:pt x="227" y="3475"/>
                  </a:cubicBezTo>
                  <a:cubicBezTo>
                    <a:pt x="194" y="3475"/>
                    <a:pt x="161" y="3483"/>
                    <a:pt x="131" y="3500"/>
                  </a:cubicBezTo>
                  <a:cubicBezTo>
                    <a:pt x="35" y="3553"/>
                    <a:pt x="0" y="3674"/>
                    <a:pt x="53" y="3770"/>
                  </a:cubicBezTo>
                  <a:cubicBezTo>
                    <a:pt x="250" y="4125"/>
                    <a:pt x="578" y="4368"/>
                    <a:pt x="955" y="4437"/>
                  </a:cubicBezTo>
                  <a:cubicBezTo>
                    <a:pt x="1026" y="4449"/>
                    <a:pt x="1098" y="4457"/>
                    <a:pt x="1168" y="4457"/>
                  </a:cubicBezTo>
                  <a:cubicBezTo>
                    <a:pt x="1425" y="4457"/>
                    <a:pt x="1672" y="4369"/>
                    <a:pt x="1862" y="4207"/>
                  </a:cubicBezTo>
                  <a:cubicBezTo>
                    <a:pt x="2304" y="3832"/>
                    <a:pt x="2527" y="3099"/>
                    <a:pt x="2460" y="2248"/>
                  </a:cubicBezTo>
                  <a:lnTo>
                    <a:pt x="2460" y="2248"/>
                  </a:lnTo>
                  <a:cubicBezTo>
                    <a:pt x="2698" y="2576"/>
                    <a:pt x="2986" y="2876"/>
                    <a:pt x="3332" y="3099"/>
                  </a:cubicBezTo>
                  <a:cubicBezTo>
                    <a:pt x="3646" y="3301"/>
                    <a:pt x="3999" y="3405"/>
                    <a:pt x="4343" y="3405"/>
                  </a:cubicBezTo>
                  <a:cubicBezTo>
                    <a:pt x="4550" y="3405"/>
                    <a:pt x="4754" y="3367"/>
                    <a:pt x="4945" y="3291"/>
                  </a:cubicBezTo>
                  <a:cubicBezTo>
                    <a:pt x="5398" y="3110"/>
                    <a:pt x="5714" y="2737"/>
                    <a:pt x="5834" y="2239"/>
                  </a:cubicBezTo>
                  <a:cubicBezTo>
                    <a:pt x="5860" y="2133"/>
                    <a:pt x="5794" y="2026"/>
                    <a:pt x="5687" y="2000"/>
                  </a:cubicBezTo>
                  <a:cubicBezTo>
                    <a:pt x="5672" y="1997"/>
                    <a:pt x="5657" y="1995"/>
                    <a:pt x="5642" y="1995"/>
                  </a:cubicBezTo>
                  <a:cubicBezTo>
                    <a:pt x="5552" y="1995"/>
                    <a:pt x="5470" y="2055"/>
                    <a:pt x="5447" y="2146"/>
                  </a:cubicBezTo>
                  <a:cubicBezTo>
                    <a:pt x="5358" y="2515"/>
                    <a:pt x="5126" y="2791"/>
                    <a:pt x="4798" y="2922"/>
                  </a:cubicBezTo>
                  <a:cubicBezTo>
                    <a:pt x="4655" y="2980"/>
                    <a:pt x="4501" y="3008"/>
                    <a:pt x="4344" y="3008"/>
                  </a:cubicBezTo>
                  <a:cubicBezTo>
                    <a:pt x="4075" y="3008"/>
                    <a:pt x="3796" y="2925"/>
                    <a:pt x="3546" y="2764"/>
                  </a:cubicBezTo>
                  <a:cubicBezTo>
                    <a:pt x="2868" y="2328"/>
                    <a:pt x="2434" y="1538"/>
                    <a:pt x="2167" y="862"/>
                  </a:cubicBezTo>
                  <a:cubicBezTo>
                    <a:pt x="2092" y="617"/>
                    <a:pt x="2009" y="374"/>
                    <a:pt x="1925" y="134"/>
                  </a:cubicBezTo>
                  <a:cubicBezTo>
                    <a:pt x="1898" y="52"/>
                    <a:pt x="1822" y="1"/>
                    <a:pt x="1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30;p2"/>
            <p:cNvGrpSpPr/>
            <p:nvPr/>
          </p:nvGrpSpPr>
          <p:grpSpPr>
            <a:xfrm>
              <a:off x="3472300" y="794188"/>
              <a:ext cx="64750" cy="96725"/>
              <a:chOff x="3983450" y="2532300"/>
              <a:chExt cx="64750" cy="96725"/>
            </a:xfrm>
          </p:grpSpPr>
          <p:sp>
            <p:nvSpPr>
              <p:cNvPr id="31" name="Google Shape;31;p2"/>
              <p:cNvSpPr/>
              <p:nvPr/>
            </p:nvSpPr>
            <p:spPr>
              <a:xfrm>
                <a:off x="3983450" y="2569625"/>
                <a:ext cx="64750" cy="59400"/>
              </a:xfrm>
              <a:custGeom>
                <a:avLst/>
                <a:gdLst/>
                <a:ahLst/>
                <a:cxnLst/>
                <a:rect l="l" t="t" r="r" b="b"/>
                <a:pathLst>
                  <a:path w="2590" h="2376" extrusionOk="0">
                    <a:moveTo>
                      <a:pt x="1094" y="1"/>
                    </a:moveTo>
                    <a:cubicBezTo>
                      <a:pt x="820" y="1"/>
                      <a:pt x="541" y="113"/>
                      <a:pt x="305" y="390"/>
                    </a:cubicBezTo>
                    <a:cubicBezTo>
                      <a:pt x="80" y="652"/>
                      <a:pt x="58" y="999"/>
                      <a:pt x="40" y="1251"/>
                    </a:cubicBezTo>
                    <a:cubicBezTo>
                      <a:pt x="26" y="1465"/>
                      <a:pt x="0" y="1862"/>
                      <a:pt x="259" y="2128"/>
                    </a:cubicBezTo>
                    <a:cubicBezTo>
                      <a:pt x="489" y="2364"/>
                      <a:pt x="827" y="2375"/>
                      <a:pt x="1046" y="2375"/>
                    </a:cubicBezTo>
                    <a:lnTo>
                      <a:pt x="1081" y="2375"/>
                    </a:lnTo>
                    <a:cubicBezTo>
                      <a:pt x="1357" y="2374"/>
                      <a:pt x="1870" y="2372"/>
                      <a:pt x="2153" y="2003"/>
                    </a:cubicBezTo>
                    <a:cubicBezTo>
                      <a:pt x="2590" y="1436"/>
                      <a:pt x="2341" y="685"/>
                      <a:pt x="1849" y="286"/>
                    </a:cubicBezTo>
                    <a:cubicBezTo>
                      <a:pt x="1635" y="113"/>
                      <a:pt x="1367" y="1"/>
                      <a:pt x="109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3992750" y="2541150"/>
                <a:ext cx="45200" cy="41800"/>
              </a:xfrm>
              <a:custGeom>
                <a:avLst/>
                <a:gdLst/>
                <a:ahLst/>
                <a:cxnLst/>
                <a:rect l="l" t="t" r="r" b="b"/>
                <a:pathLst>
                  <a:path w="1808" h="1672" extrusionOk="0">
                    <a:moveTo>
                      <a:pt x="728" y="0"/>
                    </a:moveTo>
                    <a:cubicBezTo>
                      <a:pt x="530" y="0"/>
                      <a:pt x="347" y="91"/>
                      <a:pt x="200" y="264"/>
                    </a:cubicBezTo>
                    <a:cubicBezTo>
                      <a:pt x="61" y="426"/>
                      <a:pt x="36" y="658"/>
                      <a:pt x="20" y="922"/>
                    </a:cubicBezTo>
                    <a:cubicBezTo>
                      <a:pt x="4" y="1153"/>
                      <a:pt x="1" y="1388"/>
                      <a:pt x="138" y="1530"/>
                    </a:cubicBezTo>
                    <a:cubicBezTo>
                      <a:pt x="267" y="1660"/>
                      <a:pt x="485" y="1672"/>
                      <a:pt x="698" y="1672"/>
                    </a:cubicBezTo>
                    <a:lnTo>
                      <a:pt x="708" y="1672"/>
                    </a:lnTo>
                    <a:lnTo>
                      <a:pt x="708" y="1671"/>
                    </a:lnTo>
                    <a:cubicBezTo>
                      <a:pt x="1006" y="1670"/>
                      <a:pt x="1339" y="1650"/>
                      <a:pt x="1503" y="1435"/>
                    </a:cubicBezTo>
                    <a:cubicBezTo>
                      <a:pt x="1808" y="1038"/>
                      <a:pt x="1617" y="498"/>
                      <a:pt x="1256" y="205"/>
                    </a:cubicBezTo>
                    <a:cubicBezTo>
                      <a:pt x="1093" y="73"/>
                      <a:pt x="905" y="0"/>
                      <a:pt x="7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3983450" y="2532300"/>
                <a:ext cx="64750" cy="59425"/>
              </a:xfrm>
              <a:custGeom>
                <a:avLst/>
                <a:gdLst/>
                <a:ahLst/>
                <a:cxnLst/>
                <a:rect l="l" t="t" r="r" b="b"/>
                <a:pathLst>
                  <a:path w="2590" h="2377" extrusionOk="0">
                    <a:moveTo>
                      <a:pt x="1100" y="499"/>
                    </a:moveTo>
                    <a:cubicBezTo>
                      <a:pt x="1299" y="499"/>
                      <a:pt x="1468" y="618"/>
                      <a:pt x="1538" y="672"/>
                    </a:cubicBezTo>
                    <a:cubicBezTo>
                      <a:pt x="1844" y="922"/>
                      <a:pt x="2011" y="1374"/>
                      <a:pt x="1760" y="1700"/>
                    </a:cubicBezTo>
                    <a:cubicBezTo>
                      <a:pt x="1640" y="1854"/>
                      <a:pt x="1363" y="1876"/>
                      <a:pt x="1080" y="1878"/>
                    </a:cubicBezTo>
                    <a:cubicBezTo>
                      <a:pt x="906" y="1873"/>
                      <a:pt x="704" y="1871"/>
                      <a:pt x="615" y="1780"/>
                    </a:cubicBezTo>
                    <a:cubicBezTo>
                      <a:pt x="519" y="1683"/>
                      <a:pt x="524" y="1473"/>
                      <a:pt x="538" y="1285"/>
                    </a:cubicBezTo>
                    <a:cubicBezTo>
                      <a:pt x="554" y="1048"/>
                      <a:pt x="576" y="840"/>
                      <a:pt x="685" y="713"/>
                    </a:cubicBezTo>
                    <a:cubicBezTo>
                      <a:pt x="822" y="553"/>
                      <a:pt x="968" y="499"/>
                      <a:pt x="1100" y="499"/>
                    </a:cubicBezTo>
                    <a:close/>
                    <a:moveTo>
                      <a:pt x="1094" y="1"/>
                    </a:moveTo>
                    <a:cubicBezTo>
                      <a:pt x="820" y="1"/>
                      <a:pt x="541" y="114"/>
                      <a:pt x="305" y="391"/>
                    </a:cubicBezTo>
                    <a:cubicBezTo>
                      <a:pt x="80" y="654"/>
                      <a:pt x="58" y="1000"/>
                      <a:pt x="40" y="1252"/>
                    </a:cubicBezTo>
                    <a:cubicBezTo>
                      <a:pt x="26" y="1466"/>
                      <a:pt x="0" y="1864"/>
                      <a:pt x="259" y="2129"/>
                    </a:cubicBezTo>
                    <a:cubicBezTo>
                      <a:pt x="491" y="2364"/>
                      <a:pt x="827" y="2376"/>
                      <a:pt x="1047" y="2376"/>
                    </a:cubicBezTo>
                    <a:cubicBezTo>
                      <a:pt x="1058" y="2376"/>
                      <a:pt x="1070" y="2376"/>
                      <a:pt x="1081" y="2377"/>
                    </a:cubicBezTo>
                    <a:cubicBezTo>
                      <a:pt x="1357" y="2376"/>
                      <a:pt x="1870" y="2375"/>
                      <a:pt x="2153" y="2004"/>
                    </a:cubicBezTo>
                    <a:cubicBezTo>
                      <a:pt x="2590" y="1438"/>
                      <a:pt x="2341" y="686"/>
                      <a:pt x="1849" y="287"/>
                    </a:cubicBezTo>
                    <a:cubicBezTo>
                      <a:pt x="1635" y="113"/>
                      <a:pt x="1367" y="1"/>
                      <a:pt x="10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34;p2"/>
            <p:cNvSpPr/>
            <p:nvPr/>
          </p:nvSpPr>
          <p:spPr>
            <a:xfrm>
              <a:off x="4423250" y="610025"/>
              <a:ext cx="297475" cy="267450"/>
            </a:xfrm>
            <a:custGeom>
              <a:avLst/>
              <a:gdLst/>
              <a:ahLst/>
              <a:cxnLst/>
              <a:rect l="l" t="t" r="r" b="b"/>
              <a:pathLst>
                <a:path w="11899" h="10698" extrusionOk="0">
                  <a:moveTo>
                    <a:pt x="5137" y="823"/>
                  </a:moveTo>
                  <a:cubicBezTo>
                    <a:pt x="5464" y="1124"/>
                    <a:pt x="5953" y="1585"/>
                    <a:pt x="6523" y="2155"/>
                  </a:cubicBezTo>
                  <a:lnTo>
                    <a:pt x="5165" y="2718"/>
                  </a:lnTo>
                  <a:lnTo>
                    <a:pt x="5137" y="823"/>
                  </a:lnTo>
                  <a:close/>
                  <a:moveTo>
                    <a:pt x="10507" y="1040"/>
                  </a:moveTo>
                  <a:lnTo>
                    <a:pt x="10507" y="1040"/>
                  </a:lnTo>
                  <a:cubicBezTo>
                    <a:pt x="10185" y="1673"/>
                    <a:pt x="9625" y="2753"/>
                    <a:pt x="8944" y="3982"/>
                  </a:cubicBezTo>
                  <a:cubicBezTo>
                    <a:pt x="8422" y="3391"/>
                    <a:pt x="7894" y="2830"/>
                    <a:pt x="7402" y="2327"/>
                  </a:cubicBezTo>
                  <a:lnTo>
                    <a:pt x="10507" y="1040"/>
                  </a:lnTo>
                  <a:close/>
                  <a:moveTo>
                    <a:pt x="4679" y="3458"/>
                  </a:moveTo>
                  <a:lnTo>
                    <a:pt x="4713" y="5990"/>
                  </a:lnTo>
                  <a:lnTo>
                    <a:pt x="1021" y="4975"/>
                  </a:lnTo>
                  <a:lnTo>
                    <a:pt x="4679" y="3458"/>
                  </a:lnTo>
                  <a:close/>
                  <a:moveTo>
                    <a:pt x="6903" y="2536"/>
                  </a:moveTo>
                  <a:cubicBezTo>
                    <a:pt x="7465" y="3107"/>
                    <a:pt x="8082" y="3761"/>
                    <a:pt x="8685" y="4448"/>
                  </a:cubicBezTo>
                  <a:cubicBezTo>
                    <a:pt x="8270" y="5186"/>
                    <a:pt x="7820" y="5963"/>
                    <a:pt x="7356" y="6718"/>
                  </a:cubicBezTo>
                  <a:lnTo>
                    <a:pt x="5213" y="6128"/>
                  </a:lnTo>
                  <a:lnTo>
                    <a:pt x="5173" y="3253"/>
                  </a:lnTo>
                  <a:lnTo>
                    <a:pt x="6903" y="2536"/>
                  </a:lnTo>
                  <a:close/>
                  <a:moveTo>
                    <a:pt x="9033" y="4851"/>
                  </a:moveTo>
                  <a:cubicBezTo>
                    <a:pt x="9846" y="5809"/>
                    <a:pt x="10608" y="6818"/>
                    <a:pt x="11142" y="7759"/>
                  </a:cubicBezTo>
                  <a:lnTo>
                    <a:pt x="7859" y="6855"/>
                  </a:lnTo>
                  <a:cubicBezTo>
                    <a:pt x="8267" y="6186"/>
                    <a:pt x="8664" y="5506"/>
                    <a:pt x="9033" y="4851"/>
                  </a:cubicBezTo>
                  <a:close/>
                  <a:moveTo>
                    <a:pt x="5220" y="6646"/>
                  </a:moveTo>
                  <a:lnTo>
                    <a:pt x="7082" y="7159"/>
                  </a:lnTo>
                  <a:cubicBezTo>
                    <a:pt x="6473" y="8130"/>
                    <a:pt x="5851" y="9047"/>
                    <a:pt x="5265" y="9779"/>
                  </a:cubicBezTo>
                  <a:lnTo>
                    <a:pt x="5220" y="6646"/>
                  </a:lnTo>
                  <a:close/>
                  <a:moveTo>
                    <a:pt x="4880" y="0"/>
                  </a:moveTo>
                  <a:cubicBezTo>
                    <a:pt x="4845" y="0"/>
                    <a:pt x="4809" y="8"/>
                    <a:pt x="4776" y="23"/>
                  </a:cubicBezTo>
                  <a:cubicBezTo>
                    <a:pt x="4687" y="64"/>
                    <a:pt x="4629" y="154"/>
                    <a:pt x="4631" y="253"/>
                  </a:cubicBezTo>
                  <a:lnTo>
                    <a:pt x="4669" y="2920"/>
                  </a:lnTo>
                  <a:lnTo>
                    <a:pt x="159" y="4791"/>
                  </a:lnTo>
                  <a:cubicBezTo>
                    <a:pt x="62" y="4832"/>
                    <a:pt x="0" y="4930"/>
                    <a:pt x="6" y="5036"/>
                  </a:cubicBezTo>
                  <a:cubicBezTo>
                    <a:pt x="13" y="5142"/>
                    <a:pt x="86" y="5233"/>
                    <a:pt x="189" y="5262"/>
                  </a:cubicBezTo>
                  <a:lnTo>
                    <a:pt x="4720" y="6508"/>
                  </a:lnTo>
                  <a:lnTo>
                    <a:pt x="4776" y="10451"/>
                  </a:lnTo>
                  <a:cubicBezTo>
                    <a:pt x="4778" y="10555"/>
                    <a:pt x="4843" y="10646"/>
                    <a:pt x="4938" y="10681"/>
                  </a:cubicBezTo>
                  <a:cubicBezTo>
                    <a:pt x="4966" y="10692"/>
                    <a:pt x="4996" y="10697"/>
                    <a:pt x="5025" y="10697"/>
                  </a:cubicBezTo>
                  <a:cubicBezTo>
                    <a:pt x="5095" y="10697"/>
                    <a:pt x="5163" y="10669"/>
                    <a:pt x="5210" y="10613"/>
                  </a:cubicBezTo>
                  <a:cubicBezTo>
                    <a:pt x="5964" y="9769"/>
                    <a:pt x="6791" y="8570"/>
                    <a:pt x="7587" y="7295"/>
                  </a:cubicBezTo>
                  <a:lnTo>
                    <a:pt x="11567" y="8389"/>
                  </a:lnTo>
                  <a:cubicBezTo>
                    <a:pt x="11589" y="8395"/>
                    <a:pt x="11611" y="8397"/>
                    <a:pt x="11633" y="8397"/>
                  </a:cubicBezTo>
                  <a:cubicBezTo>
                    <a:pt x="11706" y="8397"/>
                    <a:pt x="11776" y="8366"/>
                    <a:pt x="11824" y="8308"/>
                  </a:cubicBezTo>
                  <a:cubicBezTo>
                    <a:pt x="11886" y="8232"/>
                    <a:pt x="11899" y="8127"/>
                    <a:pt x="11856" y="8039"/>
                  </a:cubicBezTo>
                  <a:cubicBezTo>
                    <a:pt x="11282" y="6870"/>
                    <a:pt x="10319" y="5579"/>
                    <a:pt x="9295" y="4384"/>
                  </a:cubicBezTo>
                  <a:cubicBezTo>
                    <a:pt x="10387" y="2420"/>
                    <a:pt x="11187" y="799"/>
                    <a:pt x="11255" y="662"/>
                  </a:cubicBezTo>
                  <a:cubicBezTo>
                    <a:pt x="11301" y="569"/>
                    <a:pt x="11284" y="458"/>
                    <a:pt x="11213" y="381"/>
                  </a:cubicBezTo>
                  <a:cubicBezTo>
                    <a:pt x="11164" y="330"/>
                    <a:pt x="11098" y="303"/>
                    <a:pt x="11030" y="303"/>
                  </a:cubicBezTo>
                  <a:cubicBezTo>
                    <a:pt x="10998" y="303"/>
                    <a:pt x="10966" y="309"/>
                    <a:pt x="10936" y="322"/>
                  </a:cubicBezTo>
                  <a:lnTo>
                    <a:pt x="7025" y="1943"/>
                  </a:lnTo>
                  <a:cubicBezTo>
                    <a:pt x="5954" y="871"/>
                    <a:pt x="5129" y="135"/>
                    <a:pt x="5045" y="62"/>
                  </a:cubicBezTo>
                  <a:cubicBezTo>
                    <a:pt x="4999" y="21"/>
                    <a:pt x="4940" y="0"/>
                    <a:pt x="4880" y="0"/>
                  </a:cubicBezTo>
                  <a:close/>
                </a:path>
              </a:pathLst>
            </a:custGeom>
            <a:solidFill>
              <a:srgbClr val="23232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901338" y="778475"/>
              <a:ext cx="79825" cy="128100"/>
            </a:xfrm>
            <a:custGeom>
              <a:avLst/>
              <a:gdLst/>
              <a:ahLst/>
              <a:cxnLst/>
              <a:rect l="l" t="t" r="r" b="b"/>
              <a:pathLst>
                <a:path w="3193" h="5124" extrusionOk="0">
                  <a:moveTo>
                    <a:pt x="701" y="1"/>
                  </a:moveTo>
                  <a:cubicBezTo>
                    <a:pt x="642" y="1"/>
                    <a:pt x="582" y="3"/>
                    <a:pt x="522" y="7"/>
                  </a:cubicBezTo>
                  <a:cubicBezTo>
                    <a:pt x="432" y="12"/>
                    <a:pt x="362" y="91"/>
                    <a:pt x="367" y="181"/>
                  </a:cubicBezTo>
                  <a:cubicBezTo>
                    <a:pt x="372" y="268"/>
                    <a:pt x="442" y="337"/>
                    <a:pt x="531" y="337"/>
                  </a:cubicBezTo>
                  <a:cubicBezTo>
                    <a:pt x="535" y="337"/>
                    <a:pt x="539" y="336"/>
                    <a:pt x="543" y="336"/>
                  </a:cubicBezTo>
                  <a:cubicBezTo>
                    <a:pt x="598" y="333"/>
                    <a:pt x="653" y="331"/>
                    <a:pt x="708" y="331"/>
                  </a:cubicBezTo>
                  <a:cubicBezTo>
                    <a:pt x="1327" y="331"/>
                    <a:pt x="1941" y="556"/>
                    <a:pt x="2416" y="955"/>
                  </a:cubicBezTo>
                  <a:cubicBezTo>
                    <a:pt x="2664" y="1165"/>
                    <a:pt x="2800" y="1376"/>
                    <a:pt x="2819" y="1583"/>
                  </a:cubicBezTo>
                  <a:cubicBezTo>
                    <a:pt x="2849" y="1922"/>
                    <a:pt x="2556" y="2220"/>
                    <a:pt x="2253" y="2338"/>
                  </a:cubicBezTo>
                  <a:cubicBezTo>
                    <a:pt x="2027" y="2428"/>
                    <a:pt x="1774" y="2451"/>
                    <a:pt x="1525" y="2451"/>
                  </a:cubicBezTo>
                  <a:cubicBezTo>
                    <a:pt x="1384" y="2451"/>
                    <a:pt x="1245" y="2444"/>
                    <a:pt x="1112" y="2437"/>
                  </a:cubicBezTo>
                  <a:cubicBezTo>
                    <a:pt x="1109" y="2437"/>
                    <a:pt x="1105" y="2436"/>
                    <a:pt x="1102" y="2436"/>
                  </a:cubicBezTo>
                  <a:cubicBezTo>
                    <a:pt x="1013" y="2436"/>
                    <a:pt x="944" y="2503"/>
                    <a:pt x="937" y="2590"/>
                  </a:cubicBezTo>
                  <a:cubicBezTo>
                    <a:pt x="931" y="2679"/>
                    <a:pt x="998" y="2757"/>
                    <a:pt x="1087" y="2766"/>
                  </a:cubicBezTo>
                  <a:cubicBezTo>
                    <a:pt x="1377" y="2794"/>
                    <a:pt x="1675" y="2823"/>
                    <a:pt x="1942" y="2924"/>
                  </a:cubicBezTo>
                  <a:cubicBezTo>
                    <a:pt x="2218" y="3029"/>
                    <a:pt x="2429" y="3211"/>
                    <a:pt x="2519" y="3424"/>
                  </a:cubicBezTo>
                  <a:cubicBezTo>
                    <a:pt x="2713" y="3878"/>
                    <a:pt x="2339" y="4441"/>
                    <a:pt x="1874" y="4640"/>
                  </a:cubicBezTo>
                  <a:cubicBezTo>
                    <a:pt x="1605" y="4756"/>
                    <a:pt x="1311" y="4793"/>
                    <a:pt x="1015" y="4793"/>
                  </a:cubicBezTo>
                  <a:cubicBezTo>
                    <a:pt x="737" y="4793"/>
                    <a:pt x="457" y="4760"/>
                    <a:pt x="194" y="4729"/>
                  </a:cubicBezTo>
                  <a:cubicBezTo>
                    <a:pt x="188" y="4728"/>
                    <a:pt x="182" y="4728"/>
                    <a:pt x="175" y="4728"/>
                  </a:cubicBezTo>
                  <a:cubicBezTo>
                    <a:pt x="94" y="4728"/>
                    <a:pt x="21" y="4791"/>
                    <a:pt x="11" y="4874"/>
                  </a:cubicBezTo>
                  <a:cubicBezTo>
                    <a:pt x="0" y="4964"/>
                    <a:pt x="66" y="5047"/>
                    <a:pt x="156" y="5057"/>
                  </a:cubicBezTo>
                  <a:cubicBezTo>
                    <a:pt x="419" y="5089"/>
                    <a:pt x="712" y="5123"/>
                    <a:pt x="1014" y="5123"/>
                  </a:cubicBezTo>
                  <a:cubicBezTo>
                    <a:pt x="1345" y="5123"/>
                    <a:pt x="1688" y="5082"/>
                    <a:pt x="2003" y="4944"/>
                  </a:cubicBezTo>
                  <a:cubicBezTo>
                    <a:pt x="2611" y="4683"/>
                    <a:pt x="3097" y="3942"/>
                    <a:pt x="2821" y="3294"/>
                  </a:cubicBezTo>
                  <a:cubicBezTo>
                    <a:pt x="2716" y="3045"/>
                    <a:pt x="2510" y="2838"/>
                    <a:pt x="2234" y="2693"/>
                  </a:cubicBezTo>
                  <a:cubicBezTo>
                    <a:pt x="2281" y="2681"/>
                    <a:pt x="2327" y="2665"/>
                    <a:pt x="2373" y="2646"/>
                  </a:cubicBezTo>
                  <a:cubicBezTo>
                    <a:pt x="2777" y="2487"/>
                    <a:pt x="3193" y="2077"/>
                    <a:pt x="3148" y="1553"/>
                  </a:cubicBezTo>
                  <a:cubicBezTo>
                    <a:pt x="3121" y="1257"/>
                    <a:pt x="2947" y="970"/>
                    <a:pt x="2627" y="703"/>
                  </a:cubicBezTo>
                  <a:cubicBezTo>
                    <a:pt x="2092" y="251"/>
                    <a:pt x="1400" y="1"/>
                    <a:pt x="7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36;p2"/>
            <p:cNvGrpSpPr/>
            <p:nvPr/>
          </p:nvGrpSpPr>
          <p:grpSpPr>
            <a:xfrm>
              <a:off x="8235188" y="4526838"/>
              <a:ext cx="81600" cy="153300"/>
              <a:chOff x="2919650" y="2694575"/>
              <a:chExt cx="81600" cy="153300"/>
            </a:xfrm>
          </p:grpSpPr>
          <p:sp>
            <p:nvSpPr>
              <p:cNvPr id="37" name="Google Shape;37;p2"/>
              <p:cNvSpPr/>
              <p:nvPr/>
            </p:nvSpPr>
            <p:spPr>
              <a:xfrm>
                <a:off x="2919650" y="2694575"/>
                <a:ext cx="81600" cy="98325"/>
              </a:xfrm>
              <a:custGeom>
                <a:avLst/>
                <a:gdLst/>
                <a:ahLst/>
                <a:cxnLst/>
                <a:rect l="l" t="t" r="r" b="b"/>
                <a:pathLst>
                  <a:path w="3264" h="3933" extrusionOk="0">
                    <a:moveTo>
                      <a:pt x="1790" y="1"/>
                    </a:moveTo>
                    <a:cubicBezTo>
                      <a:pt x="1727" y="1"/>
                      <a:pt x="1667" y="37"/>
                      <a:pt x="1639" y="98"/>
                    </a:cubicBezTo>
                    <a:cubicBezTo>
                      <a:pt x="1306" y="840"/>
                      <a:pt x="478" y="2299"/>
                      <a:pt x="36" y="2972"/>
                    </a:cubicBezTo>
                    <a:cubicBezTo>
                      <a:pt x="5" y="3018"/>
                      <a:pt x="0" y="3075"/>
                      <a:pt x="20" y="3125"/>
                    </a:cubicBezTo>
                    <a:cubicBezTo>
                      <a:pt x="39" y="3174"/>
                      <a:pt x="83" y="3211"/>
                      <a:pt x="135" y="3224"/>
                    </a:cubicBezTo>
                    <a:lnTo>
                      <a:pt x="3044" y="3928"/>
                    </a:lnTo>
                    <a:cubicBezTo>
                      <a:pt x="3056" y="3932"/>
                      <a:pt x="3070" y="3933"/>
                      <a:pt x="3082" y="3933"/>
                    </a:cubicBezTo>
                    <a:cubicBezTo>
                      <a:pt x="3157" y="3933"/>
                      <a:pt x="3225" y="3882"/>
                      <a:pt x="3240" y="3807"/>
                    </a:cubicBezTo>
                    <a:cubicBezTo>
                      <a:pt x="3263" y="3718"/>
                      <a:pt x="3208" y="3628"/>
                      <a:pt x="3119" y="3607"/>
                    </a:cubicBezTo>
                    <a:lnTo>
                      <a:pt x="438" y="2959"/>
                    </a:lnTo>
                    <a:cubicBezTo>
                      <a:pt x="904" y="2218"/>
                      <a:pt x="1621" y="944"/>
                      <a:pt x="1940" y="234"/>
                    </a:cubicBezTo>
                    <a:cubicBezTo>
                      <a:pt x="1978" y="150"/>
                      <a:pt x="1942" y="54"/>
                      <a:pt x="1858" y="15"/>
                    </a:cubicBezTo>
                    <a:cubicBezTo>
                      <a:pt x="1836" y="6"/>
                      <a:pt x="1813" y="1"/>
                      <a:pt x="17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2958700" y="2739075"/>
                <a:ext cx="37825" cy="108800"/>
              </a:xfrm>
              <a:custGeom>
                <a:avLst/>
                <a:gdLst/>
                <a:ahLst/>
                <a:cxnLst/>
                <a:rect l="l" t="t" r="r" b="b"/>
                <a:pathLst>
                  <a:path w="1513" h="4352" extrusionOk="0">
                    <a:moveTo>
                      <a:pt x="1329" y="1"/>
                    </a:moveTo>
                    <a:cubicBezTo>
                      <a:pt x="1258" y="1"/>
                      <a:pt x="1191" y="49"/>
                      <a:pt x="1170" y="121"/>
                    </a:cubicBezTo>
                    <a:lnTo>
                      <a:pt x="25" y="4141"/>
                    </a:lnTo>
                    <a:cubicBezTo>
                      <a:pt x="1" y="4229"/>
                      <a:pt x="51" y="4320"/>
                      <a:pt x="139" y="4346"/>
                    </a:cubicBezTo>
                    <a:cubicBezTo>
                      <a:pt x="155" y="4351"/>
                      <a:pt x="170" y="4352"/>
                      <a:pt x="185" y="4352"/>
                    </a:cubicBezTo>
                    <a:cubicBezTo>
                      <a:pt x="257" y="4352"/>
                      <a:pt x="323" y="4305"/>
                      <a:pt x="343" y="4231"/>
                    </a:cubicBezTo>
                    <a:lnTo>
                      <a:pt x="1488" y="211"/>
                    </a:lnTo>
                    <a:cubicBezTo>
                      <a:pt x="1513" y="124"/>
                      <a:pt x="1462" y="32"/>
                      <a:pt x="1374" y="7"/>
                    </a:cubicBezTo>
                    <a:cubicBezTo>
                      <a:pt x="1359" y="3"/>
                      <a:pt x="1344" y="1"/>
                      <a:pt x="13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2"/>
            <p:cNvGrpSpPr/>
            <p:nvPr/>
          </p:nvGrpSpPr>
          <p:grpSpPr>
            <a:xfrm>
              <a:off x="958275" y="3512538"/>
              <a:ext cx="98300" cy="106575"/>
              <a:chOff x="5007475" y="2174550"/>
              <a:chExt cx="98300" cy="106575"/>
            </a:xfrm>
          </p:grpSpPr>
          <p:sp>
            <p:nvSpPr>
              <p:cNvPr id="40" name="Google Shape;40;p2"/>
              <p:cNvSpPr/>
              <p:nvPr/>
            </p:nvSpPr>
            <p:spPr>
              <a:xfrm>
                <a:off x="5031450" y="2190525"/>
                <a:ext cx="44425" cy="71775"/>
              </a:xfrm>
              <a:custGeom>
                <a:avLst/>
                <a:gdLst/>
                <a:ahLst/>
                <a:cxnLst/>
                <a:rect l="l" t="t" r="r" b="b"/>
                <a:pathLst>
                  <a:path w="1777" h="2871" extrusionOk="0">
                    <a:moveTo>
                      <a:pt x="189" y="1"/>
                    </a:moveTo>
                    <a:cubicBezTo>
                      <a:pt x="154" y="1"/>
                      <a:pt x="118" y="12"/>
                      <a:pt x="88" y="34"/>
                    </a:cubicBezTo>
                    <a:cubicBezTo>
                      <a:pt x="14" y="90"/>
                      <a:pt x="1" y="194"/>
                      <a:pt x="56" y="267"/>
                    </a:cubicBezTo>
                    <a:cubicBezTo>
                      <a:pt x="636" y="1029"/>
                      <a:pt x="1100" y="1869"/>
                      <a:pt x="1435" y="2764"/>
                    </a:cubicBezTo>
                    <a:cubicBezTo>
                      <a:pt x="1460" y="2830"/>
                      <a:pt x="1524" y="2871"/>
                      <a:pt x="1591" y="2871"/>
                    </a:cubicBezTo>
                    <a:cubicBezTo>
                      <a:pt x="1610" y="2871"/>
                      <a:pt x="1630" y="2869"/>
                      <a:pt x="1648" y="2860"/>
                    </a:cubicBezTo>
                    <a:cubicBezTo>
                      <a:pt x="1733" y="2828"/>
                      <a:pt x="1777" y="2733"/>
                      <a:pt x="1746" y="2648"/>
                    </a:cubicBezTo>
                    <a:cubicBezTo>
                      <a:pt x="1398" y="1723"/>
                      <a:pt x="919" y="854"/>
                      <a:pt x="319" y="66"/>
                    </a:cubicBezTo>
                    <a:cubicBezTo>
                      <a:pt x="287" y="23"/>
                      <a:pt x="238" y="1"/>
                      <a:pt x="1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5025175" y="2196175"/>
                <a:ext cx="61675" cy="60900"/>
              </a:xfrm>
              <a:custGeom>
                <a:avLst/>
                <a:gdLst/>
                <a:ahLst/>
                <a:cxnLst/>
                <a:rect l="l" t="t" r="r" b="b"/>
                <a:pathLst>
                  <a:path w="2467" h="2436" extrusionOk="0">
                    <a:moveTo>
                      <a:pt x="2286" y="0"/>
                    </a:moveTo>
                    <a:cubicBezTo>
                      <a:pt x="2243" y="0"/>
                      <a:pt x="2201" y="16"/>
                      <a:pt x="2169" y="48"/>
                    </a:cubicBezTo>
                    <a:lnTo>
                      <a:pt x="66" y="2153"/>
                    </a:lnTo>
                    <a:cubicBezTo>
                      <a:pt x="1" y="2219"/>
                      <a:pt x="1" y="2323"/>
                      <a:pt x="66" y="2387"/>
                    </a:cubicBezTo>
                    <a:cubicBezTo>
                      <a:pt x="97" y="2420"/>
                      <a:pt x="140" y="2435"/>
                      <a:pt x="182" y="2435"/>
                    </a:cubicBezTo>
                    <a:cubicBezTo>
                      <a:pt x="225" y="2435"/>
                      <a:pt x="266" y="2420"/>
                      <a:pt x="299" y="2387"/>
                    </a:cubicBezTo>
                    <a:lnTo>
                      <a:pt x="2403" y="283"/>
                    </a:lnTo>
                    <a:cubicBezTo>
                      <a:pt x="2466" y="217"/>
                      <a:pt x="2466" y="112"/>
                      <a:pt x="2403" y="48"/>
                    </a:cubicBezTo>
                    <a:cubicBezTo>
                      <a:pt x="2370" y="16"/>
                      <a:pt x="2328" y="0"/>
                      <a:pt x="2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5007475" y="2214325"/>
                <a:ext cx="98300" cy="27000"/>
              </a:xfrm>
              <a:custGeom>
                <a:avLst/>
                <a:gdLst/>
                <a:ahLst/>
                <a:cxnLst/>
                <a:rect l="l" t="t" r="r" b="b"/>
                <a:pathLst>
                  <a:path w="3932" h="1080" extrusionOk="0">
                    <a:moveTo>
                      <a:pt x="175" y="0"/>
                    </a:moveTo>
                    <a:cubicBezTo>
                      <a:pt x="94" y="0"/>
                      <a:pt x="22" y="62"/>
                      <a:pt x="12" y="145"/>
                    </a:cubicBezTo>
                    <a:cubicBezTo>
                      <a:pt x="0" y="237"/>
                      <a:pt x="65" y="320"/>
                      <a:pt x="156" y="330"/>
                    </a:cubicBezTo>
                    <a:cubicBezTo>
                      <a:pt x="1351" y="477"/>
                      <a:pt x="2543" y="726"/>
                      <a:pt x="3699" y="1073"/>
                    </a:cubicBezTo>
                    <a:cubicBezTo>
                      <a:pt x="3714" y="1076"/>
                      <a:pt x="3730" y="1079"/>
                      <a:pt x="3746" y="1079"/>
                    </a:cubicBezTo>
                    <a:cubicBezTo>
                      <a:pt x="3816" y="1079"/>
                      <a:pt x="3882" y="1033"/>
                      <a:pt x="3905" y="961"/>
                    </a:cubicBezTo>
                    <a:cubicBezTo>
                      <a:pt x="3931" y="875"/>
                      <a:pt x="3882" y="782"/>
                      <a:pt x="3794" y="756"/>
                    </a:cubicBezTo>
                    <a:cubicBezTo>
                      <a:pt x="2622" y="404"/>
                      <a:pt x="1410" y="150"/>
                      <a:pt x="196" y="1"/>
                    </a:cubicBezTo>
                    <a:cubicBezTo>
                      <a:pt x="189" y="0"/>
                      <a:pt x="182" y="0"/>
                      <a:pt x="1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038725" y="2174550"/>
                <a:ext cx="34700" cy="106575"/>
              </a:xfrm>
              <a:custGeom>
                <a:avLst/>
                <a:gdLst/>
                <a:ahLst/>
                <a:cxnLst/>
                <a:rect l="l" t="t" r="r" b="b"/>
                <a:pathLst>
                  <a:path w="1388" h="4263" extrusionOk="0">
                    <a:moveTo>
                      <a:pt x="1203" y="1"/>
                    </a:moveTo>
                    <a:cubicBezTo>
                      <a:pt x="1130" y="1"/>
                      <a:pt x="1064" y="51"/>
                      <a:pt x="1044" y="124"/>
                    </a:cubicBezTo>
                    <a:lnTo>
                      <a:pt x="23" y="4056"/>
                    </a:lnTo>
                    <a:cubicBezTo>
                      <a:pt x="1" y="4143"/>
                      <a:pt x="54" y="4234"/>
                      <a:pt x="142" y="4257"/>
                    </a:cubicBezTo>
                    <a:cubicBezTo>
                      <a:pt x="157" y="4261"/>
                      <a:pt x="170" y="4262"/>
                      <a:pt x="184" y="4262"/>
                    </a:cubicBezTo>
                    <a:cubicBezTo>
                      <a:pt x="258" y="4262"/>
                      <a:pt x="325" y="4213"/>
                      <a:pt x="343" y="4140"/>
                    </a:cubicBezTo>
                    <a:lnTo>
                      <a:pt x="1366" y="208"/>
                    </a:lnTo>
                    <a:cubicBezTo>
                      <a:pt x="1388" y="121"/>
                      <a:pt x="1334" y="30"/>
                      <a:pt x="1246" y="7"/>
                    </a:cubicBezTo>
                    <a:cubicBezTo>
                      <a:pt x="1232" y="3"/>
                      <a:pt x="1217" y="1"/>
                      <a:pt x="1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734359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4"/>
        <p:cNvGrpSpPr/>
        <p:nvPr/>
      </p:nvGrpSpPr>
      <p:grpSpPr>
        <a:xfrm>
          <a:off x="0" y="0"/>
          <a:ext cx="0" cy="0"/>
          <a:chOff x="0" y="0"/>
          <a:chExt cx="0" cy="0"/>
        </a:xfrm>
      </p:grpSpPr>
      <p:grpSp>
        <p:nvGrpSpPr>
          <p:cNvPr id="45" name="Google Shape;45;p3"/>
          <p:cNvGrpSpPr/>
          <p:nvPr/>
        </p:nvGrpSpPr>
        <p:grpSpPr>
          <a:xfrm>
            <a:off x="279168" y="281733"/>
            <a:ext cx="11633433" cy="6297800"/>
            <a:chOff x="209375" y="211300"/>
            <a:chExt cx="8725075" cy="4723350"/>
          </a:xfrm>
        </p:grpSpPr>
        <p:grpSp>
          <p:nvGrpSpPr>
            <p:cNvPr id="46" name="Google Shape;46;p3"/>
            <p:cNvGrpSpPr/>
            <p:nvPr/>
          </p:nvGrpSpPr>
          <p:grpSpPr>
            <a:xfrm>
              <a:off x="209375" y="211300"/>
              <a:ext cx="8725075" cy="4720800"/>
              <a:chOff x="209375" y="211300"/>
              <a:chExt cx="8725075" cy="4720800"/>
            </a:xfrm>
          </p:grpSpPr>
          <p:sp>
            <p:nvSpPr>
              <p:cNvPr id="47" name="Google Shape;47;p3"/>
              <p:cNvSpPr/>
              <p:nvPr/>
            </p:nvSpPr>
            <p:spPr>
              <a:xfrm>
                <a:off x="209550" y="211300"/>
                <a:ext cx="8724900" cy="472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alpha val="2179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49" name="Google Shape;49;p3"/>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50" name="Google Shape;50;p3"/>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51" name="Google Shape;51;p3"/>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3"/>
          <p:cNvSpPr txBox="1">
            <a:spLocks noGrp="1"/>
          </p:cNvSpPr>
          <p:nvPr>
            <p:ph type="title"/>
          </p:nvPr>
        </p:nvSpPr>
        <p:spPr>
          <a:xfrm>
            <a:off x="3189200" y="3912300"/>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 name="Google Shape;58;p3"/>
          <p:cNvSpPr txBox="1">
            <a:spLocks noGrp="1"/>
          </p:cNvSpPr>
          <p:nvPr>
            <p:ph type="title" idx="2" hasCustomPrompt="1"/>
          </p:nvPr>
        </p:nvSpPr>
        <p:spPr>
          <a:xfrm>
            <a:off x="3995400" y="16541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9" name="Google Shape;59;p3"/>
          <p:cNvSpPr txBox="1">
            <a:spLocks noGrp="1"/>
          </p:cNvSpPr>
          <p:nvPr>
            <p:ph type="subTitle" idx="1"/>
          </p:nvPr>
        </p:nvSpPr>
        <p:spPr>
          <a:xfrm>
            <a:off x="3764667" y="5178900"/>
            <a:ext cx="4662800" cy="9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2133"/>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021921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60"/>
        <p:cNvGrpSpPr/>
        <p:nvPr/>
      </p:nvGrpSpPr>
      <p:grpSpPr>
        <a:xfrm>
          <a:off x="0" y="0"/>
          <a:ext cx="0" cy="0"/>
          <a:chOff x="0" y="0"/>
          <a:chExt cx="0" cy="0"/>
        </a:xfrm>
      </p:grpSpPr>
      <p:grpSp>
        <p:nvGrpSpPr>
          <p:cNvPr id="61" name="Google Shape;61;p4"/>
          <p:cNvGrpSpPr/>
          <p:nvPr/>
        </p:nvGrpSpPr>
        <p:grpSpPr>
          <a:xfrm>
            <a:off x="279168" y="281733"/>
            <a:ext cx="11633433" cy="6297800"/>
            <a:chOff x="209375" y="211300"/>
            <a:chExt cx="8725075" cy="4723350"/>
          </a:xfrm>
        </p:grpSpPr>
        <p:grpSp>
          <p:nvGrpSpPr>
            <p:cNvPr id="62" name="Google Shape;62;p4"/>
            <p:cNvGrpSpPr/>
            <p:nvPr/>
          </p:nvGrpSpPr>
          <p:grpSpPr>
            <a:xfrm>
              <a:off x="209375" y="211300"/>
              <a:ext cx="8725075" cy="4720800"/>
              <a:chOff x="209375" y="211300"/>
              <a:chExt cx="8725075" cy="4720800"/>
            </a:xfrm>
          </p:grpSpPr>
          <p:sp>
            <p:nvSpPr>
              <p:cNvPr id="63" name="Google Shape;63;p4"/>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4"/>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65" name="Google Shape;65;p4"/>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66" name="Google Shape;66;p4"/>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67" name="Google Shape;67;p4"/>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4"/>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 name="Google Shape;73;p4"/>
          <p:cNvSpPr txBox="1">
            <a:spLocks noGrp="1"/>
          </p:cNvSpPr>
          <p:nvPr>
            <p:ph type="title"/>
          </p:nvPr>
        </p:nvSpPr>
        <p:spPr>
          <a:xfrm>
            <a:off x="960000" y="546531"/>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4"/>
          <p:cNvSpPr txBox="1">
            <a:spLocks noGrp="1"/>
          </p:cNvSpPr>
          <p:nvPr>
            <p:ph type="body" idx="1"/>
          </p:nvPr>
        </p:nvSpPr>
        <p:spPr>
          <a:xfrm>
            <a:off x="960000" y="1365159"/>
            <a:ext cx="10272000" cy="4880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AutoNum type="arabicPeriod"/>
              <a:defRPr sz="1600">
                <a:solidFill>
                  <a:srgbClr val="434343"/>
                </a:solidFill>
              </a:defRPr>
            </a:lvl1pPr>
            <a:lvl2pPr marL="1219170" lvl="1" indent="-440256" rtl="0">
              <a:lnSpc>
                <a:spcPct val="115000"/>
              </a:lnSpc>
              <a:spcBef>
                <a:spcPts val="2133"/>
              </a:spcBef>
              <a:spcAft>
                <a:spcPts val="0"/>
              </a:spcAft>
              <a:buClr>
                <a:srgbClr val="434343"/>
              </a:buClr>
              <a:buSzPts val="1600"/>
              <a:buAutoNum type="alphaLcPeriod"/>
              <a:defRPr>
                <a:solidFill>
                  <a:srgbClr val="434343"/>
                </a:solidFill>
              </a:defRPr>
            </a:lvl2pPr>
            <a:lvl3pPr marL="1828754" lvl="2" indent="-440256" rtl="0">
              <a:lnSpc>
                <a:spcPct val="115000"/>
              </a:lnSpc>
              <a:spcBef>
                <a:spcPts val="2133"/>
              </a:spcBef>
              <a:spcAft>
                <a:spcPts val="0"/>
              </a:spcAft>
              <a:buClr>
                <a:srgbClr val="434343"/>
              </a:buClr>
              <a:buSzPts val="1600"/>
              <a:buAutoNum type="romanLcPeriod"/>
              <a:defRPr>
                <a:solidFill>
                  <a:srgbClr val="434343"/>
                </a:solidFill>
              </a:defRPr>
            </a:lvl3pPr>
            <a:lvl4pPr marL="2438339" lvl="3" indent="-440256" rtl="0">
              <a:lnSpc>
                <a:spcPct val="115000"/>
              </a:lnSpc>
              <a:spcBef>
                <a:spcPts val="2133"/>
              </a:spcBef>
              <a:spcAft>
                <a:spcPts val="0"/>
              </a:spcAft>
              <a:buClr>
                <a:srgbClr val="434343"/>
              </a:buClr>
              <a:buSzPts val="1600"/>
              <a:buAutoNum type="arabicPeriod"/>
              <a:defRPr>
                <a:solidFill>
                  <a:srgbClr val="434343"/>
                </a:solidFill>
              </a:defRPr>
            </a:lvl4pPr>
            <a:lvl5pPr marL="3047924" lvl="4" indent="-440256" rtl="0">
              <a:lnSpc>
                <a:spcPct val="115000"/>
              </a:lnSpc>
              <a:spcBef>
                <a:spcPts val="2133"/>
              </a:spcBef>
              <a:spcAft>
                <a:spcPts val="0"/>
              </a:spcAft>
              <a:buClr>
                <a:srgbClr val="434343"/>
              </a:buClr>
              <a:buSzPts val="1600"/>
              <a:buAutoNum type="alphaLcPeriod"/>
              <a:defRPr>
                <a:solidFill>
                  <a:srgbClr val="434343"/>
                </a:solidFill>
              </a:defRPr>
            </a:lvl5pPr>
            <a:lvl6pPr marL="3657509" lvl="5" indent="-440256" rtl="0">
              <a:lnSpc>
                <a:spcPct val="115000"/>
              </a:lnSpc>
              <a:spcBef>
                <a:spcPts val="2133"/>
              </a:spcBef>
              <a:spcAft>
                <a:spcPts val="0"/>
              </a:spcAft>
              <a:buClr>
                <a:srgbClr val="434343"/>
              </a:buClr>
              <a:buSzPts val="1600"/>
              <a:buAutoNum type="romanLcPeriod"/>
              <a:defRPr>
                <a:solidFill>
                  <a:srgbClr val="434343"/>
                </a:solidFill>
              </a:defRPr>
            </a:lvl6pPr>
            <a:lvl7pPr marL="4267093" lvl="6" indent="-440256" rtl="0">
              <a:lnSpc>
                <a:spcPct val="115000"/>
              </a:lnSpc>
              <a:spcBef>
                <a:spcPts val="2133"/>
              </a:spcBef>
              <a:spcAft>
                <a:spcPts val="0"/>
              </a:spcAft>
              <a:buClr>
                <a:srgbClr val="434343"/>
              </a:buClr>
              <a:buSzPts val="1600"/>
              <a:buAutoNum type="arabicPeriod"/>
              <a:defRPr>
                <a:solidFill>
                  <a:srgbClr val="434343"/>
                </a:solidFill>
              </a:defRPr>
            </a:lvl7pPr>
            <a:lvl8pPr marL="4876678" lvl="7" indent="-440256" rtl="0">
              <a:lnSpc>
                <a:spcPct val="115000"/>
              </a:lnSpc>
              <a:spcBef>
                <a:spcPts val="2133"/>
              </a:spcBef>
              <a:spcAft>
                <a:spcPts val="0"/>
              </a:spcAft>
              <a:buClr>
                <a:srgbClr val="434343"/>
              </a:buClr>
              <a:buSzPts val="1600"/>
              <a:buAutoNum type="alphaLcPeriod"/>
              <a:defRPr>
                <a:solidFill>
                  <a:srgbClr val="434343"/>
                </a:solidFill>
              </a:defRPr>
            </a:lvl8pPr>
            <a:lvl9pPr marL="5486263" lvl="8" indent="-440256" rtl="0">
              <a:lnSpc>
                <a:spcPct val="115000"/>
              </a:lnSpc>
              <a:spcBef>
                <a:spcPts val="2133"/>
              </a:spcBef>
              <a:spcAft>
                <a:spcPts val="2133"/>
              </a:spcAft>
              <a:buClr>
                <a:srgbClr val="434343"/>
              </a:buClr>
              <a:buSzPts val="1600"/>
              <a:buAutoNum type="romanLcPeriod"/>
              <a:defRPr>
                <a:solidFill>
                  <a:srgbClr val="434343"/>
                </a:solidFill>
              </a:defRPr>
            </a:lvl9pPr>
          </a:lstStyle>
          <a:p>
            <a:endParaRPr/>
          </a:p>
        </p:txBody>
      </p:sp>
      <p:cxnSp>
        <p:nvCxnSpPr>
          <p:cNvPr id="75" name="Google Shape;75;p4"/>
          <p:cNvCxnSpPr/>
          <p:nvPr/>
        </p:nvCxnSpPr>
        <p:spPr>
          <a:xfrm>
            <a:off x="1101233" y="1340067"/>
            <a:ext cx="1612400" cy="0"/>
          </a:xfrm>
          <a:prstGeom prst="straightConnector1">
            <a:avLst/>
          </a:prstGeom>
          <a:noFill/>
          <a:ln w="19050" cap="flat" cmpd="sng">
            <a:solidFill>
              <a:schemeClr val="dk2"/>
            </a:solidFill>
            <a:prstDash val="lgDash"/>
            <a:round/>
            <a:headEnd type="none" w="med" len="med"/>
            <a:tailEnd type="none" w="med" len="med"/>
          </a:ln>
        </p:spPr>
      </p:cxnSp>
    </p:spTree>
    <p:extLst>
      <p:ext uri="{BB962C8B-B14F-4D97-AF65-F5344CB8AC3E}">
        <p14:creationId xmlns:p14="http://schemas.microsoft.com/office/powerpoint/2010/main" val="295924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76"/>
        <p:cNvGrpSpPr/>
        <p:nvPr/>
      </p:nvGrpSpPr>
      <p:grpSpPr>
        <a:xfrm>
          <a:off x="0" y="0"/>
          <a:ext cx="0" cy="0"/>
          <a:chOff x="0" y="0"/>
          <a:chExt cx="0" cy="0"/>
        </a:xfrm>
      </p:grpSpPr>
      <p:grpSp>
        <p:nvGrpSpPr>
          <p:cNvPr id="77" name="Google Shape;77;p5"/>
          <p:cNvGrpSpPr/>
          <p:nvPr/>
        </p:nvGrpSpPr>
        <p:grpSpPr>
          <a:xfrm>
            <a:off x="279168" y="281733"/>
            <a:ext cx="11633433" cy="6297800"/>
            <a:chOff x="209375" y="211300"/>
            <a:chExt cx="8725075" cy="4723350"/>
          </a:xfrm>
        </p:grpSpPr>
        <p:grpSp>
          <p:nvGrpSpPr>
            <p:cNvPr id="78" name="Google Shape;78;p5"/>
            <p:cNvGrpSpPr/>
            <p:nvPr/>
          </p:nvGrpSpPr>
          <p:grpSpPr>
            <a:xfrm>
              <a:off x="209375" y="211300"/>
              <a:ext cx="8725075" cy="4720800"/>
              <a:chOff x="209375" y="211300"/>
              <a:chExt cx="8725075" cy="4720800"/>
            </a:xfrm>
          </p:grpSpPr>
          <p:sp>
            <p:nvSpPr>
              <p:cNvPr id="79" name="Google Shape;79;p5"/>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81" name="Google Shape;81;p5"/>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82" name="Google Shape;82;p5"/>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83" name="Google Shape;83;p5"/>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89;p5"/>
          <p:cNvSpPr txBox="1">
            <a:spLocks noGrp="1"/>
          </p:cNvSpPr>
          <p:nvPr>
            <p:ph type="subTitle" idx="1"/>
          </p:nvPr>
        </p:nvSpPr>
        <p:spPr>
          <a:xfrm>
            <a:off x="1721033" y="3667433"/>
            <a:ext cx="3876800" cy="83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Bebas Neue"/>
              <a:buNone/>
              <a:defRPr sz="2667">
                <a:latin typeface="Bevan"/>
                <a:ea typeface="Bevan"/>
                <a:cs typeface="Bevan"/>
                <a:sym typeface="Bevan"/>
              </a:defRPr>
            </a:lvl1pPr>
            <a:lvl2pPr lvl="1" algn="ctr">
              <a:lnSpc>
                <a:spcPct val="100000"/>
              </a:lnSpc>
              <a:spcBef>
                <a:spcPts val="2133"/>
              </a:spcBef>
              <a:spcAft>
                <a:spcPts val="0"/>
              </a:spcAft>
              <a:buSzPts val="16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6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6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6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6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6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6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6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2"/>
          </p:nvPr>
        </p:nvSpPr>
        <p:spPr>
          <a:xfrm>
            <a:off x="6594200" y="3667433"/>
            <a:ext cx="3876800" cy="83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ebas Neue"/>
              <a:buNone/>
              <a:defRPr sz="2667">
                <a:latin typeface="Bevan"/>
                <a:ea typeface="Bevan"/>
                <a:cs typeface="Bevan"/>
                <a:sym typeface="Bevan"/>
              </a:defRPr>
            </a:lvl1pPr>
            <a:lvl2pPr lvl="1" algn="ctr" rtl="0">
              <a:lnSpc>
                <a:spcPct val="100000"/>
              </a:lnSpc>
              <a:spcBef>
                <a:spcPts val="2133"/>
              </a:spcBef>
              <a:spcAft>
                <a:spcPts val="0"/>
              </a:spcAft>
              <a:buSzPts val="16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6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6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6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6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6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6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600"/>
              <a:buFont typeface="Bebas Neue"/>
              <a:buNone/>
              <a:defRPr>
                <a:latin typeface="Bebas Neue"/>
                <a:ea typeface="Bebas Neue"/>
                <a:cs typeface="Bebas Neue"/>
                <a:sym typeface="Bebas Neue"/>
              </a:defRPr>
            </a:lvl9pPr>
          </a:lstStyle>
          <a:p>
            <a:endParaRPr/>
          </a:p>
        </p:txBody>
      </p:sp>
      <p:sp>
        <p:nvSpPr>
          <p:cNvPr id="91" name="Google Shape;91;p5"/>
          <p:cNvSpPr txBox="1">
            <a:spLocks noGrp="1"/>
          </p:cNvSpPr>
          <p:nvPr>
            <p:ph type="subTitle" idx="3"/>
          </p:nvPr>
        </p:nvSpPr>
        <p:spPr>
          <a:xfrm>
            <a:off x="1915833" y="4380459"/>
            <a:ext cx="3487200" cy="11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160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2" name="Google Shape;92;p5"/>
          <p:cNvSpPr txBox="1">
            <a:spLocks noGrp="1"/>
          </p:cNvSpPr>
          <p:nvPr>
            <p:ph type="subTitle" idx="4"/>
          </p:nvPr>
        </p:nvSpPr>
        <p:spPr>
          <a:xfrm>
            <a:off x="6788907" y="4380459"/>
            <a:ext cx="3487200" cy="114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160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3" name="Google Shape;93;p5"/>
          <p:cNvSpPr txBox="1">
            <a:spLocks noGrp="1"/>
          </p:cNvSpPr>
          <p:nvPr>
            <p:ph type="title"/>
          </p:nvPr>
        </p:nvSpPr>
        <p:spPr>
          <a:xfrm>
            <a:off x="960000" y="546533"/>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4" name="Google Shape;94;p5"/>
          <p:cNvCxnSpPr/>
          <p:nvPr/>
        </p:nvCxnSpPr>
        <p:spPr>
          <a:xfrm>
            <a:off x="1101233" y="1340067"/>
            <a:ext cx="1612400" cy="0"/>
          </a:xfrm>
          <a:prstGeom prst="straightConnector1">
            <a:avLst/>
          </a:prstGeom>
          <a:noFill/>
          <a:ln w="19050" cap="flat" cmpd="sng">
            <a:solidFill>
              <a:schemeClr val="dk2"/>
            </a:solidFill>
            <a:prstDash val="lgDash"/>
            <a:round/>
            <a:headEnd type="none" w="med" len="med"/>
            <a:tailEnd type="none" w="med" len="med"/>
          </a:ln>
        </p:spPr>
      </p:cxnSp>
    </p:spTree>
    <p:extLst>
      <p:ext uri="{BB962C8B-B14F-4D97-AF65-F5344CB8AC3E}">
        <p14:creationId xmlns:p14="http://schemas.microsoft.com/office/powerpoint/2010/main" val="551548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10"/>
        <p:cNvGrpSpPr/>
        <p:nvPr/>
      </p:nvGrpSpPr>
      <p:grpSpPr>
        <a:xfrm>
          <a:off x="0" y="0"/>
          <a:ext cx="0" cy="0"/>
          <a:chOff x="0" y="0"/>
          <a:chExt cx="0" cy="0"/>
        </a:xfrm>
      </p:grpSpPr>
      <p:grpSp>
        <p:nvGrpSpPr>
          <p:cNvPr id="111" name="Google Shape;111;p7"/>
          <p:cNvGrpSpPr/>
          <p:nvPr/>
        </p:nvGrpSpPr>
        <p:grpSpPr>
          <a:xfrm>
            <a:off x="279168" y="281733"/>
            <a:ext cx="11633433" cy="6297800"/>
            <a:chOff x="209375" y="211300"/>
            <a:chExt cx="8725075" cy="4723350"/>
          </a:xfrm>
        </p:grpSpPr>
        <p:grpSp>
          <p:nvGrpSpPr>
            <p:cNvPr id="112" name="Google Shape;112;p7"/>
            <p:cNvGrpSpPr/>
            <p:nvPr/>
          </p:nvGrpSpPr>
          <p:grpSpPr>
            <a:xfrm>
              <a:off x="209375" y="211300"/>
              <a:ext cx="8725075" cy="4720800"/>
              <a:chOff x="209375" y="211300"/>
              <a:chExt cx="8725075" cy="4720800"/>
            </a:xfrm>
          </p:grpSpPr>
          <p:sp>
            <p:nvSpPr>
              <p:cNvPr id="113" name="Google Shape;113;p7"/>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15" name="Google Shape;115;p7"/>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16" name="Google Shape;116;p7"/>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17" name="Google Shape;117;p7"/>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7"/>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7"/>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7"/>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3" name="Google Shape;123;p7"/>
          <p:cNvSpPr txBox="1">
            <a:spLocks noGrp="1"/>
          </p:cNvSpPr>
          <p:nvPr>
            <p:ph type="title"/>
          </p:nvPr>
        </p:nvSpPr>
        <p:spPr>
          <a:xfrm>
            <a:off x="960000" y="546533"/>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7"/>
          <p:cNvSpPr txBox="1">
            <a:spLocks noGrp="1"/>
          </p:cNvSpPr>
          <p:nvPr>
            <p:ph type="subTitle" idx="1"/>
          </p:nvPr>
        </p:nvSpPr>
        <p:spPr>
          <a:xfrm>
            <a:off x="2625200" y="2076200"/>
            <a:ext cx="6941600" cy="10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cxnSp>
        <p:nvCxnSpPr>
          <p:cNvPr id="125" name="Google Shape;125;p7"/>
          <p:cNvCxnSpPr/>
          <p:nvPr/>
        </p:nvCxnSpPr>
        <p:spPr>
          <a:xfrm>
            <a:off x="1101233" y="1340067"/>
            <a:ext cx="1612400" cy="0"/>
          </a:xfrm>
          <a:prstGeom prst="straightConnector1">
            <a:avLst/>
          </a:prstGeom>
          <a:noFill/>
          <a:ln w="19050" cap="flat" cmpd="sng">
            <a:solidFill>
              <a:schemeClr val="dk2"/>
            </a:solidFill>
            <a:prstDash val="lgDash"/>
            <a:round/>
            <a:headEnd type="none" w="med" len="med"/>
            <a:tailEnd type="none" w="med" len="med"/>
          </a:ln>
        </p:spPr>
      </p:cxnSp>
    </p:spTree>
    <p:extLst>
      <p:ext uri="{BB962C8B-B14F-4D97-AF65-F5344CB8AC3E}">
        <p14:creationId xmlns:p14="http://schemas.microsoft.com/office/powerpoint/2010/main" val="422783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26"/>
        <p:cNvGrpSpPr/>
        <p:nvPr/>
      </p:nvGrpSpPr>
      <p:grpSpPr>
        <a:xfrm>
          <a:off x="0" y="0"/>
          <a:ext cx="0" cy="0"/>
          <a:chOff x="0" y="0"/>
          <a:chExt cx="0" cy="0"/>
        </a:xfrm>
      </p:grpSpPr>
      <p:grpSp>
        <p:nvGrpSpPr>
          <p:cNvPr id="127" name="Google Shape;127;p8"/>
          <p:cNvGrpSpPr/>
          <p:nvPr/>
        </p:nvGrpSpPr>
        <p:grpSpPr>
          <a:xfrm>
            <a:off x="279168" y="281733"/>
            <a:ext cx="11633433" cy="6297800"/>
            <a:chOff x="209375" y="211300"/>
            <a:chExt cx="8725075" cy="4723350"/>
          </a:xfrm>
        </p:grpSpPr>
        <p:grpSp>
          <p:nvGrpSpPr>
            <p:cNvPr id="128" name="Google Shape;128;p8"/>
            <p:cNvGrpSpPr/>
            <p:nvPr/>
          </p:nvGrpSpPr>
          <p:grpSpPr>
            <a:xfrm>
              <a:off x="209375" y="211300"/>
              <a:ext cx="8725075" cy="4720800"/>
              <a:chOff x="209375" y="211300"/>
              <a:chExt cx="8725075" cy="4720800"/>
            </a:xfrm>
          </p:grpSpPr>
          <p:sp>
            <p:nvSpPr>
              <p:cNvPr id="129" name="Google Shape;129;p8"/>
              <p:cNvSpPr/>
              <p:nvPr/>
            </p:nvSpPr>
            <p:spPr>
              <a:xfrm>
                <a:off x="209550" y="211300"/>
                <a:ext cx="8724900" cy="4720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31" name="Google Shape;131;p8"/>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32" name="Google Shape;132;p8"/>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33" name="Google Shape;133;p8"/>
            <p:cNvSpPr/>
            <p:nvPr/>
          </p:nvSpPr>
          <p:spPr>
            <a:xfrm>
              <a:off x="309638" y="12983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309638" y="4856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309638" y="45491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309638" y="37364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309638" y="29237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309638" y="21110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9" name="Google Shape;139;p8"/>
          <p:cNvSpPr txBox="1">
            <a:spLocks noGrp="1"/>
          </p:cNvSpPr>
          <p:nvPr>
            <p:ph type="subTitle" idx="1"/>
          </p:nvPr>
        </p:nvSpPr>
        <p:spPr>
          <a:xfrm>
            <a:off x="3750200" y="4289767"/>
            <a:ext cx="4691600" cy="12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600"/>
              <a:buNone/>
              <a:defRPr sz="2400">
                <a:solidFill>
                  <a:schemeClr val="lt2"/>
                </a:solidFill>
              </a:defRPr>
            </a:lvl1pPr>
            <a:lvl2pPr lvl="1" algn="ctr" rtl="0">
              <a:lnSpc>
                <a:spcPct val="100000"/>
              </a:lnSpc>
              <a:spcBef>
                <a:spcPts val="2133"/>
              </a:spcBef>
              <a:spcAft>
                <a:spcPts val="0"/>
              </a:spcAft>
              <a:buClr>
                <a:schemeClr val="lt2"/>
              </a:buClr>
              <a:buSzPts val="1600"/>
              <a:buNone/>
              <a:defRPr>
                <a:solidFill>
                  <a:schemeClr val="lt2"/>
                </a:solidFill>
              </a:defRPr>
            </a:lvl2pPr>
            <a:lvl3pPr lvl="2" algn="ctr" rtl="0">
              <a:lnSpc>
                <a:spcPct val="100000"/>
              </a:lnSpc>
              <a:spcBef>
                <a:spcPts val="2133"/>
              </a:spcBef>
              <a:spcAft>
                <a:spcPts val="0"/>
              </a:spcAft>
              <a:buClr>
                <a:schemeClr val="lt2"/>
              </a:buClr>
              <a:buSzPts val="1600"/>
              <a:buNone/>
              <a:defRPr>
                <a:solidFill>
                  <a:schemeClr val="lt2"/>
                </a:solidFill>
              </a:defRPr>
            </a:lvl3pPr>
            <a:lvl4pPr lvl="3" algn="ctr" rtl="0">
              <a:lnSpc>
                <a:spcPct val="100000"/>
              </a:lnSpc>
              <a:spcBef>
                <a:spcPts val="2133"/>
              </a:spcBef>
              <a:spcAft>
                <a:spcPts val="0"/>
              </a:spcAft>
              <a:buClr>
                <a:schemeClr val="lt2"/>
              </a:buClr>
              <a:buSzPts val="1600"/>
              <a:buNone/>
              <a:defRPr>
                <a:solidFill>
                  <a:schemeClr val="lt2"/>
                </a:solidFill>
              </a:defRPr>
            </a:lvl4pPr>
            <a:lvl5pPr lvl="4" algn="ctr" rtl="0">
              <a:lnSpc>
                <a:spcPct val="100000"/>
              </a:lnSpc>
              <a:spcBef>
                <a:spcPts val="2133"/>
              </a:spcBef>
              <a:spcAft>
                <a:spcPts val="0"/>
              </a:spcAft>
              <a:buClr>
                <a:schemeClr val="lt2"/>
              </a:buClr>
              <a:buSzPts val="1600"/>
              <a:buNone/>
              <a:defRPr>
                <a:solidFill>
                  <a:schemeClr val="lt2"/>
                </a:solidFill>
              </a:defRPr>
            </a:lvl5pPr>
            <a:lvl6pPr lvl="5" algn="ctr" rtl="0">
              <a:lnSpc>
                <a:spcPct val="100000"/>
              </a:lnSpc>
              <a:spcBef>
                <a:spcPts val="2133"/>
              </a:spcBef>
              <a:spcAft>
                <a:spcPts val="0"/>
              </a:spcAft>
              <a:buClr>
                <a:schemeClr val="lt2"/>
              </a:buClr>
              <a:buSzPts val="1600"/>
              <a:buNone/>
              <a:defRPr>
                <a:solidFill>
                  <a:schemeClr val="lt2"/>
                </a:solidFill>
              </a:defRPr>
            </a:lvl6pPr>
            <a:lvl7pPr lvl="6" algn="ctr" rtl="0">
              <a:lnSpc>
                <a:spcPct val="100000"/>
              </a:lnSpc>
              <a:spcBef>
                <a:spcPts val="2133"/>
              </a:spcBef>
              <a:spcAft>
                <a:spcPts val="0"/>
              </a:spcAft>
              <a:buClr>
                <a:schemeClr val="lt2"/>
              </a:buClr>
              <a:buSzPts val="1600"/>
              <a:buNone/>
              <a:defRPr>
                <a:solidFill>
                  <a:schemeClr val="lt2"/>
                </a:solidFill>
              </a:defRPr>
            </a:lvl7pPr>
            <a:lvl8pPr lvl="7" algn="ctr" rtl="0">
              <a:lnSpc>
                <a:spcPct val="100000"/>
              </a:lnSpc>
              <a:spcBef>
                <a:spcPts val="2133"/>
              </a:spcBef>
              <a:spcAft>
                <a:spcPts val="0"/>
              </a:spcAft>
              <a:buClr>
                <a:schemeClr val="lt2"/>
              </a:buClr>
              <a:buSzPts val="1600"/>
              <a:buNone/>
              <a:defRPr>
                <a:solidFill>
                  <a:schemeClr val="lt2"/>
                </a:solidFill>
              </a:defRPr>
            </a:lvl8pPr>
            <a:lvl9pPr lvl="8" algn="ctr" rtl="0">
              <a:lnSpc>
                <a:spcPct val="100000"/>
              </a:lnSpc>
              <a:spcBef>
                <a:spcPts val="2133"/>
              </a:spcBef>
              <a:spcAft>
                <a:spcPts val="2133"/>
              </a:spcAft>
              <a:buClr>
                <a:schemeClr val="lt2"/>
              </a:buClr>
              <a:buSzPts val="1600"/>
              <a:buNone/>
              <a:defRPr>
                <a:solidFill>
                  <a:schemeClr val="lt2"/>
                </a:solidFill>
              </a:defRPr>
            </a:lvl9pPr>
          </a:lstStyle>
          <a:p>
            <a:endParaRPr/>
          </a:p>
        </p:txBody>
      </p:sp>
      <p:sp>
        <p:nvSpPr>
          <p:cNvPr id="140" name="Google Shape;140;p8"/>
          <p:cNvSpPr txBox="1">
            <a:spLocks noGrp="1"/>
          </p:cNvSpPr>
          <p:nvPr>
            <p:ph type="title"/>
          </p:nvPr>
        </p:nvSpPr>
        <p:spPr>
          <a:xfrm>
            <a:off x="1850800" y="1689033"/>
            <a:ext cx="8490400" cy="22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4800"/>
              <a:buNone/>
              <a:defRPr sz="6133">
                <a:solidFill>
                  <a:schemeClr val="lt2"/>
                </a:solidFill>
              </a:defRPr>
            </a:lvl1pPr>
            <a:lvl2pPr lvl="1">
              <a:spcBef>
                <a:spcPts val="0"/>
              </a:spcBef>
              <a:spcAft>
                <a:spcPts val="0"/>
              </a:spcAft>
              <a:buClr>
                <a:schemeClr val="lt2"/>
              </a:buClr>
              <a:buSzPts val="4800"/>
              <a:buNone/>
              <a:defRPr sz="6400">
                <a:solidFill>
                  <a:schemeClr val="lt2"/>
                </a:solidFill>
              </a:defRPr>
            </a:lvl2pPr>
            <a:lvl3pPr lvl="2">
              <a:spcBef>
                <a:spcPts val="0"/>
              </a:spcBef>
              <a:spcAft>
                <a:spcPts val="0"/>
              </a:spcAft>
              <a:buClr>
                <a:schemeClr val="lt2"/>
              </a:buClr>
              <a:buSzPts val="4800"/>
              <a:buNone/>
              <a:defRPr sz="6400">
                <a:solidFill>
                  <a:schemeClr val="lt2"/>
                </a:solidFill>
              </a:defRPr>
            </a:lvl3pPr>
            <a:lvl4pPr lvl="3">
              <a:spcBef>
                <a:spcPts val="0"/>
              </a:spcBef>
              <a:spcAft>
                <a:spcPts val="0"/>
              </a:spcAft>
              <a:buClr>
                <a:schemeClr val="lt2"/>
              </a:buClr>
              <a:buSzPts val="4800"/>
              <a:buNone/>
              <a:defRPr sz="6400">
                <a:solidFill>
                  <a:schemeClr val="lt2"/>
                </a:solidFill>
              </a:defRPr>
            </a:lvl4pPr>
            <a:lvl5pPr lvl="4">
              <a:spcBef>
                <a:spcPts val="0"/>
              </a:spcBef>
              <a:spcAft>
                <a:spcPts val="0"/>
              </a:spcAft>
              <a:buClr>
                <a:schemeClr val="lt2"/>
              </a:buClr>
              <a:buSzPts val="4800"/>
              <a:buNone/>
              <a:defRPr sz="6400">
                <a:solidFill>
                  <a:schemeClr val="lt2"/>
                </a:solidFill>
              </a:defRPr>
            </a:lvl5pPr>
            <a:lvl6pPr lvl="5">
              <a:spcBef>
                <a:spcPts val="0"/>
              </a:spcBef>
              <a:spcAft>
                <a:spcPts val="0"/>
              </a:spcAft>
              <a:buClr>
                <a:schemeClr val="lt2"/>
              </a:buClr>
              <a:buSzPts val="4800"/>
              <a:buNone/>
              <a:defRPr sz="6400">
                <a:solidFill>
                  <a:schemeClr val="lt2"/>
                </a:solidFill>
              </a:defRPr>
            </a:lvl6pPr>
            <a:lvl7pPr lvl="6">
              <a:spcBef>
                <a:spcPts val="0"/>
              </a:spcBef>
              <a:spcAft>
                <a:spcPts val="0"/>
              </a:spcAft>
              <a:buClr>
                <a:schemeClr val="lt2"/>
              </a:buClr>
              <a:buSzPts val="4800"/>
              <a:buNone/>
              <a:defRPr sz="6400">
                <a:solidFill>
                  <a:schemeClr val="lt2"/>
                </a:solidFill>
              </a:defRPr>
            </a:lvl7pPr>
            <a:lvl8pPr lvl="7">
              <a:spcBef>
                <a:spcPts val="0"/>
              </a:spcBef>
              <a:spcAft>
                <a:spcPts val="0"/>
              </a:spcAft>
              <a:buClr>
                <a:schemeClr val="lt2"/>
              </a:buClr>
              <a:buSzPts val="4800"/>
              <a:buNone/>
              <a:defRPr sz="6400">
                <a:solidFill>
                  <a:schemeClr val="lt2"/>
                </a:solidFill>
              </a:defRPr>
            </a:lvl8pPr>
            <a:lvl9pPr lvl="8">
              <a:spcBef>
                <a:spcPts val="0"/>
              </a:spcBef>
              <a:spcAft>
                <a:spcPts val="0"/>
              </a:spcAft>
              <a:buClr>
                <a:schemeClr val="lt2"/>
              </a:buClr>
              <a:buSzPts val="4800"/>
              <a:buNone/>
              <a:defRPr sz="6400">
                <a:solidFill>
                  <a:schemeClr val="lt2"/>
                </a:solidFill>
              </a:defRPr>
            </a:lvl9pPr>
          </a:lstStyle>
          <a:p>
            <a:endParaRPr/>
          </a:p>
        </p:txBody>
      </p:sp>
    </p:spTree>
    <p:extLst>
      <p:ext uri="{BB962C8B-B14F-4D97-AF65-F5344CB8AC3E}">
        <p14:creationId xmlns:p14="http://schemas.microsoft.com/office/powerpoint/2010/main" val="424982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141"/>
        <p:cNvGrpSpPr/>
        <p:nvPr/>
      </p:nvGrpSpPr>
      <p:grpSpPr>
        <a:xfrm>
          <a:off x="0" y="0"/>
          <a:ext cx="0" cy="0"/>
          <a:chOff x="0" y="0"/>
          <a:chExt cx="0" cy="0"/>
        </a:xfrm>
      </p:grpSpPr>
      <p:grpSp>
        <p:nvGrpSpPr>
          <p:cNvPr id="142" name="Google Shape;142;p9"/>
          <p:cNvGrpSpPr/>
          <p:nvPr/>
        </p:nvGrpSpPr>
        <p:grpSpPr>
          <a:xfrm>
            <a:off x="279168" y="281733"/>
            <a:ext cx="11633433" cy="6297800"/>
            <a:chOff x="209375" y="211300"/>
            <a:chExt cx="8725075" cy="4723350"/>
          </a:xfrm>
        </p:grpSpPr>
        <p:grpSp>
          <p:nvGrpSpPr>
            <p:cNvPr id="143" name="Google Shape;143;p9"/>
            <p:cNvGrpSpPr/>
            <p:nvPr/>
          </p:nvGrpSpPr>
          <p:grpSpPr>
            <a:xfrm>
              <a:off x="209375" y="211300"/>
              <a:ext cx="8725075" cy="4720800"/>
              <a:chOff x="209375" y="211300"/>
              <a:chExt cx="8725075" cy="4720800"/>
            </a:xfrm>
          </p:grpSpPr>
          <p:sp>
            <p:nvSpPr>
              <p:cNvPr id="144" name="Google Shape;144;p9"/>
              <p:cNvSpPr/>
              <p:nvPr/>
            </p:nvSpPr>
            <p:spPr>
              <a:xfrm>
                <a:off x="209550" y="211300"/>
                <a:ext cx="8724900" cy="4720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46" name="Google Shape;146;p9"/>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147" name="Google Shape;147;p9"/>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148" name="Google Shape;148;p9"/>
            <p:cNvSpPr/>
            <p:nvPr/>
          </p:nvSpPr>
          <p:spPr>
            <a:xfrm>
              <a:off x="309638" y="12983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9"/>
            <p:cNvSpPr/>
            <p:nvPr/>
          </p:nvSpPr>
          <p:spPr>
            <a:xfrm>
              <a:off x="309638" y="4856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9"/>
            <p:cNvSpPr/>
            <p:nvPr/>
          </p:nvSpPr>
          <p:spPr>
            <a:xfrm>
              <a:off x="309638" y="45491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9"/>
            <p:cNvSpPr/>
            <p:nvPr/>
          </p:nvSpPr>
          <p:spPr>
            <a:xfrm>
              <a:off x="309638" y="37364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9"/>
            <p:cNvSpPr/>
            <p:nvPr/>
          </p:nvSpPr>
          <p:spPr>
            <a:xfrm>
              <a:off x="309638" y="29237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9"/>
            <p:cNvSpPr/>
            <p:nvPr/>
          </p:nvSpPr>
          <p:spPr>
            <a:xfrm>
              <a:off x="309638" y="21110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9"/>
          <p:cNvSpPr txBox="1">
            <a:spLocks noGrp="1"/>
          </p:cNvSpPr>
          <p:nvPr>
            <p:ph type="title"/>
          </p:nvPr>
        </p:nvSpPr>
        <p:spPr>
          <a:xfrm>
            <a:off x="3189233" y="2372000"/>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endParaRPr/>
          </a:p>
        </p:txBody>
      </p:sp>
      <p:sp>
        <p:nvSpPr>
          <p:cNvPr id="155" name="Google Shape;155;p9"/>
          <p:cNvSpPr txBox="1">
            <a:spLocks noGrp="1"/>
          </p:cNvSpPr>
          <p:nvPr>
            <p:ph type="subTitle" idx="1"/>
          </p:nvPr>
        </p:nvSpPr>
        <p:spPr>
          <a:xfrm>
            <a:off x="3517433" y="3863967"/>
            <a:ext cx="5157200" cy="9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solidFill>
                  <a:schemeClr val="lt2"/>
                </a:solidFill>
              </a:defRPr>
            </a:lvl1pPr>
            <a:lvl2pPr lvl="1" algn="ctr" rtl="0">
              <a:lnSpc>
                <a:spcPct val="100000"/>
              </a:lnSpc>
              <a:spcBef>
                <a:spcPts val="2133"/>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05737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223"/>
        <p:cNvGrpSpPr/>
        <p:nvPr/>
      </p:nvGrpSpPr>
      <p:grpSpPr>
        <a:xfrm>
          <a:off x="0" y="0"/>
          <a:ext cx="0" cy="0"/>
          <a:chOff x="0" y="0"/>
          <a:chExt cx="0" cy="0"/>
        </a:xfrm>
      </p:grpSpPr>
      <p:grpSp>
        <p:nvGrpSpPr>
          <p:cNvPr id="224" name="Google Shape;224;p16"/>
          <p:cNvGrpSpPr/>
          <p:nvPr/>
        </p:nvGrpSpPr>
        <p:grpSpPr>
          <a:xfrm>
            <a:off x="279168" y="281733"/>
            <a:ext cx="11633433" cy="6297800"/>
            <a:chOff x="209375" y="211300"/>
            <a:chExt cx="8725075" cy="4723350"/>
          </a:xfrm>
        </p:grpSpPr>
        <p:grpSp>
          <p:nvGrpSpPr>
            <p:cNvPr id="225" name="Google Shape;225;p16"/>
            <p:cNvGrpSpPr/>
            <p:nvPr/>
          </p:nvGrpSpPr>
          <p:grpSpPr>
            <a:xfrm>
              <a:off x="209375" y="211300"/>
              <a:ext cx="8725075" cy="4720800"/>
              <a:chOff x="209375" y="211300"/>
              <a:chExt cx="8725075" cy="4720800"/>
            </a:xfrm>
          </p:grpSpPr>
          <p:sp>
            <p:nvSpPr>
              <p:cNvPr id="226" name="Google Shape;226;p16"/>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228" name="Google Shape;228;p16"/>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229" name="Google Shape;229;p16"/>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230" name="Google Shape;230;p16"/>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6"/>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6"/>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6"/>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6"/>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6"/>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6" name="Google Shape;236;p16"/>
          <p:cNvSpPr txBox="1">
            <a:spLocks noGrp="1"/>
          </p:cNvSpPr>
          <p:nvPr>
            <p:ph type="title"/>
          </p:nvPr>
        </p:nvSpPr>
        <p:spPr>
          <a:xfrm>
            <a:off x="2422267" y="2367633"/>
            <a:ext cx="3409600" cy="52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6"/>
          <p:cNvSpPr txBox="1">
            <a:spLocks noGrp="1"/>
          </p:cNvSpPr>
          <p:nvPr>
            <p:ph type="title" idx="2" hasCustomPrompt="1"/>
          </p:nvPr>
        </p:nvSpPr>
        <p:spPr>
          <a:xfrm>
            <a:off x="960000" y="2304433"/>
            <a:ext cx="12316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238" name="Google Shape;238;p16"/>
          <p:cNvSpPr txBox="1">
            <a:spLocks noGrp="1"/>
          </p:cNvSpPr>
          <p:nvPr>
            <p:ph type="subTitle" idx="1"/>
          </p:nvPr>
        </p:nvSpPr>
        <p:spPr>
          <a:xfrm>
            <a:off x="2422267" y="3027467"/>
            <a:ext cx="3169600" cy="75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2133"/>
              </a:spcBef>
              <a:spcAft>
                <a:spcPts val="0"/>
              </a:spcAft>
              <a:buSzPts val="1600"/>
              <a:buNone/>
              <a:defRPr/>
            </a:lvl2pPr>
            <a:lvl3pPr lvl="2" rtl="0">
              <a:lnSpc>
                <a:spcPct val="100000"/>
              </a:lnSpc>
              <a:spcBef>
                <a:spcPts val="2133"/>
              </a:spcBef>
              <a:spcAft>
                <a:spcPts val="0"/>
              </a:spcAft>
              <a:buSzPts val="1600"/>
              <a:buNone/>
              <a:defRPr/>
            </a:lvl3pPr>
            <a:lvl4pPr lvl="3" rtl="0">
              <a:lnSpc>
                <a:spcPct val="100000"/>
              </a:lnSpc>
              <a:spcBef>
                <a:spcPts val="2133"/>
              </a:spcBef>
              <a:spcAft>
                <a:spcPts val="0"/>
              </a:spcAft>
              <a:buSzPts val="1600"/>
              <a:buNone/>
              <a:defRPr/>
            </a:lvl4pPr>
            <a:lvl5pPr lvl="4" rtl="0">
              <a:lnSpc>
                <a:spcPct val="100000"/>
              </a:lnSpc>
              <a:spcBef>
                <a:spcPts val="2133"/>
              </a:spcBef>
              <a:spcAft>
                <a:spcPts val="0"/>
              </a:spcAft>
              <a:buSzPts val="1600"/>
              <a:buNone/>
              <a:defRPr/>
            </a:lvl5pPr>
            <a:lvl6pPr lvl="5" rtl="0">
              <a:lnSpc>
                <a:spcPct val="100000"/>
              </a:lnSpc>
              <a:spcBef>
                <a:spcPts val="2133"/>
              </a:spcBef>
              <a:spcAft>
                <a:spcPts val="0"/>
              </a:spcAft>
              <a:buSzPts val="1600"/>
              <a:buNone/>
              <a:defRPr/>
            </a:lvl6pPr>
            <a:lvl7pPr lvl="6" rtl="0">
              <a:lnSpc>
                <a:spcPct val="100000"/>
              </a:lnSpc>
              <a:spcBef>
                <a:spcPts val="2133"/>
              </a:spcBef>
              <a:spcAft>
                <a:spcPts val="0"/>
              </a:spcAft>
              <a:buSzPts val="1600"/>
              <a:buNone/>
              <a:defRPr/>
            </a:lvl7pPr>
            <a:lvl8pPr lvl="7" rtl="0">
              <a:lnSpc>
                <a:spcPct val="100000"/>
              </a:lnSpc>
              <a:spcBef>
                <a:spcPts val="2133"/>
              </a:spcBef>
              <a:spcAft>
                <a:spcPts val="0"/>
              </a:spcAft>
              <a:buSzPts val="1600"/>
              <a:buNone/>
              <a:defRPr/>
            </a:lvl8pPr>
            <a:lvl9pPr lvl="8" rtl="0">
              <a:lnSpc>
                <a:spcPct val="100000"/>
              </a:lnSpc>
              <a:spcBef>
                <a:spcPts val="2133"/>
              </a:spcBef>
              <a:spcAft>
                <a:spcPts val="2133"/>
              </a:spcAft>
              <a:buSzPts val="1600"/>
              <a:buNone/>
              <a:defRPr/>
            </a:lvl9pPr>
          </a:lstStyle>
          <a:p>
            <a:endParaRPr/>
          </a:p>
        </p:txBody>
      </p:sp>
      <p:sp>
        <p:nvSpPr>
          <p:cNvPr id="239" name="Google Shape;239;p16"/>
          <p:cNvSpPr txBox="1">
            <a:spLocks noGrp="1"/>
          </p:cNvSpPr>
          <p:nvPr>
            <p:ph type="title" idx="3"/>
          </p:nvPr>
        </p:nvSpPr>
        <p:spPr>
          <a:xfrm>
            <a:off x="960000" y="546533"/>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0" name="Google Shape;240;p16"/>
          <p:cNvSpPr txBox="1">
            <a:spLocks noGrp="1"/>
          </p:cNvSpPr>
          <p:nvPr>
            <p:ph type="title" idx="4"/>
          </p:nvPr>
        </p:nvSpPr>
        <p:spPr>
          <a:xfrm>
            <a:off x="2422267" y="4385400"/>
            <a:ext cx="3409600" cy="52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1" name="Google Shape;241;p16"/>
          <p:cNvSpPr txBox="1">
            <a:spLocks noGrp="1"/>
          </p:cNvSpPr>
          <p:nvPr>
            <p:ph type="title" idx="5" hasCustomPrompt="1"/>
          </p:nvPr>
        </p:nvSpPr>
        <p:spPr>
          <a:xfrm>
            <a:off x="960000" y="4322200"/>
            <a:ext cx="12316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242" name="Google Shape;242;p16"/>
          <p:cNvSpPr txBox="1">
            <a:spLocks noGrp="1"/>
          </p:cNvSpPr>
          <p:nvPr>
            <p:ph type="subTitle" idx="6"/>
          </p:nvPr>
        </p:nvSpPr>
        <p:spPr>
          <a:xfrm>
            <a:off x="2422267" y="5045233"/>
            <a:ext cx="3169600" cy="75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2133"/>
              </a:spcBef>
              <a:spcAft>
                <a:spcPts val="0"/>
              </a:spcAft>
              <a:buSzPts val="1600"/>
              <a:buNone/>
              <a:defRPr/>
            </a:lvl2pPr>
            <a:lvl3pPr lvl="2" rtl="0">
              <a:lnSpc>
                <a:spcPct val="100000"/>
              </a:lnSpc>
              <a:spcBef>
                <a:spcPts val="2133"/>
              </a:spcBef>
              <a:spcAft>
                <a:spcPts val="0"/>
              </a:spcAft>
              <a:buSzPts val="1600"/>
              <a:buNone/>
              <a:defRPr/>
            </a:lvl3pPr>
            <a:lvl4pPr lvl="3" rtl="0">
              <a:lnSpc>
                <a:spcPct val="100000"/>
              </a:lnSpc>
              <a:spcBef>
                <a:spcPts val="2133"/>
              </a:spcBef>
              <a:spcAft>
                <a:spcPts val="0"/>
              </a:spcAft>
              <a:buSzPts val="1600"/>
              <a:buNone/>
              <a:defRPr/>
            </a:lvl4pPr>
            <a:lvl5pPr lvl="4" rtl="0">
              <a:lnSpc>
                <a:spcPct val="100000"/>
              </a:lnSpc>
              <a:spcBef>
                <a:spcPts val="2133"/>
              </a:spcBef>
              <a:spcAft>
                <a:spcPts val="0"/>
              </a:spcAft>
              <a:buSzPts val="1600"/>
              <a:buNone/>
              <a:defRPr/>
            </a:lvl5pPr>
            <a:lvl6pPr lvl="5" rtl="0">
              <a:lnSpc>
                <a:spcPct val="100000"/>
              </a:lnSpc>
              <a:spcBef>
                <a:spcPts val="2133"/>
              </a:spcBef>
              <a:spcAft>
                <a:spcPts val="0"/>
              </a:spcAft>
              <a:buSzPts val="1600"/>
              <a:buNone/>
              <a:defRPr/>
            </a:lvl6pPr>
            <a:lvl7pPr lvl="6" rtl="0">
              <a:lnSpc>
                <a:spcPct val="100000"/>
              </a:lnSpc>
              <a:spcBef>
                <a:spcPts val="2133"/>
              </a:spcBef>
              <a:spcAft>
                <a:spcPts val="0"/>
              </a:spcAft>
              <a:buSzPts val="1600"/>
              <a:buNone/>
              <a:defRPr/>
            </a:lvl7pPr>
            <a:lvl8pPr lvl="7" rtl="0">
              <a:lnSpc>
                <a:spcPct val="100000"/>
              </a:lnSpc>
              <a:spcBef>
                <a:spcPts val="2133"/>
              </a:spcBef>
              <a:spcAft>
                <a:spcPts val="0"/>
              </a:spcAft>
              <a:buSzPts val="1600"/>
              <a:buNone/>
              <a:defRPr/>
            </a:lvl8pPr>
            <a:lvl9pPr lvl="8" rtl="0">
              <a:lnSpc>
                <a:spcPct val="100000"/>
              </a:lnSpc>
              <a:spcBef>
                <a:spcPts val="2133"/>
              </a:spcBef>
              <a:spcAft>
                <a:spcPts val="2133"/>
              </a:spcAft>
              <a:buSzPts val="1600"/>
              <a:buNone/>
              <a:defRPr/>
            </a:lvl9pPr>
          </a:lstStyle>
          <a:p>
            <a:endParaRPr/>
          </a:p>
        </p:txBody>
      </p:sp>
      <p:sp>
        <p:nvSpPr>
          <p:cNvPr id="243" name="Google Shape;243;p16"/>
          <p:cNvSpPr txBox="1">
            <a:spLocks noGrp="1"/>
          </p:cNvSpPr>
          <p:nvPr>
            <p:ph type="title" idx="7"/>
          </p:nvPr>
        </p:nvSpPr>
        <p:spPr>
          <a:xfrm>
            <a:off x="8062400" y="2367633"/>
            <a:ext cx="3169600" cy="52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4" name="Google Shape;244;p16"/>
          <p:cNvSpPr txBox="1">
            <a:spLocks noGrp="1"/>
          </p:cNvSpPr>
          <p:nvPr>
            <p:ph type="title" idx="8" hasCustomPrompt="1"/>
          </p:nvPr>
        </p:nvSpPr>
        <p:spPr>
          <a:xfrm>
            <a:off x="6600133" y="2304433"/>
            <a:ext cx="12316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245" name="Google Shape;245;p16"/>
          <p:cNvSpPr txBox="1">
            <a:spLocks noGrp="1"/>
          </p:cNvSpPr>
          <p:nvPr>
            <p:ph type="subTitle" idx="9"/>
          </p:nvPr>
        </p:nvSpPr>
        <p:spPr>
          <a:xfrm>
            <a:off x="8062400" y="3027467"/>
            <a:ext cx="3169600" cy="75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2133"/>
              </a:spcBef>
              <a:spcAft>
                <a:spcPts val="0"/>
              </a:spcAft>
              <a:buSzPts val="1600"/>
              <a:buNone/>
              <a:defRPr/>
            </a:lvl2pPr>
            <a:lvl3pPr lvl="2" rtl="0">
              <a:lnSpc>
                <a:spcPct val="100000"/>
              </a:lnSpc>
              <a:spcBef>
                <a:spcPts val="2133"/>
              </a:spcBef>
              <a:spcAft>
                <a:spcPts val="0"/>
              </a:spcAft>
              <a:buSzPts val="1600"/>
              <a:buNone/>
              <a:defRPr/>
            </a:lvl3pPr>
            <a:lvl4pPr lvl="3" rtl="0">
              <a:lnSpc>
                <a:spcPct val="100000"/>
              </a:lnSpc>
              <a:spcBef>
                <a:spcPts val="2133"/>
              </a:spcBef>
              <a:spcAft>
                <a:spcPts val="0"/>
              </a:spcAft>
              <a:buSzPts val="1600"/>
              <a:buNone/>
              <a:defRPr/>
            </a:lvl4pPr>
            <a:lvl5pPr lvl="4" rtl="0">
              <a:lnSpc>
                <a:spcPct val="100000"/>
              </a:lnSpc>
              <a:spcBef>
                <a:spcPts val="2133"/>
              </a:spcBef>
              <a:spcAft>
                <a:spcPts val="0"/>
              </a:spcAft>
              <a:buSzPts val="1600"/>
              <a:buNone/>
              <a:defRPr/>
            </a:lvl5pPr>
            <a:lvl6pPr lvl="5" rtl="0">
              <a:lnSpc>
                <a:spcPct val="100000"/>
              </a:lnSpc>
              <a:spcBef>
                <a:spcPts val="2133"/>
              </a:spcBef>
              <a:spcAft>
                <a:spcPts val="0"/>
              </a:spcAft>
              <a:buSzPts val="1600"/>
              <a:buNone/>
              <a:defRPr/>
            </a:lvl6pPr>
            <a:lvl7pPr lvl="6" rtl="0">
              <a:lnSpc>
                <a:spcPct val="100000"/>
              </a:lnSpc>
              <a:spcBef>
                <a:spcPts val="2133"/>
              </a:spcBef>
              <a:spcAft>
                <a:spcPts val="0"/>
              </a:spcAft>
              <a:buSzPts val="1600"/>
              <a:buNone/>
              <a:defRPr/>
            </a:lvl7pPr>
            <a:lvl8pPr lvl="7" rtl="0">
              <a:lnSpc>
                <a:spcPct val="100000"/>
              </a:lnSpc>
              <a:spcBef>
                <a:spcPts val="2133"/>
              </a:spcBef>
              <a:spcAft>
                <a:spcPts val="0"/>
              </a:spcAft>
              <a:buSzPts val="1600"/>
              <a:buNone/>
              <a:defRPr/>
            </a:lvl8pPr>
            <a:lvl9pPr lvl="8" rtl="0">
              <a:lnSpc>
                <a:spcPct val="100000"/>
              </a:lnSpc>
              <a:spcBef>
                <a:spcPts val="2133"/>
              </a:spcBef>
              <a:spcAft>
                <a:spcPts val="2133"/>
              </a:spcAft>
              <a:buSzPts val="1600"/>
              <a:buNone/>
              <a:defRPr/>
            </a:lvl9pPr>
          </a:lstStyle>
          <a:p>
            <a:endParaRPr/>
          </a:p>
        </p:txBody>
      </p:sp>
      <p:sp>
        <p:nvSpPr>
          <p:cNvPr id="246" name="Google Shape;246;p16"/>
          <p:cNvSpPr txBox="1">
            <a:spLocks noGrp="1"/>
          </p:cNvSpPr>
          <p:nvPr>
            <p:ph type="title" idx="13"/>
          </p:nvPr>
        </p:nvSpPr>
        <p:spPr>
          <a:xfrm>
            <a:off x="8062400" y="4385400"/>
            <a:ext cx="3169600" cy="52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7" name="Google Shape;247;p16"/>
          <p:cNvSpPr txBox="1">
            <a:spLocks noGrp="1"/>
          </p:cNvSpPr>
          <p:nvPr>
            <p:ph type="title" idx="14" hasCustomPrompt="1"/>
          </p:nvPr>
        </p:nvSpPr>
        <p:spPr>
          <a:xfrm>
            <a:off x="6600133" y="4322200"/>
            <a:ext cx="1231600" cy="6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248" name="Google Shape;248;p16"/>
          <p:cNvSpPr txBox="1">
            <a:spLocks noGrp="1"/>
          </p:cNvSpPr>
          <p:nvPr>
            <p:ph type="subTitle" idx="15"/>
          </p:nvPr>
        </p:nvSpPr>
        <p:spPr>
          <a:xfrm>
            <a:off x="8062400" y="5045233"/>
            <a:ext cx="3169600" cy="75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2133"/>
              </a:spcBef>
              <a:spcAft>
                <a:spcPts val="0"/>
              </a:spcAft>
              <a:buSzPts val="1600"/>
              <a:buNone/>
              <a:defRPr/>
            </a:lvl2pPr>
            <a:lvl3pPr lvl="2" rtl="0">
              <a:lnSpc>
                <a:spcPct val="100000"/>
              </a:lnSpc>
              <a:spcBef>
                <a:spcPts val="2133"/>
              </a:spcBef>
              <a:spcAft>
                <a:spcPts val="0"/>
              </a:spcAft>
              <a:buSzPts val="1600"/>
              <a:buNone/>
              <a:defRPr/>
            </a:lvl3pPr>
            <a:lvl4pPr lvl="3" rtl="0">
              <a:lnSpc>
                <a:spcPct val="100000"/>
              </a:lnSpc>
              <a:spcBef>
                <a:spcPts val="2133"/>
              </a:spcBef>
              <a:spcAft>
                <a:spcPts val="0"/>
              </a:spcAft>
              <a:buSzPts val="1600"/>
              <a:buNone/>
              <a:defRPr/>
            </a:lvl4pPr>
            <a:lvl5pPr lvl="4" rtl="0">
              <a:lnSpc>
                <a:spcPct val="100000"/>
              </a:lnSpc>
              <a:spcBef>
                <a:spcPts val="2133"/>
              </a:spcBef>
              <a:spcAft>
                <a:spcPts val="0"/>
              </a:spcAft>
              <a:buSzPts val="1600"/>
              <a:buNone/>
              <a:defRPr/>
            </a:lvl5pPr>
            <a:lvl6pPr lvl="5" rtl="0">
              <a:lnSpc>
                <a:spcPct val="100000"/>
              </a:lnSpc>
              <a:spcBef>
                <a:spcPts val="2133"/>
              </a:spcBef>
              <a:spcAft>
                <a:spcPts val="0"/>
              </a:spcAft>
              <a:buSzPts val="1600"/>
              <a:buNone/>
              <a:defRPr/>
            </a:lvl6pPr>
            <a:lvl7pPr lvl="6" rtl="0">
              <a:lnSpc>
                <a:spcPct val="100000"/>
              </a:lnSpc>
              <a:spcBef>
                <a:spcPts val="2133"/>
              </a:spcBef>
              <a:spcAft>
                <a:spcPts val="0"/>
              </a:spcAft>
              <a:buSzPts val="1600"/>
              <a:buNone/>
              <a:defRPr/>
            </a:lvl7pPr>
            <a:lvl8pPr lvl="7" rtl="0">
              <a:lnSpc>
                <a:spcPct val="100000"/>
              </a:lnSpc>
              <a:spcBef>
                <a:spcPts val="2133"/>
              </a:spcBef>
              <a:spcAft>
                <a:spcPts val="0"/>
              </a:spcAft>
              <a:buSzPts val="1600"/>
              <a:buNone/>
              <a:defRPr/>
            </a:lvl8pPr>
            <a:lvl9pPr lvl="8" rtl="0">
              <a:lnSpc>
                <a:spcPct val="100000"/>
              </a:lnSpc>
              <a:spcBef>
                <a:spcPts val="2133"/>
              </a:spcBef>
              <a:spcAft>
                <a:spcPts val="2133"/>
              </a:spcAft>
              <a:buSzPts val="1600"/>
              <a:buNone/>
              <a:defRPr/>
            </a:lvl9pPr>
          </a:lstStyle>
          <a:p>
            <a:endParaRPr/>
          </a:p>
        </p:txBody>
      </p:sp>
      <p:cxnSp>
        <p:nvCxnSpPr>
          <p:cNvPr id="249" name="Google Shape;249;p16"/>
          <p:cNvCxnSpPr/>
          <p:nvPr/>
        </p:nvCxnSpPr>
        <p:spPr>
          <a:xfrm>
            <a:off x="1101233" y="1340067"/>
            <a:ext cx="1612400" cy="0"/>
          </a:xfrm>
          <a:prstGeom prst="straightConnector1">
            <a:avLst/>
          </a:prstGeom>
          <a:noFill/>
          <a:ln w="19050" cap="flat" cmpd="sng">
            <a:solidFill>
              <a:schemeClr val="dk2"/>
            </a:solidFill>
            <a:prstDash val="lgDash"/>
            <a:round/>
            <a:headEnd type="none" w="med" len="med"/>
            <a:tailEnd type="none" w="med" len="med"/>
          </a:ln>
        </p:spPr>
      </p:cxnSp>
    </p:spTree>
    <p:extLst>
      <p:ext uri="{BB962C8B-B14F-4D97-AF65-F5344CB8AC3E}">
        <p14:creationId xmlns:p14="http://schemas.microsoft.com/office/powerpoint/2010/main" val="79718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38FCE8A-BFCD-4104-8C76-073B6B15F2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9779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447"/>
        <p:cNvGrpSpPr/>
        <p:nvPr/>
      </p:nvGrpSpPr>
      <p:grpSpPr>
        <a:xfrm>
          <a:off x="0" y="0"/>
          <a:ext cx="0" cy="0"/>
          <a:chOff x="0" y="0"/>
          <a:chExt cx="0" cy="0"/>
        </a:xfrm>
      </p:grpSpPr>
    </p:spTree>
    <p:extLst>
      <p:ext uri="{BB962C8B-B14F-4D97-AF65-F5344CB8AC3E}">
        <p14:creationId xmlns:p14="http://schemas.microsoft.com/office/powerpoint/2010/main" val="128755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1"/>
        </a:solidFill>
        <a:effectLst/>
      </p:bgPr>
    </p:bg>
    <p:spTree>
      <p:nvGrpSpPr>
        <p:cNvPr id="1" name="Shape 448"/>
        <p:cNvGrpSpPr/>
        <p:nvPr/>
      </p:nvGrpSpPr>
      <p:grpSpPr>
        <a:xfrm>
          <a:off x="0" y="0"/>
          <a:ext cx="0" cy="0"/>
          <a:chOff x="0" y="0"/>
          <a:chExt cx="0" cy="0"/>
        </a:xfrm>
      </p:grpSpPr>
    </p:spTree>
    <p:extLst>
      <p:ext uri="{BB962C8B-B14F-4D97-AF65-F5344CB8AC3E}">
        <p14:creationId xmlns:p14="http://schemas.microsoft.com/office/powerpoint/2010/main" val="922214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1"/>
        </a:solidFill>
        <a:effectLst/>
      </p:bgPr>
    </p:bg>
    <p:spTree>
      <p:nvGrpSpPr>
        <p:cNvPr id="1" name="Shape 449"/>
        <p:cNvGrpSpPr/>
        <p:nvPr/>
      </p:nvGrpSpPr>
      <p:grpSpPr>
        <a:xfrm>
          <a:off x="0" y="0"/>
          <a:ext cx="0" cy="0"/>
          <a:chOff x="0" y="0"/>
          <a:chExt cx="0" cy="0"/>
        </a:xfrm>
      </p:grpSpPr>
      <p:grpSp>
        <p:nvGrpSpPr>
          <p:cNvPr id="450" name="Google Shape;450;p28"/>
          <p:cNvGrpSpPr/>
          <p:nvPr/>
        </p:nvGrpSpPr>
        <p:grpSpPr>
          <a:xfrm>
            <a:off x="279168" y="281733"/>
            <a:ext cx="11633433" cy="6297800"/>
            <a:chOff x="209375" y="211300"/>
            <a:chExt cx="8725075" cy="4723350"/>
          </a:xfrm>
        </p:grpSpPr>
        <p:grpSp>
          <p:nvGrpSpPr>
            <p:cNvPr id="451" name="Google Shape;451;p28"/>
            <p:cNvGrpSpPr/>
            <p:nvPr/>
          </p:nvGrpSpPr>
          <p:grpSpPr>
            <a:xfrm>
              <a:off x="209375" y="211300"/>
              <a:ext cx="8725075" cy="4720800"/>
              <a:chOff x="209375" y="211300"/>
              <a:chExt cx="8725075" cy="4720800"/>
            </a:xfrm>
          </p:grpSpPr>
          <p:sp>
            <p:nvSpPr>
              <p:cNvPr id="452" name="Google Shape;452;p28"/>
              <p:cNvSpPr/>
              <p:nvPr/>
            </p:nvSpPr>
            <p:spPr>
              <a:xfrm>
                <a:off x="209550" y="211300"/>
                <a:ext cx="8724900" cy="472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8"/>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454" name="Google Shape;454;p28"/>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455" name="Google Shape;455;p28"/>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456" name="Google Shape;456;p28"/>
            <p:cNvSpPr/>
            <p:nvPr/>
          </p:nvSpPr>
          <p:spPr>
            <a:xfrm>
              <a:off x="309638" y="12983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8"/>
            <p:cNvSpPr/>
            <p:nvPr/>
          </p:nvSpPr>
          <p:spPr>
            <a:xfrm>
              <a:off x="309638" y="4856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8"/>
            <p:cNvSpPr/>
            <p:nvPr/>
          </p:nvSpPr>
          <p:spPr>
            <a:xfrm>
              <a:off x="309638" y="45491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8"/>
            <p:cNvSpPr/>
            <p:nvPr/>
          </p:nvSpPr>
          <p:spPr>
            <a:xfrm>
              <a:off x="309638" y="37364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8"/>
            <p:cNvSpPr/>
            <p:nvPr/>
          </p:nvSpPr>
          <p:spPr>
            <a:xfrm>
              <a:off x="309638" y="29237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8"/>
            <p:cNvSpPr/>
            <p:nvPr/>
          </p:nvSpPr>
          <p:spPr>
            <a:xfrm>
              <a:off x="309638" y="2111088"/>
              <a:ext cx="108600" cy="1086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09828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462"/>
        <p:cNvGrpSpPr/>
        <p:nvPr/>
      </p:nvGrpSpPr>
      <p:grpSpPr>
        <a:xfrm>
          <a:off x="0" y="0"/>
          <a:ext cx="0" cy="0"/>
          <a:chOff x="0" y="0"/>
          <a:chExt cx="0" cy="0"/>
        </a:xfrm>
      </p:grpSpPr>
      <p:grpSp>
        <p:nvGrpSpPr>
          <p:cNvPr id="463" name="Google Shape;463;p29"/>
          <p:cNvGrpSpPr/>
          <p:nvPr/>
        </p:nvGrpSpPr>
        <p:grpSpPr>
          <a:xfrm>
            <a:off x="279168" y="281733"/>
            <a:ext cx="11633433" cy="6297800"/>
            <a:chOff x="209375" y="211300"/>
            <a:chExt cx="8725075" cy="4723350"/>
          </a:xfrm>
        </p:grpSpPr>
        <p:grpSp>
          <p:nvGrpSpPr>
            <p:cNvPr id="464" name="Google Shape;464;p29"/>
            <p:cNvGrpSpPr/>
            <p:nvPr/>
          </p:nvGrpSpPr>
          <p:grpSpPr>
            <a:xfrm>
              <a:off x="209375" y="211300"/>
              <a:ext cx="8725075" cy="4720800"/>
              <a:chOff x="209375" y="211300"/>
              <a:chExt cx="8725075" cy="4720800"/>
            </a:xfrm>
          </p:grpSpPr>
          <p:sp>
            <p:nvSpPr>
              <p:cNvPr id="465" name="Google Shape;465;p29"/>
              <p:cNvSpPr/>
              <p:nvPr/>
            </p:nvSpPr>
            <p:spPr>
              <a:xfrm>
                <a:off x="209550" y="211300"/>
                <a:ext cx="8724900" cy="4720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467" name="Google Shape;467;p29"/>
            <p:cNvCxnSpPr/>
            <p:nvPr/>
          </p:nvCxnSpPr>
          <p:spPr>
            <a:xfrm>
              <a:off x="607100" y="213850"/>
              <a:ext cx="0" cy="4720800"/>
            </a:xfrm>
            <a:prstGeom prst="straightConnector1">
              <a:avLst/>
            </a:prstGeom>
            <a:noFill/>
            <a:ln w="19050" cap="flat" cmpd="sng">
              <a:solidFill>
                <a:schemeClr val="accent2"/>
              </a:solidFill>
              <a:prstDash val="solid"/>
              <a:round/>
              <a:headEnd type="none" w="med" len="med"/>
              <a:tailEnd type="none" w="med" len="med"/>
            </a:ln>
          </p:spPr>
        </p:cxnSp>
        <p:cxnSp>
          <p:nvCxnSpPr>
            <p:cNvPr id="468" name="Google Shape;468;p29"/>
            <p:cNvCxnSpPr/>
            <p:nvPr/>
          </p:nvCxnSpPr>
          <p:spPr>
            <a:xfrm>
              <a:off x="552800" y="213850"/>
              <a:ext cx="0" cy="4720800"/>
            </a:xfrm>
            <a:prstGeom prst="straightConnector1">
              <a:avLst/>
            </a:prstGeom>
            <a:noFill/>
            <a:ln w="19050" cap="flat" cmpd="sng">
              <a:solidFill>
                <a:schemeClr val="accent2"/>
              </a:solidFill>
              <a:prstDash val="solid"/>
              <a:round/>
              <a:headEnd type="none" w="med" len="med"/>
              <a:tailEnd type="none" w="med" len="med"/>
            </a:ln>
          </p:spPr>
        </p:cxnSp>
        <p:sp>
          <p:nvSpPr>
            <p:cNvPr id="469" name="Google Shape;469;p29"/>
            <p:cNvSpPr/>
            <p:nvPr/>
          </p:nvSpPr>
          <p:spPr>
            <a:xfrm>
              <a:off x="309638" y="12983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9"/>
            <p:cNvSpPr/>
            <p:nvPr/>
          </p:nvSpPr>
          <p:spPr>
            <a:xfrm>
              <a:off x="309638" y="4856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9"/>
            <p:cNvSpPr/>
            <p:nvPr/>
          </p:nvSpPr>
          <p:spPr>
            <a:xfrm>
              <a:off x="309638" y="45491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9"/>
            <p:cNvSpPr/>
            <p:nvPr/>
          </p:nvSpPr>
          <p:spPr>
            <a:xfrm>
              <a:off x="309638" y="37364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9"/>
            <p:cNvSpPr/>
            <p:nvPr/>
          </p:nvSpPr>
          <p:spPr>
            <a:xfrm>
              <a:off x="309638" y="29237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9"/>
            <p:cNvSpPr/>
            <p:nvPr/>
          </p:nvSpPr>
          <p:spPr>
            <a:xfrm>
              <a:off x="309638" y="2111088"/>
              <a:ext cx="108600" cy="10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8477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38FCE8A-BFCD-4104-8C76-073B6B15F2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2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30974B84-EAB1-46CD-A4E0-7D1645B41D6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718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45075864-6BEA-4A06-9902-B9769446D53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48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FEF80AE5-232F-4B6B-8363-079118351D7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17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D9C7431-7C65-446E-84C5-A8F0047B747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573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C2F298A4-5426-4F83-A66A-01F8C0D6B21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17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A553A2A3-37D3-442B-89AB-DC5151E5FC6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32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8B5212E-6853-4B9B-A51F-4589BCC8406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06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807D882-C1DF-4A83-AE48-323ADE0493EF}" type="datetimeFigureOut">
              <a:rPr lang="en-US" smtClean="0"/>
              <a:pPr>
                <a:defRPr/>
              </a:pPr>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5B57D1F-E055-4285-9E81-A31020BB063E}" type="slidenum">
              <a:rPr lang="en-US" altLang="en-US" smtClean="0"/>
              <a:pPr>
                <a:defRPr/>
              </a:pPr>
              <a:t>‹#›</a:t>
            </a:fld>
            <a:endParaRPr lang="en-US" altLang="en-US"/>
          </a:p>
        </p:txBody>
      </p:sp>
    </p:spTree>
    <p:extLst>
      <p:ext uri="{BB962C8B-B14F-4D97-AF65-F5344CB8AC3E}">
        <p14:creationId xmlns:p14="http://schemas.microsoft.com/office/powerpoint/2010/main" val="149459346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46533"/>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1pPr>
            <a:lvl2pPr lvl="1"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2pPr>
            <a:lvl3pPr lvl="2"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3pPr>
            <a:lvl4pPr lvl="3"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4pPr>
            <a:lvl5pPr lvl="4"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5pPr>
            <a:lvl6pPr lvl="5"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6pPr>
            <a:lvl7pPr lvl="6"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7pPr>
            <a:lvl8pPr lvl="7"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8pPr>
            <a:lvl9pPr lvl="8" rt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bel"/>
              <a:buChar char="●"/>
              <a:defRPr sz="1600">
                <a:solidFill>
                  <a:schemeClr val="dk1"/>
                </a:solidFill>
                <a:latin typeface="Abel"/>
                <a:ea typeface="Abel"/>
                <a:cs typeface="Abel"/>
                <a:sym typeface="Abel"/>
              </a:defRPr>
            </a:lvl1pPr>
            <a:lvl2pPr marL="914400" lvl="1"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2pPr>
            <a:lvl3pPr marL="1371600" lvl="2"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3pPr>
            <a:lvl4pPr marL="1828800" lvl="3"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4pPr>
            <a:lvl5pPr marL="2286000" lvl="4"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5pPr>
            <a:lvl6pPr marL="2743200" lvl="5"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6pPr>
            <a:lvl7pPr marL="3200400" lvl="6"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7pPr>
            <a:lvl8pPr marL="3657600" lvl="7" indent="-330200">
              <a:lnSpc>
                <a:spcPct val="100000"/>
              </a:lnSpc>
              <a:spcBef>
                <a:spcPts val="1600"/>
              </a:spcBef>
              <a:spcAft>
                <a:spcPts val="0"/>
              </a:spcAft>
              <a:buClr>
                <a:schemeClr val="dk1"/>
              </a:buClr>
              <a:buSzPts val="1600"/>
              <a:buFont typeface="Abel"/>
              <a:buChar char="○"/>
              <a:defRPr sz="1600">
                <a:solidFill>
                  <a:schemeClr val="dk1"/>
                </a:solidFill>
                <a:latin typeface="Abel"/>
                <a:ea typeface="Abel"/>
                <a:cs typeface="Abel"/>
                <a:sym typeface="Abel"/>
              </a:defRPr>
            </a:lvl8pPr>
            <a:lvl9pPr marL="4114800" lvl="8" indent="-330200">
              <a:lnSpc>
                <a:spcPct val="100000"/>
              </a:lnSpc>
              <a:spcBef>
                <a:spcPts val="1600"/>
              </a:spcBef>
              <a:spcAft>
                <a:spcPts val="1600"/>
              </a:spcAft>
              <a:buClr>
                <a:schemeClr val="dk1"/>
              </a:buClr>
              <a:buSzPts val="1600"/>
              <a:buFont typeface="Abel"/>
              <a:buChar char="■"/>
              <a:defRPr sz="1600">
                <a:solidFill>
                  <a:schemeClr val="dk1"/>
                </a:solidFill>
                <a:latin typeface="Abel"/>
                <a:ea typeface="Abel"/>
                <a:cs typeface="Abel"/>
                <a:sym typeface="Abel"/>
              </a:defRPr>
            </a:lvl9pPr>
          </a:lstStyle>
          <a:p>
            <a:endParaRPr/>
          </a:p>
        </p:txBody>
      </p:sp>
    </p:spTree>
    <p:extLst>
      <p:ext uri="{BB962C8B-B14F-4D97-AF65-F5344CB8AC3E}">
        <p14:creationId xmlns:p14="http://schemas.microsoft.com/office/powerpoint/2010/main" val="1668228931"/>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6" r:id="rId5"/>
    <p:sldLayoutId id="2147483927" r:id="rId6"/>
    <p:sldLayoutId id="2147483928" r:id="rId7"/>
    <p:sldLayoutId id="2147483930" r:id="rId8"/>
    <p:sldLayoutId id="2147483931" r:id="rId9"/>
    <p:sldLayoutId id="2147483932" r:id="rId10"/>
    <p:sldLayoutId id="2147483933" r:id="rId11"/>
    <p:sldLayoutId id="2147483934" r:id="rId12"/>
    <p:sldLayoutId id="214748393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Hz0PSJIS5Yw?si=unzVqHfAScLZNG4q"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quizizz.com/admin/quiz/67cd8923a4d918cd04f06540/so-vo-ti-so-thuc"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6"/>
          <p:cNvGrpSpPr>
            <a:grpSpLocks/>
          </p:cNvGrpSpPr>
          <p:nvPr/>
        </p:nvGrpSpPr>
        <p:grpSpPr bwMode="auto">
          <a:xfrm>
            <a:off x="152400" y="-90488"/>
            <a:ext cx="11940862" cy="6948488"/>
            <a:chOff x="0" y="0"/>
            <a:chExt cx="5760" cy="4377"/>
          </a:xfrm>
        </p:grpSpPr>
        <p:pic>
          <p:nvPicPr>
            <p:cNvPr id="4102" name="Picture 7"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4" descr="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
          <p:cNvSpPr txBox="1">
            <a:spLocks/>
          </p:cNvSpPr>
          <p:nvPr/>
        </p:nvSpPr>
        <p:spPr>
          <a:xfrm>
            <a:off x="1844022" y="869200"/>
            <a:ext cx="9473676"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600" b="1" dirty="0">
                <a:solidFill>
                  <a:srgbClr val="FF0000"/>
                </a:solidFill>
                <a:latin typeface="Times New Roman" panose="02020603050405020304" pitchFamily="18" charset="0"/>
                <a:cs typeface="Times New Roman" panose="02020603050405020304" pitchFamily="18" charset="0"/>
              </a:rPr>
              <a:t>PHÒNG GD&amp;ĐT HUYỆN CÁT HẢI</a:t>
            </a:r>
            <a:br>
              <a:rPr lang="en-US" altLang="en-US" sz="3600" b="1" dirty="0">
                <a:solidFill>
                  <a:srgbClr val="FF0000"/>
                </a:solidFill>
                <a:latin typeface="Times New Roman" panose="02020603050405020304" pitchFamily="18" charset="0"/>
                <a:cs typeface="Times New Roman" panose="02020603050405020304" pitchFamily="18" charset="0"/>
              </a:rPr>
            </a:b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11094" y="1444506"/>
            <a:ext cx="10193416" cy="4493538"/>
          </a:xfrm>
          <a:prstGeom prst="rect">
            <a:avLst/>
          </a:prstGeom>
        </p:spPr>
        <p:txBody>
          <a:bodyPr wrap="square">
            <a:spAutoFit/>
          </a:bodyPr>
          <a:lstStyle/>
          <a:p>
            <a:pPr marL="0" indent="0" algn="ctr" eaLnBrk="1" hangingPunct="1">
              <a:buFont typeface="Arial" panose="020B0604020202020204" pitchFamily="34" charset="0"/>
              <a:buNone/>
              <a:defRPr/>
            </a:pPr>
            <a:r>
              <a:rPr lang="en-US" sz="2800" b="1" dirty="0">
                <a:solidFill>
                  <a:srgbClr val="0070C0"/>
                </a:solidFill>
                <a:latin typeface="Times New Roman" panose="02020603050405020304" pitchFamily="18" charset="0"/>
                <a:cs typeface="Times New Roman" panose="02020603050405020304" pitchFamily="18" charset="0"/>
              </a:rPr>
              <a:t>HỘI THI GIÁO VIÊN THCS DẠY GIỎI CẤP HUYỆN</a:t>
            </a:r>
          </a:p>
          <a:p>
            <a:pPr marL="0" indent="0" algn="ctr" eaLnBrk="1" hangingPunct="1">
              <a:buFont typeface="Arial" panose="020B0604020202020204" pitchFamily="34" charset="0"/>
              <a:buNone/>
              <a:defRPr/>
            </a:pPr>
            <a:r>
              <a:rPr lang="en-US" sz="2800" b="1" dirty="0">
                <a:solidFill>
                  <a:srgbClr val="FF0000"/>
                </a:solidFill>
                <a:latin typeface="Times New Roman" panose="02020603050405020304" pitchFamily="18" charset="0"/>
                <a:cs typeface="Times New Roman" panose="02020603050405020304" pitchFamily="18" charset="0"/>
              </a:rPr>
              <a:t>NĂM HỌC 2024 – 2025</a:t>
            </a:r>
          </a:p>
          <a:p>
            <a:pPr marL="0" indent="0" algn="ctr" eaLnBrk="1" hangingPunct="1">
              <a:buFont typeface="Arial" charset="0"/>
              <a:buNone/>
              <a:defRPr/>
            </a:pPr>
            <a:endParaRPr lang="en-US" sz="2800" b="1" dirty="0">
              <a:solidFill>
                <a:srgbClr val="0070C0"/>
              </a:solidFill>
              <a:latin typeface="Times New Roman" panose="02020603050405020304" pitchFamily="18" charset="0"/>
              <a:cs typeface="Times New Roman" panose="02020603050405020304" pitchFamily="18" charset="0"/>
            </a:endParaRPr>
          </a:p>
          <a:p>
            <a:pPr marL="0" indent="0" algn="ctr" eaLnBrk="1" hangingPunct="1">
              <a:buFont typeface="Arial" charset="0"/>
              <a:buNone/>
              <a:defRPr/>
            </a:pPr>
            <a:endParaRPr lang="en-US" sz="2800" b="1" dirty="0">
              <a:latin typeface="Times New Roman" pitchFamily="18" charset="0"/>
              <a:cs typeface="Times New Roman" pitchFamily="18" charset="0"/>
            </a:endParaRPr>
          </a:p>
          <a:p>
            <a:pPr marL="0" indent="0" algn="ctr" eaLnBrk="1" hangingPunct="1">
              <a:buFont typeface="Arial" charset="0"/>
              <a:buNone/>
              <a:defRPr/>
            </a:pPr>
            <a:r>
              <a:rPr lang="en-US" sz="2800" b="1" dirty="0">
                <a:solidFill>
                  <a:srgbClr val="FF0000"/>
                </a:solidFill>
                <a:latin typeface="Times New Roman" panose="02020603050405020304" pitchFamily="18" charset="0"/>
                <a:cs typeface="Times New Roman" panose="02020603050405020304" pitchFamily="18" charset="0"/>
              </a:rPr>
              <a:t>NHIỆT LIỆT CHÀO MỪNG </a:t>
            </a:r>
          </a:p>
          <a:p>
            <a:pPr marL="0" indent="0" algn="ctr" eaLnBrk="1" hangingPunct="1">
              <a:buFont typeface="Arial" panose="020B0604020202020204" pitchFamily="34" charset="0"/>
              <a:buNone/>
              <a:defRPr/>
            </a:pPr>
            <a:r>
              <a:rPr lang="en-US" sz="2800" b="1" dirty="0">
                <a:solidFill>
                  <a:srgbClr val="FF0000"/>
                </a:solidFill>
                <a:latin typeface="Times New Roman" panose="02020603050405020304" pitchFamily="18" charset="0"/>
                <a:cs typeface="Times New Roman" panose="02020603050405020304" pitchFamily="18" charset="0"/>
              </a:rPr>
              <a:t>QUÝ BAN GIÁM KHẢO, THẦY CÔ GIÁO</a:t>
            </a:r>
            <a:endParaRPr lang="en-US" sz="2800" dirty="0">
              <a:solidFill>
                <a:srgbClr val="FF0000"/>
              </a:solidFill>
              <a:latin typeface="Times New Roman" pitchFamily="18" charset="0"/>
              <a:cs typeface="Times New Roman" pitchFamily="18" charset="0"/>
            </a:endParaRPr>
          </a:p>
          <a:p>
            <a:pPr marL="0" indent="0" algn="ctr" eaLnBrk="1" hangingPunct="1">
              <a:buFont typeface="Arial" charset="0"/>
              <a:buNone/>
              <a:defRPr/>
            </a:pPr>
            <a:endParaRPr lang="en-US" sz="2800" dirty="0">
              <a:solidFill>
                <a:srgbClr val="FF0000"/>
              </a:solidFill>
              <a:latin typeface="Times New Roman" pitchFamily="18" charset="0"/>
              <a:cs typeface="Times New Roman" pitchFamily="18" charset="0"/>
            </a:endParaRPr>
          </a:p>
          <a:p>
            <a:pPr marL="0" indent="0" algn="ctr" eaLnBrk="1" hangingPunct="1">
              <a:buFont typeface="Arial" charset="0"/>
              <a:buNone/>
              <a:defRPr/>
            </a:pPr>
            <a:endParaRPr lang="en-US" dirty="0">
              <a:latin typeface="Times New Roman" pitchFamily="18" charset="0"/>
              <a:cs typeface="Times New Roman" pitchFamily="18" charset="0"/>
            </a:endParaRPr>
          </a:p>
          <a:p>
            <a:pPr marL="0" indent="0" algn="ctr" eaLnBrk="1" hangingPunct="1">
              <a:buFont typeface="Arial" charset="0"/>
              <a:buNone/>
              <a:defRPr/>
            </a:pPr>
            <a:endParaRPr lang="en-US" sz="1200" b="1" dirty="0">
              <a:solidFill>
                <a:schemeClr val="accent6"/>
              </a:solidFill>
              <a:latin typeface="Times New Roman" pitchFamily="18" charset="0"/>
              <a:cs typeface="Times New Roman" pitchFamily="18" charset="0"/>
            </a:endParaRPr>
          </a:p>
          <a:p>
            <a:pPr marL="0" indent="0" algn="ctr" eaLnBrk="1" hangingPunct="1">
              <a:buFont typeface="Arial" charset="0"/>
              <a:buNone/>
              <a:defRPr/>
            </a:pPr>
            <a:endParaRPr lang="en-US" sz="1200" b="1" dirty="0">
              <a:solidFill>
                <a:schemeClr val="accent6"/>
              </a:solidFill>
              <a:latin typeface="Times New Roman" pitchFamily="18" charset="0"/>
              <a:cs typeface="Times New Roman" pitchFamily="18" charset="0"/>
            </a:endParaRPr>
          </a:p>
          <a:p>
            <a:pPr marL="0" indent="0" algn="ctr" eaLnBrk="1" hangingPunct="1">
              <a:buFont typeface="Arial" charset="0"/>
              <a:buNone/>
              <a:defRPr/>
            </a:pP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viên</a:t>
            </a:r>
            <a:r>
              <a:rPr lang="en-US" sz="2400" b="1" dirty="0">
                <a:solidFill>
                  <a:srgbClr val="0070C0"/>
                </a:solidFill>
                <a:latin typeface="Times New Roman" pitchFamily="18" charset="0"/>
                <a:cs typeface="Times New Roman" pitchFamily="18" charset="0"/>
              </a:rPr>
              <a:t>: TRẦN THỊ THÊU</a:t>
            </a:r>
          </a:p>
          <a:p>
            <a:pPr marL="0" indent="0" algn="ctr" eaLnBrk="1" hangingPunct="1">
              <a:buFont typeface="Arial" charset="0"/>
              <a:buNone/>
              <a:defRPr/>
            </a:pPr>
            <a:r>
              <a:rPr lang="vi-VN" sz="2400" b="1" dirty="0">
                <a:solidFill>
                  <a:srgbClr val="0070C0"/>
                </a:solidFill>
                <a:latin typeface="Times New Roman" pitchFamily="18" charset="0"/>
                <a:cs typeface="Times New Roman" pitchFamily="18" charset="0"/>
              </a:rPr>
              <a:t>Đơn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vị</a:t>
            </a:r>
            <a:r>
              <a:rPr lang="en-US" sz="2400" b="1" dirty="0">
                <a:solidFill>
                  <a:srgbClr val="0070C0"/>
                </a:solidFill>
                <a:latin typeface="Times New Roman" pitchFamily="18" charset="0"/>
                <a:cs typeface="Times New Roman" pitchFamily="18" charset="0"/>
              </a:rPr>
              <a:t> : </a:t>
            </a:r>
            <a:r>
              <a:rPr lang="vi-VN" sz="2400" b="1" dirty="0">
                <a:solidFill>
                  <a:srgbClr val="0070C0"/>
                </a:solidFill>
                <a:latin typeface="Times New Roman" pitchFamily="18" charset="0"/>
                <a:cs typeface="Times New Roman" pitchFamily="18" charset="0"/>
              </a:rPr>
              <a:t>Trườ</a:t>
            </a:r>
            <a:r>
              <a:rPr lang="en-US" sz="2400" b="1" dirty="0">
                <a:solidFill>
                  <a:srgbClr val="0070C0"/>
                </a:solidFill>
                <a:latin typeface="Times New Roman" pitchFamily="18" charset="0"/>
                <a:cs typeface="Times New Roman" pitchFamily="18" charset="0"/>
              </a:rPr>
              <a:t>ng TH&amp;THCS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Sen</a:t>
            </a:r>
          </a:p>
        </p:txBody>
      </p:sp>
    </p:spTree>
    <p:extLst>
      <p:ext uri="{BB962C8B-B14F-4D97-AF65-F5344CB8AC3E}">
        <p14:creationId xmlns:p14="http://schemas.microsoft.com/office/powerpoint/2010/main" val="1306990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04919" y="1276079"/>
            <a:ext cx="11524314" cy="1092215"/>
          </a:xfrm>
          <a:prstGeom prst="roundRect">
            <a:avLst>
              <a:gd name="adj" fmla="val 2503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mức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độ</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đánh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năng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của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sinh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thông</a:t>
            </a:r>
            <a:r>
              <a:rPr lang="en-US" sz="2700" dirty="0">
                <a:solidFill>
                  <a:prstClr val="black"/>
                </a:solidFill>
                <a:latin typeface="Times New Roman" panose="02020603050405020304" pitchFamily="18" charset="0"/>
                <a:cs typeface="Times New Roman" panose="02020603050405020304" pitchFamily="18" charset="0"/>
              </a:rPr>
              <a:t> qua </a:t>
            </a:r>
            <a:r>
              <a:rPr lang="en-US" sz="2700" dirty="0" err="1">
                <a:solidFill>
                  <a:prstClr val="black"/>
                </a:solidFill>
                <a:latin typeface="Times New Roman" panose="02020603050405020304" pitchFamily="18" charset="0"/>
                <a:cs typeface="Times New Roman" panose="02020603050405020304" pitchFamily="18" charset="0"/>
              </a:rPr>
              <a:t>mô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lớp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đảo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ngược</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9">
            <a:extLst>
              <a:ext uri="{FF2B5EF4-FFF2-40B4-BE49-F238E27FC236}">
                <a16:creationId xmlns:a16="http://schemas.microsoft.com/office/drawing/2014/main" id="{FA0ACB6C-7EFB-481E-B6E2-2B96E662F186}"/>
              </a:ext>
            </a:extLst>
          </p:cNvPr>
          <p:cNvSpPr/>
          <p:nvPr/>
        </p:nvSpPr>
        <p:spPr>
          <a:xfrm>
            <a:off x="425701" y="2429566"/>
            <a:ext cx="11544300" cy="6545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Xây</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dựng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phiếu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đánh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chí</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năng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của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sinh</a:t>
            </a:r>
            <a:r>
              <a:rPr lang="en-US" sz="2700" dirty="0">
                <a:solidFill>
                  <a:prstClr val="black"/>
                </a:solidFill>
                <a:latin typeface="Times New Roman" panose="02020603050405020304" pitchFamily="18" charset="0"/>
                <a:cs typeface="Times New Roman" panose="02020603050405020304" pitchFamily="18" charset="0"/>
              </a:rPr>
              <a:t> .</a:t>
            </a:r>
          </a:p>
        </p:txBody>
      </p:sp>
      <p:sp>
        <p:nvSpPr>
          <p:cNvPr id="6" name="Rounded Rectangle 11">
            <a:extLst>
              <a:ext uri="{FF2B5EF4-FFF2-40B4-BE49-F238E27FC236}">
                <a16:creationId xmlns:a16="http://schemas.microsoft.com/office/drawing/2014/main" id="{C0F43065-2E9F-4B4A-888A-D950B45F83F5}"/>
              </a:ext>
            </a:extLst>
          </p:cNvPr>
          <p:cNvSpPr>
            <a:spLocks noGrp="1"/>
          </p:cNvSpPr>
          <p:nvPr>
            <p:ph idx="1"/>
          </p:nvPr>
        </p:nvSpPr>
        <p:spPr>
          <a:xfrm>
            <a:off x="533400" y="287338"/>
            <a:ext cx="11125200" cy="9080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E48AD48E-5D05-4204-BEAE-FAE32C820F77}"/>
              </a:ext>
            </a:extLst>
          </p:cNvPr>
          <p:cNvPicPr>
            <a:picLocks noChangeAspect="1"/>
          </p:cNvPicPr>
          <p:nvPr/>
        </p:nvPicPr>
        <p:blipFill>
          <a:blip r:embed="rId2"/>
          <a:stretch>
            <a:fillRect/>
          </a:stretch>
        </p:blipFill>
        <p:spPr>
          <a:xfrm>
            <a:off x="3315879" y="3056365"/>
            <a:ext cx="5560241" cy="3689383"/>
          </a:xfrm>
          <a:prstGeom prst="rect">
            <a:avLst/>
          </a:prstGeom>
        </p:spPr>
      </p:pic>
    </p:spTree>
    <p:extLst>
      <p:ext uri="{BB962C8B-B14F-4D97-AF65-F5344CB8AC3E}">
        <p14:creationId xmlns:p14="http://schemas.microsoft.com/office/powerpoint/2010/main" val="3390352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5C0E5BC7-C180-4D37-AD7E-4E9D094E2B6A}"/>
              </a:ext>
            </a:extLst>
          </p:cNvPr>
          <p:cNvSpPr/>
          <p:nvPr/>
        </p:nvSpPr>
        <p:spPr>
          <a:xfrm>
            <a:off x="1816997" y="999445"/>
            <a:ext cx="7848599" cy="1786597"/>
          </a:xfrm>
          <a:prstGeom prst="cloud">
            <a:avLst/>
          </a:prstGeom>
          <a:solidFill>
            <a:srgbClr val="36E1EA"/>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a:t>
            </a: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dạy</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63673FDD-4749-4C0C-A35C-D6DCD8BBB2C1}"/>
              </a:ext>
            </a:extLst>
          </p:cNvPr>
          <p:cNvCxnSpPr>
            <a:cxnSpLocks/>
          </p:cNvCxnSpPr>
          <p:nvPr/>
        </p:nvCxnSpPr>
        <p:spPr>
          <a:xfrm flipH="1">
            <a:off x="2526404" y="2589874"/>
            <a:ext cx="914400" cy="825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20">
            <a:extLst>
              <a:ext uri="{FF2B5EF4-FFF2-40B4-BE49-F238E27FC236}">
                <a16:creationId xmlns:a16="http://schemas.microsoft.com/office/drawing/2014/main" id="{5FC67EAA-B81D-456F-998D-8F6C931045C5}"/>
              </a:ext>
            </a:extLst>
          </p:cNvPr>
          <p:cNvSpPr/>
          <p:nvPr/>
        </p:nvSpPr>
        <p:spPr>
          <a:xfrm>
            <a:off x="1676400" y="3429000"/>
            <a:ext cx="1764404" cy="316492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black"/>
                </a:solidFill>
                <a:latin typeface="Times New Roman" panose="02020603050405020304" pitchFamily="18" charset="0"/>
                <a:cs typeface="Times New Roman" panose="02020603050405020304" pitchFamily="18" charset="0"/>
              </a:rPr>
              <a:t>Chuẩn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lớp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ounded Rectangle 20">
            <a:extLst>
              <a:ext uri="{FF2B5EF4-FFF2-40B4-BE49-F238E27FC236}">
                <a16:creationId xmlns:a16="http://schemas.microsoft.com/office/drawing/2014/main" id="{CDA491E9-7DCF-474F-AE78-CA71F3025338}"/>
              </a:ext>
            </a:extLst>
          </p:cNvPr>
          <p:cNvSpPr/>
          <p:nvPr/>
        </p:nvSpPr>
        <p:spPr>
          <a:xfrm>
            <a:off x="4495800" y="3405613"/>
            <a:ext cx="1820283" cy="316492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tx1"/>
                </a:solidFill>
                <a:latin typeface="Times New Roman" panose="02020603050405020304" pitchFamily="18" charset="0"/>
                <a:cs typeface="Times New Roman" panose="02020603050405020304" pitchFamily="18" charset="0"/>
              </a:rPr>
              <a:t>Giai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 2: </a:t>
            </a:r>
            <a:r>
              <a:rPr lang="en-US" sz="3200" dirty="0" err="1">
                <a:solidFill>
                  <a:schemeClr val="tx1"/>
                </a:solidFill>
                <a:latin typeface="Times New Roman" panose="02020603050405020304" pitchFamily="18" charset="0"/>
                <a:cs typeface="Times New Roman" panose="02020603050405020304" pitchFamily="18" charset="0"/>
              </a:rPr>
              <a:t>Giờ</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754297B7-1322-4606-8B1F-E92F93203EA1}"/>
              </a:ext>
            </a:extLst>
          </p:cNvPr>
          <p:cNvCxnSpPr>
            <a:cxnSpLocks/>
          </p:cNvCxnSpPr>
          <p:nvPr/>
        </p:nvCxnSpPr>
        <p:spPr>
          <a:xfrm>
            <a:off x="5334000" y="2708857"/>
            <a:ext cx="0" cy="696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C4F300-FDB9-47D6-AA9D-D74BD458C451}"/>
              </a:ext>
            </a:extLst>
          </p:cNvPr>
          <p:cNvCxnSpPr>
            <a:cxnSpLocks/>
          </p:cNvCxnSpPr>
          <p:nvPr/>
        </p:nvCxnSpPr>
        <p:spPr>
          <a:xfrm>
            <a:off x="7458862" y="2568640"/>
            <a:ext cx="762000" cy="707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4">
            <a:extLst>
              <a:ext uri="{FF2B5EF4-FFF2-40B4-BE49-F238E27FC236}">
                <a16:creationId xmlns:a16="http://schemas.microsoft.com/office/drawing/2014/main" id="{498A8E03-3410-49B7-B26A-914F6604BE34}"/>
              </a:ext>
            </a:extLst>
          </p:cNvPr>
          <p:cNvSpPr/>
          <p:nvPr/>
        </p:nvSpPr>
        <p:spPr>
          <a:xfrm>
            <a:off x="7458862" y="3405613"/>
            <a:ext cx="1727422" cy="30359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eaLnBrk="1" fontAlgn="auto" hangingPunct="1">
              <a:lnSpc>
                <a:spcPct val="107000"/>
              </a:lnSpc>
              <a:spcBef>
                <a:spcPts val="600"/>
              </a:spcBef>
              <a:spcAft>
                <a:spcPts val="600"/>
              </a:spcAft>
            </a:pPr>
            <a:r>
              <a:rPr lang="en-US" sz="3200" dirty="0" err="1">
                <a:solidFill>
                  <a:schemeClr val="tx1"/>
                </a:solidFill>
                <a:latin typeface="Times New Roman" panose="02020603050405020304" pitchFamily="18" charset="0"/>
                <a:cs typeface="Times New Roman" panose="02020603050405020304" pitchFamily="18" charset="0"/>
              </a:rPr>
              <a:t>Giai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 3: Sau </a:t>
            </a:r>
            <a:r>
              <a:rPr lang="en-US" sz="3200" dirty="0" err="1">
                <a:solidFill>
                  <a:schemeClr val="tx1"/>
                </a:solidFill>
                <a:latin typeface="Times New Roman" panose="02020603050405020304" pitchFamily="18" charset="0"/>
                <a:cs typeface="Times New Roman" panose="02020603050405020304" pitchFamily="18" charset="0"/>
              </a:rPr>
              <a:t>giờ</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endParaRPr kumimoji="0" lang="vi-VN" sz="3200"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23" name="Rounded Rectangle 9">
            <a:extLst>
              <a:ext uri="{FF2B5EF4-FFF2-40B4-BE49-F238E27FC236}">
                <a16:creationId xmlns:a16="http://schemas.microsoft.com/office/drawing/2014/main" id="{4EE14CAE-5484-4A27-93C4-CDF521769C99}"/>
              </a:ext>
            </a:extLst>
          </p:cNvPr>
          <p:cNvSpPr/>
          <p:nvPr/>
        </p:nvSpPr>
        <p:spPr>
          <a:xfrm>
            <a:off x="152400" y="294387"/>
            <a:ext cx="11432779" cy="59772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700" b="1" dirty="0" err="1">
                <a:solidFill>
                  <a:prstClr val="black"/>
                </a:solidFill>
                <a:latin typeface="Times New Roman" panose="02020603050405020304" pitchFamily="18" charset="0"/>
                <a:cs typeface="Times New Roman" panose="02020603050405020304" pitchFamily="18" charset="0"/>
              </a:rPr>
              <a:t>Biện</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pháp</a:t>
            </a:r>
            <a:r>
              <a:rPr lang="en-US" sz="2700" b="1" dirty="0">
                <a:solidFill>
                  <a:prstClr val="black"/>
                </a:solidFill>
                <a:latin typeface="Times New Roman" panose="02020603050405020304" pitchFamily="18" charset="0"/>
                <a:cs typeface="Times New Roman" panose="02020603050405020304" pitchFamily="18" charset="0"/>
              </a:rPr>
              <a:t> 3: </a:t>
            </a:r>
            <a:r>
              <a:rPr lang="en-US" sz="2700" dirty="0" err="1">
                <a:solidFill>
                  <a:prstClr val="black"/>
                </a:solidFill>
                <a:latin typeface="Times New Roman" panose="02020603050405020304" pitchFamily="18" charset="0"/>
                <a:cs typeface="Times New Roman" panose="02020603050405020304" pitchFamily="18" charset="0"/>
              </a:rPr>
              <a:t>Giải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pháp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dụng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hình</a:t>
            </a:r>
            <a:r>
              <a:rPr lang="en-US" sz="2700" dirty="0">
                <a:solidFill>
                  <a:prstClr val="black"/>
                </a:solidFill>
                <a:latin typeface="Times New Roman" panose="02020603050405020304" pitchFamily="18" charset="0"/>
                <a:cs typeface="Times New Roman" panose="02020603050405020304" pitchFamily="18" charset="0"/>
              </a:rPr>
              <a:t> LHĐN </a:t>
            </a:r>
            <a:r>
              <a:rPr lang="en-US" sz="2700" dirty="0" err="1">
                <a:solidFill>
                  <a:prstClr val="black"/>
                </a:solidFill>
                <a:latin typeface="Times New Roman" panose="02020603050405020304" pitchFamily="18" charset="0"/>
                <a:cs typeface="Times New Roman" panose="02020603050405020304" pitchFamily="18" charset="0"/>
              </a:rPr>
              <a:t>phát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triển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năng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sinh</a:t>
            </a:r>
            <a:r>
              <a:rPr lang="en-US" b="1" dirty="0"/>
              <a:t>.</a:t>
            </a:r>
            <a:endPar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93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78849" y="603910"/>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Chuẩn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249714EE-8C34-4F7D-BF95-C3A086C8473D}"/>
              </a:ext>
            </a:extLst>
          </p:cNvPr>
          <p:cNvPicPr>
            <a:picLocks noChangeAspect="1"/>
          </p:cNvPicPr>
          <p:nvPr/>
        </p:nvPicPr>
        <p:blipFill>
          <a:blip r:embed="rId3"/>
          <a:stretch>
            <a:fillRect/>
          </a:stretch>
        </p:blipFill>
        <p:spPr>
          <a:xfrm>
            <a:off x="1376540" y="1759230"/>
            <a:ext cx="2890660" cy="3707460"/>
          </a:xfrm>
          <a:prstGeom prst="rect">
            <a:avLst/>
          </a:prstGeom>
        </p:spPr>
      </p:pic>
      <p:pic>
        <p:nvPicPr>
          <p:cNvPr id="9" name="Picture 8">
            <a:extLst>
              <a:ext uri="{FF2B5EF4-FFF2-40B4-BE49-F238E27FC236}">
                <a16:creationId xmlns:a16="http://schemas.microsoft.com/office/drawing/2014/main" id="{CD89DA5A-F48D-4B43-B213-A26157684588}"/>
              </a:ext>
            </a:extLst>
          </p:cNvPr>
          <p:cNvPicPr>
            <a:picLocks noChangeAspect="1"/>
          </p:cNvPicPr>
          <p:nvPr/>
        </p:nvPicPr>
        <p:blipFill>
          <a:blip r:embed="rId4"/>
          <a:stretch>
            <a:fillRect/>
          </a:stretch>
        </p:blipFill>
        <p:spPr>
          <a:xfrm>
            <a:off x="4495800" y="1775394"/>
            <a:ext cx="2510650" cy="3532963"/>
          </a:xfrm>
          <a:prstGeom prst="rect">
            <a:avLst/>
          </a:prstGeom>
        </p:spPr>
      </p:pic>
      <p:pic>
        <p:nvPicPr>
          <p:cNvPr id="19" name="Picture 18">
            <a:extLst>
              <a:ext uri="{FF2B5EF4-FFF2-40B4-BE49-F238E27FC236}">
                <a16:creationId xmlns:a16="http://schemas.microsoft.com/office/drawing/2014/main" id="{58B34A48-852D-437F-A7DD-B53F917D48E5}"/>
              </a:ext>
            </a:extLst>
          </p:cNvPr>
          <p:cNvPicPr>
            <a:picLocks noChangeAspect="1"/>
          </p:cNvPicPr>
          <p:nvPr/>
        </p:nvPicPr>
        <p:blipFill>
          <a:blip r:embed="rId5"/>
          <a:stretch>
            <a:fillRect/>
          </a:stretch>
        </p:blipFill>
        <p:spPr>
          <a:xfrm>
            <a:off x="7235050" y="1837167"/>
            <a:ext cx="2510650" cy="3347533"/>
          </a:xfrm>
          <a:prstGeom prst="rect">
            <a:avLst/>
          </a:prstGeom>
        </p:spPr>
      </p:pic>
    </p:spTree>
    <p:extLst>
      <p:ext uri="{BB962C8B-B14F-4D97-AF65-F5344CB8AC3E}">
        <p14:creationId xmlns:p14="http://schemas.microsoft.com/office/powerpoint/2010/main" val="22555795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78849" y="603910"/>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Chuẩn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7467600" y="1309816"/>
            <a:ext cx="2362199" cy="4517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7" name="Rectangle 6"/>
          <p:cNvSpPr/>
          <p:nvPr/>
        </p:nvSpPr>
        <p:spPr>
          <a:xfrm>
            <a:off x="2057400" y="1357298"/>
            <a:ext cx="1985991" cy="4341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nvGrpSpPr>
          <p:cNvPr id="11" name="Group 10"/>
          <p:cNvGrpSpPr/>
          <p:nvPr/>
        </p:nvGrpSpPr>
        <p:grpSpPr>
          <a:xfrm>
            <a:off x="253559" y="1753085"/>
            <a:ext cx="5053305" cy="4846404"/>
            <a:chOff x="0" y="2216286"/>
            <a:chExt cx="5483497" cy="2854800"/>
          </a:xfrm>
        </p:grpSpPr>
        <p:sp>
          <p:nvSpPr>
            <p:cNvPr id="12" name="Rectangle 11"/>
            <p:cNvSpPr/>
            <p:nvPr/>
          </p:nvSpPr>
          <p:spPr>
            <a:xfrm>
              <a:off x="0" y="2216286"/>
              <a:ext cx="5483497" cy="2854800"/>
            </a:xfrm>
            <a:prstGeom prst="rect">
              <a:avLst/>
            </a:pr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0" y="2216286"/>
              <a:ext cx="5483497"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marR="0" lvl="1" indent="-285750" algn="l" defTabSz="1422400" rtl="0" eaLnBrk="0" fontAlgn="base" latinLnBrk="0" hangingPunct="0">
                <a:lnSpc>
                  <a:spcPct val="90000"/>
                </a:lnSpc>
                <a:spcBef>
                  <a:spcPct val="0"/>
                </a:spcBef>
                <a:spcAft>
                  <a:spcPct val="15000"/>
                </a:spcAft>
                <a:buClrTx/>
                <a:buSzTx/>
                <a:buFontTx/>
                <a:buChar char="••"/>
                <a:tabLst/>
                <a:defRPr/>
              </a:pP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5" name="Group 14"/>
          <p:cNvGrpSpPr/>
          <p:nvPr/>
        </p:nvGrpSpPr>
        <p:grpSpPr>
          <a:xfrm>
            <a:off x="5519818" y="1730052"/>
            <a:ext cx="6526063" cy="4869437"/>
            <a:chOff x="0" y="2216286"/>
            <a:chExt cx="5483497" cy="2854800"/>
          </a:xfrm>
        </p:grpSpPr>
        <p:sp>
          <p:nvSpPr>
            <p:cNvPr id="16" name="Rectangle 15"/>
            <p:cNvSpPr/>
            <p:nvPr/>
          </p:nvSpPr>
          <p:spPr>
            <a:xfrm>
              <a:off x="0" y="2216286"/>
              <a:ext cx="5483497" cy="2854800"/>
            </a:xfrm>
            <a:prstGeom prst="rect">
              <a:avLst/>
            </a:pr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TextBox 16"/>
            <p:cNvSpPr txBox="1"/>
            <p:nvPr/>
          </p:nvSpPr>
          <p:spPr>
            <a:xfrm>
              <a:off x="0" y="2216286"/>
              <a:ext cx="5483497"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indent="457200" algn="just">
                <a:lnSpc>
                  <a:spcPct val="130000"/>
                </a:lnSpc>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HS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nghiên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SGK, xem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video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Pi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tham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khảo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sô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Pi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trên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internet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sau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thông tin, ghi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thông tin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ngăn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viên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GV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ngày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1422400" rtl="0" eaLnBrk="0" fontAlgn="base" latinLnBrk="0" hangingPunct="0">
                <a:lnSpc>
                  <a:spcPct val="90000"/>
                </a:lnSpc>
                <a:spcBef>
                  <a:spcPct val="0"/>
                </a:spcBef>
                <a:spcAft>
                  <a:spcPct val="15000"/>
                </a:spcAft>
                <a:buClrTx/>
                <a:buSzTx/>
                <a:buFontTx/>
                <a:buNone/>
                <a:tabLst/>
                <a:defRPr/>
              </a:pP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554428F8-DE74-46C3-B879-D6CC225EF747}"/>
              </a:ext>
            </a:extLst>
          </p:cNvPr>
          <p:cNvSpPr txBox="1"/>
          <p:nvPr/>
        </p:nvSpPr>
        <p:spPr>
          <a:xfrm>
            <a:off x="381000" y="1850024"/>
            <a:ext cx="4934572" cy="5429820"/>
          </a:xfrm>
          <a:prstGeom prst="rect">
            <a:avLst/>
          </a:prstGeom>
          <a:noFill/>
        </p:spPr>
        <p:txBody>
          <a:bodyPr wrap="square">
            <a:spAutoFit/>
          </a:bodyPr>
          <a:lstStyle/>
          <a:p>
            <a:pPr indent="457200" algn="just">
              <a:lnSpc>
                <a:spcPct val="130000"/>
              </a:lnSpc>
              <a:spcAft>
                <a:spcPts val="800"/>
              </a:spcAft>
            </a:pP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Pi</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thông qua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google</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video</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cô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gửi</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và</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SGK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Toán</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7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Cánh</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Diều</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tập</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1 trang 32-33.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Từ</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đó</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xây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dựng</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các</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khái</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2400" kern="1200" dirty="0" err="1">
                <a:solidFill>
                  <a:srgbClr val="000000"/>
                </a:solidFill>
                <a:effectLst/>
                <a:latin typeface="Times New Roman" panose="02020603050405020304" pitchFamily="18" charset="0"/>
                <a:ea typeface="+mn-ea"/>
                <a:cs typeface="Times New Roman" panose="02020603050405020304" pitchFamily="18" charset="0"/>
              </a:rPr>
              <a:t>niệm</a:t>
            </a:r>
            <a:r>
              <a:rPr lang="vi-VN" sz="2400" kern="1200" dirty="0">
                <a:solidFill>
                  <a:srgbClr val="000000"/>
                </a:solidFill>
                <a:effectLst/>
                <a:latin typeface="Times New Roman" panose="02020603050405020304" pitchFamily="18" charset="0"/>
                <a:ea typeface="+mn-ea"/>
                <a:cs typeface="Times New Roman" panose="02020603050405020304" pitchFamily="18" charset="0"/>
              </a:rPr>
              <a:t>:</a:t>
            </a:r>
            <a:r>
              <a:rPr lang="en-US" sz="24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mn-ea"/>
                <a:cs typeface="Times New Roman" panose="02020603050405020304" pitchFamily="18" charset="0"/>
              </a:rPr>
              <a:t>Số</a:t>
            </a:r>
            <a:r>
              <a:rPr lang="en-US" sz="24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mn-ea"/>
                <a:cs typeface="Times New Roman" panose="02020603050405020304" pitchFamily="18" charset="0"/>
              </a:rPr>
              <a:t>vô</a:t>
            </a:r>
            <a:r>
              <a:rPr lang="en-US" sz="24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mn-ea"/>
                <a:cs typeface="Times New Roman" panose="02020603050405020304" pitchFamily="18" charset="0"/>
              </a:rPr>
              <a:t>tỉ</a:t>
            </a:r>
            <a:r>
              <a:rPr lang="en-US" sz="24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mn-ea"/>
                <a:cs typeface="Times New Roman" panose="02020603050405020304" pitchFamily="18" charset="0"/>
              </a:rPr>
              <a:t>số</a:t>
            </a:r>
            <a:r>
              <a:rPr lang="en-US" sz="2400" kern="1200" dirty="0">
                <a:solidFill>
                  <a:srgbClr val="000000"/>
                </a:solidFill>
                <a:effectLst/>
                <a:latin typeface="Times New Roman" panose="02020603050405020304" pitchFamily="18" charset="0"/>
                <a:ea typeface="+mn-ea"/>
                <a:cs typeface="Times New Roman" panose="02020603050405020304" pitchFamily="18" charset="0"/>
              </a:rPr>
              <a:t> TP </a:t>
            </a:r>
            <a:r>
              <a:rPr lang="en-US" sz="2400" kern="1200" dirty="0" err="1">
                <a:solidFill>
                  <a:srgbClr val="000000"/>
                </a:solidFill>
                <a:effectLst/>
                <a:latin typeface="Times New Roman" panose="02020603050405020304" pitchFamily="18" charset="0"/>
                <a:ea typeface="+mn-ea"/>
                <a:cs typeface="Times New Roman" panose="02020603050405020304" pitchFamily="18" charset="0"/>
              </a:rPr>
              <a:t>vô</a:t>
            </a:r>
            <a:r>
              <a:rPr lang="en-US" sz="2400" kern="1200" dirty="0">
                <a:solidFill>
                  <a:srgbClr val="00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mn-ea"/>
                <a:cs typeface="Times New Roman" panose="02020603050405020304" pitchFamily="18" charset="0"/>
              </a:rPr>
              <a:t>hạn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tuần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cs typeface="Times New Roman" panose="02020603050405020304" pitchFamily="18" charset="0"/>
              </a:rPr>
              <a:t> TP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tỉ</a:t>
            </a:r>
            <a:endParaRPr lang="en-US" sz="2400" dirty="0">
              <a:solidFill>
                <a:srgbClr val="000000"/>
              </a:solidFill>
              <a:latin typeface="Times New Roman" panose="02020603050405020304" pitchFamily="18" charset="0"/>
              <a:cs typeface="Times New Roman" panose="02020603050405020304" pitchFamily="18" charset="0"/>
            </a:endParaRPr>
          </a:p>
          <a:p>
            <a:pPr indent="457200" algn="just">
              <a:lnSpc>
                <a:spcPct val="130000"/>
              </a:lnSpc>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thông tin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câu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C27B08F6-D551-49F8-938C-21FAF52DA993}"/>
                  </a:ext>
                </a:extLst>
              </p:cNvPr>
              <p:cNvSpPr txBox="1"/>
              <p:nvPr/>
            </p:nvSpPr>
            <p:spPr>
              <a:xfrm>
                <a:off x="365760" y="1908702"/>
                <a:ext cx="5062013" cy="4801314"/>
              </a:xfrm>
              <a:prstGeom prst="rect">
                <a:avLst/>
              </a:prstGeom>
              <a:noFill/>
            </p:spPr>
            <p:txBody>
              <a:bodyPr wrap="square" rtlCol="0">
                <a:spAutoFit/>
              </a:bodyPr>
              <a:lstStyle/>
              <a:p>
                <a:r>
                  <a:rPr lang="vi-VN" sz="2400" dirty="0">
                    <a:effectLst/>
                    <a:latin typeface="Times New Roman" panose="02020603050405020304" pitchFamily="18" charset="0"/>
                    <a:ea typeface="SimSun" panose="02010600030101010101" pitchFamily="2" charset="-122"/>
                  </a:rPr>
                  <a:t>Số </a:t>
                </a:r>
                <a14:m>
                  <m:oMath xmlns:m="http://schemas.openxmlformats.org/officeDocument/2006/math">
                    <m:r>
                      <a:rPr lang="vi-VN" sz="2400" i="1">
                        <a:effectLst/>
                        <a:latin typeface="Cambria Math" panose="02040503050406030204" pitchFamily="18" charset="0"/>
                        <a:ea typeface="SimSun" panose="02010600030101010101" pitchFamily="2" charset="-122"/>
                        <a:cs typeface="Times New Roman" panose="02020603050405020304" pitchFamily="18" charset="0"/>
                      </a:rPr>
                      <m:t>𝜋</m:t>
                    </m:r>
                  </m:oMath>
                </a14:m>
                <a:r>
                  <a:rPr lang="vi-VN" sz="2400" dirty="0">
                    <a:effectLst/>
                    <a:latin typeface="Times New Roman" panose="02020603050405020304" pitchFamily="18" charset="0"/>
                    <a:ea typeface="SimSun" panose="02010600030101010101" pitchFamily="2" charset="-122"/>
                  </a:rPr>
                  <a:t> ( </a:t>
                </a:r>
                <a:r>
                  <a:rPr lang="vi-VN" sz="2400" dirty="0" err="1">
                    <a:effectLst/>
                    <a:latin typeface="Times New Roman" panose="02020603050405020304" pitchFamily="18" charset="0"/>
                    <a:ea typeface="SimSun" panose="02010600030101010101" pitchFamily="2" charset="-122"/>
                  </a:rPr>
                  <a:t>pi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có</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mối</a:t>
                </a:r>
                <a:r>
                  <a:rPr lang="vi-VN" sz="2400" dirty="0">
                    <a:effectLst/>
                    <a:latin typeface="Times New Roman" panose="02020603050405020304" pitchFamily="18" charset="0"/>
                    <a:ea typeface="SimSun" panose="02010600030101010101" pitchFamily="2" charset="-122"/>
                  </a:rPr>
                  <a:t> quan </a:t>
                </a:r>
                <a:r>
                  <a:rPr lang="vi-VN" sz="2400" dirty="0" err="1">
                    <a:effectLst/>
                    <a:latin typeface="Times New Roman" panose="02020603050405020304" pitchFamily="18" charset="0"/>
                    <a:ea typeface="SimSun" panose="02010600030101010101" pitchFamily="2" charset="-122"/>
                  </a:rPr>
                  <a:t>hệ</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gì</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với</a:t>
                </a:r>
                <a:r>
                  <a:rPr lang="vi-VN" sz="2400" dirty="0">
                    <a:effectLst/>
                    <a:latin typeface="Times New Roman" panose="02020603050405020304" pitchFamily="18" charset="0"/>
                    <a:ea typeface="SimSun" panose="02010600030101010101" pitchFamily="2" charset="-122"/>
                  </a:rPr>
                  <a:t> hai </a:t>
                </a:r>
                <a:r>
                  <a:rPr lang="vi-VN" sz="2400" dirty="0" err="1">
                    <a:effectLst/>
                    <a:latin typeface="Times New Roman" panose="02020603050405020304" pitchFamily="18" charset="0"/>
                    <a:ea typeface="SimSun" panose="02010600030101010101" pitchFamily="2" charset="-122"/>
                  </a:rPr>
                  <a:t>yếu</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tố</a:t>
                </a:r>
                <a:r>
                  <a:rPr lang="vi-VN" sz="2400" dirty="0">
                    <a:effectLst/>
                    <a:latin typeface="Times New Roman" panose="02020603050405020304" pitchFamily="18" charset="0"/>
                    <a:ea typeface="SimSun" panose="02010600030101010101" pitchFamily="2" charset="-122"/>
                  </a:rPr>
                  <a:t>: chu vi </a:t>
                </a:r>
                <a:r>
                  <a:rPr lang="vi-VN" sz="2400" dirty="0" err="1">
                    <a:effectLst/>
                    <a:latin typeface="Times New Roman" panose="02020603050405020304" pitchFamily="18" charset="0"/>
                    <a:ea typeface="SimSun" panose="02010600030101010101" pitchFamily="2" charset="-122"/>
                  </a:rPr>
                  <a:t>và</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đường</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kính</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của</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một</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đường</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tròn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14:m>
                  <m:oMath xmlns:m="http://schemas.openxmlformats.org/officeDocument/2006/math">
                    <m:r>
                      <a:rPr lang="vi-VN" sz="2400" i="1">
                        <a:effectLst/>
                        <a:latin typeface="Cambria Math" panose="02040503050406030204" pitchFamily="18" charset="0"/>
                        <a:ea typeface="SimSun" panose="02010600030101010101" pitchFamily="2" charset="-122"/>
                        <a:cs typeface="Times New Roman" panose="02020603050405020304" pitchFamily="18" charset="0"/>
                      </a:rPr>
                      <m:t>𝜋</m:t>
                    </m:r>
                  </m:oMath>
                </a14:m>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có</a:t>
                </a:r>
                <a:r>
                  <a:rPr lang="vi-VN" sz="2400" dirty="0">
                    <a:effectLst/>
                    <a:latin typeface="Times New Roman" panose="02020603050405020304" pitchFamily="18" charset="0"/>
                    <a:ea typeface="SimSun" panose="02010600030101010101" pitchFamily="2" charset="-122"/>
                  </a:rPr>
                  <a:t> quan </a:t>
                </a:r>
                <a:r>
                  <a:rPr lang="vi-VN" sz="2400" dirty="0" err="1">
                    <a:effectLst/>
                    <a:latin typeface="Times New Roman" panose="02020603050405020304" pitchFamily="18" charset="0"/>
                    <a:ea typeface="SimSun" panose="02010600030101010101" pitchFamily="2" charset="-122"/>
                  </a:rPr>
                  <a:t>hệ</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gì</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với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3,14 trong công </a:t>
                </a:r>
                <a:r>
                  <a:rPr lang="vi-VN" sz="2400" dirty="0" err="1">
                    <a:effectLst/>
                    <a:latin typeface="Times New Roman" panose="02020603050405020304" pitchFamily="18" charset="0"/>
                    <a:ea typeface="SimSun" panose="02010600030101010101" pitchFamily="2" charset="-122"/>
                  </a:rPr>
                  <a:t>thức</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tính</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diện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tích</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của</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hình</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tròn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và</a:t>
                </a:r>
                <a:r>
                  <a:rPr lang="vi-VN" sz="2400" dirty="0">
                    <a:effectLst/>
                    <a:latin typeface="Times New Roman" panose="02020603050405020304" pitchFamily="18" charset="0"/>
                    <a:ea typeface="SimSun" panose="02010600030101010101" pitchFamily="2" charset="-122"/>
                  </a:rPr>
                  <a:t> chu vi </a:t>
                </a:r>
                <a:r>
                  <a:rPr lang="vi-VN" sz="2400" dirty="0" err="1">
                    <a:effectLst/>
                    <a:latin typeface="Times New Roman" panose="02020603050405020304" pitchFamily="18" charset="0"/>
                    <a:ea typeface="SimSun" panose="02010600030101010101" pitchFamily="2" charset="-122"/>
                  </a:rPr>
                  <a:t>đường</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tròn?Số</a:t>
                </a:r>
                <a:r>
                  <a:rPr lang="vi-VN" sz="2400" dirty="0">
                    <a:effectLst/>
                    <a:latin typeface="Times New Roman" panose="02020603050405020304" pitchFamily="18" charset="0"/>
                    <a:ea typeface="SimSun" panose="02010600030101010101" pitchFamily="2" charset="-122"/>
                  </a:rPr>
                  <a:t> </a:t>
                </a:r>
                <a14:m>
                  <m:oMath xmlns:m="http://schemas.openxmlformats.org/officeDocument/2006/math">
                    <m:r>
                      <a:rPr lang="vi-VN" sz="2400" i="1">
                        <a:effectLst/>
                        <a:latin typeface="Cambria Math" panose="02040503050406030204" pitchFamily="18" charset="0"/>
                        <a:ea typeface="SimSun" panose="02010600030101010101" pitchFamily="2" charset="-122"/>
                        <a:cs typeface="Times New Roman" panose="02020603050405020304" pitchFamily="18" charset="0"/>
                      </a:rPr>
                      <m:t>𝜋</m:t>
                    </m:r>
                  </m:oMath>
                </a14:m>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có</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phải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là</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hữu</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tỉ</a:t>
                </a:r>
                <a:r>
                  <a:rPr lang="vi-VN" sz="2400" dirty="0">
                    <a:effectLst/>
                    <a:latin typeface="Times New Roman" panose="02020603050405020304" pitchFamily="18" charset="0"/>
                    <a:ea typeface="SimSun" panose="02010600030101010101" pitchFamily="2" charset="-122"/>
                  </a:rPr>
                  <a:t> không? </a:t>
                </a:r>
                <a:r>
                  <a:rPr lang="vi-VN" sz="2400" dirty="0" err="1">
                    <a:effectLst/>
                    <a:latin typeface="Times New Roman" panose="02020603050405020304" pitchFamily="18" charset="0"/>
                    <a:ea typeface="SimSun" panose="02010600030101010101" pitchFamily="2" charset="-122"/>
                  </a:rPr>
                  <a:t>Tại</a:t>
                </a:r>
                <a:r>
                  <a:rPr lang="vi-VN" sz="2400" dirty="0">
                    <a:effectLst/>
                    <a:latin typeface="Times New Roman" panose="02020603050405020304" pitchFamily="18" charset="0"/>
                    <a:ea typeface="SimSun" panose="02010600030101010101" pitchFamily="2" charset="-122"/>
                  </a:rPr>
                  <a:t> sao? </a:t>
                </a:r>
                <a:r>
                  <a:rPr lang="vi-VN" sz="2400" dirty="0" err="1">
                    <a:effectLst/>
                    <a:latin typeface="Times New Roman" panose="02020603050405020304" pitchFamily="18" charset="0"/>
                    <a:ea typeface="SimSun" panose="02010600030101010101" pitchFamily="2" charset="-122"/>
                  </a:rPr>
                  <a:t>Vậy</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nó</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là</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loại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nào</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Vậy</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Pi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có</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tồn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tại</a:t>
                </a:r>
                <a:r>
                  <a:rPr lang="vi-VN" sz="2400" dirty="0">
                    <a:effectLst/>
                    <a:latin typeface="Times New Roman" panose="02020603050405020304" pitchFamily="18" charset="0"/>
                    <a:ea typeface="SimSun" panose="02010600030101010101" pitchFamily="2" charset="-122"/>
                  </a:rPr>
                  <a:t> trong </a:t>
                </a:r>
                <a:r>
                  <a:rPr lang="vi-VN" sz="2400" dirty="0" err="1">
                    <a:effectLst/>
                    <a:latin typeface="Times New Roman" panose="02020603050405020304" pitchFamily="18" charset="0"/>
                    <a:ea typeface="SimSun" panose="02010600030101010101" pitchFamily="2" charset="-122"/>
                  </a:rPr>
                  <a:t>thực</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tế</a:t>
                </a:r>
                <a:r>
                  <a:rPr lang="vi-VN" sz="2400" dirty="0">
                    <a:effectLst/>
                    <a:latin typeface="Times New Roman" panose="02020603050405020304" pitchFamily="18" charset="0"/>
                    <a:ea typeface="SimSun" panose="02010600030101010101" pitchFamily="2" charset="-122"/>
                  </a:rPr>
                  <a:t> không </a:t>
                </a:r>
                <a:r>
                  <a:rPr lang="vi-VN" sz="2400" dirty="0" err="1">
                    <a:effectLst/>
                    <a:latin typeface="Times New Roman" panose="02020603050405020304" pitchFamily="18" charset="0"/>
                    <a:ea typeface="SimSun" panose="02010600030101010101" pitchFamily="2" charset="-122"/>
                  </a:rPr>
                  <a:t>và</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nó</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là</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loại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nào</a:t>
                </a:r>
                <a:r>
                  <a:rPr lang="vi-VN" sz="2400" dirty="0">
                    <a:effectLst/>
                    <a:latin typeface="Times New Roman" panose="02020603050405020304" pitchFamily="18" charset="0"/>
                    <a:ea typeface="SimSun" panose="02010600030101010101" pitchFamily="2" charset="-122"/>
                  </a:rPr>
                  <a:t>? Nêu </a:t>
                </a:r>
                <a:r>
                  <a:rPr lang="vi-VN" sz="2400" dirty="0" err="1">
                    <a:effectLst/>
                    <a:latin typeface="Times New Roman" panose="02020603050405020304" pitchFamily="18" charset="0"/>
                    <a:ea typeface="SimSun" panose="02010600030101010101" pitchFamily="2" charset="-122"/>
                  </a:rPr>
                  <a:t>khái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niệm</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vô </a:t>
                </a:r>
                <a:r>
                  <a:rPr lang="vi-VN" sz="2400" dirty="0" err="1">
                    <a:effectLst/>
                    <a:latin typeface="Times New Roman" panose="02020603050405020304" pitchFamily="18" charset="0"/>
                    <a:ea typeface="SimSun" panose="02010600030101010101" pitchFamily="2" charset="-122"/>
                  </a:rPr>
                  <a:t>tỉ</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thập</a:t>
                </a:r>
                <a:r>
                  <a:rPr lang="vi-VN" sz="2400" dirty="0">
                    <a:effectLst/>
                    <a:latin typeface="Times New Roman" panose="02020603050405020304" pitchFamily="18" charset="0"/>
                    <a:ea typeface="SimSun" panose="02010600030101010101" pitchFamily="2" charset="-122"/>
                  </a:rPr>
                  <a:t> phân vô </a:t>
                </a:r>
                <a:r>
                  <a:rPr lang="vi-VN" sz="2400" dirty="0" err="1">
                    <a:effectLst/>
                    <a:latin typeface="Times New Roman" panose="02020603050405020304" pitchFamily="18" charset="0"/>
                    <a:ea typeface="SimSun" panose="02010600030101010101" pitchFamily="2" charset="-122"/>
                  </a:rPr>
                  <a:t>hạn</a:t>
                </a:r>
                <a:r>
                  <a:rPr lang="vi-VN" sz="2400" dirty="0">
                    <a:effectLst/>
                    <a:latin typeface="Times New Roman" panose="02020603050405020304" pitchFamily="18" charset="0"/>
                    <a:ea typeface="SimSun" panose="02010600030101010101" pitchFamily="2" charset="-122"/>
                  </a:rPr>
                  <a:t> không </a:t>
                </a:r>
                <a:r>
                  <a:rPr lang="vi-VN" sz="2400" dirty="0" err="1">
                    <a:effectLst/>
                    <a:latin typeface="Times New Roman" panose="02020603050405020304" pitchFamily="18" charset="0"/>
                    <a:ea typeface="SimSun" panose="02010600030101010101" pitchFamily="2" charset="-122"/>
                  </a:rPr>
                  <a:t>tuần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hoàn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khác</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gì</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với</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thập</a:t>
                </a:r>
                <a:r>
                  <a:rPr lang="vi-VN" sz="2400" dirty="0">
                    <a:effectLst/>
                    <a:latin typeface="Times New Roman" panose="02020603050405020304" pitchFamily="18" charset="0"/>
                    <a:ea typeface="SimSun" panose="02010600030101010101" pitchFamily="2" charset="-122"/>
                  </a:rPr>
                  <a:t> phân vô </a:t>
                </a:r>
                <a:r>
                  <a:rPr lang="vi-VN" sz="2400" dirty="0" err="1">
                    <a:effectLst/>
                    <a:latin typeface="Times New Roman" panose="02020603050405020304" pitchFamily="18" charset="0"/>
                    <a:ea typeface="SimSun" panose="02010600030101010101" pitchFamily="2" charset="-122"/>
                  </a:rPr>
                  <a:t>hạn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tuần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hoàn</a:t>
                </a:r>
                <a:r>
                  <a:rPr lang="en-US" sz="2400" dirty="0">
                    <a:effectLst/>
                    <a:latin typeface="Times New Roman" panose="02020603050405020304" pitchFamily="18" charset="0"/>
                    <a:ea typeface="SimSun" panose="02010600030101010101" pitchFamily="2" charset="-122"/>
                  </a:rPr>
                  <a:t>?</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Biểu</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diễn</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thập</a:t>
                </a:r>
                <a:r>
                  <a:rPr lang="vi-VN" sz="2400" dirty="0">
                    <a:effectLst/>
                    <a:latin typeface="Times New Roman" panose="02020603050405020304" pitchFamily="18" charset="0"/>
                    <a:ea typeface="SimSun" panose="02010600030101010101" pitchFamily="2" charset="-122"/>
                  </a:rPr>
                  <a:t> phân </a:t>
                </a:r>
                <a:r>
                  <a:rPr lang="vi-VN" sz="2400" dirty="0" err="1">
                    <a:effectLst/>
                    <a:latin typeface="Times New Roman" panose="02020603050405020304" pitchFamily="18" charset="0"/>
                    <a:ea typeface="SimSun" panose="02010600030101010101" pitchFamily="2" charset="-122"/>
                  </a:rPr>
                  <a:t>của</a:t>
                </a:r>
                <a:r>
                  <a:rPr lang="vi-VN" sz="2400" dirty="0">
                    <a:effectLst/>
                    <a:latin typeface="Times New Roman" panose="02020603050405020304" pitchFamily="18" charset="0"/>
                    <a:ea typeface="SimSun" panose="02010600030101010101" pitchFamily="2" charset="-122"/>
                  </a:rPr>
                  <a:t> </a:t>
                </a:r>
                <a:r>
                  <a:rPr lang="vi-VN" sz="2400" dirty="0" err="1">
                    <a:effectLst/>
                    <a:latin typeface="Times New Roman" panose="02020603050405020304" pitchFamily="18" charset="0"/>
                    <a:ea typeface="SimSun" panose="02010600030101010101" pitchFamily="2" charset="-122"/>
                  </a:rPr>
                  <a:t>số</a:t>
                </a:r>
                <a:r>
                  <a:rPr lang="vi-VN" sz="2400" dirty="0">
                    <a:effectLst/>
                    <a:latin typeface="Times New Roman" panose="02020603050405020304" pitchFamily="18" charset="0"/>
                    <a:ea typeface="SimSun" panose="02010600030101010101" pitchFamily="2" charset="-122"/>
                  </a:rPr>
                  <a:t> vô </a:t>
                </a:r>
                <a:r>
                  <a:rPr lang="vi-VN" sz="2400" dirty="0" err="1">
                    <a:effectLst/>
                    <a:latin typeface="Times New Roman" panose="02020603050405020304" pitchFamily="18" charset="0"/>
                    <a:ea typeface="SimSun" panose="02010600030101010101" pitchFamily="2" charset="-122"/>
                  </a:rPr>
                  <a:t>tỉ</a:t>
                </a:r>
                <a:r>
                  <a:rPr lang="vi-VN" sz="2400" dirty="0">
                    <a:effectLst/>
                    <a:latin typeface="Times New Roman" panose="02020603050405020304" pitchFamily="18" charset="0"/>
                    <a:ea typeface="SimSun" panose="02010600030101010101" pitchFamily="2" charset="-122"/>
                  </a:rPr>
                  <a:t>?</a:t>
                </a:r>
                <a:endParaRPr kumimoji="0" lang="en-US" sz="4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endParaRPr lang="en-US" dirty="0"/>
              </a:p>
            </p:txBody>
          </p:sp>
        </mc:Choice>
        <mc:Fallback>
          <p:sp>
            <p:nvSpPr>
              <p:cNvPr id="62" name="TextBox 61">
                <a:extLst>
                  <a:ext uri="{FF2B5EF4-FFF2-40B4-BE49-F238E27FC236}">
                    <a16:creationId xmlns:a16="http://schemas.microsoft.com/office/drawing/2014/main" id="{C27B08F6-D551-49F8-938C-21FAF52DA993}"/>
                  </a:ext>
                </a:extLst>
              </p:cNvPr>
              <p:cNvSpPr txBox="1">
                <a:spLocks noRot="1" noChangeAspect="1" noMove="1" noResize="1" noEditPoints="1" noAdjustHandles="1" noChangeArrowheads="1" noChangeShapeType="1" noTextEdit="1"/>
              </p:cNvSpPr>
              <p:nvPr/>
            </p:nvSpPr>
            <p:spPr>
              <a:xfrm>
                <a:off x="365760" y="1908702"/>
                <a:ext cx="5062013" cy="4801314"/>
              </a:xfrm>
              <a:prstGeom prst="rect">
                <a:avLst/>
              </a:prstGeom>
              <a:blipFill>
                <a:blip r:embed="rId3"/>
                <a:stretch>
                  <a:fillRect l="-1807" t="-1015" r="-1566"/>
                </a:stretch>
              </a:blipFill>
            </p:spPr>
            <p:txBody>
              <a:bodyPr/>
              <a:lstStyle/>
              <a:p>
                <a:r>
                  <a:rPr lang="en-US">
                    <a:noFill/>
                  </a:rPr>
                  <a:t> </a:t>
                </a:r>
              </a:p>
            </p:txBody>
          </p:sp>
        </mc:Fallback>
      </mc:AlternateContent>
      <p:sp>
        <p:nvSpPr>
          <p:cNvPr id="89" name="Rounded Rectangle 9">
            <a:extLst>
              <a:ext uri="{FF2B5EF4-FFF2-40B4-BE49-F238E27FC236}">
                <a16:creationId xmlns:a16="http://schemas.microsoft.com/office/drawing/2014/main" id="{33F94F54-5DBB-46BB-B96D-9ACD901CBBDA}"/>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015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0" end="0"/>
                                            </p:txEl>
                                          </p:spTgt>
                                        </p:tgtEl>
                                        <p:attrNameLst>
                                          <p:attrName>style.visibility</p:attrName>
                                        </p:attrNameLst>
                                      </p:cBhvr>
                                      <p:to>
                                        <p:strVal val="visible"/>
                                      </p:to>
                                    </p:set>
                                    <p:animEffect transition="in" filter="barn(inVertical)">
                                      <p:cBhvr>
                                        <p:cTn id="12" dur="500"/>
                                        <p:tgtEl>
                                          <p:spTgt spid="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II_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78849" y="603910"/>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Chuẩn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A1D6467-15E1-4614-96B2-0BCC1DD814E6}"/>
              </a:ext>
            </a:extLst>
          </p:cNvPr>
          <p:cNvSpPr txBox="1"/>
          <p:nvPr/>
        </p:nvSpPr>
        <p:spPr>
          <a:xfrm>
            <a:off x="609600" y="1568483"/>
            <a:ext cx="6128326" cy="773032"/>
          </a:xfrm>
          <a:prstGeom prst="rect">
            <a:avLst/>
          </a:prstGeom>
          <a:noFill/>
        </p:spPr>
        <p:txBody>
          <a:bodyPr wrap="square">
            <a:spAutoFit/>
          </a:bodyPr>
          <a:lstStyle/>
          <a:p>
            <a:pPr>
              <a:lnSpc>
                <a:spcPct val="107000"/>
              </a:lnSpc>
              <a:spcAft>
                <a:spcPts val="800"/>
              </a:spcAft>
            </a:pPr>
            <a:r>
              <a:rPr lang="en-US" sz="1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Link video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Căn</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https://youtu.be/Hz0PSJIS5Yw?si=unzVqHfAScLZNG4q</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67BE734-3232-4675-B281-715F34598AD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19200" y="2381693"/>
            <a:ext cx="3886200" cy="2272986"/>
          </a:xfrm>
          <a:prstGeom prst="rect">
            <a:avLst/>
          </a:prstGeom>
        </p:spPr>
      </p:pic>
      <p:pic>
        <p:nvPicPr>
          <p:cNvPr id="9" name="Picture 8">
            <a:extLst>
              <a:ext uri="{FF2B5EF4-FFF2-40B4-BE49-F238E27FC236}">
                <a16:creationId xmlns:a16="http://schemas.microsoft.com/office/drawing/2014/main" id="{09A2E33E-A232-4EA3-A6A4-EB1BE9906A6E}"/>
              </a:ext>
            </a:extLst>
          </p:cNvPr>
          <p:cNvPicPr>
            <a:picLocks noChangeAspect="1"/>
          </p:cNvPicPr>
          <p:nvPr/>
        </p:nvPicPr>
        <p:blipFill>
          <a:blip r:embed="rId5"/>
          <a:stretch>
            <a:fillRect/>
          </a:stretch>
        </p:blipFill>
        <p:spPr>
          <a:xfrm rot="16200000">
            <a:off x="5858389" y="1857305"/>
            <a:ext cx="2116987" cy="3165764"/>
          </a:xfrm>
          <a:prstGeom prst="rect">
            <a:avLst/>
          </a:prstGeom>
        </p:spPr>
      </p:pic>
      <p:pic>
        <p:nvPicPr>
          <p:cNvPr id="4" name="Picture 3">
            <a:extLst>
              <a:ext uri="{FF2B5EF4-FFF2-40B4-BE49-F238E27FC236}">
                <a16:creationId xmlns:a16="http://schemas.microsoft.com/office/drawing/2014/main" id="{58184870-B3E3-42EB-8834-4401D856A4F1}"/>
              </a:ext>
            </a:extLst>
          </p:cNvPr>
          <p:cNvPicPr>
            <a:picLocks noChangeAspect="1"/>
          </p:cNvPicPr>
          <p:nvPr/>
        </p:nvPicPr>
        <p:blipFill>
          <a:blip r:embed="rId6"/>
          <a:stretch>
            <a:fillRect/>
          </a:stretch>
        </p:blipFill>
        <p:spPr>
          <a:xfrm>
            <a:off x="8686800" y="2315395"/>
            <a:ext cx="2895600" cy="2294159"/>
          </a:xfrm>
          <a:prstGeom prst="rect">
            <a:avLst/>
          </a:prstGeom>
        </p:spPr>
      </p:pic>
    </p:spTree>
    <p:extLst>
      <p:ext uri="{BB962C8B-B14F-4D97-AF65-F5344CB8AC3E}">
        <p14:creationId xmlns:p14="http://schemas.microsoft.com/office/powerpoint/2010/main" val="1882628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II_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78849" y="603910"/>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Chuẩn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FEEBF06E-ADA6-446E-B88B-349D360F21FD}"/>
              </a:ext>
            </a:extLst>
          </p:cNvPr>
          <p:cNvPicPr/>
          <p:nvPr/>
        </p:nvPicPr>
        <p:blipFill>
          <a:blip r:embed="rId3">
            <a:extLst>
              <a:ext uri="{28A0092B-C50C-407E-A947-70E740481C1C}">
                <a14:useLocalDpi xmlns:a14="http://schemas.microsoft.com/office/drawing/2010/main" val="0"/>
              </a:ext>
            </a:extLst>
          </a:blip>
          <a:stretch>
            <a:fillRect/>
          </a:stretch>
        </p:blipFill>
        <p:spPr>
          <a:xfrm>
            <a:off x="2971800" y="1982218"/>
            <a:ext cx="3088409" cy="3351782"/>
          </a:xfrm>
          <a:prstGeom prst="rect">
            <a:avLst/>
          </a:prstGeom>
        </p:spPr>
      </p:pic>
      <p:pic>
        <p:nvPicPr>
          <p:cNvPr id="15" name="Picture 14">
            <a:extLst>
              <a:ext uri="{FF2B5EF4-FFF2-40B4-BE49-F238E27FC236}">
                <a16:creationId xmlns:a16="http://schemas.microsoft.com/office/drawing/2014/main" id="{F3ECBDED-76E6-4314-ADB5-0E24205B9B75}"/>
              </a:ext>
            </a:extLst>
          </p:cNvPr>
          <p:cNvPicPr/>
          <p:nvPr/>
        </p:nvPicPr>
        <p:blipFill>
          <a:blip r:embed="rId4">
            <a:extLst>
              <a:ext uri="{28A0092B-C50C-407E-A947-70E740481C1C}">
                <a14:useLocalDpi xmlns:a14="http://schemas.microsoft.com/office/drawing/2010/main" val="0"/>
              </a:ext>
            </a:extLst>
          </a:blip>
          <a:stretch>
            <a:fillRect/>
          </a:stretch>
        </p:blipFill>
        <p:spPr>
          <a:xfrm>
            <a:off x="5829302" y="1991454"/>
            <a:ext cx="2552698" cy="3190146"/>
          </a:xfrm>
          <a:prstGeom prst="rect">
            <a:avLst/>
          </a:prstGeom>
        </p:spPr>
      </p:pic>
    </p:spTree>
    <p:extLst>
      <p:ext uri="{BB962C8B-B14F-4D97-AF65-F5344CB8AC3E}">
        <p14:creationId xmlns:p14="http://schemas.microsoft.com/office/powerpoint/2010/main" val="390681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93775" y="760795"/>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9">
            <a:extLst>
              <a:ext uri="{FF2B5EF4-FFF2-40B4-BE49-F238E27FC236}">
                <a16:creationId xmlns:a16="http://schemas.microsoft.com/office/drawing/2014/main" id="{29B21C3D-F9CE-4179-9DD7-B766EDF233A0}"/>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3801BDDF-76C6-462F-9FDC-E9579D7C7275}"/>
              </a:ext>
            </a:extLst>
          </p:cNvPr>
          <p:cNvPicPr/>
          <p:nvPr/>
        </p:nvPicPr>
        <p:blipFill>
          <a:blip r:embed="rId3"/>
          <a:stretch>
            <a:fillRect/>
          </a:stretch>
        </p:blipFill>
        <p:spPr>
          <a:xfrm>
            <a:off x="3124200" y="1752600"/>
            <a:ext cx="4648835" cy="2514600"/>
          </a:xfrm>
          <a:prstGeom prst="rect">
            <a:avLst/>
          </a:prstGeom>
        </p:spPr>
      </p:pic>
    </p:spTree>
    <p:extLst>
      <p:ext uri="{BB962C8B-B14F-4D97-AF65-F5344CB8AC3E}">
        <p14:creationId xmlns:p14="http://schemas.microsoft.com/office/powerpoint/2010/main" val="269216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93775" y="760795"/>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7757483" y="1499959"/>
            <a:ext cx="2478981" cy="5142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7" name="Rectangle 6"/>
          <p:cNvSpPr/>
          <p:nvPr/>
        </p:nvSpPr>
        <p:spPr>
          <a:xfrm>
            <a:off x="1824009" y="1499959"/>
            <a:ext cx="2111502" cy="5382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Giáo</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nvGrpSpPr>
          <p:cNvPr id="11" name="Group 10"/>
          <p:cNvGrpSpPr/>
          <p:nvPr/>
        </p:nvGrpSpPr>
        <p:grpSpPr>
          <a:xfrm>
            <a:off x="158684" y="1785803"/>
            <a:ext cx="5763547" cy="4565378"/>
            <a:chOff x="0" y="2049238"/>
            <a:chExt cx="5511493" cy="3021848"/>
          </a:xfrm>
        </p:grpSpPr>
        <p:sp>
          <p:nvSpPr>
            <p:cNvPr id="12" name="Rectangle 11"/>
            <p:cNvSpPr/>
            <p:nvPr/>
          </p:nvSpPr>
          <p:spPr>
            <a:xfrm>
              <a:off x="0" y="2216286"/>
              <a:ext cx="5483497" cy="2854800"/>
            </a:xfrm>
            <a:prstGeom prst="rect">
              <a:avLst/>
            </a:pr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27996" y="2049238"/>
              <a:ext cx="5483497" cy="30218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indent="457200" algn="just">
                <a:lnSpc>
                  <a:spcPct val="130000"/>
                </a:lnSpc>
                <a:spcAft>
                  <a:spcPts val="800"/>
                </a:spcAft>
              </a:pP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củng</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1" algn="l" defTabSz="1422400" rtl="0" eaLnBrk="0" fontAlgn="base" latinLnBrk="0" hangingPunct="0">
                <a:lnSpc>
                  <a:spcPct val="90000"/>
                </a:lnSpc>
                <a:spcBef>
                  <a:spcPct val="0"/>
                </a:spcBef>
                <a:spcAft>
                  <a:spcPct val="15000"/>
                </a:spcAft>
                <a:buClrTx/>
                <a:buSzTx/>
                <a:tabLst/>
                <a:defRPr/>
              </a:pP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5" name="Group 14"/>
          <p:cNvGrpSpPr/>
          <p:nvPr/>
        </p:nvGrpSpPr>
        <p:grpSpPr>
          <a:xfrm>
            <a:off x="6057686" y="2038179"/>
            <a:ext cx="5878577" cy="4313004"/>
            <a:chOff x="0" y="2216286"/>
            <a:chExt cx="5483497" cy="2854800"/>
          </a:xfrm>
        </p:grpSpPr>
        <p:sp>
          <p:nvSpPr>
            <p:cNvPr id="16" name="Rectangle 15"/>
            <p:cNvSpPr/>
            <p:nvPr/>
          </p:nvSpPr>
          <p:spPr>
            <a:xfrm>
              <a:off x="0" y="2216286"/>
              <a:ext cx="5483497" cy="2854800"/>
            </a:xfrm>
            <a:prstGeom prst="rect">
              <a:avLst/>
            </a:pr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TextBox 16"/>
            <p:cNvSpPr txBox="1"/>
            <p:nvPr/>
          </p:nvSpPr>
          <p:spPr>
            <a:xfrm>
              <a:off x="0" y="2216286"/>
              <a:ext cx="5483497"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0" marR="0" lvl="1" indent="0" algn="l" defTabSz="1422400" rtl="0" eaLnBrk="0" fontAlgn="base" latinLnBrk="0" hangingPunct="0">
                <a:lnSpc>
                  <a:spcPct val="90000"/>
                </a:lnSpc>
                <a:spcBef>
                  <a:spcPct val="0"/>
                </a:spcBef>
                <a:spcAft>
                  <a:spcPct val="15000"/>
                </a:spcAft>
                <a:buClrTx/>
                <a:buSzTx/>
                <a:buFontTx/>
                <a:buNone/>
                <a:tabLst/>
                <a:defRPr/>
              </a:pP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8" name="Rectangle 17"/>
          <p:cNvSpPr/>
          <p:nvPr/>
        </p:nvSpPr>
        <p:spPr>
          <a:xfrm>
            <a:off x="6041975" y="2251936"/>
            <a:ext cx="5894288" cy="4202369"/>
          </a:xfrm>
          <a:prstGeom prst="rect">
            <a:avLst/>
          </a:prstGeom>
        </p:spPr>
        <p:txBody>
          <a:bodyPr wrap="square">
            <a:spAutoFit/>
          </a:bodyPr>
          <a:lstStyle/>
          <a:p>
            <a:pPr marL="342900" indent="-342900">
              <a:lnSpc>
                <a:spcPct val="130000"/>
              </a:lnSpc>
              <a:spcAft>
                <a:spcPts val="800"/>
              </a:spcAft>
              <a:buFontTx/>
              <a:buChar char="-"/>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nhôm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Pi</a:t>
            </a:r>
          </a:p>
          <a:p>
            <a:pPr marL="342900" indent="-342900">
              <a:lnSpc>
                <a:spcPct val="130000"/>
              </a:lnSpc>
              <a:spcAft>
                <a:spcPts val="800"/>
              </a:spcAft>
              <a:buFontTx/>
              <a:buChar char="-"/>
            </a:pP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1, 2</a:t>
            </a:r>
          </a:p>
          <a:p>
            <a:pPr>
              <a:lnSpc>
                <a:spcPct val="130000"/>
              </a:lnSpc>
              <a:spcAft>
                <a:spcPts val="800"/>
              </a:spcAft>
            </a:pPr>
            <a:r>
              <a:rPr lang="en-US"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HSthực</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05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túi</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t>
            </a:r>
            <a:r>
              <a:rPr lang="en-US" sz="24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0000"/>
              </a:lnSpc>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9">
            <a:extLst>
              <a:ext uri="{FF2B5EF4-FFF2-40B4-BE49-F238E27FC236}">
                <a16:creationId xmlns:a16="http://schemas.microsoft.com/office/drawing/2014/main" id="{908C048F-57A6-416D-AE21-6BF44D595422}"/>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063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93775" y="760795"/>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9">
            <a:extLst>
              <a:ext uri="{FF2B5EF4-FFF2-40B4-BE49-F238E27FC236}">
                <a16:creationId xmlns:a16="http://schemas.microsoft.com/office/drawing/2014/main" id="{29B21C3D-F9CE-4179-9DD7-B766EDF233A0}"/>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0AEE2A2-2CE7-4F8E-80D5-D2A001B4BC38}"/>
              </a:ext>
            </a:extLst>
          </p:cNvPr>
          <p:cNvPicPr/>
          <p:nvPr/>
        </p:nvPicPr>
        <p:blipFill>
          <a:blip r:embed="rId2"/>
          <a:stretch>
            <a:fillRect/>
          </a:stretch>
        </p:blipFill>
        <p:spPr>
          <a:xfrm>
            <a:off x="2018145" y="1646377"/>
            <a:ext cx="3025825" cy="2112799"/>
          </a:xfrm>
          <a:prstGeom prst="rect">
            <a:avLst/>
          </a:prstGeom>
        </p:spPr>
      </p:pic>
      <p:pic>
        <p:nvPicPr>
          <p:cNvPr id="8" name="Picture 7">
            <a:extLst>
              <a:ext uri="{FF2B5EF4-FFF2-40B4-BE49-F238E27FC236}">
                <a16:creationId xmlns:a16="http://schemas.microsoft.com/office/drawing/2014/main" id="{3B738DD0-BC2E-4597-9788-49663BEB3658}"/>
              </a:ext>
            </a:extLst>
          </p:cNvPr>
          <p:cNvPicPr/>
          <p:nvPr/>
        </p:nvPicPr>
        <p:blipFill>
          <a:blip r:embed="rId3"/>
          <a:stretch>
            <a:fillRect/>
          </a:stretch>
        </p:blipFill>
        <p:spPr>
          <a:xfrm>
            <a:off x="5257800" y="1699991"/>
            <a:ext cx="2873425" cy="2050659"/>
          </a:xfrm>
          <a:prstGeom prst="rect">
            <a:avLst/>
          </a:prstGeom>
        </p:spPr>
      </p:pic>
      <p:pic>
        <p:nvPicPr>
          <p:cNvPr id="9" name="Picture 8">
            <a:extLst>
              <a:ext uri="{FF2B5EF4-FFF2-40B4-BE49-F238E27FC236}">
                <a16:creationId xmlns:a16="http://schemas.microsoft.com/office/drawing/2014/main" id="{240B94CE-C365-42FE-A7D6-B1DA0AACC29A}"/>
              </a:ext>
            </a:extLst>
          </p:cNvPr>
          <p:cNvPicPr/>
          <p:nvPr/>
        </p:nvPicPr>
        <p:blipFill>
          <a:blip r:embed="rId4"/>
          <a:stretch>
            <a:fillRect/>
          </a:stretch>
        </p:blipFill>
        <p:spPr>
          <a:xfrm>
            <a:off x="1715654" y="4312329"/>
            <a:ext cx="3330625" cy="2112799"/>
          </a:xfrm>
          <a:prstGeom prst="rect">
            <a:avLst/>
          </a:prstGeom>
        </p:spPr>
      </p:pic>
      <p:pic>
        <p:nvPicPr>
          <p:cNvPr id="10" name="Picture 9">
            <a:extLst>
              <a:ext uri="{FF2B5EF4-FFF2-40B4-BE49-F238E27FC236}">
                <a16:creationId xmlns:a16="http://schemas.microsoft.com/office/drawing/2014/main" id="{CB9EC2A0-EB48-44ED-BC90-00F72D3FEF18}"/>
              </a:ext>
            </a:extLst>
          </p:cNvPr>
          <p:cNvPicPr/>
          <p:nvPr/>
        </p:nvPicPr>
        <p:blipFill>
          <a:blip r:embed="rId5"/>
          <a:stretch>
            <a:fillRect/>
          </a:stretch>
        </p:blipFill>
        <p:spPr>
          <a:xfrm>
            <a:off x="5184811" y="4343400"/>
            <a:ext cx="3403614" cy="2050658"/>
          </a:xfrm>
          <a:prstGeom prst="rect">
            <a:avLst/>
          </a:prstGeom>
        </p:spPr>
      </p:pic>
      <p:sp>
        <p:nvSpPr>
          <p:cNvPr id="3" name="TextBox 2">
            <a:extLst>
              <a:ext uri="{FF2B5EF4-FFF2-40B4-BE49-F238E27FC236}">
                <a16:creationId xmlns:a16="http://schemas.microsoft.com/office/drawing/2014/main" id="{45313F8C-16D5-42BF-91BF-77B052B19940}"/>
              </a:ext>
            </a:extLst>
          </p:cNvPr>
          <p:cNvSpPr txBox="1"/>
          <p:nvPr/>
        </p:nvSpPr>
        <p:spPr>
          <a:xfrm>
            <a:off x="3589597" y="3831288"/>
            <a:ext cx="4541628" cy="369332"/>
          </a:xfrm>
          <a:prstGeom prst="rect">
            <a:avLst/>
          </a:prstGeom>
          <a:noFill/>
        </p:spPr>
        <p:txBody>
          <a:bodyPr wrap="none" rtlCol="0">
            <a:spAutoFit/>
          </a:bodyPr>
          <a:lstStyle/>
          <a:p>
            <a:r>
              <a:rPr lang="en-US" dirty="0"/>
              <a:t>HS chia </a:t>
            </a:r>
            <a:r>
              <a:rPr lang="en-US" dirty="0" err="1"/>
              <a:t>sẻ</a:t>
            </a:r>
            <a:r>
              <a:rPr lang="en-US" dirty="0"/>
              <a:t> </a:t>
            </a:r>
            <a:r>
              <a:rPr lang="en-US" dirty="0" err="1"/>
              <a:t>nội</a:t>
            </a:r>
            <a:r>
              <a:rPr lang="en-US" dirty="0"/>
              <a:t> dung </a:t>
            </a:r>
            <a:r>
              <a:rPr lang="en-US" dirty="0" err="1"/>
              <a:t>bài</a:t>
            </a:r>
            <a:r>
              <a:rPr lang="en-US" dirty="0"/>
              <a:t> </a:t>
            </a:r>
            <a:r>
              <a:rPr lang="en-US" dirty="0" err="1"/>
              <a:t>đã</a:t>
            </a:r>
            <a:r>
              <a:rPr lang="en-US" dirty="0"/>
              <a:t> </a:t>
            </a:r>
            <a:r>
              <a:rPr lang="en-US" dirty="0" err="1"/>
              <a:t>chuẩn</a:t>
            </a:r>
            <a:r>
              <a:rPr lang="en-US" dirty="0"/>
              <a:t> </a:t>
            </a:r>
            <a:r>
              <a:rPr lang="en-US" dirty="0" err="1"/>
              <a:t>bị</a:t>
            </a:r>
            <a:r>
              <a:rPr lang="en-US" dirty="0"/>
              <a:t> ở </a:t>
            </a:r>
            <a:r>
              <a:rPr lang="en-US" dirty="0" err="1"/>
              <a:t>nhà</a:t>
            </a:r>
            <a:endParaRPr lang="en-US" dirty="0"/>
          </a:p>
        </p:txBody>
      </p:sp>
      <p:sp>
        <p:nvSpPr>
          <p:cNvPr id="4" name="TextBox 3">
            <a:extLst>
              <a:ext uri="{FF2B5EF4-FFF2-40B4-BE49-F238E27FC236}">
                <a16:creationId xmlns:a16="http://schemas.microsoft.com/office/drawing/2014/main" id="{6015FF1B-6131-4E20-9FF9-0DFE97C06A2A}"/>
              </a:ext>
            </a:extLst>
          </p:cNvPr>
          <p:cNvSpPr txBox="1"/>
          <p:nvPr/>
        </p:nvSpPr>
        <p:spPr>
          <a:xfrm>
            <a:off x="4114800" y="6475601"/>
            <a:ext cx="4057521" cy="369332"/>
          </a:xfrm>
          <a:prstGeom prst="rect">
            <a:avLst/>
          </a:prstGeom>
          <a:noFill/>
        </p:spPr>
        <p:txBody>
          <a:bodyPr wrap="none" rtlCol="0">
            <a:spAutoFit/>
          </a:bodyPr>
          <a:lstStyle/>
          <a:p>
            <a:r>
              <a:rPr lang="en-US" dirty="0"/>
              <a:t>HS </a:t>
            </a:r>
            <a:r>
              <a:rPr lang="en-US" dirty="0" err="1"/>
              <a:t>thực</a:t>
            </a:r>
            <a:r>
              <a:rPr lang="en-US" dirty="0"/>
              <a:t> </a:t>
            </a:r>
            <a:r>
              <a:rPr lang="en-US" dirty="0" err="1"/>
              <a:t>hiện</a:t>
            </a:r>
            <a:r>
              <a:rPr lang="en-US" dirty="0"/>
              <a:t> </a:t>
            </a:r>
            <a:r>
              <a:rPr lang="en-US" dirty="0" err="1"/>
              <a:t>luyện</a:t>
            </a:r>
            <a:r>
              <a:rPr lang="en-US" dirty="0"/>
              <a:t> </a:t>
            </a:r>
            <a:r>
              <a:rPr lang="en-US" dirty="0" err="1"/>
              <a:t>tập</a:t>
            </a:r>
            <a:r>
              <a:rPr lang="en-US" dirty="0"/>
              <a:t> </a:t>
            </a:r>
            <a:r>
              <a:rPr lang="en-US" dirty="0" err="1"/>
              <a:t>bài</a:t>
            </a:r>
            <a:r>
              <a:rPr lang="en-US" dirty="0"/>
              <a:t> </a:t>
            </a:r>
            <a:r>
              <a:rPr lang="en-US" dirty="0" err="1"/>
              <a:t>theo</a:t>
            </a:r>
            <a:r>
              <a:rPr lang="en-US" dirty="0"/>
              <a:t> </a:t>
            </a:r>
            <a:r>
              <a:rPr lang="en-US" dirty="0" err="1"/>
              <a:t>nhóm</a:t>
            </a:r>
            <a:endParaRPr lang="en-US" dirty="0"/>
          </a:p>
        </p:txBody>
      </p:sp>
    </p:spTree>
    <p:extLst>
      <p:ext uri="{BB962C8B-B14F-4D97-AF65-F5344CB8AC3E}">
        <p14:creationId xmlns:p14="http://schemas.microsoft.com/office/powerpoint/2010/main" val="91563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93775" y="760795"/>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3: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9">
            <a:extLst>
              <a:ext uri="{FF2B5EF4-FFF2-40B4-BE49-F238E27FC236}">
                <a16:creationId xmlns:a16="http://schemas.microsoft.com/office/drawing/2014/main" id="{2510BF0C-6729-415F-AEF6-C8EB89D09E00}"/>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2EE566D8-7ADE-464F-A381-7BB314365274}"/>
              </a:ext>
            </a:extLst>
          </p:cNvPr>
          <p:cNvPicPr>
            <a:picLocks noChangeAspect="1"/>
          </p:cNvPicPr>
          <p:nvPr/>
        </p:nvPicPr>
        <p:blipFill>
          <a:blip r:embed="rId3"/>
          <a:stretch>
            <a:fillRect/>
          </a:stretch>
        </p:blipFill>
        <p:spPr>
          <a:xfrm>
            <a:off x="3733800" y="2133600"/>
            <a:ext cx="2743200" cy="3298949"/>
          </a:xfrm>
          <a:prstGeom prst="rect">
            <a:avLst/>
          </a:prstGeom>
        </p:spPr>
      </p:pic>
    </p:spTree>
    <p:extLst>
      <p:ext uri="{BB962C8B-B14F-4D97-AF65-F5344CB8AC3E}">
        <p14:creationId xmlns:p14="http://schemas.microsoft.com/office/powerpoint/2010/main" val="98026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228600" y="228600"/>
            <a:ext cx="11506200" cy="2585323"/>
          </a:xfrm>
          <a:prstGeom prst="rect">
            <a:avLst/>
          </a:prstGeom>
        </p:spPr>
        <p:txBody>
          <a:bodyPr wrap="square">
            <a:spAutoFit/>
          </a:bodyPr>
          <a:lstStyle/>
          <a:p>
            <a:pPr marL="0" indent="0" algn="ctr" eaLnBrk="1" fontAlgn="auto" hangingPunct="1">
              <a:spcAft>
                <a:spcPts val="0"/>
              </a:spcAft>
              <a:buFont typeface="Arial" charset="0"/>
              <a:buNone/>
              <a:defRPr/>
            </a:pPr>
            <a:r>
              <a:rPr lang="en-US" sz="3600" b="1" dirty="0">
                <a:solidFill>
                  <a:srgbClr val="002060"/>
                </a:solidFill>
                <a:latin typeface="Times New Roman" panose="02020603050405020304" pitchFamily="18" charset="0"/>
                <a:cs typeface="Times New Roman" panose="02020603050405020304" pitchFamily="18" charset="0"/>
              </a:rPr>
              <a:t>BÁO CÁO</a:t>
            </a:r>
          </a:p>
          <a:p>
            <a:pPr marL="0" indent="0" algn="ctr" eaLnBrk="1" fontAlgn="auto" hangingPunct="1">
              <a:spcAft>
                <a:spcPts val="0"/>
              </a:spcAft>
              <a:buFont typeface="Arial" charset="0"/>
              <a:buNone/>
              <a:defRPr/>
            </a:pPr>
            <a:r>
              <a:rPr lang="en-US" sz="3600" b="1" dirty="0">
                <a:solidFill>
                  <a:srgbClr val="002060"/>
                </a:solidFill>
                <a:latin typeface="Times New Roman" panose="02020603050405020304" pitchFamily="18" charset="0"/>
                <a:cs typeface="Times New Roman" panose="02020603050405020304" pitchFamily="18" charset="0"/>
              </a:rPr>
              <a:t>BIỆN PHÁP NÂNG CAO CHẤT LƯỢNG GIÁO DỤC</a:t>
            </a:r>
          </a:p>
          <a:p>
            <a:pPr marL="0" indent="0" algn="ctr" eaLnBrk="1" fontAlgn="auto" hangingPunct="1">
              <a:spcAft>
                <a:spcPts val="0"/>
              </a:spcAft>
              <a:buFont typeface="Arial" charset="0"/>
              <a:buNone/>
              <a:defRPr/>
            </a:pPr>
            <a:r>
              <a:rPr lang="en-US" sz="3600" b="1" dirty="0">
                <a:solidFill>
                  <a:srgbClr val="002060"/>
                </a:solidFill>
                <a:latin typeface="Times New Roman" panose="02020603050405020304" pitchFamily="18" charset="0"/>
                <a:cs typeface="Times New Roman" panose="02020603050405020304" pitchFamily="18" charset="0"/>
              </a:rPr>
              <a:t>MÔN: TOÁN</a:t>
            </a:r>
          </a:p>
          <a:p>
            <a:pPr marL="0" indent="0" algn="ctr" eaLnBrk="1" fontAlgn="auto" hangingPunct="1">
              <a:spcAft>
                <a:spcPts val="0"/>
              </a:spcAft>
              <a:buFont typeface="Arial" charset="0"/>
              <a:buNone/>
              <a:defRPr/>
            </a:pPr>
            <a:endParaRPr lang="en-US" sz="3600" dirty="0">
              <a:solidFill>
                <a:srgbClr val="002060"/>
              </a:solidFill>
              <a:latin typeface="Times New Roman" pitchFamily="18" charset="0"/>
              <a:cs typeface="Times New Roman" pitchFamily="18" charset="0"/>
            </a:endParaRPr>
          </a:p>
          <a:p>
            <a:pPr marL="0" indent="0" algn="ctr" eaLnBrk="1" fontAlgn="auto" hangingPunct="1">
              <a:spcAft>
                <a:spcPts val="0"/>
              </a:spcAft>
              <a:buFont typeface="Arial" charset="0"/>
              <a:buNone/>
              <a:defRPr/>
            </a:pPr>
            <a:endParaRPr lang="en-US" dirty="0">
              <a:solidFill>
                <a:srgbClr val="002060"/>
              </a:solidFill>
              <a:latin typeface="Times New Roman" pitchFamily="18" charset="0"/>
              <a:cs typeface="Times New Roman" pitchFamily="18" charset="0"/>
            </a:endParaRPr>
          </a:p>
        </p:txBody>
      </p:sp>
      <p:sp>
        <p:nvSpPr>
          <p:cNvPr id="5" name="Rectangle 4"/>
          <p:cNvSpPr>
            <a:spLocks noChangeArrowheads="1"/>
          </p:cNvSpPr>
          <p:nvPr/>
        </p:nvSpPr>
        <p:spPr bwMode="auto">
          <a:xfrm>
            <a:off x="381000" y="2806853"/>
            <a:ext cx="11963400"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err="1">
                <a:solidFill>
                  <a:srgbClr val="002060"/>
                </a:solidFill>
                <a:latin typeface="Times New Roman" panose="02020603050405020304" pitchFamily="18" charset="0"/>
                <a:cs typeface="Times New Roman" panose="02020603050405020304" pitchFamily="18" charset="0"/>
              </a:rPr>
              <a:t>Tên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biện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pháp</a:t>
            </a:r>
            <a:r>
              <a:rPr lang="en-US" altLang="en-US" dirty="0">
                <a:solidFill>
                  <a:srgbClr val="002060"/>
                </a:solidFill>
                <a:latin typeface="Times New Roman" panose="02020603050405020304" pitchFamily="18" charset="0"/>
                <a:cs typeface="Times New Roman" panose="02020603050405020304" pitchFamily="18" charset="0"/>
              </a:rPr>
              <a:t>:</a:t>
            </a:r>
          </a:p>
          <a:p>
            <a:pPr algn="ctr">
              <a:buNone/>
            </a:pPr>
            <a:r>
              <a:rPr lang="pl-PL" b="1" dirty="0">
                <a:solidFill>
                  <a:srgbClr val="002060"/>
                </a:solidFill>
                <a:latin typeface="Times New Roman" panose="02020603050405020304" pitchFamily="18" charset="0"/>
                <a:cs typeface="Times New Roman" panose="02020603050405020304" pitchFamily="18" charset="0"/>
              </a:rPr>
              <a:t>VẬN DỤNG MÔ HÌNH LỚP HỌC ĐẢO NGƯỢC TRONG DẠY HỌC CHƯƠNG </a:t>
            </a:r>
            <a:r>
              <a:rPr lang="en-US" b="1" dirty="0">
                <a:solidFill>
                  <a:srgbClr val="002060"/>
                </a:solidFill>
                <a:latin typeface="Times New Roman" panose="02020603050405020304" pitchFamily="18" charset="0"/>
                <a:cs typeface="Times New Roman" panose="02020603050405020304" pitchFamily="18" charset="0"/>
              </a:rPr>
              <a:t>II</a:t>
            </a:r>
            <a:r>
              <a:rPr lang="pl-PL" b="1" dirty="0">
                <a:solidFill>
                  <a:srgbClr val="002060"/>
                </a:solidFill>
                <a:latin typeface="Times New Roman" panose="02020603050405020304" pitchFamily="18" charset="0"/>
                <a:cs typeface="Times New Roman" panose="02020603050405020304" pitchFamily="18" charset="0"/>
              </a:rPr>
              <a:t> – </a:t>
            </a:r>
            <a:r>
              <a:rPr lang="en-US" b="1" dirty="0">
                <a:solidFill>
                  <a:srgbClr val="002060"/>
                </a:solidFill>
                <a:latin typeface="Times New Roman" panose="02020603050405020304" pitchFamily="18" charset="0"/>
                <a:cs typeface="Times New Roman" panose="02020603050405020304" pitchFamily="18" charset="0"/>
              </a:rPr>
              <a:t>SỐ THỰC </a:t>
            </a:r>
            <a:r>
              <a:rPr lang="pl-PL" b="1" dirty="0">
                <a:solidFill>
                  <a:srgbClr val="002060"/>
                </a:solidFill>
                <a:latin typeface="Times New Roman" panose="02020603050405020304" pitchFamily="18" charset="0"/>
                <a:cs typeface="Times New Roman" panose="02020603050405020304" pitchFamily="18" charset="0"/>
              </a:rPr>
              <a:t>- TOÁN </a:t>
            </a:r>
            <a:r>
              <a:rPr lang="en-US" b="1" dirty="0">
                <a:solidFill>
                  <a:srgbClr val="002060"/>
                </a:solidFill>
                <a:latin typeface="Times New Roman" panose="02020603050405020304" pitchFamily="18" charset="0"/>
                <a:cs typeface="Times New Roman" panose="02020603050405020304" pitchFamily="18" charset="0"/>
              </a:rPr>
              <a:t>7</a:t>
            </a:r>
            <a:r>
              <a:rPr lang="pl-PL" b="1" dirty="0">
                <a:solidFill>
                  <a:srgbClr val="002060"/>
                </a:solidFill>
                <a:latin typeface="Times New Roman" panose="02020603050405020304" pitchFamily="18" charset="0"/>
                <a:cs typeface="Times New Roman" panose="02020603050405020304" pitchFamily="18" charset="0"/>
              </a:rPr>
              <a:t> NHẰM PHÁT TRIỂN NĂNG LỰC TỰ HỌC CHO HỌC SINH </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700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93775" y="760795"/>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3: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7757483" y="1348030"/>
            <a:ext cx="2478981" cy="5142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7" name="Rectangle 6"/>
          <p:cNvSpPr/>
          <p:nvPr/>
        </p:nvSpPr>
        <p:spPr>
          <a:xfrm>
            <a:off x="1824009" y="1499959"/>
            <a:ext cx="2111502" cy="5382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Giáo</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nvGrpSpPr>
          <p:cNvPr id="11" name="Group 10"/>
          <p:cNvGrpSpPr/>
          <p:nvPr/>
        </p:nvGrpSpPr>
        <p:grpSpPr>
          <a:xfrm>
            <a:off x="152400" y="2014234"/>
            <a:ext cx="5734271" cy="3905422"/>
            <a:chOff x="0" y="2216286"/>
            <a:chExt cx="5483497" cy="2854800"/>
          </a:xfrm>
        </p:grpSpPr>
        <p:sp>
          <p:nvSpPr>
            <p:cNvPr id="12" name="Rectangle 11"/>
            <p:cNvSpPr/>
            <p:nvPr/>
          </p:nvSpPr>
          <p:spPr>
            <a:xfrm>
              <a:off x="0" y="2216286"/>
              <a:ext cx="5483497" cy="2854800"/>
            </a:xfrm>
            <a:prstGeom prst="rect">
              <a:avLst/>
            </a:pr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0" y="2311764"/>
              <a:ext cx="5483497" cy="27593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342900" indent="-342900">
                <a:lnSpc>
                  <a:spcPct val="130000"/>
                </a:lnSpc>
                <a:spcAft>
                  <a:spcPts val="800"/>
                </a:spcAft>
                <a:buFontTx/>
                <a:buChar char="-"/>
              </a:pP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30000"/>
                </a:lnSpc>
                <a:spcAft>
                  <a:spcPts val="800"/>
                </a:spcAft>
                <a:buFontTx/>
                <a:buChar char="-"/>
              </a:pP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t</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ìm</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2</a:t>
              </a:r>
            </a:p>
            <a:p>
              <a:pPr marL="342900" indent="-342900">
                <a:lnSpc>
                  <a:spcPct val="130000"/>
                </a:lnSpc>
                <a:spcAft>
                  <a:spcPts val="800"/>
                </a:spcAft>
                <a:buFontTx/>
                <a:buChar char="-"/>
              </a:pP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Qizizz</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kern="0" spc="-3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latin typeface="Times New Roman" panose="02020603050405020304" pitchFamily="18" charset="0"/>
                  <a:ea typeface="Calibri" panose="020F0502020204030204" pitchFamily="34" charset="0"/>
                  <a:cs typeface="Times New Roman" panose="02020603050405020304" pitchFamily="18" charset="0"/>
                </a:rPr>
                <a:t>hiện</a:t>
              </a:r>
              <a:endPar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30000"/>
                </a:lnSpc>
                <a:spcAft>
                  <a:spcPts val="800"/>
                </a:spcAft>
                <a:buFontTx/>
                <a:buChar char="-"/>
              </a:pPr>
              <a:endPar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endPar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5" name="Group 14"/>
          <p:cNvGrpSpPr/>
          <p:nvPr/>
        </p:nvGrpSpPr>
        <p:grpSpPr>
          <a:xfrm>
            <a:off x="6057686" y="2038179"/>
            <a:ext cx="5878577" cy="3829221"/>
            <a:chOff x="0" y="2216286"/>
            <a:chExt cx="5483497" cy="2854800"/>
          </a:xfrm>
        </p:grpSpPr>
        <p:sp>
          <p:nvSpPr>
            <p:cNvPr id="16" name="Rectangle 15"/>
            <p:cNvSpPr/>
            <p:nvPr/>
          </p:nvSpPr>
          <p:spPr>
            <a:xfrm>
              <a:off x="0" y="2216286"/>
              <a:ext cx="5483497" cy="2854800"/>
            </a:xfrm>
            <a:prstGeom prst="rect">
              <a:avLst/>
            </a:pr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TextBox 16"/>
            <p:cNvSpPr txBox="1"/>
            <p:nvPr/>
          </p:nvSpPr>
          <p:spPr>
            <a:xfrm>
              <a:off x="0" y="2216286"/>
              <a:ext cx="5483497" cy="2854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0" marR="0" lvl="1" indent="0" algn="l" defTabSz="1422400" rtl="0" eaLnBrk="0" fontAlgn="base" latinLnBrk="0" hangingPunct="0">
                <a:lnSpc>
                  <a:spcPct val="90000"/>
                </a:lnSpc>
                <a:spcBef>
                  <a:spcPct val="0"/>
                </a:spcBef>
                <a:spcAft>
                  <a:spcPct val="15000"/>
                </a:spcAft>
                <a:buClrTx/>
                <a:buSzTx/>
                <a:buFontTx/>
                <a:buNone/>
                <a:tabLst/>
                <a:defRPr/>
              </a:pP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8" name="Rectangle 17"/>
          <p:cNvSpPr/>
          <p:nvPr/>
        </p:nvSpPr>
        <p:spPr>
          <a:xfrm>
            <a:off x="6033266" y="2022261"/>
            <a:ext cx="5902997" cy="4534768"/>
          </a:xfrm>
          <a:prstGeom prst="rect">
            <a:avLst/>
          </a:prstGeom>
        </p:spPr>
        <p:txBody>
          <a:bodyPr wrap="square">
            <a:spAutoFit/>
          </a:bodyPr>
          <a:lstStyle/>
          <a:p>
            <a:pPr>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t</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ết</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căn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tay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căn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không âm trong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khoa.</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Tham gia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câu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nhanh trên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err="1">
                <a:effectLst/>
                <a:latin typeface="Times New Roman" panose="02020603050405020304" pitchFamily="18" charset="0"/>
                <a:ea typeface="Calibri" panose="020F0502020204030204" pitchFamily="34" charset="0"/>
                <a:cs typeface="Times New Roman" panose="02020603050405020304" pitchFamily="18" charset="0"/>
              </a:rPr>
              <a:t>mềm</a:t>
            </a: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Quizizz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link: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https://quizizz.com/admin/quiz/67cd8923a4d918cd04f06540/so-vo-ti-so-thuc</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a:p>
            <a:pPr marL="342900" indent="-342900" algn="just">
              <a:lnSpc>
                <a:spcPct val="130000"/>
              </a:lnSpc>
              <a:spcAft>
                <a:spcPts val="800"/>
              </a:spcAft>
              <a:buFontTx/>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9">
            <a:extLst>
              <a:ext uri="{FF2B5EF4-FFF2-40B4-BE49-F238E27FC236}">
                <a16:creationId xmlns:a16="http://schemas.microsoft.com/office/drawing/2014/main" id="{B238119F-165C-4BC7-A3AA-28302B6EB8D3}"/>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773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152400" y="-89845"/>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1393775" y="760795"/>
            <a:ext cx="9296400" cy="77201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Giai</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đoạn</a:t>
            </a:r>
            <a:r>
              <a:rPr kumimoji="0" lang="en-US" sz="2600" b="1" i="1"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3: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6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600" b="1" i="1"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endParaRPr kumimoji="0" lang="en-US" sz="2600" b="0"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9">
            <a:extLst>
              <a:ext uri="{FF2B5EF4-FFF2-40B4-BE49-F238E27FC236}">
                <a16:creationId xmlns:a16="http://schemas.microsoft.com/office/drawing/2014/main" id="{2510BF0C-6729-415F-AEF6-C8EB89D09E00}"/>
              </a:ext>
            </a:extLst>
          </p:cNvPr>
          <p:cNvSpPr/>
          <p:nvPr/>
        </p:nvSpPr>
        <p:spPr>
          <a:xfrm>
            <a:off x="-7070" y="-2380"/>
            <a:ext cx="11101872" cy="88558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b="1" dirty="0">
                <a:solidFill>
                  <a:srgbClr val="002060"/>
                </a:solidFill>
                <a:latin typeface="Times New Roman" panose="020206030504050203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.3.2.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đảo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dạy</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_</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BDF6E6A-ABCA-4E02-B250-13011F681809}"/>
              </a:ext>
            </a:extLst>
          </p:cNvPr>
          <p:cNvPicPr/>
          <p:nvPr/>
        </p:nvPicPr>
        <p:blipFill>
          <a:blip r:embed="rId2">
            <a:extLst>
              <a:ext uri="{28A0092B-C50C-407E-A947-70E740481C1C}">
                <a14:useLocalDpi xmlns:a14="http://schemas.microsoft.com/office/drawing/2010/main" val="0"/>
              </a:ext>
            </a:extLst>
          </a:blip>
          <a:stretch>
            <a:fillRect/>
          </a:stretch>
        </p:blipFill>
        <p:spPr>
          <a:xfrm>
            <a:off x="1066800" y="1981200"/>
            <a:ext cx="2743200" cy="3200400"/>
          </a:xfrm>
          <a:prstGeom prst="rect">
            <a:avLst/>
          </a:prstGeom>
        </p:spPr>
      </p:pic>
      <p:pic>
        <p:nvPicPr>
          <p:cNvPr id="3" name="Picture 2">
            <a:extLst>
              <a:ext uri="{FF2B5EF4-FFF2-40B4-BE49-F238E27FC236}">
                <a16:creationId xmlns:a16="http://schemas.microsoft.com/office/drawing/2014/main" id="{7CFBB5C6-EAD8-4B41-99B5-A957255C1F50}"/>
              </a:ext>
            </a:extLst>
          </p:cNvPr>
          <p:cNvPicPr>
            <a:picLocks noChangeAspect="1"/>
          </p:cNvPicPr>
          <p:nvPr/>
        </p:nvPicPr>
        <p:blipFill>
          <a:blip r:embed="rId3"/>
          <a:stretch>
            <a:fillRect/>
          </a:stretch>
        </p:blipFill>
        <p:spPr>
          <a:xfrm>
            <a:off x="4000097" y="1981200"/>
            <a:ext cx="3087538" cy="3505200"/>
          </a:xfrm>
          <a:prstGeom prst="rect">
            <a:avLst/>
          </a:prstGeom>
        </p:spPr>
      </p:pic>
      <p:pic>
        <p:nvPicPr>
          <p:cNvPr id="4" name="Picture 3">
            <a:extLst>
              <a:ext uri="{FF2B5EF4-FFF2-40B4-BE49-F238E27FC236}">
                <a16:creationId xmlns:a16="http://schemas.microsoft.com/office/drawing/2014/main" id="{4B81780F-0B9C-4AE9-90DF-0A037CAC2620}"/>
              </a:ext>
            </a:extLst>
          </p:cNvPr>
          <p:cNvPicPr>
            <a:picLocks noChangeAspect="1"/>
          </p:cNvPicPr>
          <p:nvPr/>
        </p:nvPicPr>
        <p:blipFill>
          <a:blip r:embed="rId4"/>
          <a:stretch>
            <a:fillRect/>
          </a:stretch>
        </p:blipFill>
        <p:spPr>
          <a:xfrm>
            <a:off x="7467600" y="1981200"/>
            <a:ext cx="3087538" cy="3429000"/>
          </a:xfrm>
          <a:prstGeom prst="rect">
            <a:avLst/>
          </a:prstGeom>
        </p:spPr>
      </p:pic>
    </p:spTree>
    <p:extLst>
      <p:ext uri="{BB962C8B-B14F-4D97-AF65-F5344CB8AC3E}">
        <p14:creationId xmlns:p14="http://schemas.microsoft.com/office/powerpoint/2010/main" val="326548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2C4DB6-3AD0-4353-B1DF-A2F5190AA769}"/>
              </a:ext>
            </a:extLst>
          </p:cNvPr>
          <p:cNvSpPr txBox="1"/>
          <p:nvPr/>
        </p:nvSpPr>
        <p:spPr>
          <a:xfrm>
            <a:off x="228600" y="330599"/>
            <a:ext cx="6096000" cy="604909"/>
          </a:xfrm>
          <a:prstGeom prst="rect">
            <a:avLst/>
          </a:prstGeom>
          <a:noFill/>
        </p:spPr>
        <p:txBody>
          <a:bodyPr wrap="square">
            <a:spAutoFit/>
          </a:bodyPr>
          <a:lstStyle/>
          <a:p>
            <a:pPr marL="0" marR="0" lvl="0" indent="457200" algn="just" defTabSz="914400" rtl="0" eaLnBrk="0" fontAlgn="base" latinLnBrk="0" hangingPunct="0">
              <a:lnSpc>
                <a:spcPct val="130000"/>
              </a:lnSpc>
              <a:spcBef>
                <a:spcPct val="0"/>
              </a:spcBef>
              <a:spcAft>
                <a:spcPts val="80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2.4.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480002B3-E51D-4AB2-8030-1881B75929D7}"/>
              </a:ext>
            </a:extLst>
          </p:cNvPr>
          <p:cNvGraphicFramePr>
            <a:graphicFrameLocks noGrp="1"/>
          </p:cNvGraphicFramePr>
          <p:nvPr>
            <p:extLst>
              <p:ext uri="{D42A27DB-BD31-4B8C-83A1-F6EECF244321}">
                <p14:modId xmlns:p14="http://schemas.microsoft.com/office/powerpoint/2010/main" val="3987172483"/>
              </p:ext>
            </p:extLst>
          </p:nvPr>
        </p:nvGraphicFramePr>
        <p:xfrm>
          <a:off x="152400" y="1828800"/>
          <a:ext cx="11887200" cy="1861250"/>
        </p:xfrm>
        <a:graphic>
          <a:graphicData uri="http://schemas.openxmlformats.org/drawingml/2006/table">
            <a:tbl>
              <a:tblPr firstRow="1" firstCol="1" bandRow="1">
                <a:tableStyleId>{5C22544A-7EE6-4342-B048-85BDC9FD1C3A}</a:tableStyleId>
              </a:tblPr>
              <a:tblGrid>
                <a:gridCol w="3270975">
                  <a:extLst>
                    <a:ext uri="{9D8B030D-6E8A-4147-A177-3AD203B41FA5}">
                      <a16:colId xmlns:a16="http://schemas.microsoft.com/office/drawing/2014/main" val="1860790303"/>
                    </a:ext>
                  </a:extLst>
                </a:gridCol>
                <a:gridCol w="941312">
                  <a:extLst>
                    <a:ext uri="{9D8B030D-6E8A-4147-A177-3AD203B41FA5}">
                      <a16:colId xmlns:a16="http://schemas.microsoft.com/office/drawing/2014/main" val="4105240643"/>
                    </a:ext>
                  </a:extLst>
                </a:gridCol>
                <a:gridCol w="1123628">
                  <a:extLst>
                    <a:ext uri="{9D8B030D-6E8A-4147-A177-3AD203B41FA5}">
                      <a16:colId xmlns:a16="http://schemas.microsoft.com/office/drawing/2014/main" val="1776656486"/>
                    </a:ext>
                  </a:extLst>
                </a:gridCol>
                <a:gridCol w="1130862">
                  <a:extLst>
                    <a:ext uri="{9D8B030D-6E8A-4147-A177-3AD203B41FA5}">
                      <a16:colId xmlns:a16="http://schemas.microsoft.com/office/drawing/2014/main" val="2593751791"/>
                    </a:ext>
                  </a:extLst>
                </a:gridCol>
                <a:gridCol w="1130862">
                  <a:extLst>
                    <a:ext uri="{9D8B030D-6E8A-4147-A177-3AD203B41FA5}">
                      <a16:colId xmlns:a16="http://schemas.microsoft.com/office/drawing/2014/main" val="3092786163"/>
                    </a:ext>
                  </a:extLst>
                </a:gridCol>
                <a:gridCol w="1128451">
                  <a:extLst>
                    <a:ext uri="{9D8B030D-6E8A-4147-A177-3AD203B41FA5}">
                      <a16:colId xmlns:a16="http://schemas.microsoft.com/office/drawing/2014/main" val="2767054344"/>
                    </a:ext>
                  </a:extLst>
                </a:gridCol>
                <a:gridCol w="1128451">
                  <a:extLst>
                    <a:ext uri="{9D8B030D-6E8A-4147-A177-3AD203B41FA5}">
                      <a16:colId xmlns:a16="http://schemas.microsoft.com/office/drawing/2014/main" val="3576411439"/>
                    </a:ext>
                  </a:extLst>
                </a:gridCol>
                <a:gridCol w="889659">
                  <a:extLst>
                    <a:ext uri="{9D8B030D-6E8A-4147-A177-3AD203B41FA5}">
                      <a16:colId xmlns:a16="http://schemas.microsoft.com/office/drawing/2014/main" val="3528083825"/>
                    </a:ext>
                  </a:extLst>
                </a:gridCol>
                <a:gridCol w="1143000">
                  <a:extLst>
                    <a:ext uri="{9D8B030D-6E8A-4147-A177-3AD203B41FA5}">
                      <a16:colId xmlns:a16="http://schemas.microsoft.com/office/drawing/2014/main" val="434676424"/>
                    </a:ext>
                  </a:extLst>
                </a:gridCol>
              </a:tblGrid>
              <a:tr h="599440">
                <a:tc rowSpan="2">
                  <a:txBody>
                    <a:bodyPr/>
                    <a:lstStyle/>
                    <a:p>
                      <a:pPr algn="ctr">
                        <a:lnSpc>
                          <a:spcPct val="130000"/>
                        </a:lnSpc>
                        <a:spcAft>
                          <a:spcPts val="800"/>
                        </a:spcAft>
                      </a:pPr>
                      <a:r>
                        <a:rPr lang="en-US" sz="2400" kern="0" dirty="0" err="1">
                          <a:effectLst/>
                          <a:latin typeface="Times New Roman" panose="02020603050405020304" pitchFamily="18" charset="0"/>
                          <a:cs typeface="Times New Roman" panose="02020603050405020304" pitchFamily="18" charset="0"/>
                        </a:rPr>
                        <a:t>Trường</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30000"/>
                        </a:lnSpc>
                        <a:spcAft>
                          <a:spcPts val="800"/>
                        </a:spcAft>
                      </a:pPr>
                      <a:r>
                        <a:rPr lang="en-US" sz="2400" kern="0" dirty="0" err="1">
                          <a:effectLst/>
                          <a:latin typeface="Times New Roman" panose="02020603050405020304" pitchFamily="18" charset="0"/>
                          <a:cs typeface="Times New Roman" panose="02020603050405020304" pitchFamily="18" charset="0"/>
                        </a:rPr>
                        <a:t>Yếu</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kém</a:t>
                      </a:r>
                      <a:endParaRPr lang="en-US" sz="2400" kern="100" dirty="0">
                        <a:effectLst/>
                        <a:latin typeface="Times New Roman" panose="02020603050405020304" pitchFamily="18" charset="0"/>
                        <a:cs typeface="Times New Roman" panose="02020603050405020304" pitchFamily="18" charset="0"/>
                      </a:endParaRPr>
                    </a:p>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(0-4 </a:t>
                      </a:r>
                      <a:r>
                        <a:rPr lang="en-US" sz="2400" kern="0" dirty="0" err="1">
                          <a:effectLst/>
                          <a:latin typeface="Times New Roman" panose="02020603050405020304" pitchFamily="18" charset="0"/>
                          <a:cs typeface="Times New Roman" panose="02020603050405020304" pitchFamily="18" charset="0"/>
                        </a:rPr>
                        <a:t>điểm</a:t>
                      </a:r>
                      <a:r>
                        <a:rPr lang="en-US" sz="2400" kern="0" dirty="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800"/>
                        </a:spcAft>
                      </a:pPr>
                      <a:r>
                        <a:rPr lang="en-US" sz="2400" kern="0" dirty="0" err="1">
                          <a:effectLst/>
                          <a:latin typeface="Times New Roman" panose="02020603050405020304" pitchFamily="18" charset="0"/>
                          <a:cs typeface="Times New Roman" panose="02020603050405020304" pitchFamily="18" charset="0"/>
                        </a:rPr>
                        <a:t>Trung</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bình</a:t>
                      </a:r>
                      <a:endParaRPr lang="en-US" sz="2400" kern="100" dirty="0">
                        <a:effectLst/>
                        <a:latin typeface="Times New Roman" panose="02020603050405020304" pitchFamily="18" charset="0"/>
                        <a:cs typeface="Times New Roman" panose="02020603050405020304" pitchFamily="18" charset="0"/>
                      </a:endParaRPr>
                    </a:p>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(5-6 </a:t>
                      </a:r>
                      <a:r>
                        <a:rPr lang="en-US" sz="2400" kern="0" dirty="0" err="1">
                          <a:effectLst/>
                          <a:latin typeface="Times New Roman" panose="02020603050405020304" pitchFamily="18" charset="0"/>
                          <a:cs typeface="Times New Roman" panose="02020603050405020304" pitchFamily="18" charset="0"/>
                        </a:rPr>
                        <a:t>điểm</a:t>
                      </a:r>
                      <a:r>
                        <a:rPr lang="en-US" sz="2400" kern="0" dirty="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Khá</a:t>
                      </a:r>
                      <a:endParaRPr lang="en-US" sz="2400" kern="100" dirty="0">
                        <a:effectLst/>
                        <a:latin typeface="Times New Roman" panose="02020603050405020304" pitchFamily="18" charset="0"/>
                        <a:cs typeface="Times New Roman" panose="02020603050405020304" pitchFamily="18" charset="0"/>
                      </a:endParaRPr>
                    </a:p>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(7-8 </a:t>
                      </a:r>
                      <a:r>
                        <a:rPr lang="en-US" sz="2400" kern="0" dirty="0" err="1">
                          <a:effectLst/>
                          <a:latin typeface="Times New Roman" panose="02020603050405020304" pitchFamily="18" charset="0"/>
                          <a:cs typeface="Times New Roman" panose="02020603050405020304" pitchFamily="18" charset="0"/>
                        </a:rPr>
                        <a:t>điểm</a:t>
                      </a:r>
                      <a:r>
                        <a:rPr lang="en-US" sz="2400" kern="0" dirty="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30000"/>
                        </a:lnSpc>
                        <a:spcAft>
                          <a:spcPts val="800"/>
                        </a:spcAft>
                      </a:pPr>
                      <a:r>
                        <a:rPr lang="en-US" sz="2400" kern="0" dirty="0" err="1">
                          <a:effectLst/>
                          <a:latin typeface="Times New Roman" panose="02020603050405020304" pitchFamily="18" charset="0"/>
                          <a:cs typeface="Times New Roman" panose="02020603050405020304" pitchFamily="18" charset="0"/>
                        </a:rPr>
                        <a:t>Giỏi</a:t>
                      </a:r>
                      <a:endParaRPr lang="en-US" sz="2400" kern="100" dirty="0">
                        <a:effectLst/>
                        <a:latin typeface="Times New Roman" panose="02020603050405020304" pitchFamily="18" charset="0"/>
                        <a:cs typeface="Times New Roman" panose="02020603050405020304" pitchFamily="18" charset="0"/>
                      </a:endParaRPr>
                    </a:p>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(9-10 </a:t>
                      </a:r>
                      <a:r>
                        <a:rPr lang="en-US" sz="2400" kern="0" dirty="0" err="1">
                          <a:effectLst/>
                          <a:latin typeface="Times New Roman" panose="02020603050405020304" pitchFamily="18" charset="0"/>
                          <a:cs typeface="Times New Roman" panose="02020603050405020304" pitchFamily="18" charset="0"/>
                        </a:rPr>
                        <a:t>điểm</a:t>
                      </a:r>
                      <a:r>
                        <a:rPr lang="en-US" sz="2400" kern="0" dirty="0">
                          <a:effectLst/>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751268041"/>
                  </a:ext>
                </a:extLst>
              </a:tr>
              <a:tr h="97790">
                <a:tc vMerge="1">
                  <a:txBody>
                    <a:bodyPr/>
                    <a:lstStyle/>
                    <a:p>
                      <a:endParaRPr lang="en-US"/>
                    </a:p>
                  </a:txBody>
                  <a:tcP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TN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a:effectLst/>
                          <a:latin typeface="Times New Roman" panose="02020603050405020304" pitchFamily="18" charset="0"/>
                          <a:cs typeface="Times New Roman" panose="02020603050405020304" pitchFamily="18" charset="0"/>
                        </a:rPr>
                        <a:t>ĐC</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TN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ĐC</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TN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ĐC</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TN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ĐC</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6043467"/>
                  </a:ext>
                </a:extLst>
              </a:tr>
              <a:tr h="294640">
                <a:tc>
                  <a:txBody>
                    <a:bodyPr/>
                    <a:lstStyle/>
                    <a:p>
                      <a:pPr algn="just">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TH&amp;THCS </a:t>
                      </a:r>
                      <a:r>
                        <a:rPr lang="en-US" sz="2400" kern="0" dirty="0" err="1">
                          <a:effectLst/>
                          <a:latin typeface="Times New Roman" panose="02020603050405020304" pitchFamily="18" charset="0"/>
                          <a:cs typeface="Times New Roman" panose="02020603050405020304" pitchFamily="18" charset="0"/>
                        </a:rPr>
                        <a:t>Hà</a:t>
                      </a:r>
                      <a:r>
                        <a:rPr lang="en-US" sz="2400" kern="0" dirty="0">
                          <a:effectLst/>
                          <a:latin typeface="Times New Roman" panose="02020603050405020304" pitchFamily="18" charset="0"/>
                          <a:cs typeface="Times New Roman" panose="02020603050405020304" pitchFamily="18" charset="0"/>
                        </a:rPr>
                        <a:t> Sen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a:effectLst/>
                          <a:latin typeface="Times New Roman" panose="02020603050405020304" pitchFamily="18" charset="0"/>
                          <a:cs typeface="Times New Roman" panose="02020603050405020304" pitchFamily="18" charset="0"/>
                        </a:rPr>
                        <a:t>5,41</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8,57</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a:effectLst/>
                          <a:latin typeface="Times New Roman" panose="02020603050405020304" pitchFamily="18" charset="0"/>
                          <a:cs typeface="Times New Roman" panose="02020603050405020304" pitchFamily="18" charset="0"/>
                        </a:rPr>
                        <a:t>31,14</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a:effectLst/>
                          <a:latin typeface="Times New Roman" panose="02020603050405020304" pitchFamily="18" charset="0"/>
                          <a:cs typeface="Times New Roman" panose="02020603050405020304" pitchFamily="18" charset="0"/>
                        </a:rPr>
                        <a:t>31,43</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a:effectLst/>
                          <a:latin typeface="Times New Roman" panose="02020603050405020304" pitchFamily="18" charset="0"/>
                          <a:cs typeface="Times New Roman" panose="02020603050405020304" pitchFamily="18" charset="0"/>
                        </a:rPr>
                        <a:t>45,95</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a:effectLst/>
                          <a:latin typeface="Times New Roman" panose="02020603050405020304" pitchFamily="18" charset="0"/>
                          <a:cs typeface="Times New Roman" panose="02020603050405020304" pitchFamily="18" charset="0"/>
                        </a:rPr>
                        <a:t>48,57</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13,51</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30000"/>
                        </a:lnSpc>
                        <a:spcAft>
                          <a:spcPts val="800"/>
                        </a:spcAft>
                      </a:pPr>
                      <a:r>
                        <a:rPr lang="en-US" sz="2400" kern="0" dirty="0">
                          <a:effectLst/>
                          <a:latin typeface="Times New Roman" panose="02020603050405020304" pitchFamily="18" charset="0"/>
                          <a:cs typeface="Times New Roman" panose="02020603050405020304" pitchFamily="18" charset="0"/>
                        </a:rPr>
                        <a:t>11,43</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8248718"/>
                  </a:ext>
                </a:extLst>
              </a:tr>
            </a:tbl>
          </a:graphicData>
        </a:graphic>
      </p:graphicFrame>
      <p:sp>
        <p:nvSpPr>
          <p:cNvPr id="6" name="Rectangle 1">
            <a:extLst>
              <a:ext uri="{FF2B5EF4-FFF2-40B4-BE49-F238E27FC236}">
                <a16:creationId xmlns:a16="http://schemas.microsoft.com/office/drawing/2014/main" id="{36C18438-6726-462A-9FE1-7350380BF080}"/>
              </a:ext>
            </a:extLst>
          </p:cNvPr>
          <p:cNvSpPr>
            <a:spLocks noChangeArrowheads="1"/>
          </p:cNvSpPr>
          <p:nvPr/>
        </p:nvSpPr>
        <p:spPr bwMode="auto">
          <a:xfrm>
            <a:off x="1524000" y="1049621"/>
            <a:ext cx="82830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28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Bảng phân loại kết quả học tập của học sinh trước TN</a:t>
            </a:r>
            <a:endParaRPr kumimoji="0" lang="pt-BR"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323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6D331D-D5BA-44DC-819C-784FA96065CE}"/>
              </a:ext>
            </a:extLst>
          </p:cNvPr>
          <p:cNvSpPr txBox="1"/>
          <p:nvPr/>
        </p:nvSpPr>
        <p:spPr>
          <a:xfrm>
            <a:off x="381000" y="1447086"/>
            <a:ext cx="11125200" cy="4433650"/>
          </a:xfrm>
          <a:prstGeom prst="rect">
            <a:avLst/>
          </a:prstGeom>
          <a:noFill/>
        </p:spPr>
        <p:txBody>
          <a:bodyPr wrap="square">
            <a:spAutoFit/>
          </a:bodyPr>
          <a:lstStyle/>
          <a:p>
            <a:pPr marL="342900" lvl="0" indent="-342900" algn="just">
              <a:lnSpc>
                <a:spcPct val="130000"/>
              </a:lnSpc>
              <a:buFont typeface="+mj-lt"/>
              <a:buAutoNum type="arabicPeriod"/>
            </a:pPr>
            <a:r>
              <a:rPr lang="en-US" sz="3600" b="1" dirty="0" err="1">
                <a:solidFill>
                  <a:srgbClr val="000000"/>
                </a:solidFill>
                <a:effectLst/>
                <a:latin typeface="Times New Roman" panose="02020603050405020304" pitchFamily="18" charset="0"/>
                <a:ea typeface="Times New Roman" panose="02020603050405020304" pitchFamily="18" charset="0"/>
              </a:rPr>
              <a:t>Tính</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mới</a:t>
            </a:r>
            <a:endParaRPr lang="en-US" sz="3600" dirty="0">
              <a:latin typeface="Times New Roman" panose="02020603050405020304" pitchFamily="18" charset="0"/>
              <a:ea typeface="Times New Roman" panose="02020603050405020304" pitchFamily="18" charset="0"/>
            </a:endParaRPr>
          </a:p>
          <a:p>
            <a:pPr algn="just">
              <a:lnSpc>
                <a:spcPct val="130000"/>
              </a:lnSpc>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Phát</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triển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năng</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lực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tự</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và</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tính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kỷ</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luật</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cho</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đươc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chủ</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động</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tích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cực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tìm</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hiểu</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nghiên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cứu</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thông</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tin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để</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giải</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quyết</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vấn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đề</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Môi</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trường</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tập</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linh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hoạt</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có</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thể</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tự</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lựa</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chọn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địa</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điểm</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thời</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gian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cách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thức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tốc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độ</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tập</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phù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hợp</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với</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bản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thân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có</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thể</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tham</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gia</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bài</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giảng</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và</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thu</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nhận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kiến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thức</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chuyên</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effectLst/>
                <a:latin typeface="Times New Roman" panose="02020603050405020304" pitchFamily="18" charset="0"/>
                <a:ea typeface="Microsoft JhengHei" panose="020B0604030504040204" pitchFamily="34" charset="-120"/>
                <a:cs typeface="Times New Roman" panose="02020603050405020304" pitchFamily="18" charset="0"/>
              </a:rPr>
              <a:t>sâu</a:t>
            </a:r>
            <a:r>
              <a:rPr lang="en-US" sz="2800" kern="100" dirty="0">
                <a:effectLst/>
                <a:latin typeface="Times New Roman" panose="02020603050405020304" pitchFamily="18" charset="0"/>
                <a:ea typeface="Microsoft JhengHei" panose="020B0604030504040204" pitchFamily="34" charset="-12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5CE7F09-DE57-4D16-8FAE-28FDC6D89658}"/>
              </a:ext>
            </a:extLst>
          </p:cNvPr>
          <p:cNvSpPr txBox="1"/>
          <p:nvPr/>
        </p:nvSpPr>
        <p:spPr>
          <a:xfrm>
            <a:off x="381000" y="762000"/>
            <a:ext cx="8077200" cy="523220"/>
          </a:xfrm>
          <a:prstGeom prst="rect">
            <a:avLst/>
          </a:prstGeom>
          <a:noFill/>
        </p:spPr>
        <p:txBody>
          <a:bodyPr wrap="square">
            <a:spAutoFit/>
          </a:bodyPr>
          <a:lstStyle/>
          <a:p>
            <a:pPr lvl="0"/>
            <a:r>
              <a:rPr lang="en-US" sz="2800" b="1" dirty="0">
                <a:solidFill>
                  <a:srgbClr val="002060"/>
                </a:solidFill>
                <a:latin typeface="Times New Roman" panose="02020603050405020304" pitchFamily="18" charset="0"/>
                <a:cs typeface="Times New Roman" panose="02020603050405020304" pitchFamily="18" charset="0"/>
              </a:rPr>
              <a:t>III. HIỆU QUẢ THỰC HIỆN CÁC BIỆN PHÁP</a:t>
            </a:r>
            <a:endParaRPr lang="en-US" sz="2800" dirty="0"/>
          </a:p>
        </p:txBody>
      </p:sp>
    </p:spTree>
    <p:extLst>
      <p:ext uri="{BB962C8B-B14F-4D97-AF65-F5344CB8AC3E}">
        <p14:creationId xmlns:p14="http://schemas.microsoft.com/office/powerpoint/2010/main" val="413230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C8AB64-5914-45DE-8C53-67CBED970A84}"/>
              </a:ext>
            </a:extLst>
          </p:cNvPr>
          <p:cNvSpPr txBox="1"/>
          <p:nvPr/>
        </p:nvSpPr>
        <p:spPr>
          <a:xfrm>
            <a:off x="457200" y="124762"/>
            <a:ext cx="10774680" cy="4905445"/>
          </a:xfrm>
          <a:prstGeom prst="rect">
            <a:avLst/>
          </a:prstGeom>
          <a:noFill/>
        </p:spPr>
        <p:txBody>
          <a:bodyPr wrap="square">
            <a:spAutoFit/>
          </a:bodyPr>
          <a:lstStyle/>
          <a:p>
            <a:pPr marL="457200" algn="just">
              <a:lnSpc>
                <a:spcPct val="130000"/>
              </a:lnSpc>
              <a:spcAft>
                <a:spcPts val="800"/>
              </a:spcAft>
            </a:pPr>
            <a:r>
              <a:rPr lang="en-US" sz="3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HS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có</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cơ</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hội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để</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phát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triển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kỹ</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năng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làm</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việc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nhóm</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thuyết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trình</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trước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đám</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đông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đặt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câu</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hỏi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phản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biện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Khi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áp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dụng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biện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pháp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này</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tạo</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ra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môi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trường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tập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sát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với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phù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hợp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với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mọi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trình</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độ</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giúp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việc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hiệu</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quả</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và</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có</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ý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nghĩa</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hơn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30000"/>
              </a:lnSpc>
              <a:spcAft>
                <a:spcPts val="800"/>
              </a:spcAft>
            </a:pP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dễ</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dàng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tiếp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cận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bài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giảng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hơn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Ngay</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cả</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khi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nghỉ</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và</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bỏ</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lỡ</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một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số</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bài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sinh</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vẫn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có</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cơ</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hội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xem</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lại</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các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thông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tin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cần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thiết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và</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bắt</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kịp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tiến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độ</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học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tập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của</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các</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bạn</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cùng</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 </a:t>
            </a:r>
            <a:r>
              <a:rPr lang="en-US" sz="2800" kern="100" dirty="0" err="1">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lớp</a:t>
            </a:r>
            <a:r>
              <a:rPr lang="en-US" sz="2800" kern="100" dirty="0">
                <a:solidFill>
                  <a:srgbClr val="222222"/>
                </a:solidFill>
                <a:effectLst/>
                <a:latin typeface="Times New Roman" panose="02020603050405020304" pitchFamily="18" charset="0"/>
                <a:ea typeface="Microsoft JhengHei" panose="020B0604030504040204" pitchFamily="34" charset="-120"/>
                <a:cs typeface="Times New Roman" panose="02020603050405020304" pitchFamily="18" charset="0"/>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507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Content Placeholder 1"/>
          <p:cNvSpPr txBox="1">
            <a:spLocks/>
          </p:cNvSpPr>
          <p:nvPr/>
        </p:nvSpPr>
        <p:spPr>
          <a:xfrm>
            <a:off x="152400" y="234846"/>
            <a:ext cx="11125200" cy="15939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endParaRPr lang="en-US" sz="32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ACE02A0C-24AC-4208-A953-A88E7D7AB7E9}"/>
              </a:ext>
            </a:extLst>
          </p:cNvPr>
          <p:cNvGraphicFramePr>
            <a:graphicFrameLocks noGrp="1"/>
          </p:cNvGraphicFramePr>
          <p:nvPr>
            <p:extLst>
              <p:ext uri="{D42A27DB-BD31-4B8C-83A1-F6EECF244321}">
                <p14:modId xmlns:p14="http://schemas.microsoft.com/office/powerpoint/2010/main" val="1281595405"/>
              </p:ext>
            </p:extLst>
          </p:nvPr>
        </p:nvGraphicFramePr>
        <p:xfrm>
          <a:off x="782320" y="1310640"/>
          <a:ext cx="9580886" cy="4632960"/>
        </p:xfrm>
        <a:graphic>
          <a:graphicData uri="http://schemas.openxmlformats.org/drawingml/2006/table">
            <a:tbl>
              <a:tblPr firstRow="1" firstCol="1" bandRow="1">
                <a:tableStyleId>{5C22544A-7EE6-4342-B048-85BDC9FD1C3A}</a:tableStyleId>
              </a:tblPr>
              <a:tblGrid>
                <a:gridCol w="1374431">
                  <a:extLst>
                    <a:ext uri="{9D8B030D-6E8A-4147-A177-3AD203B41FA5}">
                      <a16:colId xmlns:a16="http://schemas.microsoft.com/office/drawing/2014/main" val="1427537706"/>
                    </a:ext>
                  </a:extLst>
                </a:gridCol>
                <a:gridCol w="911292">
                  <a:extLst>
                    <a:ext uri="{9D8B030D-6E8A-4147-A177-3AD203B41FA5}">
                      <a16:colId xmlns:a16="http://schemas.microsoft.com/office/drawing/2014/main" val="2782827418"/>
                    </a:ext>
                  </a:extLst>
                </a:gridCol>
                <a:gridCol w="788229">
                  <a:extLst>
                    <a:ext uri="{9D8B030D-6E8A-4147-A177-3AD203B41FA5}">
                      <a16:colId xmlns:a16="http://schemas.microsoft.com/office/drawing/2014/main" val="2608428705"/>
                    </a:ext>
                  </a:extLst>
                </a:gridCol>
                <a:gridCol w="929562">
                  <a:extLst>
                    <a:ext uri="{9D8B030D-6E8A-4147-A177-3AD203B41FA5}">
                      <a16:colId xmlns:a16="http://schemas.microsoft.com/office/drawing/2014/main" val="81758121"/>
                    </a:ext>
                  </a:extLst>
                </a:gridCol>
                <a:gridCol w="929562">
                  <a:extLst>
                    <a:ext uri="{9D8B030D-6E8A-4147-A177-3AD203B41FA5}">
                      <a16:colId xmlns:a16="http://schemas.microsoft.com/office/drawing/2014/main" val="693661332"/>
                    </a:ext>
                  </a:extLst>
                </a:gridCol>
                <a:gridCol w="929562">
                  <a:extLst>
                    <a:ext uri="{9D8B030D-6E8A-4147-A177-3AD203B41FA5}">
                      <a16:colId xmlns:a16="http://schemas.microsoft.com/office/drawing/2014/main" val="3582328422"/>
                    </a:ext>
                  </a:extLst>
                </a:gridCol>
                <a:gridCol w="929562">
                  <a:extLst>
                    <a:ext uri="{9D8B030D-6E8A-4147-A177-3AD203B41FA5}">
                      <a16:colId xmlns:a16="http://schemas.microsoft.com/office/drawing/2014/main" val="1738967937"/>
                    </a:ext>
                  </a:extLst>
                </a:gridCol>
                <a:gridCol w="929562">
                  <a:extLst>
                    <a:ext uri="{9D8B030D-6E8A-4147-A177-3AD203B41FA5}">
                      <a16:colId xmlns:a16="http://schemas.microsoft.com/office/drawing/2014/main" val="138461805"/>
                    </a:ext>
                  </a:extLst>
                </a:gridCol>
                <a:gridCol w="929562">
                  <a:extLst>
                    <a:ext uri="{9D8B030D-6E8A-4147-A177-3AD203B41FA5}">
                      <a16:colId xmlns:a16="http://schemas.microsoft.com/office/drawing/2014/main" val="4057552130"/>
                    </a:ext>
                  </a:extLst>
                </a:gridCol>
                <a:gridCol w="929562">
                  <a:extLst>
                    <a:ext uri="{9D8B030D-6E8A-4147-A177-3AD203B41FA5}">
                      <a16:colId xmlns:a16="http://schemas.microsoft.com/office/drawing/2014/main" val="2241267267"/>
                    </a:ext>
                  </a:extLst>
                </a:gridCol>
              </a:tblGrid>
              <a:tr h="481782">
                <a:tc rowSpan="3">
                  <a:txBody>
                    <a:bodyPr/>
                    <a:lstStyle/>
                    <a:p>
                      <a:pPr algn="just">
                        <a:lnSpc>
                          <a:spcPct val="107000"/>
                        </a:lnSpc>
                        <a:spcAft>
                          <a:spcPts val="800"/>
                        </a:spcAft>
                      </a:pPr>
                      <a:r>
                        <a:rPr lang="en-US" sz="2400" kern="0" dirty="0" err="1">
                          <a:solidFill>
                            <a:schemeClr val="tx1"/>
                          </a:solidFill>
                          <a:effectLst/>
                          <a:latin typeface="Times New Roman" panose="02020603050405020304" pitchFamily="18" charset="0"/>
                          <a:cs typeface="Times New Roman" panose="02020603050405020304" pitchFamily="18" charset="0"/>
                        </a:rPr>
                        <a:t>Bài</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kiểm</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tra</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Lớp</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en-US" sz="2400" kern="0" dirty="0" err="1">
                          <a:solidFill>
                            <a:schemeClr val="tx1"/>
                          </a:solidFill>
                          <a:effectLst/>
                          <a:latin typeface="Times New Roman" panose="02020603050405020304" pitchFamily="18" charset="0"/>
                          <a:cs typeface="Times New Roman" panose="02020603050405020304" pitchFamily="18" charset="0"/>
                        </a:rPr>
                        <a:t>Yếu</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kém</a:t>
                      </a:r>
                      <a:r>
                        <a:rPr lang="en-US" sz="2400" kern="0" dirty="0">
                          <a:solidFill>
                            <a:schemeClr val="tx1"/>
                          </a:solidFill>
                          <a:effectLst/>
                          <a:latin typeface="Times New Roman" panose="02020603050405020304" pitchFamily="18" charset="0"/>
                          <a:cs typeface="Times New Roman" panose="02020603050405020304" pitchFamily="18" charset="0"/>
                        </a:rPr>
                        <a:t> </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gridSpan="2">
                  <a:txBody>
                    <a:bodyPr/>
                    <a:lstStyle/>
                    <a:p>
                      <a:pPr algn="ctr">
                        <a:lnSpc>
                          <a:spcPct val="107000"/>
                        </a:lnSpc>
                        <a:spcAft>
                          <a:spcPts val="800"/>
                        </a:spcAft>
                      </a:pPr>
                      <a:r>
                        <a:rPr lang="en-US" sz="2400" kern="0" dirty="0" err="1">
                          <a:solidFill>
                            <a:schemeClr val="tx1"/>
                          </a:solidFill>
                          <a:effectLst/>
                          <a:latin typeface="Times New Roman" panose="02020603050405020304" pitchFamily="18" charset="0"/>
                          <a:cs typeface="Times New Roman" panose="02020603050405020304" pitchFamily="18" charset="0"/>
                        </a:rPr>
                        <a:t>Trung</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bình</a:t>
                      </a:r>
                      <a:r>
                        <a:rPr lang="en-US" sz="2400" kern="0" dirty="0">
                          <a:solidFill>
                            <a:schemeClr val="tx1"/>
                          </a:solidFill>
                          <a:effectLst/>
                          <a:latin typeface="Times New Roman" panose="02020603050405020304" pitchFamily="18" charset="0"/>
                          <a:cs typeface="Times New Roman" panose="02020603050405020304" pitchFamily="18" charset="0"/>
                        </a:rPr>
                        <a:t> (5, 6)</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tc rowSpan="2" gridSpan="2">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Khá (7,8)</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tc rowSpan="2" gridSpan="2">
                  <a:txBody>
                    <a:bodyPr/>
                    <a:lstStyle/>
                    <a:p>
                      <a:pPr algn="ctr">
                        <a:lnSpc>
                          <a:spcPct val="107000"/>
                        </a:lnSpc>
                        <a:spcAft>
                          <a:spcPts val="800"/>
                        </a:spcAft>
                      </a:pPr>
                      <a:r>
                        <a:rPr lang="en-US" sz="2400" kern="0" dirty="0" err="1">
                          <a:solidFill>
                            <a:schemeClr val="tx1"/>
                          </a:solidFill>
                          <a:effectLst/>
                          <a:latin typeface="Times New Roman" panose="02020603050405020304" pitchFamily="18" charset="0"/>
                          <a:cs typeface="Times New Roman" panose="02020603050405020304" pitchFamily="18" charset="0"/>
                        </a:rPr>
                        <a:t>Giỏi</a:t>
                      </a:r>
                      <a:r>
                        <a:rPr lang="en-US" sz="2400" kern="0" dirty="0">
                          <a:solidFill>
                            <a:schemeClr val="tx1"/>
                          </a:solidFill>
                          <a:effectLst/>
                          <a:latin typeface="Times New Roman" panose="02020603050405020304" pitchFamily="18" charset="0"/>
                          <a:cs typeface="Times New Roman" panose="02020603050405020304" pitchFamily="18" charset="0"/>
                        </a:rPr>
                        <a:t> (9, 10)</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extLst>
                  <a:ext uri="{0D108BD9-81ED-4DB2-BD59-A6C34878D82A}">
                    <a16:rowId xmlns:a16="http://schemas.microsoft.com/office/drawing/2014/main" val="395921505"/>
                  </a:ext>
                </a:extLst>
              </a:tr>
              <a:tr h="486051">
                <a:tc vMerge="1">
                  <a:txBody>
                    <a:bodyPr/>
                    <a:lstStyle/>
                    <a:p>
                      <a:endParaRPr lang="en-US"/>
                    </a:p>
                  </a:txBody>
                  <a:tcPr/>
                </a:tc>
                <a:tc vMerge="1">
                  <a:txBody>
                    <a:bodyPr/>
                    <a:lstStyle/>
                    <a:p>
                      <a:endParaRPr lang="en-US"/>
                    </a:p>
                  </a:txBody>
                  <a:tcPr/>
                </a:tc>
                <a:tc gridSpan="2">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(0 -4)</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714905883"/>
                  </a:ext>
                </a:extLst>
              </a:tr>
              <a:tr h="494858">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SL</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SL</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SL</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SL</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1638153"/>
                  </a:ext>
                </a:extLst>
              </a:tr>
              <a:tr h="495548">
                <a:tc rowSpan="2">
                  <a:txBody>
                    <a:bodyPr/>
                    <a:lstStyle/>
                    <a:p>
                      <a:pPr algn="just">
                        <a:lnSpc>
                          <a:spcPct val="107000"/>
                        </a:lnSpc>
                        <a:spcAft>
                          <a:spcPts val="800"/>
                        </a:spcAft>
                      </a:pPr>
                      <a:r>
                        <a:rPr lang="en-US" sz="2400" kern="0" dirty="0" err="1">
                          <a:solidFill>
                            <a:schemeClr val="tx1"/>
                          </a:solidFill>
                          <a:effectLst/>
                          <a:latin typeface="Times New Roman" panose="02020603050405020304" pitchFamily="18" charset="0"/>
                          <a:cs typeface="Times New Roman" panose="02020603050405020304" pitchFamily="18" charset="0"/>
                        </a:rPr>
                        <a:t>Số</a:t>
                      </a:r>
                      <a:r>
                        <a:rPr lang="en-US" sz="2400" kern="0" dirty="0">
                          <a:solidFill>
                            <a:schemeClr val="tx1"/>
                          </a:solidFill>
                          <a:effectLst/>
                          <a:latin typeface="Times New Roman" panose="02020603050405020304" pitchFamily="18" charset="0"/>
                          <a:cs typeface="Times New Roman" panose="02020603050405020304" pitchFamily="18" charset="0"/>
                        </a:rPr>
                        <a:t> 1</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TN</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1</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5,48</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4</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26</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8</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56,2</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2</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12,3</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1171391"/>
                  </a:ext>
                </a:extLst>
              </a:tr>
              <a:tr h="495548">
                <a:tc vMerge="1">
                  <a:txBody>
                    <a:bodyPr/>
                    <a:lstStyle/>
                    <a:p>
                      <a:endParaRPr lang="en-US"/>
                    </a:p>
                  </a:txBody>
                  <a:tcPr/>
                </a:tc>
                <a:tc>
                  <a:txBody>
                    <a:bodyPr/>
                    <a:lstStyle/>
                    <a:p>
                      <a:pPr algn="just">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ĐC</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2</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9,59</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9</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46,6</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7</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37</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1</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6,85</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20581"/>
                  </a:ext>
                </a:extLst>
              </a:tr>
              <a:tr h="495548">
                <a:tc rowSpan="2">
                  <a:txBody>
                    <a:bodyPr/>
                    <a:lstStyle/>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Số 2</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TN</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0</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2,74</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4</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26</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8</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50,7</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3</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20,6</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5932357"/>
                  </a:ext>
                </a:extLst>
              </a:tr>
              <a:tr h="495548">
                <a:tc vMerge="1">
                  <a:txBody>
                    <a:bodyPr/>
                    <a:lstStyle/>
                    <a:p>
                      <a:endParaRPr lang="en-US"/>
                    </a:p>
                  </a:txBody>
                  <a:tcPr/>
                </a:tc>
                <a:tc>
                  <a:txBody>
                    <a:bodyPr/>
                    <a:lstStyle/>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ĐC</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1</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5,48</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10</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50,7</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7</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35,6</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2</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8,22</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4473113"/>
                  </a:ext>
                </a:extLst>
              </a:tr>
              <a:tr h="495548">
                <a:tc rowSpan="2">
                  <a:txBody>
                    <a:bodyPr/>
                    <a:lstStyle/>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 </a:t>
                      </a:r>
                      <a:endParaRPr lang="en-US" sz="2400" kern="1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Số 3</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TN</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0</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0</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3</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17,8</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9</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58,9</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3</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23,3</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5728552"/>
                  </a:ext>
                </a:extLst>
              </a:tr>
              <a:tr h="692529">
                <a:tc vMerge="1">
                  <a:txBody>
                    <a:bodyPr/>
                    <a:lstStyle/>
                    <a:p>
                      <a:endParaRPr lang="en-US"/>
                    </a:p>
                  </a:txBody>
                  <a:tcPr/>
                </a:tc>
                <a:tc>
                  <a:txBody>
                    <a:bodyPr/>
                    <a:lstStyle/>
                    <a:p>
                      <a:pPr algn="just">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ĐC</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1</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a:solidFill>
                            <a:schemeClr val="tx1"/>
                          </a:solidFill>
                          <a:effectLst/>
                          <a:latin typeface="Times New Roman" panose="02020603050405020304" pitchFamily="18" charset="0"/>
                          <a:cs typeface="Times New Roman" panose="02020603050405020304" pitchFamily="18" charset="0"/>
                        </a:rPr>
                        <a:t>4,11</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9</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48</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7</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38,4</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2</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400" kern="0" dirty="0">
                          <a:solidFill>
                            <a:schemeClr val="tx1"/>
                          </a:solidFill>
                          <a:effectLst/>
                          <a:latin typeface="Times New Roman" panose="02020603050405020304" pitchFamily="18" charset="0"/>
                          <a:cs typeface="Times New Roman" panose="02020603050405020304" pitchFamily="18" charset="0"/>
                        </a:rPr>
                        <a:t>9,59</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57216"/>
                  </a:ext>
                </a:extLst>
              </a:tr>
            </a:tbl>
          </a:graphicData>
        </a:graphic>
      </p:graphicFrame>
    </p:spTree>
    <p:extLst>
      <p:ext uri="{BB962C8B-B14F-4D97-AF65-F5344CB8AC3E}">
        <p14:creationId xmlns:p14="http://schemas.microsoft.com/office/powerpoint/2010/main" val="1093983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091" y="609600"/>
            <a:ext cx="6710560" cy="620341"/>
            <a:chOff x="4403412" y="667982"/>
            <a:chExt cx="6710560" cy="1649665"/>
          </a:xfrm>
        </p:grpSpPr>
        <p:sp>
          <p:nvSpPr>
            <p:cNvPr id="5" name="Rectangle 4"/>
            <p:cNvSpPr/>
            <p:nvPr/>
          </p:nvSpPr>
          <p:spPr>
            <a:xfrm>
              <a:off x="4403412" y="667982"/>
              <a:ext cx="6451771" cy="1649665"/>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extBox 5"/>
            <p:cNvSpPr txBox="1"/>
            <p:nvPr/>
          </p:nvSpPr>
          <p:spPr>
            <a:xfrm>
              <a:off x="4662201" y="667982"/>
              <a:ext cx="6451771" cy="16496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l" defTabSz="1422400">
                <a:lnSpc>
                  <a:spcPct val="90000"/>
                </a:lnSpc>
                <a:spcBef>
                  <a:spcPct val="0"/>
                </a:spcBef>
                <a:spcAft>
                  <a:spcPct val="35000"/>
                </a:spcAft>
              </a:pPr>
              <a:r>
                <a:rPr lang="en-US" sz="3200" b="1" kern="1200" dirty="0">
                  <a:solidFill>
                    <a:srgbClr val="002060"/>
                  </a:solidFill>
                  <a:latin typeface="Times New Roman" panose="02020603050405020304" pitchFamily="18" charset="0"/>
                  <a:cs typeface="Times New Roman" panose="02020603050405020304" pitchFamily="18" charset="0"/>
                </a:rPr>
                <a:t>1. </a:t>
              </a:r>
              <a:r>
                <a:rPr lang="fr-FR" sz="3000" b="1" kern="1200" dirty="0" err="1">
                  <a:solidFill>
                    <a:srgbClr val="002060"/>
                  </a:solidFill>
                  <a:latin typeface="Times New Roman" panose="02020603050405020304" pitchFamily="18" charset="0"/>
                  <a:cs typeface="Times New Roman" panose="02020603050405020304" pitchFamily="18" charset="0"/>
                </a:rPr>
                <a:t>Ưu</a:t>
              </a:r>
              <a:r>
                <a:rPr lang="fr-FR" sz="3000" b="1" kern="1200" dirty="0">
                  <a:solidFill>
                    <a:srgbClr val="002060"/>
                  </a:solidFill>
                  <a:latin typeface="Times New Roman" panose="02020603050405020304" pitchFamily="18" charset="0"/>
                  <a:cs typeface="Times New Roman" panose="02020603050405020304" pitchFamily="18" charset="0"/>
                </a:rPr>
                <a:t> </a:t>
              </a:r>
              <a:r>
                <a:rPr lang="fr-FR" sz="3000" b="1" kern="1200" dirty="0" err="1">
                  <a:solidFill>
                    <a:srgbClr val="002060"/>
                  </a:solidFill>
                  <a:latin typeface="Times New Roman" panose="02020603050405020304" pitchFamily="18" charset="0"/>
                  <a:cs typeface="Times New Roman" panose="02020603050405020304" pitchFamily="18" charset="0"/>
                </a:rPr>
                <a:t>điểm</a:t>
              </a:r>
              <a:endParaRPr lang="en-US" sz="3000" b="1" kern="1200" dirty="0">
                <a:solidFill>
                  <a:srgbClr val="002060"/>
                </a:solidFill>
                <a:latin typeface="Times New Roman" pitchFamily="18" charset="0"/>
                <a:cs typeface="Times New Roman" pitchFamily="18" charset="0"/>
              </a:endParaRPr>
            </a:p>
          </p:txBody>
        </p:sp>
      </p:grpSp>
      <p:sp>
        <p:nvSpPr>
          <p:cNvPr id="3" name="Rectangle 2"/>
          <p:cNvSpPr/>
          <p:nvPr/>
        </p:nvSpPr>
        <p:spPr>
          <a:xfrm>
            <a:off x="-152400" y="1229941"/>
            <a:ext cx="11658600" cy="5077800"/>
          </a:xfrm>
          <a:prstGeom prst="rect">
            <a:avLst/>
          </a:prstGeom>
        </p:spPr>
        <p:txBody>
          <a:bodyPr wrap="square">
            <a:spAutoFit/>
          </a:bodyPr>
          <a:lstStyle/>
          <a:p>
            <a:pPr lvl="1" algn="just">
              <a:lnSpc>
                <a:spcPct val="130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HS: </a:t>
            </a:r>
            <a:endParaRPr lang="en-US" sz="2800" b="1" i="1" dirty="0">
              <a:latin typeface="Times New Roman" panose="02020603050405020304" pitchFamily="18" charset="0"/>
              <a:ea typeface="Times New Roman" panose="02020603050405020304" pitchFamily="18" charset="0"/>
              <a:cs typeface="Times New Roman" panose="02020603050405020304" pitchFamily="18" charset="0"/>
            </a:endParaRPr>
          </a:p>
          <a:p>
            <a:pPr lvl="1" algn="just">
              <a:lnSpc>
                <a:spcPct val="130000"/>
              </a:lnSpc>
              <a:spcAft>
                <a:spcPts val="0"/>
              </a:spcAf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30000"/>
              </a:lnSpc>
              <a:spcAft>
                <a:spcPts val="0"/>
              </a:spcAf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bổ</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GV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lớp</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30000"/>
              </a:lnSpc>
              <a:spcAft>
                <a:spcPts val="0"/>
              </a:spcAft>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Thảo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sôi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dạn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tin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ra ý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p>
          <a:p>
            <a:pPr lvl="1" algn="just">
              <a:lnSpc>
                <a:spcPct val="130000"/>
              </a:lnSpc>
              <a:spcAft>
                <a:spcPts val="0"/>
              </a:spcAft>
            </a:pP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phía</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GV: </a:t>
            </a:r>
          </a:p>
          <a:p>
            <a:pPr lvl="1" algn="just">
              <a:lnSpc>
                <a:spcPct val="130000"/>
              </a:lnSpc>
              <a:spcAft>
                <a:spcPts val="0"/>
              </a:spcAft>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dồi</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dào</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kho</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internet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GV </a:t>
            </a:r>
            <a:r>
              <a:rPr lang="en-US" sz="28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dạy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dạy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LHĐN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89255E6-C546-4B83-BC2E-D499000BE935}"/>
              </a:ext>
            </a:extLst>
          </p:cNvPr>
          <p:cNvSpPr txBox="1"/>
          <p:nvPr/>
        </p:nvSpPr>
        <p:spPr>
          <a:xfrm>
            <a:off x="20782" y="202653"/>
            <a:ext cx="6096000" cy="461665"/>
          </a:xfrm>
          <a:prstGeom prst="rect">
            <a:avLst/>
          </a:prstGeom>
          <a:noFill/>
        </p:spPr>
        <p:txBody>
          <a:bodyPr wrap="square">
            <a:spAutoFit/>
          </a:bodyPr>
          <a:lstStyle/>
          <a:p>
            <a:pPr lvl="0"/>
            <a:r>
              <a:rPr lang="en-US" sz="2400" b="1" dirty="0">
                <a:solidFill>
                  <a:srgbClr val="002060"/>
                </a:solidFill>
                <a:latin typeface="Times New Roman" panose="02020603050405020304" pitchFamily="18" charset="0"/>
                <a:cs typeface="Times New Roman" panose="02020603050405020304" pitchFamily="18" charset="0"/>
              </a:rPr>
              <a:t>IV. KẾT LUẬN VÀ KIẾN NGHỊ </a:t>
            </a:r>
            <a:endParaRPr lang="en-US" sz="2400" dirty="0"/>
          </a:p>
        </p:txBody>
      </p:sp>
    </p:spTree>
    <p:extLst>
      <p:ext uri="{BB962C8B-B14F-4D97-AF65-F5344CB8AC3E}">
        <p14:creationId xmlns:p14="http://schemas.microsoft.com/office/powerpoint/2010/main" val="3787989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381000" y="174574"/>
            <a:ext cx="6798959" cy="1219201"/>
            <a:chOff x="4850770" y="2253872"/>
            <a:chExt cx="6798959" cy="1219201"/>
          </a:xfrm>
        </p:grpSpPr>
        <p:sp>
          <p:nvSpPr>
            <p:cNvPr id="9" name="Rectangle 8"/>
            <p:cNvSpPr/>
            <p:nvPr/>
          </p:nvSpPr>
          <p:spPr>
            <a:xfrm>
              <a:off x="4850770" y="2406273"/>
              <a:ext cx="6770679" cy="1066800"/>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p:cNvSpPr txBox="1"/>
            <p:nvPr/>
          </p:nvSpPr>
          <p:spPr>
            <a:xfrm>
              <a:off x="4879050" y="2253872"/>
              <a:ext cx="6770679" cy="1219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l" defTabSz="1333500">
                <a:lnSpc>
                  <a:spcPct val="90000"/>
                </a:lnSpc>
                <a:spcBef>
                  <a:spcPct val="0"/>
                </a:spcBef>
                <a:spcAft>
                  <a:spcPct val="35000"/>
                </a:spcAft>
              </a:pPr>
              <a:r>
                <a:rPr lang="en-US" altLang="en-US" sz="3000" b="1" kern="1200" dirty="0">
                  <a:solidFill>
                    <a:srgbClr val="002060"/>
                  </a:solidFill>
                  <a:latin typeface="Times New Roman" panose="02020603050405020304" pitchFamily="18" charset="0"/>
                  <a:cs typeface="Times New Roman" panose="02020603050405020304" pitchFamily="18" charset="0"/>
                </a:rPr>
                <a:t>2. </a:t>
              </a:r>
              <a:r>
                <a:rPr lang="en-US" altLang="en-US" sz="3000" b="1" kern="1200" dirty="0" err="1">
                  <a:solidFill>
                    <a:srgbClr val="002060"/>
                  </a:solidFill>
                  <a:latin typeface="Times New Roman" panose="02020603050405020304" pitchFamily="18" charset="0"/>
                  <a:cs typeface="Times New Roman" panose="02020603050405020304" pitchFamily="18" charset="0"/>
                </a:rPr>
                <a:t>Hạn</a:t>
              </a:r>
              <a:r>
                <a:rPr lang="en-US" altLang="en-US" sz="3000" b="1" kern="1200" dirty="0">
                  <a:solidFill>
                    <a:srgbClr val="002060"/>
                  </a:solidFill>
                  <a:latin typeface="Times New Roman" panose="02020603050405020304" pitchFamily="18" charset="0"/>
                  <a:cs typeface="Times New Roman" panose="02020603050405020304" pitchFamily="18" charset="0"/>
                </a:rPr>
                <a:t> </a:t>
              </a:r>
              <a:r>
                <a:rPr lang="en-US" altLang="en-US" sz="3000" b="1" kern="1200" dirty="0" err="1">
                  <a:solidFill>
                    <a:srgbClr val="002060"/>
                  </a:solidFill>
                  <a:latin typeface="Times New Roman" panose="02020603050405020304" pitchFamily="18" charset="0"/>
                  <a:cs typeface="Times New Roman" panose="02020603050405020304" pitchFamily="18" charset="0"/>
                </a:rPr>
                <a:t>chế</a:t>
              </a:r>
              <a:r>
                <a:rPr lang="en-US" altLang="en-US" sz="3000" b="1" kern="1200" dirty="0">
                  <a:solidFill>
                    <a:srgbClr val="002060"/>
                  </a:solidFill>
                  <a:latin typeface="Times New Roman" panose="02020603050405020304" pitchFamily="18" charset="0"/>
                  <a:cs typeface="Times New Roman" panose="02020603050405020304" pitchFamily="18" charset="0"/>
                </a:rPr>
                <a:t> </a:t>
              </a:r>
              <a:r>
                <a:rPr lang="en-US" altLang="en-US" sz="3000" b="1" kern="1200" dirty="0" err="1">
                  <a:solidFill>
                    <a:srgbClr val="002060"/>
                  </a:solidFill>
                  <a:latin typeface="Times New Roman" panose="02020603050405020304" pitchFamily="18" charset="0"/>
                  <a:cs typeface="Times New Roman" panose="02020603050405020304" pitchFamily="18" charset="0"/>
                </a:rPr>
                <a:t>và</a:t>
              </a:r>
              <a:r>
                <a:rPr lang="en-US" altLang="en-US" sz="3000" b="1" kern="1200" dirty="0">
                  <a:solidFill>
                    <a:srgbClr val="002060"/>
                  </a:solidFill>
                  <a:latin typeface="Times New Roman" panose="02020603050405020304" pitchFamily="18" charset="0"/>
                  <a:cs typeface="Times New Roman" panose="02020603050405020304" pitchFamily="18" charset="0"/>
                </a:rPr>
                <a:t> </a:t>
              </a:r>
              <a:r>
                <a:rPr lang="en-US" sz="3000" b="1" kern="1200" dirty="0" err="1">
                  <a:solidFill>
                    <a:srgbClr val="002060"/>
                  </a:solidFill>
                  <a:latin typeface="Times New Roman" panose="02020603050405020304" pitchFamily="18" charset="0"/>
                  <a:cs typeface="Times New Roman" panose="02020603050405020304" pitchFamily="18" charset="0"/>
                </a:rPr>
                <a:t>Phương</a:t>
              </a:r>
              <a:r>
                <a:rPr lang="en-US" sz="3000" b="1" kern="1200" dirty="0">
                  <a:solidFill>
                    <a:srgbClr val="002060"/>
                  </a:solidFill>
                  <a:latin typeface="Times New Roman" panose="02020603050405020304" pitchFamily="18" charset="0"/>
                  <a:cs typeface="Times New Roman" panose="02020603050405020304" pitchFamily="18" charset="0"/>
                </a:rPr>
                <a:t> </a:t>
              </a:r>
              <a:r>
                <a:rPr lang="en-US" sz="3000" b="1" kern="1200" dirty="0" err="1">
                  <a:solidFill>
                    <a:srgbClr val="002060"/>
                  </a:solidFill>
                  <a:latin typeface="Times New Roman" panose="02020603050405020304" pitchFamily="18" charset="0"/>
                  <a:cs typeface="Times New Roman" panose="02020603050405020304" pitchFamily="18" charset="0"/>
                </a:rPr>
                <a:t>hướng</a:t>
              </a:r>
              <a:r>
                <a:rPr lang="en-US" sz="3000" b="1" kern="1200" dirty="0">
                  <a:solidFill>
                    <a:srgbClr val="002060"/>
                  </a:solidFill>
                  <a:latin typeface="Times New Roman" panose="02020603050405020304" pitchFamily="18" charset="0"/>
                  <a:cs typeface="Times New Roman" panose="02020603050405020304" pitchFamily="18" charset="0"/>
                </a:rPr>
                <a:t> </a:t>
              </a:r>
              <a:r>
                <a:rPr lang="en-US" sz="3000" b="1" kern="1200" dirty="0" err="1">
                  <a:solidFill>
                    <a:srgbClr val="002060"/>
                  </a:solidFill>
                  <a:latin typeface="Times New Roman" panose="02020603050405020304" pitchFamily="18" charset="0"/>
                  <a:cs typeface="Times New Roman" panose="02020603050405020304" pitchFamily="18" charset="0"/>
                </a:rPr>
                <a:t>khắc</a:t>
              </a:r>
              <a:r>
                <a:rPr lang="en-US" sz="3000" b="1" kern="1200" dirty="0">
                  <a:solidFill>
                    <a:srgbClr val="002060"/>
                  </a:solidFill>
                  <a:latin typeface="Times New Roman" panose="02020603050405020304" pitchFamily="18" charset="0"/>
                  <a:cs typeface="Times New Roman" panose="02020603050405020304" pitchFamily="18" charset="0"/>
                </a:rPr>
                <a:t> </a:t>
              </a:r>
              <a:r>
                <a:rPr lang="en-US" sz="3000" b="1" kern="1200" dirty="0" err="1">
                  <a:solidFill>
                    <a:srgbClr val="002060"/>
                  </a:solidFill>
                  <a:latin typeface="Times New Roman" panose="02020603050405020304" pitchFamily="18" charset="0"/>
                  <a:cs typeface="Times New Roman" panose="02020603050405020304" pitchFamily="18" charset="0"/>
                </a:rPr>
                <a:t>phục</a:t>
              </a:r>
              <a:r>
                <a:rPr lang="en-US" sz="3000" b="1" kern="1200" dirty="0">
                  <a:solidFill>
                    <a:srgbClr val="002060"/>
                  </a:solidFill>
                  <a:latin typeface="Times New Roman" pitchFamily="18" charset="0"/>
                  <a:cs typeface="Times New Roman" pitchFamily="18" charset="0"/>
                </a:rPr>
                <a:t> </a:t>
              </a:r>
            </a:p>
          </p:txBody>
        </p:sp>
      </p:grpSp>
      <p:sp>
        <p:nvSpPr>
          <p:cNvPr id="2" name="Rectangle 1"/>
          <p:cNvSpPr/>
          <p:nvPr/>
        </p:nvSpPr>
        <p:spPr>
          <a:xfrm>
            <a:off x="381000" y="1219200"/>
            <a:ext cx="11401720" cy="3879075"/>
          </a:xfrm>
          <a:prstGeom prst="rect">
            <a:avLst/>
          </a:prstGeom>
        </p:spPr>
        <p:txBody>
          <a:bodyPr wrap="square">
            <a:spAutoFit/>
          </a:bodyPr>
          <a:lstStyle/>
          <a:p>
            <a:pPr algn="just">
              <a:lnSpc>
                <a:spcPct val="130000"/>
              </a:lnSpc>
              <a:spcAft>
                <a:spcPts val="0"/>
              </a:spcAft>
            </a:pP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0000"/>
              </a:lnSpc>
              <a:spcAft>
                <a:spcPts val="0"/>
              </a:spcAft>
            </a:pP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kịp</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phía</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GV: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tăng</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lượng</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GV</a:t>
            </a:r>
            <a:r>
              <a:rPr lang="en-US" sz="32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khâu</a:t>
            </a:r>
            <a:r>
              <a:rPr lang="en-US" sz="32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2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41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381000" y="380999"/>
            <a:ext cx="6798959" cy="1219201"/>
            <a:chOff x="4850770" y="2253872"/>
            <a:chExt cx="6798959" cy="1219201"/>
          </a:xfrm>
        </p:grpSpPr>
        <p:sp>
          <p:nvSpPr>
            <p:cNvPr id="9" name="Rectangle 8"/>
            <p:cNvSpPr/>
            <p:nvPr/>
          </p:nvSpPr>
          <p:spPr>
            <a:xfrm>
              <a:off x="4850770" y="2406273"/>
              <a:ext cx="6770679" cy="1066800"/>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p:cNvSpPr txBox="1"/>
            <p:nvPr/>
          </p:nvSpPr>
          <p:spPr>
            <a:xfrm>
              <a:off x="4879050" y="2253872"/>
              <a:ext cx="6770679" cy="1219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l" defTabSz="1333500" rtl="0" eaLnBrk="0" fontAlgn="base" latinLnBrk="0" hangingPunct="0">
                <a:lnSpc>
                  <a:spcPct val="90000"/>
                </a:lnSpc>
                <a:spcBef>
                  <a:spcPct val="0"/>
                </a:spcBef>
                <a:spcAft>
                  <a:spcPct val="35000"/>
                </a:spcAft>
                <a:buClrTx/>
                <a:buSzTx/>
                <a:buFontTx/>
                <a:buNone/>
                <a:tabLst/>
                <a:defRPr/>
              </a:pP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Hạn</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chế</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Phương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hướng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khắc</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3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grpSp>
      <p:sp>
        <p:nvSpPr>
          <p:cNvPr id="2" name="Rectangle 1"/>
          <p:cNvSpPr/>
          <p:nvPr/>
        </p:nvSpPr>
        <p:spPr>
          <a:xfrm>
            <a:off x="381000" y="1524000"/>
            <a:ext cx="11325520" cy="2365391"/>
          </a:xfrm>
          <a:prstGeom prst="rect">
            <a:avLst/>
          </a:prstGeom>
        </p:spPr>
        <p:txBody>
          <a:bodyPr wrap="square">
            <a:spAutoFit/>
          </a:bodyPr>
          <a:lstStyle/>
          <a:p>
            <a:pPr marL="0" marR="0" lvl="0" indent="0" algn="just" defTabSz="914400" rtl="0" eaLnBrk="0" fontAlgn="base" latinLnBrk="0" hangingPunct="0">
              <a:lnSpc>
                <a:spcPct val="130000"/>
              </a:lnSpc>
              <a:spcBef>
                <a:spcPct val="0"/>
              </a:spcBef>
              <a:spcAft>
                <a:spcPts val="0"/>
              </a:spcAft>
              <a:buClrTx/>
              <a:buSzTx/>
              <a:buFontTx/>
              <a:buNone/>
              <a:tabLst/>
              <a:defRPr/>
            </a:pPr>
            <a:r>
              <a:rPr kumimoji="0" lang="af-ZA"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Hướng khắc phục hạn chế: </a:t>
            </a:r>
          </a:p>
          <a:p>
            <a:pPr algn="just">
              <a:lnSpc>
                <a:spcPct val="130000"/>
              </a:lnSpc>
              <a:spcAft>
                <a:spcPts val="800"/>
              </a:spcAft>
            </a:pPr>
            <a:r>
              <a:rPr lang="af-ZA" sz="2800" kern="100" dirty="0">
                <a:effectLst/>
                <a:latin typeface="Times New Roman" panose="02020603050405020304" pitchFamily="18" charset="0"/>
                <a:ea typeface="Calibri" panose="020F0502020204030204" pitchFamily="34" charset="0"/>
                <a:cs typeface="Times New Roman" panose="02020603050405020304" pitchFamily="18" charset="0"/>
              </a:rPr>
              <a:t>+ Đối với một số HS chưa chủ động trong học tập, GV cần phải hỗ trợ kịp thời, có biện pháp kịp thời, ví dụ sử dụng phương pháp cặp đôi cho một HS khắc kèm cặp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0ECF12E-19F1-4808-BDA4-22A8767A1334}"/>
              </a:ext>
            </a:extLst>
          </p:cNvPr>
          <p:cNvSpPr txBox="1"/>
          <p:nvPr/>
        </p:nvSpPr>
        <p:spPr>
          <a:xfrm>
            <a:off x="409280" y="4114800"/>
            <a:ext cx="10944520" cy="1661993"/>
          </a:xfrm>
          <a:prstGeom prst="rect">
            <a:avLst/>
          </a:prstGeom>
          <a:noFill/>
        </p:spPr>
        <p:txBody>
          <a:bodyPr wrap="square" rtlCol="0">
            <a:spAutoFit/>
          </a:bodyPr>
          <a:lstStyle/>
          <a:p>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C</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ần</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cho GV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GV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khai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mô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711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381000" y="380999"/>
            <a:ext cx="7543800" cy="1219201"/>
            <a:chOff x="4850770" y="2253872"/>
            <a:chExt cx="6798959" cy="1219201"/>
          </a:xfrm>
        </p:grpSpPr>
        <p:sp>
          <p:nvSpPr>
            <p:cNvPr id="9" name="Rectangle 8"/>
            <p:cNvSpPr/>
            <p:nvPr/>
          </p:nvSpPr>
          <p:spPr>
            <a:xfrm>
              <a:off x="4850770" y="2406273"/>
              <a:ext cx="6770679" cy="1066800"/>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p:cNvSpPr txBox="1"/>
            <p:nvPr/>
          </p:nvSpPr>
          <p:spPr>
            <a:xfrm>
              <a:off x="4879050" y="2253872"/>
              <a:ext cx="6770679" cy="1219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defTabSz="1333500">
                <a:lnSpc>
                  <a:spcPct val="90000"/>
                </a:lnSpc>
                <a:spcAft>
                  <a:spcPct val="35000"/>
                </a:spcAft>
              </a:pP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rãi</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304800" y="1524000"/>
            <a:ext cx="11401720" cy="2181046"/>
          </a:xfrm>
          <a:prstGeom prst="rect">
            <a:avLst/>
          </a:prstGeom>
        </p:spPr>
        <p:txBody>
          <a:bodyPr wrap="square">
            <a:spAutoFit/>
          </a:bodyPr>
          <a:lstStyle/>
          <a:p>
            <a:pPr marL="0" marR="0" lvl="0" indent="0" algn="just" defTabSz="914400" rtl="0" eaLnBrk="0" fontAlgn="base" latinLnBrk="0" hangingPunct="0">
              <a:lnSpc>
                <a:spcPct val="130000"/>
              </a:lnSpc>
              <a:spcBef>
                <a:spcPct val="0"/>
              </a:spcBef>
              <a:spcAft>
                <a:spcPts val="0"/>
              </a:spcAft>
              <a:buClrTx/>
              <a:buSzTx/>
              <a:buFontTx/>
              <a:buNone/>
              <a:tabLst/>
              <a:defRPr/>
            </a:pPr>
            <a:r>
              <a:rPr lang="en-US" sz="3600" kern="0" dirty="0" err="1">
                <a:effectLst/>
                <a:latin typeface="Times New Roman" panose="02020603050405020304" pitchFamily="18" charset="0"/>
                <a:ea typeface="Times New Roman" panose="02020603050405020304" pitchFamily="18" charset="0"/>
              </a:rPr>
              <a:t>Biện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pháp</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có</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thể</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áp</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dụng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rộng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rãi</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với</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tất</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cả</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các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trường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học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các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môn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học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đặc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biệt</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là</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những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bài</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học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môn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học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liên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quan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đến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những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vấn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đề</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thực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tế</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đời</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sống</a:t>
            </a:r>
            <a:r>
              <a:rPr lang="en-US" sz="3600" kern="0" dirty="0">
                <a:effectLst/>
                <a:latin typeface="Times New Roman" panose="02020603050405020304" pitchFamily="18" charset="0"/>
                <a:ea typeface="Times New Roman" panose="02020603050405020304" pitchFamily="18" charset="0"/>
              </a:rPr>
              <a:t>.</a:t>
            </a:r>
            <a:endParaRPr kumimoji="0" lang="en-US" sz="5400"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542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228600" y="54743"/>
            <a:ext cx="3810000" cy="1040336"/>
            <a:chOff x="-39209" y="2123377"/>
            <a:chExt cx="3505200" cy="1649346"/>
          </a:xfrm>
        </p:grpSpPr>
        <p:sp>
          <p:nvSpPr>
            <p:cNvPr id="18" name="Rectangle 17"/>
            <p:cNvSpPr/>
            <p:nvPr/>
          </p:nvSpPr>
          <p:spPr>
            <a:xfrm>
              <a:off x="-39209" y="2123377"/>
              <a:ext cx="3246204" cy="1615791"/>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TextBox 18"/>
            <p:cNvSpPr txBox="1"/>
            <p:nvPr/>
          </p:nvSpPr>
          <p:spPr>
            <a:xfrm>
              <a:off x="-39209" y="2156932"/>
              <a:ext cx="3505200" cy="1615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571500" indent="-571500" algn="ctr" defTabSz="1333500">
                <a:lnSpc>
                  <a:spcPct val="90000"/>
                </a:lnSpc>
                <a:spcAft>
                  <a:spcPct val="35000"/>
                </a:spcAft>
                <a:buAutoNum type="romanUcPeriod"/>
              </a:pPr>
              <a:r>
                <a:rPr lang="en-US" altLang="en-US" sz="3200" b="1" kern="0" dirty="0">
                  <a:solidFill>
                    <a:srgbClr val="FF0000"/>
                  </a:solidFill>
                  <a:latin typeface="Times New Roman" panose="02020603050405020304" pitchFamily="18" charset="0"/>
                  <a:cs typeface="Times New Roman" panose="02020603050405020304" pitchFamily="18" charset="0"/>
                </a:rPr>
                <a:t>ĐẶT VẤN ĐỀ</a:t>
              </a:r>
              <a:endParaRPr lang="en-US" altLang="en-US" sz="3000" b="1" dirty="0">
                <a:solidFill>
                  <a:srgbClr val="002060"/>
                </a:solidFill>
                <a:latin typeface="Times New Roman" panose="02020603050405020304" pitchFamily="18" charset="0"/>
                <a:cs typeface="Times New Roman" panose="02020603050405020304" pitchFamily="18" charset="0"/>
              </a:endParaRPr>
            </a:p>
            <a:p>
              <a:pPr algn="ctr" defTabSz="1333500">
                <a:lnSpc>
                  <a:spcPct val="90000"/>
                </a:lnSpc>
                <a:spcAft>
                  <a:spcPct val="35000"/>
                </a:spcAft>
              </a:pPr>
              <a:r>
                <a:rPr lang="en-US" altLang="en-US" sz="3000" b="1" dirty="0">
                  <a:solidFill>
                    <a:srgbClr val="002060"/>
                  </a:solidFill>
                  <a:latin typeface="Times New Roman" panose="02020603050405020304" pitchFamily="18" charset="0"/>
                  <a:cs typeface="Times New Roman" panose="02020603050405020304" pitchFamily="18" charset="0"/>
                </a:rPr>
                <a:t>1</a:t>
              </a:r>
              <a:r>
                <a:rPr lang="en-US" altLang="en-US" sz="3000" b="1" kern="1200" dirty="0">
                  <a:solidFill>
                    <a:srgbClr val="002060"/>
                  </a:solidFill>
                  <a:latin typeface="Times New Roman" panose="02020603050405020304" pitchFamily="18" charset="0"/>
                  <a:cs typeface="Times New Roman" panose="02020603050405020304" pitchFamily="18" charset="0"/>
                </a:rPr>
                <a:t>. </a:t>
              </a:r>
              <a:r>
                <a:rPr lang="en-US" altLang="en-US" sz="3000" b="1" kern="1200" dirty="0" err="1">
                  <a:solidFill>
                    <a:srgbClr val="002060"/>
                  </a:solidFill>
                  <a:latin typeface="Times New Roman" panose="02020603050405020304" pitchFamily="18" charset="0"/>
                  <a:cs typeface="Times New Roman" panose="02020603050405020304" pitchFamily="18" charset="0"/>
                </a:rPr>
                <a:t>Tính</a:t>
              </a:r>
              <a:r>
                <a:rPr lang="en-US" altLang="en-US" sz="3000" b="1" kern="1200" dirty="0">
                  <a:solidFill>
                    <a:srgbClr val="002060"/>
                  </a:solidFill>
                  <a:latin typeface="Times New Roman" panose="02020603050405020304" pitchFamily="18" charset="0"/>
                  <a:cs typeface="Times New Roman" panose="02020603050405020304" pitchFamily="18" charset="0"/>
                </a:rPr>
                <a:t> </a:t>
              </a:r>
              <a:r>
                <a:rPr lang="en-US" altLang="en-US" sz="3000" b="1" kern="1200" dirty="0" err="1">
                  <a:solidFill>
                    <a:srgbClr val="002060"/>
                  </a:solidFill>
                  <a:latin typeface="Times New Roman" panose="02020603050405020304" pitchFamily="18" charset="0"/>
                  <a:cs typeface="Times New Roman" panose="02020603050405020304" pitchFamily="18" charset="0"/>
                </a:rPr>
                <a:t>cấp</a:t>
              </a:r>
              <a:r>
                <a:rPr lang="en-US" altLang="en-US" sz="3000" b="1" kern="1200" dirty="0">
                  <a:solidFill>
                    <a:srgbClr val="002060"/>
                  </a:solidFill>
                  <a:latin typeface="Times New Roman" panose="02020603050405020304" pitchFamily="18" charset="0"/>
                  <a:cs typeface="Times New Roman" panose="02020603050405020304" pitchFamily="18" charset="0"/>
                </a:rPr>
                <a:t> </a:t>
              </a:r>
              <a:r>
                <a:rPr lang="en-US" altLang="en-US" sz="3000" b="1" kern="1200" dirty="0" err="1">
                  <a:solidFill>
                    <a:srgbClr val="002060"/>
                  </a:solidFill>
                  <a:latin typeface="Times New Roman" panose="02020603050405020304" pitchFamily="18" charset="0"/>
                  <a:cs typeface="Times New Roman" panose="02020603050405020304" pitchFamily="18" charset="0"/>
                </a:rPr>
                <a:t>thiết</a:t>
              </a:r>
              <a:endParaRPr lang="en-US" sz="3000" b="1" kern="1200" dirty="0">
                <a:solidFill>
                  <a:srgbClr val="002060"/>
                </a:solidFill>
                <a:latin typeface="Times New Roman" pitchFamily="18" charset="0"/>
                <a:cs typeface="Times New Roman" pitchFamily="18" charset="0"/>
              </a:endParaRPr>
            </a:p>
          </p:txBody>
        </p:sp>
      </p:grpSp>
      <p:grpSp>
        <p:nvGrpSpPr>
          <p:cNvPr id="9" name="Group 8"/>
          <p:cNvGrpSpPr/>
          <p:nvPr/>
        </p:nvGrpSpPr>
        <p:grpSpPr>
          <a:xfrm>
            <a:off x="380999" y="1382249"/>
            <a:ext cx="11045093" cy="1437151"/>
            <a:chOff x="4418931" y="203"/>
            <a:chExt cx="10894522" cy="1659132"/>
          </a:xfrm>
        </p:grpSpPr>
        <p:sp>
          <p:nvSpPr>
            <p:cNvPr id="16" name="Rectangle 15"/>
            <p:cNvSpPr/>
            <p:nvPr/>
          </p:nvSpPr>
          <p:spPr>
            <a:xfrm>
              <a:off x="4418931" y="203"/>
              <a:ext cx="10744200" cy="1615791"/>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p:cNvSpPr txBox="1"/>
            <p:nvPr/>
          </p:nvSpPr>
          <p:spPr>
            <a:xfrm>
              <a:off x="4569253" y="43544"/>
              <a:ext cx="10744200" cy="1615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l" defTabSz="1422400">
                <a:lnSpc>
                  <a:spcPct val="90000"/>
                </a:lnSpc>
                <a:spcBef>
                  <a:spcPct val="0"/>
                </a:spcBef>
                <a:spcAft>
                  <a:spcPct val="35000"/>
                </a:spcAft>
              </a:pP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Chương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trình</a:t>
              </a:r>
              <a:r>
                <a:rPr lang="en-US" sz="2800" kern="1200" dirty="0">
                  <a:solidFill>
                    <a:srgbClr val="002060"/>
                  </a:solidFill>
                  <a:latin typeface="Times New Roman" panose="02020603050405020304" pitchFamily="18" charset="0"/>
                  <a:cs typeface="Times New Roman" panose="02020603050405020304" pitchFamily="18" charset="0"/>
                </a:rPr>
                <a:t> GDPT 2018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giúp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thói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quen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cứu</a:t>
              </a:r>
              <a:r>
                <a:rPr lang="en-US" sz="2800" dirty="0">
                  <a:solidFill>
                    <a:srgbClr val="002060"/>
                  </a:solidFill>
                  <a:latin typeface="Times New Roman" panose="02020603050405020304" pitchFamily="18" charset="0"/>
                  <a:cs typeface="Times New Roman" panose="02020603050405020304" pitchFamily="18" charset="0"/>
                </a:rPr>
                <a:t>.</a:t>
              </a:r>
              <a:endParaRPr lang="en-US" sz="2800" kern="1200" dirty="0">
                <a:solidFill>
                  <a:srgbClr val="002060"/>
                </a:solidFill>
                <a:latin typeface="Times New Roman" pitchFamily="18" charset="0"/>
                <a:cs typeface="Times New Roman" pitchFamily="18" charset="0"/>
              </a:endParaRPr>
            </a:p>
          </p:txBody>
        </p:sp>
      </p:grpSp>
      <p:grpSp>
        <p:nvGrpSpPr>
          <p:cNvPr id="11" name="Group 10"/>
          <p:cNvGrpSpPr/>
          <p:nvPr/>
        </p:nvGrpSpPr>
        <p:grpSpPr>
          <a:xfrm>
            <a:off x="355599" y="2971800"/>
            <a:ext cx="11462684" cy="1752599"/>
            <a:chOff x="4447700" y="3271606"/>
            <a:chExt cx="5472504" cy="2170562"/>
          </a:xfrm>
        </p:grpSpPr>
        <p:sp>
          <p:nvSpPr>
            <p:cNvPr id="12" name="Rectangle 11"/>
            <p:cNvSpPr/>
            <p:nvPr/>
          </p:nvSpPr>
          <p:spPr>
            <a:xfrm>
              <a:off x="4447700" y="3271606"/>
              <a:ext cx="5472504" cy="2170562"/>
            </a:xfrm>
            <a:prstGeom prst="rect">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extBox 12"/>
            <p:cNvSpPr txBox="1"/>
            <p:nvPr/>
          </p:nvSpPr>
          <p:spPr>
            <a:xfrm>
              <a:off x="4539439" y="3548990"/>
              <a:ext cx="5297676" cy="1615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indent="457200" algn="just">
                <a:spcAft>
                  <a:spcPts val="0"/>
                </a:spcAft>
              </a:pP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Do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bị</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ảnh</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hưởng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bởi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thói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quen</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học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thêm</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nên</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HS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không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phát</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triển</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được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năng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lực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tự</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học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ý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thức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tự</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giác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của</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mình</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Tôi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nhận</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thấy</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cần</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thiết</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phải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có</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phương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pháp</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giúp</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các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em</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nâng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cao</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hơn</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nữa</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khả</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năng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tự</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học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từ</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đó</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các</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em</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sẽ</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vững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vàng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đối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mặt</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với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thử</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thách</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và</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thành</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công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trong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tương</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 </a:t>
              </a:r>
              <a:r>
                <a:rPr lang="en-US" sz="2800" kern="0" dirty="0" err="1">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lai</a:t>
              </a:r>
              <a:r>
                <a:rPr lang="en-US" sz="2800" kern="0" dirty="0">
                  <a:solidFill>
                    <a:schemeClr val="accent5">
                      <a:lumMod val="50000"/>
                    </a:schemeClr>
                  </a:solidFill>
                  <a:effectLst/>
                  <a:latin typeface="Times New Roman" panose="02020603050405020304" pitchFamily="18" charset="0"/>
                  <a:ea typeface="TimesNewRomanPSMT"/>
                  <a:cs typeface="Times New Roman" panose="02020603050405020304" pitchFamily="18" charset="0"/>
                </a:rPr>
                <a:t>.</a:t>
              </a:r>
              <a:endParaRPr lang="en-US" sz="2800" kern="1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4693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11506200" cy="990600"/>
          </a:xfrm>
        </p:spPr>
        <p:txBody>
          <a:bodyPr rtlCol="0">
            <a:normAutofit/>
          </a:bodyPr>
          <a:lstStyle/>
          <a:p>
            <a:pPr marL="0" indent="0" algn="ctr">
              <a:buNone/>
            </a:pPr>
            <a:r>
              <a:rPr lang="pt-BR" b="1" dirty="0">
                <a:latin typeface="Times New Roman" panose="02020603050405020304" pitchFamily="18" charset="0"/>
                <a:cs typeface="Times New Roman" panose="02020603050405020304" pitchFamily="18" charset="0"/>
              </a:rPr>
              <a:t>MINH CHỨNG QUY TRÌNH THỰC HIỆN BÀI DẠY</a:t>
            </a:r>
          </a:p>
        </p:txBody>
      </p:sp>
      <p:sp>
        <p:nvSpPr>
          <p:cNvPr id="4" name="Rectangle 3"/>
          <p:cNvSpPr/>
          <p:nvPr/>
        </p:nvSpPr>
        <p:spPr>
          <a:xfrm>
            <a:off x="838200" y="1010366"/>
            <a:ext cx="10777194" cy="51618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3200" b="1" i="1" dirty="0">
              <a:latin typeface="Times New Roman" panose="02020603050405020304" pitchFamily="18" charset="0"/>
              <a:cs typeface="Times New Roman" panose="02020603050405020304" pitchFamily="18" charset="0"/>
            </a:endParaRPr>
          </a:p>
          <a:p>
            <a:pPr algn="ctr"/>
            <a:endParaRPr lang="en-US" sz="3200" b="1" i="1"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1905000" y="1279712"/>
            <a:ext cx="9296399" cy="4539956"/>
            <a:chOff x="-1686033" y="-119437"/>
            <a:chExt cx="11116878" cy="4341720"/>
          </a:xfrm>
        </p:grpSpPr>
        <p:sp>
          <p:nvSpPr>
            <p:cNvPr id="7" name="Rounded Rectangle 6"/>
            <p:cNvSpPr/>
            <p:nvPr/>
          </p:nvSpPr>
          <p:spPr>
            <a:xfrm>
              <a:off x="-1230423" y="816645"/>
              <a:ext cx="10328312" cy="974994"/>
            </a:xfrm>
            <a:prstGeom prst="roundRect">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GV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HS.</a:t>
              </a:r>
              <a:endParaRPr lang="en-US" sz="2800" kern="100" dirty="0">
                <a:solidFill>
                  <a:srgbClr val="002060"/>
                </a:solidFill>
                <a:effectLst/>
                <a:ea typeface="Calibri" panose="020F0502020204030204" pitchFamily="34" charset="0"/>
                <a:cs typeface="Times New Roman" panose="02020603050405020304" pitchFamily="18" charset="0"/>
              </a:endParaRPr>
            </a:p>
          </p:txBody>
        </p:sp>
        <p:sp>
          <p:nvSpPr>
            <p:cNvPr id="8" name="Rounded Rectangle 7"/>
            <p:cNvSpPr/>
            <p:nvPr/>
          </p:nvSpPr>
          <p:spPr>
            <a:xfrm>
              <a:off x="-288678" y="-119437"/>
              <a:ext cx="8079329" cy="537243"/>
            </a:xfrm>
            <a:prstGeom prst="roundRect">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002060"/>
                </a:solidFill>
                <a:effectLst/>
                <a:ea typeface="Calibri" panose="020F0502020204030204" pitchFamily="34" charset="0"/>
                <a:cs typeface="Times New Roman" panose="02020603050405020304" pitchFamily="18" charset="0"/>
              </a:endParaRPr>
            </a:p>
          </p:txBody>
        </p:sp>
        <p:sp>
          <p:nvSpPr>
            <p:cNvPr id="9" name="Rounded Rectangle 8"/>
            <p:cNvSpPr/>
            <p:nvPr/>
          </p:nvSpPr>
          <p:spPr>
            <a:xfrm>
              <a:off x="-161932" y="2225838"/>
              <a:ext cx="8626559" cy="601345"/>
            </a:xfrm>
            <a:prstGeom prst="roundRect">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HS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ea typeface="Calibri" panose="020F0502020204030204" pitchFamily="34" charset="0"/>
                <a:cs typeface="Times New Roman" panose="02020603050405020304" pitchFamily="18" charset="0"/>
              </a:endParaRPr>
            </a:p>
          </p:txBody>
        </p:sp>
        <p:sp>
          <p:nvSpPr>
            <p:cNvPr id="10" name="Down Arrow 9"/>
            <p:cNvSpPr/>
            <p:nvPr/>
          </p:nvSpPr>
          <p:spPr>
            <a:xfrm>
              <a:off x="3569676" y="450042"/>
              <a:ext cx="581671" cy="334369"/>
            </a:xfrm>
            <a:prstGeom prst="downArrow">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ounded Rectangle 10"/>
            <p:cNvSpPr/>
            <p:nvPr/>
          </p:nvSpPr>
          <p:spPr>
            <a:xfrm>
              <a:off x="-1686033" y="3242993"/>
              <a:ext cx="11116878" cy="979290"/>
            </a:xfrm>
            <a:prstGeom prst="roundRect">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1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solidFill>
                  <a:srgbClr val="002060"/>
                </a:solidFill>
                <a:effectLst/>
                <a:ea typeface="Calibri" panose="020F0502020204030204" pitchFamily="34" charset="0"/>
                <a:cs typeface="Times New Roman" panose="02020603050405020304" pitchFamily="18" charset="0"/>
              </a:endParaRPr>
            </a:p>
          </p:txBody>
        </p:sp>
        <p:sp>
          <p:nvSpPr>
            <p:cNvPr id="12" name="Down Arrow 11"/>
            <p:cNvSpPr/>
            <p:nvPr/>
          </p:nvSpPr>
          <p:spPr>
            <a:xfrm>
              <a:off x="3646576" y="1803650"/>
              <a:ext cx="504772" cy="401963"/>
            </a:xfrm>
            <a:prstGeom prst="downArrow">
              <a:avLst>
                <a:gd name="adj1" fmla="val 56040"/>
                <a:gd name="adj2" fmla="val 50000"/>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12"/>
            <p:cNvSpPr/>
            <p:nvPr/>
          </p:nvSpPr>
          <p:spPr>
            <a:xfrm>
              <a:off x="3657173" y="2839736"/>
              <a:ext cx="579721" cy="403257"/>
            </a:xfrm>
            <a:prstGeom prst="downArrow">
              <a:avLst/>
            </a:prstGeom>
          </p:spPr>
          <p:style>
            <a:lnRef idx="3">
              <a:schemeClr val="lt1"/>
            </a:lnRef>
            <a:fillRef idx="1">
              <a:schemeClr val="accent4"/>
            </a:fillRef>
            <a:effectRef idx="1">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673343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pic>
        <p:nvPicPr>
          <p:cNvPr id="60" name="Picture 2" descr="🙏 Thank You Sticker - Royalty-Free GIF - Animated Sticker - Free PNG -  Animated Icon">
            <a:extLst>
              <a:ext uri="{FF2B5EF4-FFF2-40B4-BE49-F238E27FC236}">
                <a16:creationId xmlns:a16="http://schemas.microsoft.com/office/drawing/2014/main" id="{A7749113-F3DB-FE4F-BE9C-E1D55476F8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95614" y="1224894"/>
            <a:ext cx="4496447" cy="4496447"/>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2D8405E1-9920-1346-A369-C2710B236A1C}"/>
              </a:ext>
            </a:extLst>
          </p:cNvPr>
          <p:cNvSpPr/>
          <p:nvPr/>
        </p:nvSpPr>
        <p:spPr>
          <a:xfrm>
            <a:off x="3579621" y="1305248"/>
            <a:ext cx="390144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D5D64"/>
              </a:solidFill>
              <a:effectLst/>
              <a:uLnTx/>
              <a:uFillTx/>
              <a:latin typeface="Arial"/>
              <a:ea typeface="+mn-ea"/>
              <a:cs typeface="+mn-cs"/>
              <a:sym typeface="Arial"/>
            </a:endParaRPr>
          </a:p>
        </p:txBody>
      </p:sp>
      <p:sp>
        <p:nvSpPr>
          <p:cNvPr id="62" name="Rectangle 61">
            <a:extLst>
              <a:ext uri="{FF2B5EF4-FFF2-40B4-BE49-F238E27FC236}">
                <a16:creationId xmlns:a16="http://schemas.microsoft.com/office/drawing/2014/main" id="{682A2CFD-C15B-1A46-8FD5-13C625220132}"/>
              </a:ext>
            </a:extLst>
          </p:cNvPr>
          <p:cNvSpPr/>
          <p:nvPr/>
        </p:nvSpPr>
        <p:spPr>
          <a:xfrm rot="5400000">
            <a:off x="1385061" y="3372808"/>
            <a:ext cx="438912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D5D64"/>
              </a:solidFill>
              <a:effectLst/>
              <a:uLnTx/>
              <a:uFillTx/>
              <a:latin typeface="Arial"/>
              <a:ea typeface="+mn-ea"/>
              <a:cs typeface="+mn-cs"/>
              <a:sym typeface="Arial"/>
            </a:endParaRPr>
          </a:p>
        </p:txBody>
      </p:sp>
      <p:sp>
        <p:nvSpPr>
          <p:cNvPr id="63" name="Rectangle 62">
            <a:extLst>
              <a:ext uri="{FF2B5EF4-FFF2-40B4-BE49-F238E27FC236}">
                <a16:creationId xmlns:a16="http://schemas.microsoft.com/office/drawing/2014/main" id="{F9D23535-50F6-D14D-9890-BC959F39EB96}"/>
              </a:ext>
            </a:extLst>
          </p:cNvPr>
          <p:cNvSpPr/>
          <p:nvPr/>
        </p:nvSpPr>
        <p:spPr>
          <a:xfrm>
            <a:off x="3579621" y="5440368"/>
            <a:ext cx="390144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D5D64"/>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48671FBE-7CD7-3549-816D-AC048524F56C}"/>
              </a:ext>
            </a:extLst>
          </p:cNvPr>
          <p:cNvSpPr/>
          <p:nvPr/>
        </p:nvSpPr>
        <p:spPr>
          <a:xfrm rot="5400000">
            <a:off x="7059421" y="5018728"/>
            <a:ext cx="109728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D5D64"/>
              </a:solidFill>
              <a:effectLst/>
              <a:uLnTx/>
              <a:uFillTx/>
              <a:latin typeface="Arial"/>
              <a:ea typeface="+mn-ea"/>
              <a:cs typeface="+mn-cs"/>
              <a:sym typeface="Arial"/>
            </a:endParaRPr>
          </a:p>
        </p:txBody>
      </p:sp>
      <p:sp>
        <p:nvSpPr>
          <p:cNvPr id="65" name="Rectangle 64">
            <a:extLst>
              <a:ext uri="{FF2B5EF4-FFF2-40B4-BE49-F238E27FC236}">
                <a16:creationId xmlns:a16="http://schemas.microsoft.com/office/drawing/2014/main" id="{7DB4D870-92CC-9C43-B83F-669022825718}"/>
              </a:ext>
            </a:extLst>
          </p:cNvPr>
          <p:cNvSpPr/>
          <p:nvPr/>
        </p:nvSpPr>
        <p:spPr>
          <a:xfrm rot="5400000">
            <a:off x="7059421" y="1726888"/>
            <a:ext cx="1097280" cy="25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D5D64"/>
              </a:solidFill>
              <a:effectLst/>
              <a:uLnTx/>
              <a:uFillTx/>
              <a:latin typeface="Arial"/>
              <a:ea typeface="+mn-ea"/>
              <a:cs typeface="+mn-cs"/>
              <a:sym typeface="Arial"/>
            </a:endParaRPr>
          </a:p>
        </p:txBody>
      </p:sp>
      <p:pic>
        <p:nvPicPr>
          <p:cNvPr id="66" name="Picture 65">
            <a:extLst>
              <a:ext uri="{FF2B5EF4-FFF2-40B4-BE49-F238E27FC236}">
                <a16:creationId xmlns:a16="http://schemas.microsoft.com/office/drawing/2014/main" id="{BC336B5B-9B0D-C44C-9D51-F99833755B6A}"/>
              </a:ext>
            </a:extLst>
          </p:cNvPr>
          <p:cNvPicPr>
            <a:picLocks noChangeAspect="1"/>
          </p:cNvPicPr>
          <p:nvPr/>
        </p:nvPicPr>
        <p:blipFill>
          <a:blip r:embed="rId4"/>
          <a:stretch>
            <a:fillRect/>
          </a:stretch>
        </p:blipFill>
        <p:spPr>
          <a:xfrm rot="1929143">
            <a:off x="1879355" y="3984540"/>
            <a:ext cx="4868200" cy="2738363"/>
          </a:xfrm>
          <a:prstGeom prst="rect">
            <a:avLst/>
          </a:prstGeom>
        </p:spPr>
      </p:pic>
      <p:pic>
        <p:nvPicPr>
          <p:cNvPr id="67" name="Picture 66">
            <a:extLst>
              <a:ext uri="{FF2B5EF4-FFF2-40B4-BE49-F238E27FC236}">
                <a16:creationId xmlns:a16="http://schemas.microsoft.com/office/drawing/2014/main" id="{BFBC4808-A0A6-F24D-B8F3-47560AE49A08}"/>
              </a:ext>
            </a:extLst>
          </p:cNvPr>
          <p:cNvPicPr>
            <a:picLocks noChangeAspect="1"/>
          </p:cNvPicPr>
          <p:nvPr/>
        </p:nvPicPr>
        <p:blipFill>
          <a:blip r:embed="rId4"/>
          <a:stretch>
            <a:fillRect/>
          </a:stretch>
        </p:blipFill>
        <p:spPr>
          <a:xfrm rot="8397158">
            <a:off x="1546329" y="439837"/>
            <a:ext cx="4868200" cy="2738363"/>
          </a:xfrm>
          <a:prstGeom prst="rect">
            <a:avLst/>
          </a:prstGeom>
        </p:spPr>
      </p:pic>
    </p:spTree>
    <p:extLst>
      <p:ext uri="{BB962C8B-B14F-4D97-AF65-F5344CB8AC3E}">
        <p14:creationId xmlns:p14="http://schemas.microsoft.com/office/powerpoint/2010/main" val="383685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41131126"/>
              </p:ext>
            </p:extLst>
          </p:nvPr>
        </p:nvGraphicFramePr>
        <p:xfrm>
          <a:off x="101184" y="190108"/>
          <a:ext cx="11786015"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1"/>
          <p:cNvSpPr txBox="1">
            <a:spLocks/>
          </p:cNvSpPr>
          <p:nvPr/>
        </p:nvSpPr>
        <p:spPr bwMode="auto">
          <a:xfrm>
            <a:off x="304801" y="816810"/>
            <a:ext cx="5334001" cy="11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en-US" b="1" kern="0" dirty="0">
                <a:solidFill>
                  <a:srgbClr val="FF0000"/>
                </a:solidFill>
                <a:latin typeface="Times New Roman" panose="02020603050405020304" pitchFamily="18" charset="0"/>
                <a:cs typeface="Times New Roman" panose="02020603050405020304" pitchFamily="18" charset="0"/>
              </a:rPr>
              <a:t>I. ĐẶT VẤN ĐỀ</a:t>
            </a:r>
          </a:p>
          <a:p>
            <a:pPr marL="0" indent="0" eaLnBrk="1" hangingPunct="1">
              <a:buFontTx/>
              <a:buNone/>
            </a:pPr>
            <a:r>
              <a:rPr lang="en-US" altLang="en-US" b="1" kern="0" dirty="0">
                <a:solidFill>
                  <a:srgbClr val="002060"/>
                </a:solidFill>
                <a:latin typeface="Times New Roman" panose="02020603050405020304" pitchFamily="18" charset="0"/>
                <a:cs typeface="Times New Roman" panose="02020603050405020304" pitchFamily="18" charset="0"/>
              </a:rPr>
              <a:t>2. </a:t>
            </a:r>
            <a:r>
              <a:rPr lang="en-US" altLang="en-US" b="1" kern="0" dirty="0" err="1">
                <a:solidFill>
                  <a:srgbClr val="002060"/>
                </a:solidFill>
                <a:latin typeface="Times New Roman" panose="02020603050405020304" pitchFamily="18" charset="0"/>
                <a:cs typeface="Times New Roman" panose="02020603050405020304" pitchFamily="18" charset="0"/>
              </a:rPr>
              <a:t>Mục</a:t>
            </a:r>
            <a:r>
              <a:rPr lang="en-US" altLang="en-US" b="1" kern="0" dirty="0">
                <a:solidFill>
                  <a:srgbClr val="002060"/>
                </a:solidFill>
                <a:latin typeface="Times New Roman" panose="02020603050405020304" pitchFamily="18" charset="0"/>
                <a:cs typeface="Times New Roman" panose="02020603050405020304" pitchFamily="18" charset="0"/>
              </a:rPr>
              <a:t> </a:t>
            </a:r>
            <a:r>
              <a:rPr lang="en-US" altLang="en-US" b="1" kern="0" dirty="0" err="1">
                <a:solidFill>
                  <a:srgbClr val="002060"/>
                </a:solidFill>
                <a:latin typeface="Times New Roman" panose="02020603050405020304" pitchFamily="18" charset="0"/>
                <a:cs typeface="Times New Roman" panose="02020603050405020304" pitchFamily="18" charset="0"/>
              </a:rPr>
              <a:t>tiêu</a:t>
            </a:r>
            <a:endParaRPr lang="en-US" altLang="en-US" b="1" kern="0" dirty="0">
              <a:solidFill>
                <a:srgbClr val="00206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429755" y="4452200"/>
            <a:ext cx="10414912" cy="1843467"/>
            <a:chOff x="3481839" y="155476"/>
            <a:chExt cx="8042104" cy="1995867"/>
          </a:xfrm>
        </p:grpSpPr>
        <p:sp>
          <p:nvSpPr>
            <p:cNvPr id="7" name="Rounded Rectangle 6"/>
            <p:cNvSpPr/>
            <p:nvPr/>
          </p:nvSpPr>
          <p:spPr>
            <a:xfrm>
              <a:off x="3481839" y="155476"/>
              <a:ext cx="7844946" cy="1995867"/>
            </a:xfrm>
            <a:prstGeom prst="roundRect">
              <a:avLst>
                <a:gd name="adj" fmla="val 10000"/>
              </a:avLst>
            </a:prstGeom>
            <a:solidFill>
              <a:srgbClr val="EDE7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3910539" y="272390"/>
              <a:ext cx="7613404" cy="1878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Aft>
                  <a:spcPct val="35000"/>
                </a:spcAft>
              </a:pPr>
              <a:r>
                <a:rPr lang="en-US" sz="3200" b="1" i="1" dirty="0">
                  <a:solidFill>
                    <a:srgbClr val="C00000"/>
                  </a:solidFill>
                  <a:latin typeface="Times New Roman" panose="02020603050405020304" pitchFamily="18" charset="0"/>
                  <a:cs typeface="Times New Roman" panose="02020603050405020304" pitchFamily="18" charset="0"/>
                </a:rPr>
                <a:t>“</a:t>
              </a:r>
              <a:r>
                <a:rPr lang="en-US" sz="3200" b="1" i="1" dirty="0" err="1">
                  <a:solidFill>
                    <a:srgbClr val="C00000"/>
                  </a:solidFill>
                  <a:latin typeface="Times New Roman" panose="02020603050405020304" pitchFamily="18" charset="0"/>
                  <a:cs typeface="Times New Roman" panose="02020603050405020304" pitchFamily="18" charset="0"/>
                </a:rPr>
                <a:t>Vận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dụng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mô</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hình</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lớp</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học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đảo</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ngược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trong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dạy</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học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chương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II_Số</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thực_Toán</a:t>
              </a:r>
              <a:r>
                <a:rPr lang="en-US" sz="3200" b="1" i="1" dirty="0">
                  <a:solidFill>
                    <a:srgbClr val="C00000"/>
                  </a:solidFill>
                  <a:latin typeface="Times New Roman" panose="02020603050405020304" pitchFamily="18" charset="0"/>
                  <a:cs typeface="Times New Roman" panose="02020603050405020304" pitchFamily="18" charset="0"/>
                </a:rPr>
                <a:t> 7 </a:t>
              </a:r>
              <a:r>
                <a:rPr lang="en-US" sz="3200" b="1" i="1" dirty="0" err="1">
                  <a:solidFill>
                    <a:srgbClr val="C00000"/>
                  </a:solidFill>
                  <a:latin typeface="Times New Roman" panose="02020603050405020304" pitchFamily="18" charset="0"/>
                  <a:cs typeface="Times New Roman" panose="02020603050405020304" pitchFamily="18" charset="0"/>
                </a:rPr>
                <a:t>nhằm</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phát</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triển</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năng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lực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tự</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học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cho</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học</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sinh</a:t>
              </a:r>
              <a:r>
                <a:rPr lang="en-US" sz="3200" b="1" i="1" dirty="0">
                  <a:solidFill>
                    <a:srgbClr val="C00000"/>
                  </a:solidFill>
                  <a:latin typeface="Times New Roman" panose="02020603050405020304" pitchFamily="18" charset="0"/>
                  <a:cs typeface="Times New Roman" panose="02020603050405020304" pitchFamily="18" charset="0"/>
                </a:rPr>
                <a:t>” </a:t>
              </a:r>
              <a:endParaRPr lang="en-US" sz="3200" b="1" kern="1200" dirty="0">
                <a:solidFill>
                  <a:srgbClr val="C00000"/>
                </a:solidFill>
                <a:latin typeface="Times New Roman" pitchFamily="18" charset="0"/>
                <a:cs typeface="Times New Roman" pitchFamily="18" charset="0"/>
              </a:endParaRPr>
            </a:p>
          </p:txBody>
        </p:sp>
      </p:grpSp>
      <p:sp>
        <p:nvSpPr>
          <p:cNvPr id="3" name="Right Arrow 2"/>
          <p:cNvSpPr/>
          <p:nvPr/>
        </p:nvSpPr>
        <p:spPr>
          <a:xfrm>
            <a:off x="134356" y="4889727"/>
            <a:ext cx="1295399" cy="762000"/>
          </a:xfrm>
          <a:prstGeom prst="rightArrow">
            <a:avLst/>
          </a:prstGeom>
          <a:solidFill>
            <a:srgbClr val="019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85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25400" y="54743"/>
            <a:ext cx="7112000" cy="1054731"/>
            <a:chOff x="-170490" y="2123377"/>
            <a:chExt cx="3505200" cy="1672168"/>
          </a:xfrm>
        </p:grpSpPr>
        <p:sp>
          <p:nvSpPr>
            <p:cNvPr id="18" name="Rectangle 17"/>
            <p:cNvSpPr/>
            <p:nvPr/>
          </p:nvSpPr>
          <p:spPr>
            <a:xfrm>
              <a:off x="-39209" y="2123377"/>
              <a:ext cx="3246204" cy="1615791"/>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TextBox 18"/>
            <p:cNvSpPr txBox="1"/>
            <p:nvPr/>
          </p:nvSpPr>
          <p:spPr>
            <a:xfrm>
              <a:off x="-170490" y="2179754"/>
              <a:ext cx="3505200" cy="1615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0" fontAlgn="base" latinLnBrk="0" hangingPunct="0">
                <a:lnSpc>
                  <a:spcPct val="90000"/>
                </a:lnSpc>
                <a:spcBef>
                  <a:spcPct val="0"/>
                </a:spcBef>
                <a:spcAft>
                  <a:spcPct val="35000"/>
                </a:spcAft>
                <a:buClrTx/>
                <a:buSzTx/>
                <a:buFontTx/>
                <a:buNone/>
                <a:tabLst/>
                <a:defRPr/>
              </a:pP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tượng</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phương</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pháp</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endParaRPr kumimoji="0" lang="en-US" sz="3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sp>
        <p:nvSpPr>
          <p:cNvPr id="13" name="TextBox 12"/>
          <p:cNvSpPr txBox="1"/>
          <p:nvPr/>
        </p:nvSpPr>
        <p:spPr>
          <a:xfrm>
            <a:off x="646812" y="3840969"/>
            <a:ext cx="10898376" cy="130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l" defTabSz="1422400" rtl="0" eaLnBrk="0" fontAlgn="base" latinLnBrk="0" hangingPunct="0">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2D4642E8-2F37-4A9B-900A-7167A886EE1D}"/>
              </a:ext>
            </a:extLst>
          </p:cNvPr>
          <p:cNvSpPr txBox="1"/>
          <p:nvPr/>
        </p:nvSpPr>
        <p:spPr>
          <a:xfrm>
            <a:off x="533400" y="1295400"/>
            <a:ext cx="10892692" cy="2677656"/>
          </a:xfrm>
          <a:prstGeom prst="rect">
            <a:avLst/>
          </a:prstGeom>
          <a:noFill/>
        </p:spPr>
        <p:txBody>
          <a:bodyPr wrap="square">
            <a:spAutoFit/>
          </a:bodyPr>
          <a:lstStyle/>
          <a:p>
            <a:pPr>
              <a:spcAft>
                <a:spcPts val="0"/>
              </a:spcAf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spcAft>
                <a:spcPts val="0"/>
              </a:spcAf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II_Số</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thực_Toán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1 (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Cánh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Diều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LHĐN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II_Số</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thực_Toán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Cánh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Diều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spcAft>
                <a:spcPts val="0"/>
              </a:spcAft>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(TN)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TH&amp;THCS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Sen.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840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TextBox 12"/>
          <p:cNvSpPr txBox="1"/>
          <p:nvPr/>
        </p:nvSpPr>
        <p:spPr>
          <a:xfrm>
            <a:off x="646812" y="3840969"/>
            <a:ext cx="10898376" cy="130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l" defTabSz="1422400" rtl="0" eaLnBrk="0" fontAlgn="base" latinLnBrk="0" hangingPunct="0">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2D4642E8-2F37-4A9B-900A-7167A886EE1D}"/>
              </a:ext>
            </a:extLst>
          </p:cNvPr>
          <p:cNvSpPr txBox="1"/>
          <p:nvPr/>
        </p:nvSpPr>
        <p:spPr>
          <a:xfrm>
            <a:off x="533400" y="1295400"/>
            <a:ext cx="10892692" cy="3445367"/>
          </a:xfrm>
          <a:prstGeom prst="rect">
            <a:avLst/>
          </a:prstGeom>
          <a:noFill/>
        </p:spPr>
        <p:txBody>
          <a:bodyPr wrap="square">
            <a:spAutoFit/>
          </a:bodyPr>
          <a:lstStyle/>
          <a:p>
            <a:pPr algn="just">
              <a:lnSpc>
                <a:spcPct val="130000"/>
              </a:lnSpc>
              <a:spcAft>
                <a:spcPts val="800"/>
              </a:spcAft>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30000"/>
              </a:lnSpc>
              <a:spcAft>
                <a:spcPts val="800"/>
              </a:spcAft>
            </a:pP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3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0" spc="-30" dirty="0">
                <a:effectLst/>
                <a:latin typeface="Times New Roman" panose="02020603050405020304" pitchFamily="18" charset="0"/>
                <a:ea typeface="Times New Roman" panose="02020603050405020304" pitchFamily="18" charset="0"/>
                <a:cs typeface="Times New Roman" panose="02020603050405020304" pitchFamily="18" charset="0"/>
              </a:rPr>
              <a:t> LHĐN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spc="-3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kern="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LHĐN</a:t>
            </a:r>
            <a:r>
              <a:rPr lang="en-US" sz="2400" kern="0" dirty="0">
                <a:effectLst/>
                <a:latin typeface="Times New Roman" panose="02020603050405020304" pitchFamily="18" charset="0"/>
                <a:ea typeface="TimesNewRomanPSMT"/>
                <a:cs typeface="Times New Roman" panose="02020603050405020304" pitchFamily="18" charset="0"/>
              </a:rPr>
              <a:t>	</a:t>
            </a:r>
          </a:p>
          <a:p>
            <a:pPr algn="just">
              <a:lnSpc>
                <a:spcPct val="130000"/>
              </a:lnSpc>
              <a:spcAft>
                <a:spcPts val="800"/>
              </a:spcAft>
            </a:pP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Giới</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thiệu</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cho</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học</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sinh</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nguồn</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học</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liệu</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tham</a:t>
            </a:r>
            <a:r>
              <a:rPr lang="en-US" sz="2400" kern="0" dirty="0">
                <a:effectLst/>
                <a:latin typeface="Times New Roman" panose="02020603050405020304" pitchFamily="18" charset="0"/>
                <a:ea typeface="TimesNewRomanPSMT"/>
                <a:cs typeface="Times New Roman" panose="02020603050405020304" pitchFamily="18" charset="0"/>
              </a:rPr>
              <a:t> </a:t>
            </a:r>
            <a:r>
              <a:rPr lang="en-US" sz="2400" kern="0" dirty="0" err="1">
                <a:effectLst/>
                <a:latin typeface="Times New Roman" panose="02020603050405020304" pitchFamily="18" charset="0"/>
                <a:ea typeface="TimesNewRomanPSMT"/>
                <a:cs typeface="Times New Roman" panose="02020603050405020304" pitchFamily="18" charset="0"/>
              </a:rPr>
              <a:t>khảo</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spc="15"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kern="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NLTH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LHĐN.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TN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xuất</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07F0458E-ECDC-4AE1-B5D7-7596B29373C7}"/>
              </a:ext>
            </a:extLst>
          </p:cNvPr>
          <p:cNvGrpSpPr/>
          <p:nvPr/>
        </p:nvGrpSpPr>
        <p:grpSpPr>
          <a:xfrm>
            <a:off x="-25400" y="54743"/>
            <a:ext cx="7112000" cy="1054731"/>
            <a:chOff x="-170490" y="2123377"/>
            <a:chExt cx="3505200" cy="1672168"/>
          </a:xfrm>
        </p:grpSpPr>
        <p:sp>
          <p:nvSpPr>
            <p:cNvPr id="11" name="Rectangle 10">
              <a:extLst>
                <a:ext uri="{FF2B5EF4-FFF2-40B4-BE49-F238E27FC236}">
                  <a16:creationId xmlns:a16="http://schemas.microsoft.com/office/drawing/2014/main" id="{2E0582CC-FBA7-4B58-B0F4-C912831F25BC}"/>
                </a:ext>
              </a:extLst>
            </p:cNvPr>
            <p:cNvSpPr/>
            <p:nvPr/>
          </p:nvSpPr>
          <p:spPr>
            <a:xfrm>
              <a:off x="-39209" y="2123377"/>
              <a:ext cx="3246204" cy="1615791"/>
            </a:xfrm>
            <a:prstGeom prst="rec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2C8B1299-4BFD-4EDA-B99C-9282BCF2FEE7}"/>
                </a:ext>
              </a:extLst>
            </p:cNvPr>
            <p:cNvSpPr txBox="1"/>
            <p:nvPr/>
          </p:nvSpPr>
          <p:spPr>
            <a:xfrm>
              <a:off x="-170490" y="2179754"/>
              <a:ext cx="3505200" cy="16157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0" fontAlgn="base" latinLnBrk="0" hangingPunct="0">
                <a:lnSpc>
                  <a:spcPct val="90000"/>
                </a:lnSpc>
                <a:spcBef>
                  <a:spcPct val="0"/>
                </a:spcBef>
                <a:spcAft>
                  <a:spcPct val="35000"/>
                </a:spcAft>
                <a:buClrTx/>
                <a:buSzTx/>
                <a:buFontTx/>
                <a:buNone/>
                <a:tabLst/>
                <a:defRPr/>
              </a:pP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tượng</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phương</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pháp</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endParaRPr kumimoji="0" lang="en-US" sz="3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1347766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9" name="Content Placeholder 1"/>
          <p:cNvSpPr>
            <a:spLocks noGrp="1"/>
          </p:cNvSpPr>
          <p:nvPr>
            <p:ph idx="1"/>
          </p:nvPr>
        </p:nvSpPr>
        <p:spPr>
          <a:xfrm>
            <a:off x="406305" y="581621"/>
            <a:ext cx="11125200" cy="908154"/>
          </a:xfrm>
        </p:spPr>
        <p:txBody>
          <a:bodyPr rtlCol="0">
            <a:noAutofit/>
          </a:bodyPr>
          <a:lstStyle/>
          <a:p>
            <a:pPr marL="0" indent="0" defTabSz="914400" eaLnBrk="1" fontAlgn="auto" hangingPunct="1">
              <a:spcBef>
                <a:spcPts val="0"/>
              </a:spcBef>
              <a:spcAft>
                <a:spcPts val="0"/>
              </a:spcAft>
              <a:buNone/>
              <a:defRPr/>
            </a:pPr>
            <a:r>
              <a:rPr lang="en-US" b="1" dirty="0">
                <a:solidFill>
                  <a:srgbClr val="FF0000"/>
                </a:solidFill>
                <a:latin typeface="Times New Roman" pitchFamily="18" charset="0"/>
                <a:cs typeface="Times New Roman" pitchFamily="18" charset="0"/>
              </a:rPr>
              <a:t>II. NỘI DUNG</a:t>
            </a:r>
          </a:p>
          <a:p>
            <a:pPr marL="0" indent="0">
              <a:spcBef>
                <a:spcPts val="0"/>
              </a:spcBef>
              <a:spcAft>
                <a:spcPts val="0"/>
              </a:spcAft>
              <a:buNone/>
            </a:pPr>
            <a:r>
              <a:rPr lang="en-US" b="1" dirty="0">
                <a:solidFill>
                  <a:srgbClr val="002060"/>
                </a:solidFill>
                <a:latin typeface="Times New Roman" panose="02020603050405020304" pitchFamily="18" charset="0"/>
                <a:cs typeface="Times New Roman" panose="02020603050405020304" pitchFamily="18" charset="0"/>
              </a:rPr>
              <a:t>1. </a:t>
            </a:r>
            <a:r>
              <a:rPr lang="en-US" b="1" dirty="0" err="1">
                <a:solidFill>
                  <a:srgbClr val="002060"/>
                </a:solidFill>
                <a:latin typeface="Times New Roman" panose="02020603050405020304" pitchFamily="18" charset="0"/>
                <a:cs typeface="Times New Roman" panose="02020603050405020304" pitchFamily="18" charset="0"/>
              </a:rPr>
              <a:t>Thực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trạng</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51205" y="2009193"/>
            <a:ext cx="11544300" cy="685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Đa phần học sinh chưa có thói quen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ounded Rectangle 10"/>
          <p:cNvSpPr/>
          <p:nvPr/>
        </p:nvSpPr>
        <p:spPr>
          <a:xfrm>
            <a:off x="451205" y="3068341"/>
            <a:ext cx="11544300" cy="721317"/>
          </a:xfrm>
          <a:prstGeom prst="roundRect">
            <a:avLst/>
          </a:prstGeom>
          <a:solidFill>
            <a:srgbClr val="DDE89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GV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PPDH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tích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nhằm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NLTH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HS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chế</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ounded Rectangle 11"/>
          <p:cNvSpPr/>
          <p:nvPr/>
        </p:nvSpPr>
        <p:spPr>
          <a:xfrm>
            <a:off x="416465" y="4165585"/>
            <a:ext cx="11524314" cy="73402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Việc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đánh</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giá HS chưa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đánh</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giá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trình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55554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9" name="Content Placeholder 1"/>
          <p:cNvSpPr>
            <a:spLocks noGrp="1"/>
          </p:cNvSpPr>
          <p:nvPr>
            <p:ph idx="1"/>
          </p:nvPr>
        </p:nvSpPr>
        <p:spPr>
          <a:xfrm>
            <a:off x="406305" y="581621"/>
            <a:ext cx="11125200" cy="908154"/>
          </a:xfrm>
        </p:spPr>
        <p:txBody>
          <a:bodyPr rtlCol="0">
            <a:noAutofit/>
          </a:bodyPr>
          <a:lstStyle/>
          <a:p>
            <a:pPr marL="0" indent="0" defTabSz="914400" eaLnBrk="1" fontAlgn="auto" hangingPunct="1">
              <a:spcBef>
                <a:spcPts val="0"/>
              </a:spcBef>
              <a:spcAft>
                <a:spcPts val="0"/>
              </a:spcAft>
              <a:buNone/>
              <a:defRPr/>
            </a:pPr>
            <a:r>
              <a:rPr lang="en-US" b="1" dirty="0">
                <a:solidFill>
                  <a:srgbClr val="FF0000"/>
                </a:solidFill>
                <a:latin typeface="Times New Roman" pitchFamily="18" charset="0"/>
                <a:cs typeface="Times New Roman" pitchFamily="18" charset="0"/>
              </a:rPr>
              <a:t>II. NỘI DUNG</a:t>
            </a:r>
          </a:p>
          <a:p>
            <a:pPr marL="0" indent="0">
              <a:spcBef>
                <a:spcPts val="0"/>
              </a:spcBef>
              <a:spcAft>
                <a:spcPts val="0"/>
              </a:spcAft>
              <a:buNone/>
            </a:pPr>
            <a:r>
              <a:rPr lang="en-US" b="1" dirty="0">
                <a:solidFill>
                  <a:srgbClr val="002060"/>
                </a:solidFill>
                <a:latin typeface="Times New Roman" panose="02020603050405020304" pitchFamily="18" charset="0"/>
                <a:cs typeface="Times New Roman" panose="02020603050405020304" pitchFamily="18" charset="0"/>
              </a:rPr>
              <a:t>2. </a:t>
            </a:r>
            <a:r>
              <a:rPr lang="en-US" b="1" dirty="0" err="1">
                <a:solidFill>
                  <a:srgbClr val="002060"/>
                </a:solidFill>
                <a:latin typeface="Times New Roman" panose="02020603050405020304" pitchFamily="18" charset="0"/>
                <a:cs typeface="Times New Roman" panose="02020603050405020304" pitchFamily="18" charset="0"/>
              </a:rPr>
              <a:t>Các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biện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hiện</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20725" y="1539270"/>
            <a:ext cx="11544300" cy="128012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Biện</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pháp</a:t>
            </a:r>
            <a:r>
              <a:rPr lang="en-US" sz="2700" b="1" dirty="0">
                <a:solidFill>
                  <a:prstClr val="black"/>
                </a:solidFill>
                <a:latin typeface="Times New Roman" panose="02020603050405020304" pitchFamily="18" charset="0"/>
                <a:cs typeface="Times New Roman" panose="02020603050405020304" pitchFamily="18" charset="0"/>
              </a:rPr>
              <a:t> 1</a:t>
            </a: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7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27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27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7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7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nội</a:t>
            </a:r>
            <a:r>
              <a:rPr lang="en-US" sz="2700" dirty="0">
                <a:solidFill>
                  <a:prstClr val="black"/>
                </a:solidFill>
                <a:latin typeface="Times New Roman" panose="02020603050405020304" pitchFamily="18" charset="0"/>
                <a:cs typeface="Times New Roman" panose="02020603050405020304" pitchFamily="18" charset="0"/>
              </a:rPr>
              <a:t> dung </a:t>
            </a:r>
            <a:r>
              <a:rPr lang="en-US" sz="2700" dirty="0" err="1">
                <a:solidFill>
                  <a:prstClr val="black"/>
                </a:solidFill>
                <a:latin typeface="Times New Roman" panose="02020603050405020304" pitchFamily="18" charset="0"/>
                <a:cs typeface="Times New Roman" panose="02020603050405020304" pitchFamily="18" charset="0"/>
              </a:rPr>
              <a:t>Chương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II_số</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thực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với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mô</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lớp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học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đảo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ngược</a:t>
            </a:r>
            <a:r>
              <a:rPr lang="en-US" sz="2700" dirty="0">
                <a:solidFill>
                  <a:prstClr val="black"/>
                </a:solidFill>
                <a:latin typeface="Times New Roman" panose="02020603050405020304" pitchFamily="18" charset="0"/>
                <a:cs typeface="Times New Roman" panose="02020603050405020304" pitchFamily="18" charset="0"/>
              </a:rPr>
              <a:t>.</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ounded Rectangle 11"/>
          <p:cNvSpPr/>
          <p:nvPr/>
        </p:nvSpPr>
        <p:spPr>
          <a:xfrm>
            <a:off x="406305" y="3116496"/>
            <a:ext cx="11524314" cy="10922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659640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36451" y="1447800"/>
            <a:ext cx="11524314" cy="908154"/>
          </a:xfrm>
          <a:prstGeom prst="roundRect">
            <a:avLst/>
          </a:prstGeom>
          <a:solidFill>
            <a:srgbClr val="DDE89C"/>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le 11">
            <a:extLst>
              <a:ext uri="{FF2B5EF4-FFF2-40B4-BE49-F238E27FC236}">
                <a16:creationId xmlns:a16="http://schemas.microsoft.com/office/drawing/2014/main" id="{C0F43065-2E9F-4B4A-888A-D950B45F83F5}"/>
              </a:ext>
            </a:extLst>
          </p:cNvPr>
          <p:cNvSpPr>
            <a:spLocks noGrp="1"/>
          </p:cNvSpPr>
          <p:nvPr>
            <p:ph idx="1"/>
          </p:nvPr>
        </p:nvSpPr>
        <p:spPr>
          <a:xfrm>
            <a:off x="533400" y="287338"/>
            <a:ext cx="11125200" cy="9080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7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229DAFAF-2FE5-421D-952E-5137B39EAA91}"/>
              </a:ext>
            </a:extLst>
          </p:cNvPr>
          <p:cNvPicPr>
            <a:picLocks noChangeAspect="1"/>
          </p:cNvPicPr>
          <p:nvPr/>
        </p:nvPicPr>
        <p:blipFill>
          <a:blip r:embed="rId3"/>
          <a:stretch>
            <a:fillRect/>
          </a:stretch>
        </p:blipFill>
        <p:spPr>
          <a:xfrm>
            <a:off x="3733800" y="2355954"/>
            <a:ext cx="3534268" cy="4467849"/>
          </a:xfrm>
          <a:prstGeom prst="rect">
            <a:avLst/>
          </a:prstGeom>
        </p:spPr>
      </p:pic>
    </p:spTree>
    <p:extLst>
      <p:ext uri="{BB962C8B-B14F-4D97-AF65-F5344CB8AC3E}">
        <p14:creationId xmlns:p14="http://schemas.microsoft.com/office/powerpoint/2010/main" val="2232782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ubber Eraser Planners for High School by Slidesgo">
  <a:themeElements>
    <a:clrScheme name="Simple Light">
      <a:dk1>
        <a:srgbClr val="45818E"/>
      </a:dk1>
      <a:lt1>
        <a:srgbClr val="3D5D64"/>
      </a:lt1>
      <a:dk2>
        <a:srgbClr val="DDB6A0"/>
      </a:dk2>
      <a:lt2>
        <a:srgbClr val="FFFFFF"/>
      </a:lt2>
      <a:accent1>
        <a:srgbClr val="ECFCF6"/>
      </a:accent1>
      <a:accent2>
        <a:srgbClr val="6AE68C"/>
      </a:accent2>
      <a:accent3>
        <a:srgbClr val="5F9B76"/>
      </a:accent3>
      <a:accent4>
        <a:srgbClr val="FF99A3"/>
      </a:accent4>
      <a:accent5>
        <a:srgbClr val="EE5D6B"/>
      </a:accent5>
      <a:accent6>
        <a:srgbClr val="EEB2B8"/>
      </a:accent6>
      <a:hlink>
        <a:srgbClr val="3231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7034</TotalTime>
  <Words>2521</Words>
  <Application>Microsoft Office PowerPoint</Application>
  <PresentationFormat>Widescreen</PresentationFormat>
  <Paragraphs>254</Paragraphs>
  <Slides>31</Slides>
  <Notes>1</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Abel</vt:lpstr>
      <vt:lpstr>Arial</vt:lpstr>
      <vt:lpstr>Bebas Neue</vt:lpstr>
      <vt:lpstr>Bevan</vt:lpstr>
      <vt:lpstr>Calibri</vt:lpstr>
      <vt:lpstr>Calibri Light</vt:lpstr>
      <vt:lpstr>Cambria Math</vt:lpstr>
      <vt:lpstr>Times New Roman</vt:lpstr>
      <vt:lpstr>Office Theme</vt:lpstr>
      <vt:lpstr>Rubber Eraser Planners for High 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phương pháp giao tiếp trong việc dạy ngữ pháp tiếng anh 10</dc:title>
  <dc:creator>admin</dc:creator>
  <cp:lastModifiedBy>HP</cp:lastModifiedBy>
  <cp:revision>453</cp:revision>
  <cp:lastPrinted>2025-03-10T04:33:24Z</cp:lastPrinted>
  <dcterms:created xsi:type="dcterms:W3CDTF">2020-02-07T08:34:04Z</dcterms:created>
  <dcterms:modified xsi:type="dcterms:W3CDTF">2025-03-10T13:42:41Z</dcterms:modified>
</cp:coreProperties>
</file>