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4.jpg" ContentType="image/jpg"/>
  <Override PartName="/ppt/media/image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 id="2147483839" r:id="rId4"/>
    <p:sldMasterId id="2147483853" r:id="rId5"/>
  </p:sldMasterIdLst>
  <p:notesMasterIdLst>
    <p:notesMasterId r:id="rId28"/>
  </p:notesMasterIdLst>
  <p:handoutMasterIdLst>
    <p:handoutMasterId r:id="rId29"/>
  </p:handoutMasterIdLst>
  <p:sldIdLst>
    <p:sldId id="256" r:id="rId6"/>
    <p:sldId id="1942" r:id="rId7"/>
    <p:sldId id="1964" r:id="rId8"/>
    <p:sldId id="1943" r:id="rId9"/>
    <p:sldId id="1966" r:id="rId10"/>
    <p:sldId id="1967" r:id="rId11"/>
    <p:sldId id="1944" r:id="rId12"/>
    <p:sldId id="1969" r:id="rId13"/>
    <p:sldId id="1970" r:id="rId14"/>
    <p:sldId id="1945" r:id="rId15"/>
    <p:sldId id="1950" r:id="rId16"/>
    <p:sldId id="396" r:id="rId17"/>
    <p:sldId id="1908" r:id="rId18"/>
    <p:sldId id="1979" r:id="rId19"/>
    <p:sldId id="1980" r:id="rId20"/>
    <p:sldId id="1981" r:id="rId21"/>
    <p:sldId id="1974" r:id="rId22"/>
    <p:sldId id="1975" r:id="rId23"/>
    <p:sldId id="1978" r:id="rId24"/>
    <p:sldId id="1982" r:id="rId25"/>
    <p:sldId id="1976" r:id="rId26"/>
    <p:sldId id="1838" r:id="rId27"/>
  </p:sldIdLst>
  <p:sldSz cx="9144000" cy="5143500" type="screen16x9"/>
  <p:notesSz cx="9874250" cy="6797675"/>
  <p:defaultTextStyle>
    <a:defPPr>
      <a:defRPr lang="et-E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ê Thái Hưng" initials="LTH" lastIdx="1" clrIdx="0">
    <p:extLst>
      <p:ext uri="{19B8F6BF-5375-455C-9EA6-DF929625EA0E}">
        <p15:presenceInfo xmlns:p15="http://schemas.microsoft.com/office/powerpoint/2012/main" userId="665beebafa8dbf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FF99"/>
    <a:srgbClr val="990000"/>
    <a:srgbClr val="800000"/>
    <a:srgbClr val="FFFF66"/>
    <a:srgbClr val="FFCC99"/>
    <a:srgbClr val="800080"/>
    <a:srgbClr val="FFE7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4194" autoAdjust="0"/>
  </p:normalViewPr>
  <p:slideViewPr>
    <p:cSldViewPr>
      <p:cViewPr varScale="1">
        <p:scale>
          <a:sx n="107" d="100"/>
          <a:sy n="107" d="100"/>
        </p:scale>
        <p:origin x="619" y="82"/>
      </p:cViewPr>
      <p:guideLst>
        <p:guide orient="horz" pos="2160"/>
        <p:guide pos="3840"/>
        <p:guide orient="horz" pos="1620"/>
        <p:guide pos="2880"/>
      </p:guideLst>
    </p:cSldViewPr>
  </p:slideViewPr>
  <p:notesTextViewPr>
    <p:cViewPr>
      <p:scale>
        <a:sx n="3" d="2"/>
        <a:sy n="3" d="2"/>
      </p:scale>
      <p:origin x="0" y="0"/>
    </p:cViewPr>
  </p:notesTextViewPr>
  <p:sorterViewPr>
    <p:cViewPr>
      <p:scale>
        <a:sx n="100" d="100"/>
        <a:sy n="100" d="100"/>
      </p:scale>
      <p:origin x="0" y="4488"/>
    </p:cViewPr>
  </p:sorter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Kiều Hương" userId="0aa7add904bbfe8f" providerId="LiveId" clId="{546C2387-6756-4C86-909A-43EC74E50A43}"/>
    <pc:docChg chg="modSld">
      <pc:chgData name="Trần Kiều Hương" userId="0aa7add904bbfe8f" providerId="LiveId" clId="{546C2387-6756-4C86-909A-43EC74E50A43}" dt="2025-10-24T08:08:36.002" v="23" actId="20577"/>
      <pc:docMkLst>
        <pc:docMk/>
      </pc:docMkLst>
      <pc:sldChg chg="modSp mod">
        <pc:chgData name="Trần Kiều Hương" userId="0aa7add904bbfe8f" providerId="LiveId" clId="{546C2387-6756-4C86-909A-43EC74E50A43}" dt="2025-10-24T07:04:22.562" v="22" actId="20577"/>
        <pc:sldMkLst>
          <pc:docMk/>
          <pc:sldMk cId="0" sldId="256"/>
        </pc:sldMkLst>
        <pc:spChg chg="mod">
          <ac:chgData name="Trần Kiều Hương" userId="0aa7add904bbfe8f" providerId="LiveId" clId="{546C2387-6756-4C86-909A-43EC74E50A43}" dt="2025-10-24T07:04:22.562" v="22" actId="20577"/>
          <ac:spMkLst>
            <pc:docMk/>
            <pc:sldMk cId="0" sldId="256"/>
            <ac:spMk id="4" creationId="{00000000-0000-0000-0000-000000000000}"/>
          </ac:spMkLst>
        </pc:spChg>
      </pc:sldChg>
      <pc:sldChg chg="modSp mod">
        <pc:chgData name="Trần Kiều Hương" userId="0aa7add904bbfe8f" providerId="LiveId" clId="{546C2387-6756-4C86-909A-43EC74E50A43}" dt="2025-10-24T08:08:36.002" v="23" actId="20577"/>
        <pc:sldMkLst>
          <pc:docMk/>
          <pc:sldMk cId="1658037618" sldId="1979"/>
        </pc:sldMkLst>
        <pc:spChg chg="mod">
          <ac:chgData name="Trần Kiều Hương" userId="0aa7add904bbfe8f" providerId="LiveId" clId="{546C2387-6756-4C86-909A-43EC74E50A43}" dt="2025-10-24T08:08:36.002" v="23" actId="20577"/>
          <ac:spMkLst>
            <pc:docMk/>
            <pc:sldMk cId="1658037618" sldId="1979"/>
            <ac:spMk id="2" creationId="{D3E184E3-FDED-6A03-9632-812391E74F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4278839" cy="341064"/>
          </a:xfrm>
          <a:prstGeom prst="rect">
            <a:avLst/>
          </a:prstGeom>
        </p:spPr>
        <p:txBody>
          <a:bodyPr vert="horz" lIns="91300" tIns="45649" rIns="91300" bIns="45649" rtlCol="0"/>
          <a:lstStyle>
            <a:lvl1pPr algn="l">
              <a:defRPr sz="1200"/>
            </a:lvl1pPr>
          </a:lstStyle>
          <a:p>
            <a:pPr>
              <a:defRPr/>
            </a:pPr>
            <a:endParaRPr lang="en-GB"/>
          </a:p>
        </p:txBody>
      </p:sp>
      <p:sp>
        <p:nvSpPr>
          <p:cNvPr id="3" name="Date Placeholder 2"/>
          <p:cNvSpPr>
            <a:spLocks noGrp="1"/>
          </p:cNvSpPr>
          <p:nvPr>
            <p:ph type="dt" sz="quarter" idx="1"/>
          </p:nvPr>
        </p:nvSpPr>
        <p:spPr>
          <a:xfrm>
            <a:off x="5593127" y="2"/>
            <a:ext cx="4278839" cy="341064"/>
          </a:xfrm>
          <a:prstGeom prst="rect">
            <a:avLst/>
          </a:prstGeom>
        </p:spPr>
        <p:txBody>
          <a:bodyPr vert="horz" lIns="91300" tIns="45649" rIns="91300" bIns="45649" rtlCol="0"/>
          <a:lstStyle>
            <a:lvl1pPr algn="r">
              <a:defRPr sz="1200"/>
            </a:lvl1pPr>
          </a:lstStyle>
          <a:p>
            <a:pPr>
              <a:defRPr/>
            </a:pPr>
            <a:fld id="{510516C3-7AD4-4DF9-B41E-4FEFD1814687}" type="datetimeFigureOut">
              <a:rPr lang="en-GB"/>
              <a:pPr>
                <a:defRPr/>
              </a:pPr>
              <a:t>24/10/2025</a:t>
            </a:fld>
            <a:endParaRPr lang="en-GB"/>
          </a:p>
        </p:txBody>
      </p:sp>
      <p:sp>
        <p:nvSpPr>
          <p:cNvPr id="4" name="Footer Placeholder 3"/>
          <p:cNvSpPr>
            <a:spLocks noGrp="1"/>
          </p:cNvSpPr>
          <p:nvPr>
            <p:ph type="ftr" sz="quarter" idx="2"/>
          </p:nvPr>
        </p:nvSpPr>
        <p:spPr>
          <a:xfrm>
            <a:off x="6" y="6456616"/>
            <a:ext cx="4278839" cy="341063"/>
          </a:xfrm>
          <a:prstGeom prst="rect">
            <a:avLst/>
          </a:prstGeom>
        </p:spPr>
        <p:txBody>
          <a:bodyPr vert="horz" lIns="91300" tIns="45649" rIns="91300" bIns="45649" rtlCol="0" anchor="b"/>
          <a:lstStyle>
            <a:lvl1pPr algn="l">
              <a:defRPr sz="1200"/>
            </a:lvl1pPr>
          </a:lstStyle>
          <a:p>
            <a:pPr>
              <a:defRPr/>
            </a:pPr>
            <a:endParaRPr lang="en-GB"/>
          </a:p>
        </p:txBody>
      </p:sp>
      <p:sp>
        <p:nvSpPr>
          <p:cNvPr id="6" name="Slide Number Placeholder 5"/>
          <p:cNvSpPr>
            <a:spLocks noGrp="1"/>
          </p:cNvSpPr>
          <p:nvPr>
            <p:ph type="sldNum" sz="quarter" idx="3"/>
          </p:nvPr>
        </p:nvSpPr>
        <p:spPr>
          <a:xfrm>
            <a:off x="5593127" y="6456616"/>
            <a:ext cx="4278839" cy="341063"/>
          </a:xfrm>
          <a:prstGeom prst="rect">
            <a:avLst/>
          </a:prstGeom>
        </p:spPr>
        <p:txBody>
          <a:bodyPr vert="horz" lIns="91300" tIns="45649" rIns="91300" bIns="45649" rtlCol="0" anchor="b"/>
          <a:lstStyle>
            <a:lvl1pPr algn="r">
              <a:defRPr sz="1200"/>
            </a:lvl1pPr>
          </a:lstStyle>
          <a:p>
            <a:pPr>
              <a:defRPr/>
            </a:pPr>
            <a:fld id="{7341DDF6-B3E7-4D3B-9EF2-28DE75985983}" type="slidenum">
              <a:rPr lang="en-GB"/>
              <a:pPr>
                <a:defRPr/>
              </a:pPr>
              <a:t>‹#›</a:t>
            </a:fld>
            <a:endParaRPr lang="en-GB"/>
          </a:p>
        </p:txBody>
      </p:sp>
    </p:spTree>
    <p:extLst>
      <p:ext uri="{BB962C8B-B14F-4D97-AF65-F5344CB8AC3E}">
        <p14:creationId xmlns:p14="http://schemas.microsoft.com/office/powerpoint/2010/main" val="2944184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4278839" cy="341064"/>
          </a:xfrm>
          <a:prstGeom prst="rect">
            <a:avLst/>
          </a:prstGeom>
        </p:spPr>
        <p:txBody>
          <a:bodyPr vert="horz" lIns="91300" tIns="45649" rIns="91300" bIns="45649" rtlCol="0"/>
          <a:lstStyle>
            <a:lvl1pPr algn="l">
              <a:defRPr sz="1200"/>
            </a:lvl1pPr>
          </a:lstStyle>
          <a:p>
            <a:endParaRPr lang="vi-VN"/>
          </a:p>
        </p:txBody>
      </p:sp>
      <p:sp>
        <p:nvSpPr>
          <p:cNvPr id="3" name="Date Placeholder 2"/>
          <p:cNvSpPr>
            <a:spLocks noGrp="1"/>
          </p:cNvSpPr>
          <p:nvPr>
            <p:ph type="dt" idx="1"/>
          </p:nvPr>
        </p:nvSpPr>
        <p:spPr>
          <a:xfrm>
            <a:off x="5593127" y="2"/>
            <a:ext cx="4278839" cy="341064"/>
          </a:xfrm>
          <a:prstGeom prst="rect">
            <a:avLst/>
          </a:prstGeom>
        </p:spPr>
        <p:txBody>
          <a:bodyPr vert="horz" lIns="91300" tIns="45649" rIns="91300" bIns="45649" rtlCol="0"/>
          <a:lstStyle>
            <a:lvl1pPr algn="r">
              <a:defRPr sz="1200"/>
            </a:lvl1pPr>
          </a:lstStyle>
          <a:p>
            <a:fld id="{57E47803-AE3B-4262-BA4E-663826449D54}" type="datetimeFigureOut">
              <a:rPr lang="vi-VN" smtClean="0"/>
              <a:t>24/10/2025</a:t>
            </a:fld>
            <a:endParaRPr lang="vi-VN"/>
          </a:p>
        </p:txBody>
      </p:sp>
      <p:sp>
        <p:nvSpPr>
          <p:cNvPr id="4" name="Slide Image Placeholder 3"/>
          <p:cNvSpPr>
            <a:spLocks noGrp="1" noRot="1" noChangeAspect="1"/>
          </p:cNvSpPr>
          <p:nvPr>
            <p:ph type="sldImg" idx="2"/>
          </p:nvPr>
        </p:nvSpPr>
        <p:spPr>
          <a:xfrm>
            <a:off x="2898775" y="849313"/>
            <a:ext cx="4076700" cy="2293937"/>
          </a:xfrm>
          <a:prstGeom prst="rect">
            <a:avLst/>
          </a:prstGeom>
          <a:noFill/>
          <a:ln w="12700">
            <a:solidFill>
              <a:prstClr val="black"/>
            </a:solidFill>
          </a:ln>
        </p:spPr>
        <p:txBody>
          <a:bodyPr vert="horz" lIns="91300" tIns="45649" rIns="91300" bIns="45649" rtlCol="0" anchor="ctr"/>
          <a:lstStyle/>
          <a:p>
            <a:endParaRPr lang="vi-VN"/>
          </a:p>
        </p:txBody>
      </p:sp>
      <p:sp>
        <p:nvSpPr>
          <p:cNvPr id="5" name="Notes Placeholder 4"/>
          <p:cNvSpPr>
            <a:spLocks noGrp="1"/>
          </p:cNvSpPr>
          <p:nvPr>
            <p:ph type="body" sz="quarter" idx="3"/>
          </p:nvPr>
        </p:nvSpPr>
        <p:spPr>
          <a:xfrm>
            <a:off x="987425" y="3271385"/>
            <a:ext cx="7899400" cy="2676585"/>
          </a:xfrm>
          <a:prstGeom prst="rect">
            <a:avLst/>
          </a:prstGeom>
        </p:spPr>
        <p:txBody>
          <a:bodyPr vert="horz" lIns="91300" tIns="45649" rIns="91300" bIns="456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6" y="6456616"/>
            <a:ext cx="4278839" cy="341063"/>
          </a:xfrm>
          <a:prstGeom prst="rect">
            <a:avLst/>
          </a:prstGeom>
        </p:spPr>
        <p:txBody>
          <a:bodyPr vert="horz" lIns="91300" tIns="45649" rIns="91300" bIns="45649" rtlCol="0" anchor="b"/>
          <a:lstStyle>
            <a:lvl1pPr algn="l">
              <a:defRPr sz="1200"/>
            </a:lvl1pPr>
          </a:lstStyle>
          <a:p>
            <a:endParaRPr lang="vi-VN"/>
          </a:p>
        </p:txBody>
      </p:sp>
      <p:sp>
        <p:nvSpPr>
          <p:cNvPr id="7" name="Slide Number Placeholder 6"/>
          <p:cNvSpPr>
            <a:spLocks noGrp="1"/>
          </p:cNvSpPr>
          <p:nvPr>
            <p:ph type="sldNum" sz="quarter" idx="5"/>
          </p:nvPr>
        </p:nvSpPr>
        <p:spPr>
          <a:xfrm>
            <a:off x="5593127" y="6456616"/>
            <a:ext cx="4278839" cy="341063"/>
          </a:xfrm>
          <a:prstGeom prst="rect">
            <a:avLst/>
          </a:prstGeom>
        </p:spPr>
        <p:txBody>
          <a:bodyPr vert="horz" lIns="91300" tIns="45649" rIns="91300" bIns="45649" rtlCol="0" anchor="b"/>
          <a:lstStyle>
            <a:lvl1pPr algn="r">
              <a:defRPr sz="1200"/>
            </a:lvl1pPr>
          </a:lstStyle>
          <a:p>
            <a:fld id="{56170F02-35A2-47CA-B0E0-8231E7F6054B}" type="slidenum">
              <a:rPr lang="vi-VN" smtClean="0"/>
              <a:t>‹#›</a:t>
            </a:fld>
            <a:endParaRPr lang="vi-VN"/>
          </a:p>
        </p:txBody>
      </p:sp>
    </p:spTree>
    <p:extLst>
      <p:ext uri="{BB962C8B-B14F-4D97-AF65-F5344CB8AC3E}">
        <p14:creationId xmlns:p14="http://schemas.microsoft.com/office/powerpoint/2010/main" val="2750976317"/>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Tree>
    <p:extLst>
      <p:ext uri="{BB962C8B-B14F-4D97-AF65-F5344CB8AC3E}">
        <p14:creationId xmlns:p14="http://schemas.microsoft.com/office/powerpoint/2010/main" val="340015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08E513B-8AA4-4B00-A114-55C61ED2A3D0}" type="slidenum">
              <a:rPr lang="en-US" smtClean="0"/>
              <a:t>12</a:t>
            </a:fld>
            <a:endParaRPr lang="en-US"/>
          </a:p>
        </p:txBody>
      </p:sp>
    </p:spTree>
    <p:extLst>
      <p:ext uri="{BB962C8B-B14F-4D97-AF65-F5344CB8AC3E}">
        <p14:creationId xmlns:p14="http://schemas.microsoft.com/office/powerpoint/2010/main" val="288385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AF9F-4C2D-4FE7-5ED3-57EBDF5A6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B7659-5B3B-AF42-029F-502519A42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F8E32-8C1A-BC99-D8A0-1663B5774014}"/>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5D230A40-62CA-213F-38FD-7337DE7DA088}"/>
              </a:ext>
            </a:extLst>
          </p:cNvPr>
          <p:cNvSpPr>
            <a:spLocks noGrp="1"/>
          </p:cNvSpPr>
          <p:nvPr>
            <p:ph type="sldNum" sz="quarter" idx="5"/>
          </p:nvPr>
        </p:nvSpPr>
        <p:spPr/>
        <p:txBody>
          <a:bodyPr/>
          <a:lstStyle/>
          <a:p>
            <a:fld id="{608E513B-8AA4-4B00-A114-55C61ED2A3D0}" type="slidenum">
              <a:rPr lang="en-US" smtClean="0"/>
              <a:t>21</a:t>
            </a:fld>
            <a:endParaRPr lang="en-US"/>
          </a:p>
        </p:txBody>
      </p:sp>
    </p:spTree>
    <p:extLst>
      <p:ext uri="{BB962C8B-B14F-4D97-AF65-F5344CB8AC3E}">
        <p14:creationId xmlns:p14="http://schemas.microsoft.com/office/powerpoint/2010/main" val="409595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54019"/>
            <a:ext cx="5900192" cy="735545"/>
          </a:xfrm>
        </p:spPr>
        <p:txBody>
          <a:bodyPr/>
          <a:lstStyle/>
          <a:p>
            <a:r>
              <a:rPr lang="en-US" dirty="0"/>
              <a:t>Click to edit Master title style</a:t>
            </a:r>
            <a:endParaRPr lang="et-EE"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3372D1E8-FE34-4BA6-A829-79AEE6B4C87E}"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1585D329-3A56-4A81-B080-0BE076955854}" type="slidenum">
              <a:rPr lang="et-EE" altLang="en-US"/>
              <a:pPr>
                <a:defRPr/>
              </a:pPr>
              <a:t>‹#›</a:t>
            </a:fld>
            <a:endParaRPr lang="et-EE" altLang="en-US"/>
          </a:p>
        </p:txBody>
      </p:sp>
    </p:spTree>
    <p:extLst>
      <p:ext uri="{BB962C8B-B14F-4D97-AF65-F5344CB8AC3E}">
        <p14:creationId xmlns:p14="http://schemas.microsoft.com/office/powerpoint/2010/main" val="338455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B28680A0-2A6A-42F4-B2E3-F906C736D34C}"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70A694A1-6177-42FF-BECE-3E20306D38C8}" type="slidenum">
              <a:rPr lang="et-EE" altLang="en-US"/>
              <a:pPr>
                <a:defRPr/>
              </a:pPr>
              <a:t>‹#›</a:t>
            </a:fld>
            <a:endParaRPr lang="et-EE" altLang="en-US"/>
          </a:p>
        </p:txBody>
      </p:sp>
    </p:spTree>
    <p:extLst>
      <p:ext uri="{BB962C8B-B14F-4D97-AF65-F5344CB8AC3E}">
        <p14:creationId xmlns:p14="http://schemas.microsoft.com/office/powerpoint/2010/main" val="363620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0"/>
            <a:ext cx="2057400" cy="4388644"/>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0599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2B435ED8-1BA5-454E-BAF7-DE3117053981}"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A829C0EE-05BC-4C16-A662-B4E513A2F08C}" type="slidenum">
              <a:rPr lang="et-EE" altLang="en-US"/>
              <a:pPr>
                <a:defRPr/>
              </a:pPr>
              <a:t>‹#›</a:t>
            </a:fld>
            <a:endParaRPr lang="et-EE" altLang="en-US"/>
          </a:p>
        </p:txBody>
      </p:sp>
    </p:spTree>
    <p:extLst>
      <p:ext uri="{BB962C8B-B14F-4D97-AF65-F5344CB8AC3E}">
        <p14:creationId xmlns:p14="http://schemas.microsoft.com/office/powerpoint/2010/main" val="14339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520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84A8E296-C689-439A-A422-80329A128473}"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54F6C225-558D-40FA-808D-32511CB18417}" type="slidenum">
              <a:rPr lang="et-EE" altLang="en-US"/>
              <a:pPr>
                <a:defRPr/>
              </a:pPr>
              <a:t>‹#›</a:t>
            </a:fld>
            <a:endParaRPr lang="et-EE" altLang="en-US"/>
          </a:p>
        </p:txBody>
      </p:sp>
      <p:sp>
        <p:nvSpPr>
          <p:cNvPr id="7" name="Oval 6"/>
          <p:cNvSpPr/>
          <p:nvPr userDrawn="1"/>
        </p:nvSpPr>
        <p:spPr>
          <a:xfrm>
            <a:off x="2033718" y="1275606"/>
            <a:ext cx="4629150" cy="2971800"/>
          </a:xfrm>
          <a:prstGeom prst="ellipse">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39378373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694A720C-1C63-4E0D-8B87-B9BA3ABC7FAF}"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8054D2BB-2291-47FF-A018-A8C1C6A94561}" type="slidenum">
              <a:rPr lang="et-EE" altLang="en-US"/>
              <a:pPr>
                <a:defRPr/>
              </a:pPr>
              <a:t>‹#›</a:t>
            </a:fld>
            <a:endParaRPr lang="et-EE" altLang="en-US"/>
          </a:p>
        </p:txBody>
      </p:sp>
    </p:spTree>
    <p:extLst>
      <p:ext uri="{BB962C8B-B14F-4D97-AF65-F5344CB8AC3E}">
        <p14:creationId xmlns:p14="http://schemas.microsoft.com/office/powerpoint/2010/main" val="153325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7"/>
            <a:ext cx="7772400" cy="1021556"/>
          </a:xfrm>
        </p:spPr>
        <p:txBody>
          <a:bodyPr anchor="t"/>
          <a:lstStyle>
            <a:lvl1pPr algn="l">
              <a:defRPr sz="3000" b="1" cap="all"/>
            </a:lvl1pPr>
          </a:lstStyle>
          <a:p>
            <a:r>
              <a:rPr lang="en-US"/>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4" indent="0">
              <a:buNone/>
              <a:defRPr sz="1400">
                <a:solidFill>
                  <a:schemeClr val="tx1">
                    <a:tint val="75000"/>
                  </a:schemeClr>
                </a:solidFill>
              </a:defRPr>
            </a:lvl2pPr>
            <a:lvl3pPr marL="685766" indent="0">
              <a:buNone/>
              <a:defRPr sz="1200">
                <a:solidFill>
                  <a:schemeClr val="tx1">
                    <a:tint val="75000"/>
                  </a:schemeClr>
                </a:solidFill>
              </a:defRPr>
            </a:lvl3pPr>
            <a:lvl4pPr marL="1028649" indent="0">
              <a:buNone/>
              <a:defRPr sz="1100">
                <a:solidFill>
                  <a:schemeClr val="tx1">
                    <a:tint val="75000"/>
                  </a:schemeClr>
                </a:solidFill>
              </a:defRPr>
            </a:lvl4pPr>
            <a:lvl5pPr marL="1371532" indent="0">
              <a:buNone/>
              <a:defRPr sz="1100">
                <a:solidFill>
                  <a:schemeClr val="tx1">
                    <a:tint val="75000"/>
                  </a:schemeClr>
                </a:solidFill>
              </a:defRPr>
            </a:lvl5pPr>
            <a:lvl6pPr marL="1714415" indent="0">
              <a:buNone/>
              <a:defRPr sz="1100">
                <a:solidFill>
                  <a:schemeClr val="tx1">
                    <a:tint val="75000"/>
                  </a:schemeClr>
                </a:solidFill>
              </a:defRPr>
            </a:lvl6pPr>
            <a:lvl7pPr marL="2057297" indent="0">
              <a:buNone/>
              <a:defRPr sz="1100">
                <a:solidFill>
                  <a:schemeClr val="tx1">
                    <a:tint val="75000"/>
                  </a:schemeClr>
                </a:solidFill>
              </a:defRPr>
            </a:lvl7pPr>
            <a:lvl8pPr marL="2400180" indent="0">
              <a:buNone/>
              <a:defRPr sz="1100">
                <a:solidFill>
                  <a:schemeClr val="tx1">
                    <a:tint val="75000"/>
                  </a:schemeClr>
                </a:solidFill>
              </a:defRPr>
            </a:lvl8pPr>
            <a:lvl9pPr marL="2743064"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D924A0-71FC-43D7-925E-8E20826DCF22}"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42385873-A26B-42BB-9D84-2FBDB18210E0}" type="slidenum">
              <a:rPr lang="et-EE" altLang="en-US"/>
              <a:pPr>
                <a:defRPr/>
              </a:pPr>
              <a:t>‹#›</a:t>
            </a:fld>
            <a:endParaRPr lang="et-EE" altLang="en-US"/>
          </a:p>
        </p:txBody>
      </p:sp>
    </p:spTree>
    <p:extLst>
      <p:ext uri="{BB962C8B-B14F-4D97-AF65-F5344CB8AC3E}">
        <p14:creationId xmlns:p14="http://schemas.microsoft.com/office/powerpoint/2010/main" val="1919872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a:defRPr/>
            </a:pPr>
            <a:fld id="{95178A44-A3A7-49F5-B983-F776862A79D6}"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E9B16F1F-8352-4498-B05E-7E3AD6089945}" type="slidenum">
              <a:rPr lang="et-EE" altLang="en-US"/>
              <a:pPr>
                <a:defRPr/>
              </a:pPr>
              <a:t>‹#›</a:t>
            </a:fld>
            <a:endParaRPr lang="et-EE" altLang="en-US"/>
          </a:p>
        </p:txBody>
      </p:sp>
    </p:spTree>
    <p:extLst>
      <p:ext uri="{BB962C8B-B14F-4D97-AF65-F5344CB8AC3E}">
        <p14:creationId xmlns:p14="http://schemas.microsoft.com/office/powerpoint/2010/main" val="366913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a:defRPr/>
            </a:pPr>
            <a:fld id="{81638888-9310-4F73-A6F6-255BF3EB327B}" type="datetime5">
              <a:rPr lang="en-US" smtClean="0"/>
              <a:t>25-Oct-24</a:t>
            </a:fld>
            <a:endParaRPr lang="et-EE"/>
          </a:p>
        </p:txBody>
      </p:sp>
      <p:sp>
        <p:nvSpPr>
          <p:cNvPr id="8"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9" name="Slide Number Placeholder 5"/>
          <p:cNvSpPr>
            <a:spLocks noGrp="1"/>
          </p:cNvSpPr>
          <p:nvPr>
            <p:ph type="sldNum" sz="quarter" idx="12"/>
          </p:nvPr>
        </p:nvSpPr>
        <p:spPr/>
        <p:txBody>
          <a:bodyPr/>
          <a:lstStyle>
            <a:lvl1pPr>
              <a:defRPr/>
            </a:lvl1pPr>
          </a:lstStyle>
          <a:p>
            <a:pPr>
              <a:defRPr/>
            </a:pPr>
            <a:fld id="{380153AC-2761-4C32-AF68-569D3C3DB4D3}" type="slidenum">
              <a:rPr lang="et-EE" altLang="en-US"/>
              <a:pPr>
                <a:defRPr/>
              </a:pPr>
              <a:t>‹#›</a:t>
            </a:fld>
            <a:endParaRPr lang="et-EE" altLang="en-US"/>
          </a:p>
        </p:txBody>
      </p:sp>
    </p:spTree>
    <p:extLst>
      <p:ext uri="{BB962C8B-B14F-4D97-AF65-F5344CB8AC3E}">
        <p14:creationId xmlns:p14="http://schemas.microsoft.com/office/powerpoint/2010/main" val="92316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p:spPr>
        <p:txBody>
          <a:bodyPr/>
          <a:lstStyle/>
          <a:p>
            <a:r>
              <a:rPr lang="en-US"/>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25A47680-D853-45ED-9345-B9653B9B19F4}" type="datetime5">
              <a:rPr lang="en-US" smtClean="0"/>
              <a:t>25-Oct-24</a:t>
            </a:fld>
            <a:endParaRPr lang="et-EE"/>
          </a:p>
        </p:txBody>
      </p:sp>
      <p:sp>
        <p:nvSpPr>
          <p:cNvPr id="4"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5" name="Slide Number Placeholder 5"/>
          <p:cNvSpPr>
            <a:spLocks noGrp="1"/>
          </p:cNvSpPr>
          <p:nvPr>
            <p:ph type="sldNum" sz="quarter" idx="12"/>
          </p:nvPr>
        </p:nvSpPr>
        <p:spPr/>
        <p:txBody>
          <a:bodyPr/>
          <a:lstStyle>
            <a:lvl1pPr>
              <a:defRPr/>
            </a:lvl1pPr>
          </a:lstStyle>
          <a:p>
            <a:pPr>
              <a:defRPr/>
            </a:pPr>
            <a:fld id="{99800AAB-4224-4561-B5F9-30DCE63C1BAD}" type="slidenum">
              <a:rPr lang="et-EE" altLang="en-US"/>
              <a:pPr>
                <a:defRPr/>
              </a:pPr>
              <a:t>‹#›</a:t>
            </a:fld>
            <a:endParaRPr lang="et-EE" altLang="en-US"/>
          </a:p>
        </p:txBody>
      </p:sp>
    </p:spTree>
    <p:extLst>
      <p:ext uri="{BB962C8B-B14F-4D97-AF65-F5344CB8AC3E}">
        <p14:creationId xmlns:p14="http://schemas.microsoft.com/office/powerpoint/2010/main" val="187705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75D13-A941-4844-AA34-508FFA6DD3CE}" type="datetime5">
              <a:rPr lang="en-US" smtClean="0"/>
              <a:t>25-Oct-24</a:t>
            </a:fld>
            <a:endParaRPr lang="et-EE"/>
          </a:p>
        </p:txBody>
      </p:sp>
      <p:sp>
        <p:nvSpPr>
          <p:cNvPr id="3"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4" name="Slide Number Placeholder 5"/>
          <p:cNvSpPr>
            <a:spLocks noGrp="1"/>
          </p:cNvSpPr>
          <p:nvPr>
            <p:ph type="sldNum" sz="quarter" idx="12"/>
          </p:nvPr>
        </p:nvSpPr>
        <p:spPr/>
        <p:txBody>
          <a:bodyPr/>
          <a:lstStyle>
            <a:lvl1pPr>
              <a:defRPr/>
            </a:lvl1pPr>
          </a:lstStyle>
          <a:p>
            <a:pPr>
              <a:defRPr/>
            </a:pPr>
            <a:fld id="{07E63AEE-BCF5-45C6-8C9D-BE1D18D7B185}" type="slidenum">
              <a:rPr lang="et-EE" altLang="en-US"/>
              <a:pPr>
                <a:defRPr/>
              </a:pPr>
              <a:t>‹#›</a:t>
            </a:fld>
            <a:endParaRPr lang="et-EE" altLang="en-US"/>
          </a:p>
        </p:txBody>
      </p:sp>
    </p:spTree>
    <p:extLst>
      <p:ext uri="{BB962C8B-B14F-4D97-AF65-F5344CB8AC3E}">
        <p14:creationId xmlns:p14="http://schemas.microsoft.com/office/powerpoint/2010/main" val="15351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F119D68A-8B39-4DDB-8816-C87832638272}"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79DF18DF-1DF5-403A-8D32-D1CA8FC782D1}" type="slidenum">
              <a:rPr lang="et-EE" altLang="en-US"/>
              <a:pPr>
                <a:defRPr/>
              </a:pPr>
              <a:t>‹#›</a:t>
            </a:fld>
            <a:endParaRPr lang="et-EE" altLang="en-US"/>
          </a:p>
        </p:txBody>
      </p:sp>
    </p:spTree>
    <p:extLst>
      <p:ext uri="{BB962C8B-B14F-4D97-AF65-F5344CB8AC3E}">
        <p14:creationId xmlns:p14="http://schemas.microsoft.com/office/powerpoint/2010/main" val="2979513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t-EE"/>
          </a:p>
        </p:txBody>
      </p:sp>
      <p:sp>
        <p:nvSpPr>
          <p:cNvPr id="3" name="Content Placeholder 2"/>
          <p:cNvSpPr>
            <a:spLocks noGrp="1"/>
          </p:cNvSpPr>
          <p:nvPr>
            <p:ph idx="1"/>
          </p:nvPr>
        </p:nvSpPr>
        <p:spPr>
          <a:xfrm>
            <a:off x="3575050" y="20479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3515D6-7779-470A-BD39-172339B1B8F9}"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2ECB0C3E-1DA4-4A23-963F-71A34B904AC8}" type="slidenum">
              <a:rPr lang="et-EE" altLang="en-US"/>
              <a:pPr>
                <a:defRPr/>
              </a:pPr>
              <a:t>‹#›</a:t>
            </a:fld>
            <a:endParaRPr lang="et-EE" altLang="en-US"/>
          </a:p>
        </p:txBody>
      </p:sp>
    </p:spTree>
    <p:extLst>
      <p:ext uri="{BB962C8B-B14F-4D97-AF65-F5344CB8AC3E}">
        <p14:creationId xmlns:p14="http://schemas.microsoft.com/office/powerpoint/2010/main" val="52321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et-EE"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9181B1-99B0-4B3F-809E-82F3A01B628D}"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B27CBF1F-520D-4436-A28E-FFF799C3E9E7}" type="slidenum">
              <a:rPr lang="et-EE" altLang="en-US"/>
              <a:pPr>
                <a:defRPr/>
              </a:pPr>
              <a:t>‹#›</a:t>
            </a:fld>
            <a:endParaRPr lang="et-EE" altLang="en-US"/>
          </a:p>
        </p:txBody>
      </p:sp>
    </p:spTree>
    <p:extLst>
      <p:ext uri="{BB962C8B-B14F-4D97-AF65-F5344CB8AC3E}">
        <p14:creationId xmlns:p14="http://schemas.microsoft.com/office/powerpoint/2010/main" val="2682519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D76F1B3B-08BF-4DAC-8B92-CFE50DEA7466}"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AB9DC6D3-6F99-465C-8EC4-741F69947200}" type="slidenum">
              <a:rPr lang="et-EE" altLang="en-US"/>
              <a:pPr>
                <a:defRPr/>
              </a:pPr>
              <a:t>‹#›</a:t>
            </a:fld>
            <a:endParaRPr lang="et-EE" altLang="en-US"/>
          </a:p>
        </p:txBody>
      </p:sp>
    </p:spTree>
    <p:extLst>
      <p:ext uri="{BB962C8B-B14F-4D97-AF65-F5344CB8AC3E}">
        <p14:creationId xmlns:p14="http://schemas.microsoft.com/office/powerpoint/2010/main" val="2617591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0"/>
            <a:ext cx="2057400" cy="4388644"/>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0599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139800A2-C4B2-4E51-BB2F-C6A414DFB9ED}"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999027D5-1AC9-41C8-9DD1-46867AB5B1FC}" type="slidenum">
              <a:rPr lang="et-EE" altLang="en-US"/>
              <a:pPr>
                <a:defRPr/>
              </a:pPr>
              <a:t>‹#›</a:t>
            </a:fld>
            <a:endParaRPr lang="et-EE" altLang="en-US"/>
          </a:p>
        </p:txBody>
      </p:sp>
    </p:spTree>
    <p:extLst>
      <p:ext uri="{BB962C8B-B14F-4D97-AF65-F5344CB8AC3E}">
        <p14:creationId xmlns:p14="http://schemas.microsoft.com/office/powerpoint/2010/main" val="146964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84A8E296-C689-439A-A422-80329A128473}"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F6C225-558D-40FA-808D-32511CB18417}" type="slidenum">
              <a:rPr lang="et-EE" altLang="en-US"/>
              <a:pPr>
                <a:defRPr/>
              </a:pPr>
              <a:t>‹#›</a:t>
            </a:fld>
            <a:endParaRPr lang="et-EE" altLang="en-US"/>
          </a:p>
        </p:txBody>
      </p:sp>
    </p:spTree>
    <p:extLst>
      <p:ext uri="{BB962C8B-B14F-4D97-AF65-F5344CB8AC3E}">
        <p14:creationId xmlns:p14="http://schemas.microsoft.com/office/powerpoint/2010/main" val="76796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694A720C-1C63-4E0D-8B87-B9BA3ABC7FAF}"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54D2BB-2291-47FF-A018-A8C1C6A94561}" type="slidenum">
              <a:rPr lang="et-EE" altLang="en-US"/>
              <a:pPr>
                <a:defRPr/>
              </a:pPr>
              <a:t>‹#›</a:t>
            </a:fld>
            <a:endParaRPr lang="et-EE" altLang="en-US"/>
          </a:p>
        </p:txBody>
      </p:sp>
    </p:spTree>
    <p:extLst>
      <p:ext uri="{BB962C8B-B14F-4D97-AF65-F5344CB8AC3E}">
        <p14:creationId xmlns:p14="http://schemas.microsoft.com/office/powerpoint/2010/main" val="331237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7"/>
            <a:ext cx="7772400" cy="1021556"/>
          </a:xfrm>
        </p:spPr>
        <p:txBody>
          <a:bodyPr anchor="t"/>
          <a:lstStyle>
            <a:lvl1pPr algn="l">
              <a:defRPr sz="3000" b="1" cap="all"/>
            </a:lvl1pPr>
          </a:lstStyle>
          <a:p>
            <a:r>
              <a:rPr lang="en-US"/>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4" indent="0">
              <a:buNone/>
              <a:defRPr sz="1400">
                <a:solidFill>
                  <a:schemeClr val="tx1">
                    <a:tint val="75000"/>
                  </a:schemeClr>
                </a:solidFill>
              </a:defRPr>
            </a:lvl2pPr>
            <a:lvl3pPr marL="685766" indent="0">
              <a:buNone/>
              <a:defRPr sz="1200">
                <a:solidFill>
                  <a:schemeClr val="tx1">
                    <a:tint val="75000"/>
                  </a:schemeClr>
                </a:solidFill>
              </a:defRPr>
            </a:lvl3pPr>
            <a:lvl4pPr marL="1028649" indent="0">
              <a:buNone/>
              <a:defRPr sz="1100">
                <a:solidFill>
                  <a:schemeClr val="tx1">
                    <a:tint val="75000"/>
                  </a:schemeClr>
                </a:solidFill>
              </a:defRPr>
            </a:lvl4pPr>
            <a:lvl5pPr marL="1371532" indent="0">
              <a:buNone/>
              <a:defRPr sz="1100">
                <a:solidFill>
                  <a:schemeClr val="tx1">
                    <a:tint val="75000"/>
                  </a:schemeClr>
                </a:solidFill>
              </a:defRPr>
            </a:lvl5pPr>
            <a:lvl6pPr marL="1714415" indent="0">
              <a:buNone/>
              <a:defRPr sz="1100">
                <a:solidFill>
                  <a:schemeClr val="tx1">
                    <a:tint val="75000"/>
                  </a:schemeClr>
                </a:solidFill>
              </a:defRPr>
            </a:lvl6pPr>
            <a:lvl7pPr marL="2057297" indent="0">
              <a:buNone/>
              <a:defRPr sz="1100">
                <a:solidFill>
                  <a:schemeClr val="tx1">
                    <a:tint val="75000"/>
                  </a:schemeClr>
                </a:solidFill>
              </a:defRPr>
            </a:lvl7pPr>
            <a:lvl8pPr marL="2400180" indent="0">
              <a:buNone/>
              <a:defRPr sz="1100">
                <a:solidFill>
                  <a:schemeClr val="tx1">
                    <a:tint val="75000"/>
                  </a:schemeClr>
                </a:solidFill>
              </a:defRPr>
            </a:lvl8pPr>
            <a:lvl9pPr marL="2743064"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D924A0-71FC-43D7-925E-8E20826DCF22}"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385873-A26B-42BB-9D84-2FBDB18210E0}" type="slidenum">
              <a:rPr lang="et-EE" altLang="en-US"/>
              <a:pPr>
                <a:defRPr/>
              </a:pPr>
              <a:t>‹#›</a:t>
            </a:fld>
            <a:endParaRPr lang="et-EE" altLang="en-US"/>
          </a:p>
        </p:txBody>
      </p:sp>
    </p:spTree>
    <p:extLst>
      <p:ext uri="{BB962C8B-B14F-4D97-AF65-F5344CB8AC3E}">
        <p14:creationId xmlns:p14="http://schemas.microsoft.com/office/powerpoint/2010/main" val="139718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a:defRPr/>
            </a:pPr>
            <a:fld id="{95178A44-A3A7-49F5-B983-F776862A79D6}" type="datetime5">
              <a:rPr lang="en-US" smtClean="0">
                <a:solidFill>
                  <a:prstClr val="black">
                    <a:tint val="75000"/>
                  </a:prstClr>
                </a:solidFill>
              </a:rPr>
              <a:pPr>
                <a:defRPr/>
              </a:pPr>
              <a:t>25-Oct-24</a:t>
            </a:fld>
            <a:endParaRPr lang="et-E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B16F1F-8352-4498-B05E-7E3AD6089945}" type="slidenum">
              <a:rPr lang="et-EE" altLang="en-US"/>
              <a:pPr>
                <a:defRPr/>
              </a:pPr>
              <a:t>‹#›</a:t>
            </a:fld>
            <a:endParaRPr lang="et-EE" altLang="en-US"/>
          </a:p>
        </p:txBody>
      </p:sp>
    </p:spTree>
    <p:extLst>
      <p:ext uri="{BB962C8B-B14F-4D97-AF65-F5344CB8AC3E}">
        <p14:creationId xmlns:p14="http://schemas.microsoft.com/office/powerpoint/2010/main" val="307010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a:defRPr/>
            </a:pPr>
            <a:fld id="{81638888-9310-4F73-A6F6-255BF3EB327B}" type="datetime5">
              <a:rPr lang="en-US" smtClean="0">
                <a:solidFill>
                  <a:prstClr val="black">
                    <a:tint val="75000"/>
                  </a:prstClr>
                </a:solidFill>
              </a:rPr>
              <a:pPr>
                <a:defRPr/>
              </a:pPr>
              <a:t>25-Oct-24</a:t>
            </a:fld>
            <a:endParaRPr lang="et-E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0153AC-2761-4C32-AF68-569D3C3DB4D3}" type="slidenum">
              <a:rPr lang="et-EE" altLang="en-US"/>
              <a:pPr>
                <a:defRPr/>
              </a:pPr>
              <a:t>‹#›</a:t>
            </a:fld>
            <a:endParaRPr lang="et-EE" altLang="en-US"/>
          </a:p>
        </p:txBody>
      </p:sp>
    </p:spTree>
    <p:extLst>
      <p:ext uri="{BB962C8B-B14F-4D97-AF65-F5344CB8AC3E}">
        <p14:creationId xmlns:p14="http://schemas.microsoft.com/office/powerpoint/2010/main" val="3340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p:spPr>
        <p:txBody>
          <a:bodyPr/>
          <a:lstStyle/>
          <a:p>
            <a:r>
              <a:rPr lang="en-US"/>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25A47680-D853-45ED-9345-B9653B9B19F4}" type="datetime5">
              <a:rPr lang="en-US" smtClean="0">
                <a:solidFill>
                  <a:prstClr val="black">
                    <a:tint val="75000"/>
                  </a:prstClr>
                </a:solidFill>
              </a:rPr>
              <a:pPr>
                <a:defRPr/>
              </a:pPr>
              <a:t>25-Oct-24</a:t>
            </a:fld>
            <a:endParaRPr lang="et-E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800AAB-4224-4561-B5F9-30DCE63C1BAD}" type="slidenum">
              <a:rPr lang="et-EE" altLang="en-US"/>
              <a:pPr>
                <a:defRPr/>
              </a:pPr>
              <a:t>‹#›</a:t>
            </a:fld>
            <a:endParaRPr lang="et-EE" altLang="en-US"/>
          </a:p>
        </p:txBody>
      </p:sp>
    </p:spTree>
    <p:extLst>
      <p:ext uri="{BB962C8B-B14F-4D97-AF65-F5344CB8AC3E}">
        <p14:creationId xmlns:p14="http://schemas.microsoft.com/office/powerpoint/2010/main" val="250714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7"/>
            <a:ext cx="7772400" cy="1021556"/>
          </a:xfrm>
        </p:spPr>
        <p:txBody>
          <a:bodyPr anchor="t"/>
          <a:lstStyle>
            <a:lvl1pPr algn="l">
              <a:defRPr sz="3000" b="1" cap="all"/>
            </a:lvl1pPr>
          </a:lstStyle>
          <a:p>
            <a:r>
              <a:rPr lang="en-US"/>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4" indent="0">
              <a:buNone/>
              <a:defRPr sz="1400">
                <a:solidFill>
                  <a:schemeClr val="tx1">
                    <a:tint val="75000"/>
                  </a:schemeClr>
                </a:solidFill>
              </a:defRPr>
            </a:lvl2pPr>
            <a:lvl3pPr marL="685766" indent="0">
              <a:buNone/>
              <a:defRPr sz="1200">
                <a:solidFill>
                  <a:schemeClr val="tx1">
                    <a:tint val="75000"/>
                  </a:schemeClr>
                </a:solidFill>
              </a:defRPr>
            </a:lvl3pPr>
            <a:lvl4pPr marL="1028649" indent="0">
              <a:buNone/>
              <a:defRPr sz="1100">
                <a:solidFill>
                  <a:schemeClr val="tx1">
                    <a:tint val="75000"/>
                  </a:schemeClr>
                </a:solidFill>
              </a:defRPr>
            </a:lvl4pPr>
            <a:lvl5pPr marL="1371532" indent="0">
              <a:buNone/>
              <a:defRPr sz="1100">
                <a:solidFill>
                  <a:schemeClr val="tx1">
                    <a:tint val="75000"/>
                  </a:schemeClr>
                </a:solidFill>
              </a:defRPr>
            </a:lvl5pPr>
            <a:lvl6pPr marL="1714415" indent="0">
              <a:buNone/>
              <a:defRPr sz="1100">
                <a:solidFill>
                  <a:schemeClr val="tx1">
                    <a:tint val="75000"/>
                  </a:schemeClr>
                </a:solidFill>
              </a:defRPr>
            </a:lvl6pPr>
            <a:lvl7pPr marL="2057297" indent="0">
              <a:buNone/>
              <a:defRPr sz="1100">
                <a:solidFill>
                  <a:schemeClr val="tx1">
                    <a:tint val="75000"/>
                  </a:schemeClr>
                </a:solidFill>
              </a:defRPr>
            </a:lvl7pPr>
            <a:lvl8pPr marL="2400180" indent="0">
              <a:buNone/>
              <a:defRPr sz="1100">
                <a:solidFill>
                  <a:schemeClr val="tx1">
                    <a:tint val="75000"/>
                  </a:schemeClr>
                </a:solidFill>
              </a:defRPr>
            </a:lvl8pPr>
            <a:lvl9pPr marL="2743064"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949A37-C33D-4C4C-8B35-A5CAD606FAC8}" type="datetime5">
              <a:rPr lang="en-US" smtClean="0"/>
              <a:t>25-Oct-24</a:t>
            </a:fld>
            <a:endParaRPr lang="et-EE"/>
          </a:p>
        </p:txBody>
      </p:sp>
      <p:sp>
        <p:nvSpPr>
          <p:cNvPr id="5"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6" name="Slide Number Placeholder 5"/>
          <p:cNvSpPr>
            <a:spLocks noGrp="1"/>
          </p:cNvSpPr>
          <p:nvPr>
            <p:ph type="sldNum" sz="quarter" idx="12"/>
          </p:nvPr>
        </p:nvSpPr>
        <p:spPr/>
        <p:txBody>
          <a:bodyPr/>
          <a:lstStyle>
            <a:lvl1pPr>
              <a:defRPr/>
            </a:lvl1pPr>
          </a:lstStyle>
          <a:p>
            <a:pPr>
              <a:defRPr/>
            </a:pPr>
            <a:fld id="{6B3A70E5-F6FD-4F47-AF07-8F112CBB853E}" type="slidenum">
              <a:rPr lang="et-EE" altLang="en-US"/>
              <a:pPr>
                <a:defRPr/>
              </a:pPr>
              <a:t>‹#›</a:t>
            </a:fld>
            <a:endParaRPr lang="et-EE" altLang="en-US"/>
          </a:p>
        </p:txBody>
      </p:sp>
    </p:spTree>
    <p:extLst>
      <p:ext uri="{BB962C8B-B14F-4D97-AF65-F5344CB8AC3E}">
        <p14:creationId xmlns:p14="http://schemas.microsoft.com/office/powerpoint/2010/main" val="394612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75D13-A941-4844-AA34-508FFA6DD3CE}" type="datetime5">
              <a:rPr lang="en-US" smtClean="0">
                <a:solidFill>
                  <a:prstClr val="black">
                    <a:tint val="75000"/>
                  </a:prstClr>
                </a:solidFill>
              </a:rPr>
              <a:pPr>
                <a:defRPr/>
              </a:pPr>
              <a:t>25-Oct-24</a:t>
            </a:fld>
            <a:endParaRPr lang="et-E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7E63AEE-BCF5-45C6-8C9D-BE1D18D7B185}" type="slidenum">
              <a:rPr lang="et-EE" altLang="en-US"/>
              <a:pPr>
                <a:defRPr/>
              </a:pPr>
              <a:t>‹#›</a:t>
            </a:fld>
            <a:endParaRPr lang="et-EE" altLang="en-US"/>
          </a:p>
        </p:txBody>
      </p:sp>
    </p:spTree>
    <p:extLst>
      <p:ext uri="{BB962C8B-B14F-4D97-AF65-F5344CB8AC3E}">
        <p14:creationId xmlns:p14="http://schemas.microsoft.com/office/powerpoint/2010/main" val="3933675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t-EE"/>
          </a:p>
        </p:txBody>
      </p:sp>
      <p:sp>
        <p:nvSpPr>
          <p:cNvPr id="3" name="Content Placeholder 2"/>
          <p:cNvSpPr>
            <a:spLocks noGrp="1"/>
          </p:cNvSpPr>
          <p:nvPr>
            <p:ph idx="1"/>
          </p:nvPr>
        </p:nvSpPr>
        <p:spPr>
          <a:xfrm>
            <a:off x="3575050" y="20479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3515D6-7779-470A-BD39-172339B1B8F9}" type="datetime5">
              <a:rPr lang="en-US" smtClean="0">
                <a:solidFill>
                  <a:prstClr val="black">
                    <a:tint val="75000"/>
                  </a:prstClr>
                </a:solidFill>
              </a:rPr>
              <a:pPr>
                <a:defRPr/>
              </a:pPr>
              <a:t>25-Oct-24</a:t>
            </a:fld>
            <a:endParaRPr lang="et-E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CB0C3E-1DA4-4A23-963F-71A34B904AC8}" type="slidenum">
              <a:rPr lang="et-EE" altLang="en-US"/>
              <a:pPr>
                <a:defRPr/>
              </a:pPr>
              <a:t>‹#›</a:t>
            </a:fld>
            <a:endParaRPr lang="et-EE" altLang="en-US"/>
          </a:p>
        </p:txBody>
      </p:sp>
    </p:spTree>
    <p:extLst>
      <p:ext uri="{BB962C8B-B14F-4D97-AF65-F5344CB8AC3E}">
        <p14:creationId xmlns:p14="http://schemas.microsoft.com/office/powerpoint/2010/main" val="134074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et-EE"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9181B1-99B0-4B3F-809E-82F3A01B628D}" type="datetime5">
              <a:rPr lang="en-US" smtClean="0">
                <a:solidFill>
                  <a:prstClr val="black">
                    <a:tint val="75000"/>
                  </a:prstClr>
                </a:solidFill>
              </a:rPr>
              <a:pPr>
                <a:defRPr/>
              </a:pPr>
              <a:t>25-Oct-24</a:t>
            </a:fld>
            <a:endParaRPr lang="et-E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CBF1F-520D-4436-A28E-FFF799C3E9E7}" type="slidenum">
              <a:rPr lang="et-EE" altLang="en-US"/>
              <a:pPr>
                <a:defRPr/>
              </a:pPr>
              <a:t>‹#›</a:t>
            </a:fld>
            <a:endParaRPr lang="et-EE" altLang="en-US"/>
          </a:p>
        </p:txBody>
      </p:sp>
    </p:spTree>
    <p:extLst>
      <p:ext uri="{BB962C8B-B14F-4D97-AF65-F5344CB8AC3E}">
        <p14:creationId xmlns:p14="http://schemas.microsoft.com/office/powerpoint/2010/main" val="2569050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D76F1B3B-08BF-4DAC-8B92-CFE50DEA7466}"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9DC6D3-6F99-465C-8EC4-741F69947200}" type="slidenum">
              <a:rPr lang="et-EE" altLang="en-US"/>
              <a:pPr>
                <a:defRPr/>
              </a:pPr>
              <a:t>‹#›</a:t>
            </a:fld>
            <a:endParaRPr lang="et-EE" altLang="en-US"/>
          </a:p>
        </p:txBody>
      </p:sp>
    </p:spTree>
    <p:extLst>
      <p:ext uri="{BB962C8B-B14F-4D97-AF65-F5344CB8AC3E}">
        <p14:creationId xmlns:p14="http://schemas.microsoft.com/office/powerpoint/2010/main" val="77412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0"/>
            <a:ext cx="2057400" cy="4388644"/>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0599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139800A2-C4B2-4E51-BB2F-C6A414DFB9ED}"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027D5-1AC9-41C8-9DD1-46867AB5B1FC}" type="slidenum">
              <a:rPr lang="et-EE" altLang="en-US"/>
              <a:pPr>
                <a:defRPr/>
              </a:pPr>
              <a:t>‹#›</a:t>
            </a:fld>
            <a:endParaRPr lang="et-EE" altLang="en-US"/>
          </a:p>
        </p:txBody>
      </p:sp>
    </p:spTree>
    <p:extLst>
      <p:ext uri="{BB962C8B-B14F-4D97-AF65-F5344CB8AC3E}">
        <p14:creationId xmlns:p14="http://schemas.microsoft.com/office/powerpoint/2010/main" val="3177765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1721" y="54020"/>
            <a:ext cx="5900192" cy="735545"/>
          </a:xfrm>
          <a:prstGeom prst="rect">
            <a:avLst/>
          </a:prstGeom>
        </p:spPr>
        <p:txBody>
          <a:bodyPr/>
          <a:lstStyle/>
          <a:p>
            <a:r>
              <a:rPr lang="en-US" dirty="0"/>
              <a:t>Click to edit Master title style</a:t>
            </a:r>
            <a:endParaRPr lang="et-EE"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372D1E8-FE34-4BA6-A829-79AEE6B4C87E}"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1585D329-3A56-4A81-B080-0BE076955854}"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79222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idx="1"/>
          </p:nvPr>
        </p:nvSpPr>
        <p:spPr>
          <a:xfrm>
            <a:off x="457200" y="1200155"/>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119D68A-8B39-4DDB-8816-C87832638272}"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9DF18DF-1DF5-403A-8D32-D1CA8FC782D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34322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a:prstGeom prst="rect">
            <a:avLst/>
          </a:prstGeom>
        </p:spPr>
        <p:txBody>
          <a:bodyPr anchor="t"/>
          <a:lstStyle>
            <a:lvl1pPr algn="l">
              <a:defRPr sz="3000" b="1" cap="all"/>
            </a:lvl1pPr>
          </a:lstStyle>
          <a:p>
            <a:r>
              <a:rPr lang="en-US"/>
              <a:t>Click to edit Master title style</a:t>
            </a:r>
            <a:endParaRPr lang="et-EE"/>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75" indent="0">
              <a:buNone/>
              <a:defRPr sz="1400">
                <a:solidFill>
                  <a:schemeClr val="tx1">
                    <a:tint val="75000"/>
                  </a:schemeClr>
                </a:solidFill>
              </a:defRPr>
            </a:lvl2pPr>
            <a:lvl3pPr marL="685749" indent="0">
              <a:buNone/>
              <a:defRPr sz="1200">
                <a:solidFill>
                  <a:schemeClr val="tx1">
                    <a:tint val="75000"/>
                  </a:schemeClr>
                </a:solidFill>
              </a:defRPr>
            </a:lvl3pPr>
            <a:lvl4pPr marL="1028624" indent="0">
              <a:buNone/>
              <a:defRPr sz="1100">
                <a:solidFill>
                  <a:schemeClr val="tx1">
                    <a:tint val="75000"/>
                  </a:schemeClr>
                </a:solidFill>
              </a:defRPr>
            </a:lvl4pPr>
            <a:lvl5pPr marL="1371498" indent="0">
              <a:buNone/>
              <a:defRPr sz="1100">
                <a:solidFill>
                  <a:schemeClr val="tx1">
                    <a:tint val="75000"/>
                  </a:schemeClr>
                </a:solidFill>
              </a:defRPr>
            </a:lvl5pPr>
            <a:lvl6pPr marL="1714373" indent="0">
              <a:buNone/>
              <a:defRPr sz="1100">
                <a:solidFill>
                  <a:schemeClr val="tx1">
                    <a:tint val="75000"/>
                  </a:schemeClr>
                </a:solidFill>
              </a:defRPr>
            </a:lvl6pPr>
            <a:lvl7pPr marL="2057246" indent="0">
              <a:buNone/>
              <a:defRPr sz="1100">
                <a:solidFill>
                  <a:schemeClr val="tx1">
                    <a:tint val="75000"/>
                  </a:schemeClr>
                </a:solidFill>
              </a:defRPr>
            </a:lvl7pPr>
            <a:lvl8pPr marL="2400120" indent="0">
              <a:buNone/>
              <a:defRPr sz="1100">
                <a:solidFill>
                  <a:schemeClr val="tx1">
                    <a:tint val="75000"/>
                  </a:schemeClr>
                </a:solidFill>
              </a:defRPr>
            </a:lvl8pPr>
            <a:lvl9pPr marL="2742995"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0E949A37-C33D-4C4C-8B35-A5CAD606FAC8}"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6B3A70E5-F6FD-4F47-AF07-8F112CBB853E}"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66621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sz="half" idx="1"/>
          </p:nvPr>
        </p:nvSpPr>
        <p:spPr>
          <a:xfrm>
            <a:off x="457200" y="1200155"/>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200155"/>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44C0693-D2F8-4454-BE44-7AD14BA68FE9}"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0548AD41-BF0D-4A6F-922C-825628AFC6BF}"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86749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34" y="1151335"/>
            <a:ext cx="4041775" cy="479822"/>
          </a:xfrm>
          <a:prstGeom prst="rect">
            <a:avLst/>
          </a:prstGeo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60F64D2-F778-41C7-A3F4-093166910850}"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029E0255-3C81-4714-A10F-539B987F85CD}"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7733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a:defRPr/>
            </a:pPr>
            <a:fld id="{D44C0693-D2F8-4454-BE44-7AD14BA68FE9}"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0548AD41-BF0D-4A6F-922C-825628AFC6BF}" type="slidenum">
              <a:rPr lang="et-EE" altLang="en-US"/>
              <a:pPr>
                <a:defRPr/>
              </a:pPr>
              <a:t>‹#›</a:t>
            </a:fld>
            <a:endParaRPr lang="et-EE" altLang="en-US"/>
          </a:p>
        </p:txBody>
      </p:sp>
    </p:spTree>
    <p:extLst>
      <p:ext uri="{BB962C8B-B14F-4D97-AF65-F5344CB8AC3E}">
        <p14:creationId xmlns:p14="http://schemas.microsoft.com/office/powerpoint/2010/main" val="273655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8353" y="179746"/>
            <a:ext cx="7518448" cy="609807"/>
          </a:xfrm>
          <a:prstGeom prst="rect">
            <a:avLst/>
          </a:prstGeom>
        </p:spPr>
        <p:txBody>
          <a:bodyPr/>
          <a:lstStyle/>
          <a:p>
            <a:r>
              <a:rPr lang="en-US" dirty="0"/>
              <a:t>Click to edit Master title style</a:t>
            </a:r>
            <a:endParaRPr lang="et-EE" dirty="0"/>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6BE9D4F-A7EE-4092-B01C-7D77276860D7}"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5E8C119-57BB-4B74-886B-0344CC27B6E6}"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0806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168353" y="179746"/>
            <a:ext cx="7518448" cy="609807"/>
          </a:xfrm>
          <a:prstGeom prst="rect">
            <a:avLst/>
          </a:prstGeom>
        </p:spPr>
        <p:txBody>
          <a:bodyPr/>
          <a:lstStyle/>
          <a:p>
            <a:r>
              <a:rPr lang="en-US" dirty="0"/>
              <a:t>Click to edit Master title style</a:t>
            </a:r>
            <a:endParaRPr lang="et-EE" dirty="0"/>
          </a:p>
        </p:txBody>
      </p:sp>
      <p:sp>
        <p:nvSpPr>
          <p:cNvPr id="8" name="Picture Placeholder 7"/>
          <p:cNvSpPr>
            <a:spLocks noGrp="1"/>
          </p:cNvSpPr>
          <p:nvPr>
            <p:ph type="pic" sz="quarter" idx="13"/>
          </p:nvPr>
        </p:nvSpPr>
        <p:spPr>
          <a:xfrm>
            <a:off x="114308" y="179746"/>
            <a:ext cx="1054051" cy="618123"/>
          </a:xfrm>
          <a:prstGeom prst="rect">
            <a:avLst/>
          </a:prstGeom>
        </p:spPr>
        <p:txBody>
          <a:bodyPr/>
          <a:lstStyle/>
          <a:p>
            <a:pPr lvl="0"/>
            <a:endParaRPr lang="en-GB" noProof="0"/>
          </a:p>
        </p:txBody>
      </p:sp>
      <p:sp>
        <p:nvSpPr>
          <p:cNvPr id="4" name="Date Placeholder 3"/>
          <p:cNvSpPr>
            <a:spLocks noGrp="1"/>
          </p:cNvSpPr>
          <p:nvPr>
            <p:ph type="dt" sz="half" idx="14"/>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C5C4FB9-4472-4064-A5CD-7BA8250E913C}"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68677C2B-7569-4065-9E16-C1E470B9314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08514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1500" b="1"/>
            </a:lvl1pPr>
          </a:lstStyle>
          <a:p>
            <a:r>
              <a:rPr lang="en-US"/>
              <a:t>Click to edit Master title style</a:t>
            </a:r>
            <a:endParaRPr lang="et-EE"/>
          </a:p>
        </p:txBody>
      </p:sp>
      <p:sp>
        <p:nvSpPr>
          <p:cNvPr id="3" name="Content Placeholder 2"/>
          <p:cNvSpPr>
            <a:spLocks noGrp="1"/>
          </p:cNvSpPr>
          <p:nvPr>
            <p:ph idx="1"/>
          </p:nvPr>
        </p:nvSpPr>
        <p:spPr>
          <a:xfrm>
            <a:off x="3575050" y="20480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2" y="1076328"/>
            <a:ext cx="3008313" cy="3518297"/>
          </a:xfrm>
          <a:prstGeom prst="rect">
            <a:avLst/>
          </a:prstGeo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EBEB738-9EE6-45C5-8428-2E54070CB0DF}"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F9780919-BAAA-4D8A-9046-2E6E74C497B3}"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17539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endParaRPr lang="et-EE"/>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et-EE" noProof="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856A278D-3CEE-4B04-9F90-AD5F9CB5C065}"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80728403-8CD1-4C43-9F87-B0ECEAFEED88}"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57078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Vertical Text Placeholder 2"/>
          <p:cNvSpPr>
            <a:spLocks noGrp="1"/>
          </p:cNvSpPr>
          <p:nvPr>
            <p:ph type="body" orient="vert" idx="1"/>
          </p:nvPr>
        </p:nvSpPr>
        <p:spPr>
          <a:xfrm>
            <a:off x="457200" y="1200155"/>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28680A0-2A6A-42F4-B2E3-F906C736D34C}"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0A694A1-6177-42FF-BECE-3E20306D38C8}"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97361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1"/>
            <a:ext cx="2057400" cy="4388644"/>
          </a:xfrm>
          <a:prstGeom prst="rect">
            <a:avLst/>
          </a:prstGeo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05991"/>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B435ED8-1BA5-454E-BAF7-DE3117053981}"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A829C0EE-05BC-4C16-A662-B4E513A2F08C}"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838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idx="1"/>
          </p:nvPr>
        </p:nvSpPr>
        <p:spPr>
          <a:xfrm>
            <a:off x="457200" y="1200155"/>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fld id="{DF1F9060-4C93-43EB-9B53-BFFB1EDA0D09}" type="datetime1">
              <a:rPr kumimoji="0" lang="et-E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24.10.2025</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marL="0" marR="0" lvl="0" indent="0" algn="r" defTabSz="685783" rtl="0" eaLnBrk="1" fontAlgn="base" latinLnBrk="0" hangingPunct="1">
              <a:lnSpc>
                <a:spcPct val="100000"/>
              </a:lnSpc>
              <a:spcBef>
                <a:spcPct val="0"/>
              </a:spcBef>
              <a:spcAft>
                <a:spcPct val="0"/>
              </a:spcAft>
              <a:buClrTx/>
              <a:buSzTx/>
              <a:buFontTx/>
              <a:buNone/>
              <a:tabLst/>
              <a:defRPr/>
            </a:pPr>
            <a:fld id="{79DF18DF-1DF5-403A-8D32-D1CA8FC782D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685783"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
        <p:nvSpPr>
          <p:cNvPr id="8" name="Picture Placeholder 7"/>
          <p:cNvSpPr>
            <a:spLocks noGrp="1"/>
          </p:cNvSpPr>
          <p:nvPr>
            <p:ph type="pic" sz="quarter" idx="13"/>
          </p:nvPr>
        </p:nvSpPr>
        <p:spPr>
          <a:xfrm>
            <a:off x="457200" y="998883"/>
            <a:ext cx="8229600" cy="4144618"/>
          </a:xfrm>
          <a:prstGeom prst="rect">
            <a:avLst/>
          </a:prstGeom>
        </p:spPr>
        <p:txBody>
          <a:bodyPr/>
          <a:lstStyle/>
          <a:p>
            <a:endParaRPr lang="vi-VN"/>
          </a:p>
        </p:txBody>
      </p:sp>
    </p:spTree>
    <p:extLst>
      <p:ext uri="{BB962C8B-B14F-4D97-AF65-F5344CB8AC3E}">
        <p14:creationId xmlns:p14="http://schemas.microsoft.com/office/powerpoint/2010/main" val="363688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348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1721" y="54020"/>
            <a:ext cx="5900192" cy="735545"/>
          </a:xfrm>
          <a:prstGeom prst="rect">
            <a:avLst/>
          </a:prstGeom>
        </p:spPr>
        <p:txBody>
          <a:bodyPr/>
          <a:lstStyle/>
          <a:p>
            <a:r>
              <a:rPr lang="en-US" dirty="0"/>
              <a:t>Click to edit Master title style</a:t>
            </a:r>
            <a:endParaRPr lang="et-EE"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372D1E8-FE34-4BA6-A829-79AEE6B4C87E}"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1585D329-3A56-4A81-B080-0BE076955854}"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03265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idx="1"/>
          </p:nvPr>
        </p:nvSpPr>
        <p:spPr>
          <a:xfrm>
            <a:off x="457200" y="1200155"/>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119D68A-8B39-4DDB-8816-C87832638272}"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9DF18DF-1DF5-403A-8D32-D1CA8FC782D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5290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a:defRPr/>
            </a:pPr>
            <a:fld id="{D60F64D2-F778-41C7-A3F4-093166910850}" type="datetime5">
              <a:rPr lang="en-US" smtClean="0"/>
              <a:t>25-Oct-24</a:t>
            </a:fld>
            <a:endParaRPr lang="et-EE"/>
          </a:p>
        </p:txBody>
      </p:sp>
      <p:sp>
        <p:nvSpPr>
          <p:cNvPr id="8"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9" name="Slide Number Placeholder 5"/>
          <p:cNvSpPr>
            <a:spLocks noGrp="1"/>
          </p:cNvSpPr>
          <p:nvPr>
            <p:ph type="sldNum" sz="quarter" idx="12"/>
          </p:nvPr>
        </p:nvSpPr>
        <p:spPr/>
        <p:txBody>
          <a:bodyPr/>
          <a:lstStyle>
            <a:lvl1pPr>
              <a:defRPr/>
            </a:lvl1pPr>
          </a:lstStyle>
          <a:p>
            <a:pPr>
              <a:defRPr/>
            </a:pPr>
            <a:fld id="{029E0255-3C81-4714-A10F-539B987F85CD}" type="slidenum">
              <a:rPr lang="et-EE" altLang="en-US"/>
              <a:pPr>
                <a:defRPr/>
              </a:pPr>
              <a:t>‹#›</a:t>
            </a:fld>
            <a:endParaRPr lang="et-EE" altLang="en-US"/>
          </a:p>
        </p:txBody>
      </p:sp>
    </p:spTree>
    <p:extLst>
      <p:ext uri="{BB962C8B-B14F-4D97-AF65-F5344CB8AC3E}">
        <p14:creationId xmlns:p14="http://schemas.microsoft.com/office/powerpoint/2010/main" val="2391106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a:prstGeom prst="rect">
            <a:avLst/>
          </a:prstGeom>
        </p:spPr>
        <p:txBody>
          <a:bodyPr anchor="t"/>
          <a:lstStyle>
            <a:lvl1pPr algn="l">
              <a:defRPr sz="3000" b="1" cap="all"/>
            </a:lvl1pPr>
          </a:lstStyle>
          <a:p>
            <a:r>
              <a:rPr lang="en-US"/>
              <a:t>Click to edit Master title style</a:t>
            </a:r>
            <a:endParaRPr lang="et-EE"/>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75" indent="0">
              <a:buNone/>
              <a:defRPr sz="1400">
                <a:solidFill>
                  <a:schemeClr val="tx1">
                    <a:tint val="75000"/>
                  </a:schemeClr>
                </a:solidFill>
              </a:defRPr>
            </a:lvl2pPr>
            <a:lvl3pPr marL="685749" indent="0">
              <a:buNone/>
              <a:defRPr sz="1200">
                <a:solidFill>
                  <a:schemeClr val="tx1">
                    <a:tint val="75000"/>
                  </a:schemeClr>
                </a:solidFill>
              </a:defRPr>
            </a:lvl3pPr>
            <a:lvl4pPr marL="1028624" indent="0">
              <a:buNone/>
              <a:defRPr sz="1100">
                <a:solidFill>
                  <a:schemeClr val="tx1">
                    <a:tint val="75000"/>
                  </a:schemeClr>
                </a:solidFill>
              </a:defRPr>
            </a:lvl4pPr>
            <a:lvl5pPr marL="1371498" indent="0">
              <a:buNone/>
              <a:defRPr sz="1100">
                <a:solidFill>
                  <a:schemeClr val="tx1">
                    <a:tint val="75000"/>
                  </a:schemeClr>
                </a:solidFill>
              </a:defRPr>
            </a:lvl5pPr>
            <a:lvl6pPr marL="1714373" indent="0">
              <a:buNone/>
              <a:defRPr sz="1100">
                <a:solidFill>
                  <a:schemeClr val="tx1">
                    <a:tint val="75000"/>
                  </a:schemeClr>
                </a:solidFill>
              </a:defRPr>
            </a:lvl6pPr>
            <a:lvl7pPr marL="2057246" indent="0">
              <a:buNone/>
              <a:defRPr sz="1100">
                <a:solidFill>
                  <a:schemeClr val="tx1">
                    <a:tint val="75000"/>
                  </a:schemeClr>
                </a:solidFill>
              </a:defRPr>
            </a:lvl7pPr>
            <a:lvl8pPr marL="2400120" indent="0">
              <a:buNone/>
              <a:defRPr sz="1100">
                <a:solidFill>
                  <a:schemeClr val="tx1">
                    <a:tint val="75000"/>
                  </a:schemeClr>
                </a:solidFill>
              </a:defRPr>
            </a:lvl8pPr>
            <a:lvl9pPr marL="2742995"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0E949A37-C33D-4C4C-8B35-A5CAD606FAC8}"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6B3A70E5-F6FD-4F47-AF07-8F112CBB853E}"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19418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sz="half" idx="1"/>
          </p:nvPr>
        </p:nvSpPr>
        <p:spPr>
          <a:xfrm>
            <a:off x="457200" y="1200155"/>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200155"/>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44C0693-D2F8-4454-BE44-7AD14BA68FE9}"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0548AD41-BF0D-4A6F-922C-825628AFC6BF}"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91234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34" y="1151335"/>
            <a:ext cx="4041775" cy="479822"/>
          </a:xfrm>
          <a:prstGeom prst="rect">
            <a:avLst/>
          </a:prstGeo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60F64D2-F778-41C7-A3F4-093166910850}"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029E0255-3C81-4714-A10F-539B987F85CD}"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10821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8353" y="179746"/>
            <a:ext cx="7518448" cy="609807"/>
          </a:xfrm>
          <a:prstGeom prst="rect">
            <a:avLst/>
          </a:prstGeom>
        </p:spPr>
        <p:txBody>
          <a:bodyPr/>
          <a:lstStyle/>
          <a:p>
            <a:r>
              <a:rPr lang="en-US" dirty="0"/>
              <a:t>Click to edit Master title style</a:t>
            </a:r>
            <a:endParaRPr lang="et-EE" dirty="0"/>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D6BE9D4F-A7EE-4092-B01C-7D77276860D7}"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5E8C119-57BB-4B74-886B-0344CC27B6E6}"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27558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168353" y="179746"/>
            <a:ext cx="7518448" cy="609807"/>
          </a:xfrm>
          <a:prstGeom prst="rect">
            <a:avLst/>
          </a:prstGeom>
        </p:spPr>
        <p:txBody>
          <a:bodyPr/>
          <a:lstStyle/>
          <a:p>
            <a:r>
              <a:rPr lang="en-US" dirty="0"/>
              <a:t>Click to edit Master title style</a:t>
            </a:r>
            <a:endParaRPr lang="et-EE" dirty="0"/>
          </a:p>
        </p:txBody>
      </p:sp>
      <p:sp>
        <p:nvSpPr>
          <p:cNvPr id="8" name="Picture Placeholder 7"/>
          <p:cNvSpPr>
            <a:spLocks noGrp="1"/>
          </p:cNvSpPr>
          <p:nvPr>
            <p:ph type="pic" sz="quarter" idx="13"/>
          </p:nvPr>
        </p:nvSpPr>
        <p:spPr>
          <a:xfrm>
            <a:off x="114308" y="179746"/>
            <a:ext cx="1054051" cy="618123"/>
          </a:xfrm>
          <a:prstGeom prst="rect">
            <a:avLst/>
          </a:prstGeom>
        </p:spPr>
        <p:txBody>
          <a:bodyPr/>
          <a:lstStyle/>
          <a:p>
            <a:pPr lvl="0"/>
            <a:endParaRPr lang="en-GB" noProof="0"/>
          </a:p>
        </p:txBody>
      </p:sp>
      <p:sp>
        <p:nvSpPr>
          <p:cNvPr id="4" name="Date Placeholder 3"/>
          <p:cNvSpPr>
            <a:spLocks noGrp="1"/>
          </p:cNvSpPr>
          <p:nvPr>
            <p:ph type="dt" sz="half" idx="14"/>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C5C4FB9-4472-4064-A5CD-7BA8250E913C}"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68677C2B-7569-4065-9E16-C1E470B9314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01233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1500" b="1"/>
            </a:lvl1pPr>
          </a:lstStyle>
          <a:p>
            <a:r>
              <a:rPr lang="en-US"/>
              <a:t>Click to edit Master title style</a:t>
            </a:r>
            <a:endParaRPr lang="et-EE"/>
          </a:p>
        </p:txBody>
      </p:sp>
      <p:sp>
        <p:nvSpPr>
          <p:cNvPr id="3" name="Content Placeholder 2"/>
          <p:cNvSpPr>
            <a:spLocks noGrp="1"/>
          </p:cNvSpPr>
          <p:nvPr>
            <p:ph idx="1"/>
          </p:nvPr>
        </p:nvSpPr>
        <p:spPr>
          <a:xfrm>
            <a:off x="3575050" y="20480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2" y="1076328"/>
            <a:ext cx="3008313" cy="3518297"/>
          </a:xfrm>
          <a:prstGeom prst="rect">
            <a:avLst/>
          </a:prstGeo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EBEB738-9EE6-45C5-8428-2E54070CB0DF}"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F9780919-BAAA-4D8A-9046-2E6E74C497B3}"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80866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endParaRPr lang="et-EE"/>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et-EE" noProof="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856A278D-3CEE-4B04-9F90-AD5F9CB5C065}"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80728403-8CD1-4C43-9F87-B0ECEAFEED88}"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74080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Vertical Text Placeholder 2"/>
          <p:cNvSpPr>
            <a:spLocks noGrp="1"/>
          </p:cNvSpPr>
          <p:nvPr>
            <p:ph type="body" orient="vert" idx="1"/>
          </p:nvPr>
        </p:nvSpPr>
        <p:spPr>
          <a:xfrm>
            <a:off x="457200" y="1200155"/>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28680A0-2A6A-42F4-B2E3-F906C736D34C}"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70A694A1-6177-42FF-BECE-3E20306D38C8}"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63129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1"/>
            <a:ext cx="2057400" cy="4388644"/>
          </a:xfrm>
          <a:prstGeom prst="rect">
            <a:avLst/>
          </a:prstGeo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05991"/>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B435ED8-1BA5-454E-BAF7-DE3117053981}"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A829C0EE-05BC-4C16-A662-B4E513A2F08C}"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41067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08" y="179785"/>
            <a:ext cx="7128792" cy="609600"/>
          </a:xfrm>
          <a:prstGeom prst="rect">
            <a:avLst/>
          </a:prstGeom>
        </p:spPr>
        <p:txBody>
          <a:bodyPr/>
          <a:lstStyle/>
          <a:p>
            <a:r>
              <a:rPr lang="en-US"/>
              <a:t>Click to edit Master title style</a:t>
            </a:r>
            <a:endParaRPr lang="et-EE"/>
          </a:p>
        </p:txBody>
      </p:sp>
      <p:sp>
        <p:nvSpPr>
          <p:cNvPr id="3" name="Content Placeholder 2"/>
          <p:cNvSpPr>
            <a:spLocks noGrp="1"/>
          </p:cNvSpPr>
          <p:nvPr>
            <p:ph idx="1"/>
          </p:nvPr>
        </p:nvSpPr>
        <p:spPr>
          <a:xfrm>
            <a:off x="457200" y="1200155"/>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fld id="{DF1F9060-4C93-43EB-9B53-BFFB1EDA0D09}" type="datetime1">
              <a:rPr kumimoji="0" lang="et-E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24.10.2025</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marL="0" marR="0" lvl="0" indent="0" algn="r" defTabSz="685783" rtl="0" eaLnBrk="1" fontAlgn="base" latinLnBrk="0" hangingPunct="1">
              <a:lnSpc>
                <a:spcPct val="100000"/>
              </a:lnSpc>
              <a:spcBef>
                <a:spcPct val="0"/>
              </a:spcBef>
              <a:spcAft>
                <a:spcPct val="0"/>
              </a:spcAft>
              <a:buClrTx/>
              <a:buSzTx/>
              <a:buFontTx/>
              <a:buNone/>
              <a:tabLst/>
              <a:defRPr/>
            </a:pPr>
            <a:fld id="{79DF18DF-1DF5-403A-8D32-D1CA8FC782D1}"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685783"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
        <p:nvSpPr>
          <p:cNvPr id="8" name="Picture Placeholder 7"/>
          <p:cNvSpPr>
            <a:spLocks noGrp="1"/>
          </p:cNvSpPr>
          <p:nvPr>
            <p:ph type="pic" sz="quarter" idx="13"/>
          </p:nvPr>
        </p:nvSpPr>
        <p:spPr>
          <a:xfrm>
            <a:off x="457200" y="998883"/>
            <a:ext cx="8229600" cy="4144618"/>
          </a:xfrm>
          <a:prstGeom prst="rect">
            <a:avLst/>
          </a:prstGeom>
        </p:spPr>
        <p:txBody>
          <a:bodyPr/>
          <a:lstStyle/>
          <a:p>
            <a:endParaRPr lang="vi-VN"/>
          </a:p>
        </p:txBody>
      </p:sp>
    </p:spTree>
    <p:extLst>
      <p:ext uri="{BB962C8B-B14F-4D97-AF65-F5344CB8AC3E}">
        <p14:creationId xmlns:p14="http://schemas.microsoft.com/office/powerpoint/2010/main" val="275151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8353" y="179745"/>
            <a:ext cx="7518448" cy="609807"/>
          </a:xfrm>
        </p:spPr>
        <p:txBody>
          <a:bodyPr/>
          <a:lstStyle/>
          <a:p>
            <a:r>
              <a:rPr lang="en-US" dirty="0"/>
              <a:t>Click to edit Master title style</a:t>
            </a:r>
            <a:endParaRPr lang="et-EE" dirty="0"/>
          </a:p>
        </p:txBody>
      </p:sp>
      <p:sp>
        <p:nvSpPr>
          <p:cNvPr id="3" name="Date Placeholder 3"/>
          <p:cNvSpPr>
            <a:spLocks noGrp="1"/>
          </p:cNvSpPr>
          <p:nvPr>
            <p:ph type="dt" sz="half" idx="10"/>
          </p:nvPr>
        </p:nvSpPr>
        <p:spPr/>
        <p:txBody>
          <a:bodyPr/>
          <a:lstStyle>
            <a:lvl1pPr>
              <a:defRPr/>
            </a:lvl1pPr>
          </a:lstStyle>
          <a:p>
            <a:pPr>
              <a:defRPr/>
            </a:pPr>
            <a:fld id="{D6BE9D4F-A7EE-4092-B01C-7D77276860D7}" type="datetime5">
              <a:rPr lang="en-US" smtClean="0"/>
              <a:t>25-Oct-24</a:t>
            </a:fld>
            <a:endParaRPr lang="et-EE"/>
          </a:p>
        </p:txBody>
      </p:sp>
      <p:sp>
        <p:nvSpPr>
          <p:cNvPr id="4"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5" name="Slide Number Placeholder 5"/>
          <p:cNvSpPr>
            <a:spLocks noGrp="1"/>
          </p:cNvSpPr>
          <p:nvPr>
            <p:ph type="sldNum" sz="quarter" idx="12"/>
          </p:nvPr>
        </p:nvSpPr>
        <p:spPr/>
        <p:txBody>
          <a:bodyPr/>
          <a:lstStyle>
            <a:lvl1pPr>
              <a:defRPr/>
            </a:lvl1pPr>
          </a:lstStyle>
          <a:p>
            <a:pPr>
              <a:defRPr/>
            </a:pPr>
            <a:fld id="{75E8C119-57BB-4B74-886B-0344CC27B6E6}" type="slidenum">
              <a:rPr lang="et-EE" altLang="en-US"/>
              <a:pPr>
                <a:defRPr/>
              </a:pPr>
              <a:t>‹#›</a:t>
            </a:fld>
            <a:endParaRPr lang="et-EE" altLang="en-US"/>
          </a:p>
        </p:txBody>
      </p:sp>
    </p:spTree>
    <p:extLst>
      <p:ext uri="{BB962C8B-B14F-4D97-AF65-F5344CB8AC3E}">
        <p14:creationId xmlns:p14="http://schemas.microsoft.com/office/powerpoint/2010/main" val="113462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168353" y="179745"/>
            <a:ext cx="7518448" cy="609807"/>
          </a:xfrm>
        </p:spPr>
        <p:txBody>
          <a:bodyPr/>
          <a:lstStyle/>
          <a:p>
            <a:r>
              <a:rPr lang="en-US" dirty="0"/>
              <a:t>Click to edit Master title style</a:t>
            </a:r>
            <a:endParaRPr lang="et-EE" dirty="0"/>
          </a:p>
        </p:txBody>
      </p:sp>
      <p:sp>
        <p:nvSpPr>
          <p:cNvPr id="8" name="Picture Placeholder 7"/>
          <p:cNvSpPr>
            <a:spLocks noGrp="1"/>
          </p:cNvSpPr>
          <p:nvPr>
            <p:ph type="pic" sz="quarter" idx="13"/>
          </p:nvPr>
        </p:nvSpPr>
        <p:spPr>
          <a:xfrm>
            <a:off x="114307" y="179745"/>
            <a:ext cx="1054051" cy="618123"/>
          </a:xfrm>
        </p:spPr>
        <p:txBody>
          <a:bodyPr/>
          <a:lstStyle/>
          <a:p>
            <a:pPr lvl="0"/>
            <a:endParaRPr lang="en-GB" noProof="0"/>
          </a:p>
        </p:txBody>
      </p:sp>
      <p:sp>
        <p:nvSpPr>
          <p:cNvPr id="4" name="Date Placeholder 3"/>
          <p:cNvSpPr>
            <a:spLocks noGrp="1"/>
          </p:cNvSpPr>
          <p:nvPr>
            <p:ph type="dt" sz="half" idx="14"/>
          </p:nvPr>
        </p:nvSpPr>
        <p:spPr/>
        <p:txBody>
          <a:bodyPr/>
          <a:lstStyle>
            <a:lvl1pPr>
              <a:defRPr/>
            </a:lvl1pPr>
          </a:lstStyle>
          <a:p>
            <a:pPr>
              <a:defRPr/>
            </a:pPr>
            <a:fld id="{AC5C4FB9-4472-4064-A5CD-7BA8250E913C}" type="datetime5">
              <a:rPr lang="en-US" smtClean="0"/>
              <a:t>25-Oct-24</a:t>
            </a:fld>
            <a:endParaRPr lang="et-EE"/>
          </a:p>
        </p:txBody>
      </p:sp>
      <p:sp>
        <p:nvSpPr>
          <p:cNvPr id="6" name="Footer Placeholder 4"/>
          <p:cNvSpPr>
            <a:spLocks noGrp="1"/>
          </p:cNvSpPr>
          <p:nvPr>
            <p:ph type="ftr" sz="quarter" idx="15"/>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6"/>
          </p:nvPr>
        </p:nvSpPr>
        <p:spPr/>
        <p:txBody>
          <a:bodyPr/>
          <a:lstStyle>
            <a:lvl1pPr>
              <a:defRPr/>
            </a:lvl1pPr>
          </a:lstStyle>
          <a:p>
            <a:pPr>
              <a:defRPr/>
            </a:pPr>
            <a:fld id="{68677C2B-7569-4065-9E16-C1E470B93141}" type="slidenum">
              <a:rPr lang="et-EE" altLang="en-US"/>
              <a:pPr>
                <a:defRPr/>
              </a:pPr>
              <a:t>‹#›</a:t>
            </a:fld>
            <a:endParaRPr lang="et-EE" altLang="en-US"/>
          </a:p>
        </p:txBody>
      </p:sp>
    </p:spTree>
    <p:extLst>
      <p:ext uri="{BB962C8B-B14F-4D97-AF65-F5344CB8AC3E}">
        <p14:creationId xmlns:p14="http://schemas.microsoft.com/office/powerpoint/2010/main" val="28381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t-EE"/>
          </a:p>
        </p:txBody>
      </p:sp>
      <p:sp>
        <p:nvSpPr>
          <p:cNvPr id="3" name="Content Placeholder 2"/>
          <p:cNvSpPr>
            <a:spLocks noGrp="1"/>
          </p:cNvSpPr>
          <p:nvPr>
            <p:ph idx="1"/>
          </p:nvPr>
        </p:nvSpPr>
        <p:spPr>
          <a:xfrm>
            <a:off x="3575050" y="20479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BEB738-9EE6-45C5-8428-2E54070CB0DF}"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F9780919-BAAA-4D8A-9046-2E6E74C497B3}" type="slidenum">
              <a:rPr lang="et-EE" altLang="en-US"/>
              <a:pPr>
                <a:defRPr/>
              </a:pPr>
              <a:t>‹#›</a:t>
            </a:fld>
            <a:endParaRPr lang="et-EE" altLang="en-US"/>
          </a:p>
        </p:txBody>
      </p:sp>
    </p:spTree>
    <p:extLst>
      <p:ext uri="{BB962C8B-B14F-4D97-AF65-F5344CB8AC3E}">
        <p14:creationId xmlns:p14="http://schemas.microsoft.com/office/powerpoint/2010/main" val="361042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et-EE"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6A278D-3CEE-4B04-9F90-AD5F9CB5C065}" type="datetime5">
              <a:rPr lang="en-US" smtClean="0"/>
              <a:t>25-Oct-24</a:t>
            </a:fld>
            <a:endParaRPr lang="et-EE"/>
          </a:p>
        </p:txBody>
      </p:sp>
      <p:sp>
        <p:nvSpPr>
          <p:cNvPr id="6" name="Footer Placeholder 4"/>
          <p:cNvSpPr>
            <a:spLocks noGrp="1"/>
          </p:cNvSpPr>
          <p:nvPr>
            <p:ph type="ftr" sz="quarter" idx="11"/>
          </p:nvPr>
        </p:nvSpPr>
        <p:spPr/>
        <p:txBody>
          <a:bodyPr/>
          <a:lstStyle>
            <a:lvl1pPr>
              <a:defRPr/>
            </a:lvl1pPr>
          </a:lstStyle>
          <a:p>
            <a:pPr>
              <a:defRPr/>
            </a:pPr>
            <a:r>
              <a:rPr lang="vi-VN"/>
              <a:t>BAN TỔ CHỨC TRUNG ƯƠNG</a:t>
            </a:r>
            <a:endParaRPr lang="et-EE"/>
          </a:p>
        </p:txBody>
      </p:sp>
      <p:sp>
        <p:nvSpPr>
          <p:cNvPr id="7" name="Slide Number Placeholder 5"/>
          <p:cNvSpPr>
            <a:spLocks noGrp="1"/>
          </p:cNvSpPr>
          <p:nvPr>
            <p:ph type="sldNum" sz="quarter" idx="12"/>
          </p:nvPr>
        </p:nvSpPr>
        <p:spPr/>
        <p:txBody>
          <a:bodyPr/>
          <a:lstStyle>
            <a:lvl1pPr>
              <a:defRPr/>
            </a:lvl1pPr>
          </a:lstStyle>
          <a:p>
            <a:pPr>
              <a:defRPr/>
            </a:pPr>
            <a:fld id="{80728403-8CD1-4C43-9F87-B0ECEAFEED88}" type="slidenum">
              <a:rPr lang="et-EE" altLang="en-US"/>
              <a:pPr>
                <a:defRPr/>
              </a:pPr>
              <a:t>‹#›</a:t>
            </a:fld>
            <a:endParaRPr lang="et-EE" altLang="en-US"/>
          </a:p>
        </p:txBody>
      </p:sp>
    </p:spTree>
    <p:extLst>
      <p:ext uri="{BB962C8B-B14F-4D97-AF65-F5344CB8AC3E}">
        <p14:creationId xmlns:p14="http://schemas.microsoft.com/office/powerpoint/2010/main" val="331353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alpha val="85000"/>
          </a:srgbClr>
        </a:solidFill>
        <a:effectLst/>
      </p:bgPr>
    </p:bg>
    <p:spTree>
      <p:nvGrpSpPr>
        <p:cNvPr id="1" name=""/>
        <p:cNvGrpSpPr/>
        <p:nvPr/>
      </p:nvGrpSpPr>
      <p:grpSpPr>
        <a:xfrm>
          <a:off x="0" y="0"/>
          <a:ext cx="0" cy="0"/>
          <a:chOff x="0" y="0"/>
          <a:chExt cx="0" cy="0"/>
        </a:xfrm>
      </p:grpSpPr>
      <p:sp>
        <p:nvSpPr>
          <p:cNvPr id="3" name="Snip Single Corner Rectangle 2"/>
          <p:cNvSpPr/>
          <p:nvPr userDrawn="1"/>
        </p:nvSpPr>
        <p:spPr>
          <a:xfrm>
            <a:off x="-11760" y="1030950"/>
            <a:ext cx="9156498" cy="4133088"/>
          </a:xfrm>
          <a:custGeom>
            <a:avLst/>
            <a:gdLst>
              <a:gd name="connsiteX0" fmla="*/ 0 w 9155761"/>
              <a:gd name="connsiteY0" fmla="*/ 0 h 5769259"/>
              <a:gd name="connsiteX1" fmla="*/ 6271132 w 9155761"/>
              <a:gd name="connsiteY1" fmla="*/ 0 h 5769259"/>
              <a:gd name="connsiteX2" fmla="*/ 9155761 w 9155761"/>
              <a:gd name="connsiteY2" fmla="*/ 2884630 h 5769259"/>
              <a:gd name="connsiteX3" fmla="*/ 9155761 w 9155761"/>
              <a:gd name="connsiteY3" fmla="*/ 5769259 h 5769259"/>
              <a:gd name="connsiteX4" fmla="*/ 0 w 9155761"/>
              <a:gd name="connsiteY4" fmla="*/ 5769259 h 5769259"/>
              <a:gd name="connsiteX5" fmla="*/ 0 w 9155761"/>
              <a:gd name="connsiteY5" fmla="*/ 0 h 5769259"/>
              <a:gd name="connsiteX0" fmla="*/ 0 w 9155761"/>
              <a:gd name="connsiteY0" fmla="*/ 0 h 5769259"/>
              <a:gd name="connsiteX1" fmla="*/ 6271132 w 9155761"/>
              <a:gd name="connsiteY1" fmla="*/ 0 h 5769259"/>
              <a:gd name="connsiteX2" fmla="*/ 9147448 w 9155761"/>
              <a:gd name="connsiteY2" fmla="*/ 814761 h 5769259"/>
              <a:gd name="connsiteX3" fmla="*/ 9155761 w 9155761"/>
              <a:gd name="connsiteY3" fmla="*/ 5769259 h 5769259"/>
              <a:gd name="connsiteX4" fmla="*/ 0 w 9155761"/>
              <a:gd name="connsiteY4" fmla="*/ 5769259 h 5769259"/>
              <a:gd name="connsiteX5" fmla="*/ 0 w 9155761"/>
              <a:gd name="connsiteY5" fmla="*/ 0 h 5769259"/>
              <a:gd name="connsiteX0" fmla="*/ 0 w 9164074"/>
              <a:gd name="connsiteY0" fmla="*/ 0 h 5769259"/>
              <a:gd name="connsiteX1" fmla="*/ 6271132 w 9164074"/>
              <a:gd name="connsiteY1" fmla="*/ 0 h 5769259"/>
              <a:gd name="connsiteX2" fmla="*/ 9164074 w 9164074"/>
              <a:gd name="connsiteY2" fmla="*/ 823074 h 5769259"/>
              <a:gd name="connsiteX3" fmla="*/ 9155761 w 9164074"/>
              <a:gd name="connsiteY3" fmla="*/ 5769259 h 5769259"/>
              <a:gd name="connsiteX4" fmla="*/ 0 w 9164074"/>
              <a:gd name="connsiteY4" fmla="*/ 5769259 h 5769259"/>
              <a:gd name="connsiteX5" fmla="*/ 0 w 9164074"/>
              <a:gd name="connsiteY5" fmla="*/ 0 h 5769259"/>
              <a:gd name="connsiteX0" fmla="*/ 0 w 9164074"/>
              <a:gd name="connsiteY0" fmla="*/ 8313 h 5777572"/>
              <a:gd name="connsiteX1" fmla="*/ 5714179 w 9164074"/>
              <a:gd name="connsiteY1" fmla="*/ 0 h 5777572"/>
              <a:gd name="connsiteX2" fmla="*/ 9164074 w 9164074"/>
              <a:gd name="connsiteY2" fmla="*/ 831387 h 5777572"/>
              <a:gd name="connsiteX3" fmla="*/ 9155761 w 9164074"/>
              <a:gd name="connsiteY3" fmla="*/ 5777572 h 5777572"/>
              <a:gd name="connsiteX4" fmla="*/ 0 w 9164074"/>
              <a:gd name="connsiteY4" fmla="*/ 5777572 h 5777572"/>
              <a:gd name="connsiteX5" fmla="*/ 0 w 9164074"/>
              <a:gd name="connsiteY5" fmla="*/ 8313 h 5777572"/>
              <a:gd name="connsiteX0" fmla="*/ 0 w 9164074"/>
              <a:gd name="connsiteY0" fmla="*/ 8313 h 5777572"/>
              <a:gd name="connsiteX1" fmla="*/ 5714179 w 9164074"/>
              <a:gd name="connsiteY1" fmla="*/ 0 h 5777572"/>
              <a:gd name="connsiteX2" fmla="*/ 9164074 w 9164074"/>
              <a:gd name="connsiteY2" fmla="*/ 27054 h 5777572"/>
              <a:gd name="connsiteX3" fmla="*/ 9155761 w 9164074"/>
              <a:gd name="connsiteY3" fmla="*/ 5777572 h 5777572"/>
              <a:gd name="connsiteX4" fmla="*/ 0 w 9164074"/>
              <a:gd name="connsiteY4" fmla="*/ 5777572 h 5777572"/>
              <a:gd name="connsiteX5" fmla="*/ 0 w 9164074"/>
              <a:gd name="connsiteY5" fmla="*/ 8313 h 5777572"/>
              <a:gd name="connsiteX0" fmla="*/ 0 w 9172540"/>
              <a:gd name="connsiteY0" fmla="*/ 8313 h 5777572"/>
              <a:gd name="connsiteX1" fmla="*/ 5714179 w 9172540"/>
              <a:gd name="connsiteY1" fmla="*/ 0 h 5777572"/>
              <a:gd name="connsiteX2" fmla="*/ 9172540 w 9172540"/>
              <a:gd name="connsiteY2" fmla="*/ 10121 h 5777572"/>
              <a:gd name="connsiteX3" fmla="*/ 9155761 w 9172540"/>
              <a:gd name="connsiteY3" fmla="*/ 5777572 h 5777572"/>
              <a:gd name="connsiteX4" fmla="*/ 0 w 9172540"/>
              <a:gd name="connsiteY4" fmla="*/ 5777572 h 5777572"/>
              <a:gd name="connsiteX5" fmla="*/ 0 w 9172540"/>
              <a:gd name="connsiteY5" fmla="*/ 8313 h 5777572"/>
              <a:gd name="connsiteX0" fmla="*/ 0 w 9156498"/>
              <a:gd name="connsiteY0" fmla="*/ 19190 h 5788449"/>
              <a:gd name="connsiteX1" fmla="*/ 5714179 w 9156498"/>
              <a:gd name="connsiteY1" fmla="*/ 10877 h 5788449"/>
              <a:gd name="connsiteX2" fmla="*/ 9156498 w 9156498"/>
              <a:gd name="connsiteY2" fmla="*/ 0 h 5788449"/>
              <a:gd name="connsiteX3" fmla="*/ 9155761 w 9156498"/>
              <a:gd name="connsiteY3" fmla="*/ 5788449 h 5788449"/>
              <a:gd name="connsiteX4" fmla="*/ 0 w 9156498"/>
              <a:gd name="connsiteY4" fmla="*/ 5788449 h 5788449"/>
              <a:gd name="connsiteX5" fmla="*/ 0 w 9156498"/>
              <a:gd name="connsiteY5" fmla="*/ 19190 h 57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6498" h="5788449">
                <a:moveTo>
                  <a:pt x="0" y="19190"/>
                </a:moveTo>
                <a:lnTo>
                  <a:pt x="5714179" y="10877"/>
                </a:lnTo>
                <a:lnTo>
                  <a:pt x="9156498" y="0"/>
                </a:lnTo>
                <a:cubicBezTo>
                  <a:pt x="9156252" y="1929483"/>
                  <a:pt x="9156007" y="3858966"/>
                  <a:pt x="9155761" y="5788449"/>
                </a:cubicBezTo>
                <a:lnTo>
                  <a:pt x="0" y="5788449"/>
                </a:lnTo>
                <a:lnTo>
                  <a:pt x="0" y="19190"/>
                </a:lnTo>
                <a:close/>
              </a:path>
            </a:pathLst>
          </a:custGeom>
          <a:gradFill flip="none" rotWithShape="1">
            <a:gsLst>
              <a:gs pos="100000">
                <a:schemeClr val="bg1">
                  <a:alpha val="56000"/>
                </a:schemeClr>
              </a:gs>
              <a:gs pos="82000">
                <a:schemeClr val="bg1">
                  <a:lumMod val="95000"/>
                  <a:alpha val="90000"/>
                </a:schemeClr>
              </a:gs>
              <a:gs pos="0">
                <a:schemeClr val="bg1">
                  <a:lumMod val="95000"/>
                  <a:alpha val="8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t-EE"/>
          </a:p>
        </p:txBody>
      </p:sp>
      <p:sp>
        <p:nvSpPr>
          <p:cNvPr id="1029" name="Title Placeholder 1"/>
          <p:cNvSpPr>
            <a:spLocks noGrp="1"/>
          </p:cNvSpPr>
          <p:nvPr>
            <p:ph type="title"/>
          </p:nvPr>
        </p:nvSpPr>
        <p:spPr bwMode="auto">
          <a:xfrm>
            <a:off x="1558008" y="179785"/>
            <a:ext cx="712879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endParaRPr lang="et-EE" altLang="en-US"/>
          </a:p>
        </p:txBody>
      </p:sp>
      <p:sp>
        <p:nvSpPr>
          <p:cNvPr id="1030"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t-EE" altLang="en-US"/>
          </a:p>
        </p:txBody>
      </p:sp>
      <p:sp>
        <p:nvSpPr>
          <p:cNvPr id="4" name="Date Placeholder 3"/>
          <p:cNvSpPr>
            <a:spLocks noGrp="1"/>
          </p:cNvSpPr>
          <p:nvPr>
            <p:ph type="dt" sz="half" idx="2"/>
          </p:nvPr>
        </p:nvSpPr>
        <p:spPr>
          <a:xfrm>
            <a:off x="457200" y="4767273"/>
            <a:ext cx="21336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27B29D75-B829-48E6-B4B6-A85BA69882F7}" type="datetime5">
              <a:rPr lang="en-US" smtClean="0"/>
              <a:t>25-Oct-24</a:t>
            </a:fld>
            <a:endParaRPr lang="et-EE"/>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r>
              <a:rPr lang="vi-VN"/>
              <a:t>BAN TỔ CHỨC TRUNG ƯƠNG</a:t>
            </a:r>
            <a:endParaRPr lang="et-EE"/>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a:defRPr/>
            </a:pPr>
            <a:fld id="{82725BD0-5FBD-41B3-98C6-A8E91D810349}" type="slidenum">
              <a:rPr lang="et-EE" altLang="en-US"/>
              <a:pPr>
                <a:defRPr/>
              </a:pPr>
              <a:t>‹#›</a:t>
            </a:fld>
            <a:endParaRPr lang="et-EE"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67" r:id="rId12"/>
  </p:sldLayoutIdLst>
  <p:hf sldNum="0" hdr="0" ftr="0" dt="0"/>
  <p:txStyles>
    <p:titleStyle>
      <a:lvl1pPr algn="l" rtl="0" eaLnBrk="0" fontAlgn="base" hangingPunct="0">
        <a:spcBef>
          <a:spcPct val="0"/>
        </a:spcBef>
        <a:spcAft>
          <a:spcPct val="0"/>
        </a:spcAft>
        <a:defRPr sz="3300" b="1" kern="1200">
          <a:solidFill>
            <a:schemeClr val="bg1"/>
          </a:solidFill>
          <a:latin typeface="+mj-lt"/>
          <a:ea typeface="+mj-ea"/>
          <a:cs typeface="+mj-cs"/>
        </a:defRPr>
      </a:lvl1pPr>
      <a:lvl2pPr algn="l" rtl="0" eaLnBrk="0" fontAlgn="base" hangingPunct="0">
        <a:spcBef>
          <a:spcPct val="0"/>
        </a:spcBef>
        <a:spcAft>
          <a:spcPct val="0"/>
        </a:spcAft>
        <a:defRPr sz="3300" b="1">
          <a:solidFill>
            <a:schemeClr val="bg1"/>
          </a:solidFill>
          <a:latin typeface="Calibri" pitchFamily="34" charset="0"/>
        </a:defRPr>
      </a:lvl2pPr>
      <a:lvl3pPr algn="l" rtl="0" eaLnBrk="0" fontAlgn="base" hangingPunct="0">
        <a:spcBef>
          <a:spcPct val="0"/>
        </a:spcBef>
        <a:spcAft>
          <a:spcPct val="0"/>
        </a:spcAft>
        <a:defRPr sz="3300" b="1">
          <a:solidFill>
            <a:schemeClr val="bg1"/>
          </a:solidFill>
          <a:latin typeface="Calibri" pitchFamily="34" charset="0"/>
        </a:defRPr>
      </a:lvl3pPr>
      <a:lvl4pPr algn="l" rtl="0" eaLnBrk="0" fontAlgn="base" hangingPunct="0">
        <a:spcBef>
          <a:spcPct val="0"/>
        </a:spcBef>
        <a:spcAft>
          <a:spcPct val="0"/>
        </a:spcAft>
        <a:defRPr sz="3300" b="1">
          <a:solidFill>
            <a:schemeClr val="bg1"/>
          </a:solidFill>
          <a:latin typeface="Calibri" pitchFamily="34" charset="0"/>
        </a:defRPr>
      </a:lvl4pPr>
      <a:lvl5pPr algn="l" rtl="0" eaLnBrk="0" fontAlgn="base" hangingPunct="0">
        <a:spcBef>
          <a:spcPct val="0"/>
        </a:spcBef>
        <a:spcAft>
          <a:spcPct val="0"/>
        </a:spcAft>
        <a:defRPr sz="3300" b="1">
          <a:solidFill>
            <a:schemeClr val="bg1"/>
          </a:solidFill>
          <a:latin typeface="Calibri" pitchFamily="34" charset="0"/>
        </a:defRPr>
      </a:lvl5pPr>
      <a:lvl6pPr marL="342884" algn="ctr" rtl="0" fontAlgn="base">
        <a:spcBef>
          <a:spcPct val="0"/>
        </a:spcBef>
        <a:spcAft>
          <a:spcPct val="0"/>
        </a:spcAft>
        <a:defRPr sz="3300">
          <a:solidFill>
            <a:schemeClr val="tx1"/>
          </a:solidFill>
          <a:latin typeface="Calibri" pitchFamily="34" charset="0"/>
        </a:defRPr>
      </a:lvl6pPr>
      <a:lvl7pPr marL="685766" algn="ctr" rtl="0" fontAlgn="base">
        <a:spcBef>
          <a:spcPct val="0"/>
        </a:spcBef>
        <a:spcAft>
          <a:spcPct val="0"/>
        </a:spcAft>
        <a:defRPr sz="3300">
          <a:solidFill>
            <a:schemeClr val="tx1"/>
          </a:solidFill>
          <a:latin typeface="Calibri" pitchFamily="34" charset="0"/>
        </a:defRPr>
      </a:lvl7pPr>
      <a:lvl8pPr marL="1028649" algn="ctr" rtl="0" fontAlgn="base">
        <a:spcBef>
          <a:spcPct val="0"/>
        </a:spcBef>
        <a:spcAft>
          <a:spcPct val="0"/>
        </a:spcAft>
        <a:defRPr sz="3300">
          <a:solidFill>
            <a:schemeClr val="tx1"/>
          </a:solidFill>
          <a:latin typeface="Calibri" pitchFamily="34" charset="0"/>
        </a:defRPr>
      </a:lvl8pPr>
      <a:lvl9pPr marL="1371532" algn="ctr" rtl="0" fontAlgn="base">
        <a:spcBef>
          <a:spcPct val="0"/>
        </a:spcBef>
        <a:spcAft>
          <a:spcPct val="0"/>
        </a:spcAft>
        <a:defRPr sz="3300">
          <a:solidFill>
            <a:schemeClr val="tx1"/>
          </a:solidFill>
          <a:latin typeface="Calibri" pitchFamily="34" charset="0"/>
        </a:defRPr>
      </a:lvl9pPr>
    </p:titleStyle>
    <p:bodyStyle>
      <a:lvl1pPr marL="257162" indent="-257162"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1pPr>
      <a:lvl2pPr marL="557185" indent="-214303"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857207" indent="-171442"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1200090" indent="-171442"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542974" indent="-171442"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t-EE"/>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endParaRPr lang="et-EE" altLang="en-US"/>
          </a:p>
        </p:txBody>
      </p:sp>
      <p:sp>
        <p:nvSpPr>
          <p:cNvPr id="2051"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t-EE" altLang="en-US"/>
          </a:p>
        </p:txBody>
      </p:sp>
      <p:sp>
        <p:nvSpPr>
          <p:cNvPr id="4" name="Date Placeholder 3"/>
          <p:cNvSpPr>
            <a:spLocks noGrp="1"/>
          </p:cNvSpPr>
          <p:nvPr>
            <p:ph type="dt" sz="half" idx="2"/>
          </p:nvPr>
        </p:nvSpPr>
        <p:spPr>
          <a:xfrm>
            <a:off x="457200" y="4767273"/>
            <a:ext cx="2133600" cy="273844"/>
          </a:xfrm>
          <a:prstGeom prst="rect">
            <a:avLst/>
          </a:prstGeom>
        </p:spPr>
        <p:txBody>
          <a:bodyPr vert="horz" lIns="68580" tIns="34290" rIns="68580" bIns="34290" rtlCol="0" anchor="ctr"/>
          <a:lstStyle>
            <a:lvl1pPr algn="l" eaLnBrk="1" hangingPunct="1">
              <a:defRPr sz="900">
                <a:solidFill>
                  <a:schemeClr val="tx1">
                    <a:tint val="75000"/>
                  </a:schemeClr>
                </a:solidFill>
                <a:cs typeface="Arial" charset="0"/>
              </a:defRPr>
            </a:lvl1pPr>
          </a:lstStyle>
          <a:p>
            <a:pPr>
              <a:defRPr/>
            </a:pPr>
            <a:fld id="{31BA747C-E344-474F-8B09-F1D219214630}" type="datetime5">
              <a:rPr lang="en-US" smtClean="0"/>
              <a:t>25-Oct-24</a:t>
            </a:fld>
            <a:endParaRPr lang="et-EE"/>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68580" tIns="34290" rIns="68580" bIns="34290" rtlCol="0" anchor="ctr"/>
          <a:lstStyle>
            <a:lvl1pPr algn="ctr" eaLnBrk="1" hangingPunct="1">
              <a:defRPr sz="900">
                <a:solidFill>
                  <a:schemeClr val="tx1">
                    <a:tint val="75000"/>
                  </a:schemeClr>
                </a:solidFill>
                <a:cs typeface="Arial" charset="0"/>
              </a:defRPr>
            </a:lvl1pPr>
          </a:lstStyle>
          <a:p>
            <a:pPr>
              <a:defRPr/>
            </a:pPr>
            <a:r>
              <a:rPr lang="vi-VN"/>
              <a:t>BAN TỔ CHỨC TRUNG ƯƠNG</a:t>
            </a:r>
            <a:endParaRPr lang="et-EE"/>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a:defRPr/>
            </a:pPr>
            <a:fld id="{0BBFEA58-D61D-43E5-AC97-4D7A9778D07D}" type="slidenum">
              <a:rPr lang="et-EE" altLang="en-US"/>
              <a:pPr>
                <a:defRPr/>
              </a:pPr>
              <a:t>‹#›</a:t>
            </a:fld>
            <a:endParaRPr lang="et-EE"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84" algn="ctr" rtl="0" fontAlgn="base">
        <a:spcBef>
          <a:spcPct val="0"/>
        </a:spcBef>
        <a:spcAft>
          <a:spcPct val="0"/>
        </a:spcAft>
        <a:defRPr sz="3300">
          <a:solidFill>
            <a:schemeClr val="tx1"/>
          </a:solidFill>
          <a:latin typeface="Calibri" pitchFamily="34" charset="0"/>
        </a:defRPr>
      </a:lvl6pPr>
      <a:lvl7pPr marL="685766" algn="ctr" rtl="0" fontAlgn="base">
        <a:spcBef>
          <a:spcPct val="0"/>
        </a:spcBef>
        <a:spcAft>
          <a:spcPct val="0"/>
        </a:spcAft>
        <a:defRPr sz="3300">
          <a:solidFill>
            <a:schemeClr val="tx1"/>
          </a:solidFill>
          <a:latin typeface="Calibri" pitchFamily="34" charset="0"/>
        </a:defRPr>
      </a:lvl7pPr>
      <a:lvl8pPr marL="1028649" algn="ctr" rtl="0" fontAlgn="base">
        <a:spcBef>
          <a:spcPct val="0"/>
        </a:spcBef>
        <a:spcAft>
          <a:spcPct val="0"/>
        </a:spcAft>
        <a:defRPr sz="3300">
          <a:solidFill>
            <a:schemeClr val="tx1"/>
          </a:solidFill>
          <a:latin typeface="Calibri" pitchFamily="34" charset="0"/>
        </a:defRPr>
      </a:lvl8pPr>
      <a:lvl9pPr marL="1371532" algn="ctr" rtl="0" fontAlgn="base">
        <a:spcBef>
          <a:spcPct val="0"/>
        </a:spcBef>
        <a:spcAft>
          <a:spcPct val="0"/>
        </a:spcAft>
        <a:defRPr sz="3300">
          <a:solidFill>
            <a:schemeClr val="tx1"/>
          </a:solidFill>
          <a:latin typeface="Calibri" pitchFamily="34" charset="0"/>
        </a:defRPr>
      </a:lvl9pPr>
    </p:titleStyle>
    <p:bodyStyle>
      <a:lvl1pPr marL="257162" indent="-257162"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85" indent="-21430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07" indent="-171442"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090" indent="-171442"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2974" indent="-171442"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t-EE"/>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endParaRPr lang="et-EE" altLang="en-US"/>
          </a:p>
        </p:txBody>
      </p:sp>
      <p:sp>
        <p:nvSpPr>
          <p:cNvPr id="2051"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t-EE" altLang="en-US"/>
          </a:p>
        </p:txBody>
      </p:sp>
      <p:sp>
        <p:nvSpPr>
          <p:cNvPr id="4" name="Date Placeholder 3"/>
          <p:cNvSpPr>
            <a:spLocks noGrp="1"/>
          </p:cNvSpPr>
          <p:nvPr>
            <p:ph type="dt" sz="half" idx="2"/>
          </p:nvPr>
        </p:nvSpPr>
        <p:spPr>
          <a:xfrm>
            <a:off x="457200" y="4767273"/>
            <a:ext cx="2133600" cy="273844"/>
          </a:xfrm>
          <a:prstGeom prst="rect">
            <a:avLst/>
          </a:prstGeom>
        </p:spPr>
        <p:txBody>
          <a:bodyPr vert="horz" lIns="68580" tIns="34290" rIns="68580" bIns="34290" rtlCol="0" anchor="ctr"/>
          <a:lstStyle>
            <a:lvl1pPr algn="l" eaLnBrk="1" hangingPunct="1">
              <a:defRPr sz="900">
                <a:solidFill>
                  <a:schemeClr val="tx1">
                    <a:tint val="75000"/>
                  </a:schemeClr>
                </a:solidFill>
                <a:cs typeface="Arial" charset="0"/>
              </a:defRPr>
            </a:lvl1pPr>
          </a:lstStyle>
          <a:p>
            <a:pPr>
              <a:defRPr/>
            </a:pPr>
            <a:fld id="{31BA747C-E344-474F-8B09-F1D219214630}" type="datetime5">
              <a:rPr lang="en-US" smtClean="0">
                <a:solidFill>
                  <a:prstClr val="black">
                    <a:tint val="75000"/>
                  </a:prstClr>
                </a:solidFill>
              </a:rPr>
              <a:pPr>
                <a:defRPr/>
              </a:pPr>
              <a:t>25-Oct-24</a:t>
            </a:fld>
            <a:endParaRPr lang="et-EE">
              <a:solidFill>
                <a:prstClr val="black">
                  <a:tint val="75000"/>
                </a:prstClr>
              </a:solidFill>
            </a:endParaRPr>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68580" tIns="34290" rIns="68580" bIns="34290" rtlCol="0" anchor="ctr"/>
          <a:lstStyle>
            <a:lvl1pPr algn="ctr" eaLnBrk="1" hangingPunct="1">
              <a:defRPr sz="900">
                <a:solidFill>
                  <a:schemeClr val="tx1">
                    <a:tint val="75000"/>
                  </a:schemeClr>
                </a:solidFill>
                <a:cs typeface="Arial" charset="0"/>
              </a:defRPr>
            </a:lvl1pPr>
          </a:lstStyle>
          <a:p>
            <a:pPr>
              <a:defRPr/>
            </a:pPr>
            <a:r>
              <a:rPr lang="vi-VN">
                <a:solidFill>
                  <a:prstClr val="black">
                    <a:tint val="75000"/>
                  </a:prstClr>
                </a:solidFill>
              </a:rPr>
              <a:t>BAN TỔ CHỨC TRUNG ƯƠNG</a:t>
            </a:r>
            <a:endParaRPr lang="et-EE">
              <a:solidFill>
                <a:prstClr val="black">
                  <a:tint val="75000"/>
                </a:prstClr>
              </a:solidFill>
            </a:endParaRPr>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a:defRPr/>
            </a:pPr>
            <a:fld id="{0BBFEA58-D61D-43E5-AC97-4D7A9778D07D}" type="slidenum">
              <a:rPr lang="et-EE" altLang="en-US"/>
              <a:pPr>
                <a:defRPr/>
              </a:pPr>
              <a:t>‹#›</a:t>
            </a:fld>
            <a:endParaRPr lang="et-EE" altLang="en-US"/>
          </a:p>
        </p:txBody>
      </p:sp>
    </p:spTree>
    <p:extLst>
      <p:ext uri="{BB962C8B-B14F-4D97-AF65-F5344CB8AC3E}">
        <p14:creationId xmlns:p14="http://schemas.microsoft.com/office/powerpoint/2010/main" val="9119767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84" algn="ctr" rtl="0" fontAlgn="base">
        <a:spcBef>
          <a:spcPct val="0"/>
        </a:spcBef>
        <a:spcAft>
          <a:spcPct val="0"/>
        </a:spcAft>
        <a:defRPr sz="3300">
          <a:solidFill>
            <a:schemeClr val="tx1"/>
          </a:solidFill>
          <a:latin typeface="Calibri" pitchFamily="34" charset="0"/>
        </a:defRPr>
      </a:lvl6pPr>
      <a:lvl7pPr marL="685766" algn="ctr" rtl="0" fontAlgn="base">
        <a:spcBef>
          <a:spcPct val="0"/>
        </a:spcBef>
        <a:spcAft>
          <a:spcPct val="0"/>
        </a:spcAft>
        <a:defRPr sz="3300">
          <a:solidFill>
            <a:schemeClr val="tx1"/>
          </a:solidFill>
          <a:latin typeface="Calibri" pitchFamily="34" charset="0"/>
        </a:defRPr>
      </a:lvl7pPr>
      <a:lvl8pPr marL="1028649" algn="ctr" rtl="0" fontAlgn="base">
        <a:spcBef>
          <a:spcPct val="0"/>
        </a:spcBef>
        <a:spcAft>
          <a:spcPct val="0"/>
        </a:spcAft>
        <a:defRPr sz="3300">
          <a:solidFill>
            <a:schemeClr val="tx1"/>
          </a:solidFill>
          <a:latin typeface="Calibri" pitchFamily="34" charset="0"/>
        </a:defRPr>
      </a:lvl8pPr>
      <a:lvl9pPr marL="1371532" algn="ctr" rtl="0" fontAlgn="base">
        <a:spcBef>
          <a:spcPct val="0"/>
        </a:spcBef>
        <a:spcAft>
          <a:spcPct val="0"/>
        </a:spcAft>
        <a:defRPr sz="3300">
          <a:solidFill>
            <a:schemeClr val="tx1"/>
          </a:solidFill>
          <a:latin typeface="Calibri" pitchFamily="34" charset="0"/>
        </a:defRPr>
      </a:lvl9pPr>
    </p:titleStyle>
    <p:bodyStyle>
      <a:lvl1pPr marL="257162" indent="-257162"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85" indent="-21430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07" indent="-171442"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090" indent="-171442"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2974" indent="-171442"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t-EE"/>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00000">
            <a:alpha val="85000"/>
          </a:srgbClr>
        </a:solidFill>
        <a:effectLst/>
      </p:bgPr>
    </p:bg>
    <p:spTree>
      <p:nvGrpSpPr>
        <p:cNvPr id="1" name=""/>
        <p:cNvGrpSpPr/>
        <p:nvPr/>
      </p:nvGrpSpPr>
      <p:grpSpPr>
        <a:xfrm>
          <a:off x="0" y="0"/>
          <a:ext cx="0" cy="0"/>
          <a:chOff x="0" y="0"/>
          <a:chExt cx="0" cy="0"/>
        </a:xfrm>
      </p:grpSpPr>
      <p:sp>
        <p:nvSpPr>
          <p:cNvPr id="3" name="Snip Single Corner Rectangle 2"/>
          <p:cNvSpPr/>
          <p:nvPr userDrawn="1"/>
        </p:nvSpPr>
        <p:spPr>
          <a:xfrm>
            <a:off x="-11760" y="-14287"/>
            <a:ext cx="9156498" cy="5164038"/>
          </a:xfrm>
          <a:custGeom>
            <a:avLst/>
            <a:gdLst>
              <a:gd name="connsiteX0" fmla="*/ 0 w 9155761"/>
              <a:gd name="connsiteY0" fmla="*/ 0 h 5769259"/>
              <a:gd name="connsiteX1" fmla="*/ 6271132 w 9155761"/>
              <a:gd name="connsiteY1" fmla="*/ 0 h 5769259"/>
              <a:gd name="connsiteX2" fmla="*/ 9155761 w 9155761"/>
              <a:gd name="connsiteY2" fmla="*/ 2884630 h 5769259"/>
              <a:gd name="connsiteX3" fmla="*/ 9155761 w 9155761"/>
              <a:gd name="connsiteY3" fmla="*/ 5769259 h 5769259"/>
              <a:gd name="connsiteX4" fmla="*/ 0 w 9155761"/>
              <a:gd name="connsiteY4" fmla="*/ 5769259 h 5769259"/>
              <a:gd name="connsiteX5" fmla="*/ 0 w 9155761"/>
              <a:gd name="connsiteY5" fmla="*/ 0 h 5769259"/>
              <a:gd name="connsiteX0" fmla="*/ 0 w 9155761"/>
              <a:gd name="connsiteY0" fmla="*/ 0 h 5769259"/>
              <a:gd name="connsiteX1" fmla="*/ 6271132 w 9155761"/>
              <a:gd name="connsiteY1" fmla="*/ 0 h 5769259"/>
              <a:gd name="connsiteX2" fmla="*/ 9147448 w 9155761"/>
              <a:gd name="connsiteY2" fmla="*/ 814761 h 5769259"/>
              <a:gd name="connsiteX3" fmla="*/ 9155761 w 9155761"/>
              <a:gd name="connsiteY3" fmla="*/ 5769259 h 5769259"/>
              <a:gd name="connsiteX4" fmla="*/ 0 w 9155761"/>
              <a:gd name="connsiteY4" fmla="*/ 5769259 h 5769259"/>
              <a:gd name="connsiteX5" fmla="*/ 0 w 9155761"/>
              <a:gd name="connsiteY5" fmla="*/ 0 h 5769259"/>
              <a:gd name="connsiteX0" fmla="*/ 0 w 9164074"/>
              <a:gd name="connsiteY0" fmla="*/ 0 h 5769259"/>
              <a:gd name="connsiteX1" fmla="*/ 6271132 w 9164074"/>
              <a:gd name="connsiteY1" fmla="*/ 0 h 5769259"/>
              <a:gd name="connsiteX2" fmla="*/ 9164074 w 9164074"/>
              <a:gd name="connsiteY2" fmla="*/ 823074 h 5769259"/>
              <a:gd name="connsiteX3" fmla="*/ 9155761 w 9164074"/>
              <a:gd name="connsiteY3" fmla="*/ 5769259 h 5769259"/>
              <a:gd name="connsiteX4" fmla="*/ 0 w 9164074"/>
              <a:gd name="connsiteY4" fmla="*/ 5769259 h 5769259"/>
              <a:gd name="connsiteX5" fmla="*/ 0 w 9164074"/>
              <a:gd name="connsiteY5" fmla="*/ 0 h 5769259"/>
              <a:gd name="connsiteX0" fmla="*/ 0 w 9164074"/>
              <a:gd name="connsiteY0" fmla="*/ 8313 h 5777572"/>
              <a:gd name="connsiteX1" fmla="*/ 5714179 w 9164074"/>
              <a:gd name="connsiteY1" fmla="*/ 0 h 5777572"/>
              <a:gd name="connsiteX2" fmla="*/ 9164074 w 9164074"/>
              <a:gd name="connsiteY2" fmla="*/ 831387 h 5777572"/>
              <a:gd name="connsiteX3" fmla="*/ 9155761 w 9164074"/>
              <a:gd name="connsiteY3" fmla="*/ 5777572 h 5777572"/>
              <a:gd name="connsiteX4" fmla="*/ 0 w 9164074"/>
              <a:gd name="connsiteY4" fmla="*/ 5777572 h 5777572"/>
              <a:gd name="connsiteX5" fmla="*/ 0 w 9164074"/>
              <a:gd name="connsiteY5" fmla="*/ 8313 h 5777572"/>
              <a:gd name="connsiteX0" fmla="*/ 0 w 9164074"/>
              <a:gd name="connsiteY0" fmla="*/ 8313 h 5777572"/>
              <a:gd name="connsiteX1" fmla="*/ 5714179 w 9164074"/>
              <a:gd name="connsiteY1" fmla="*/ 0 h 5777572"/>
              <a:gd name="connsiteX2" fmla="*/ 9164074 w 9164074"/>
              <a:gd name="connsiteY2" fmla="*/ 27054 h 5777572"/>
              <a:gd name="connsiteX3" fmla="*/ 9155761 w 9164074"/>
              <a:gd name="connsiteY3" fmla="*/ 5777572 h 5777572"/>
              <a:gd name="connsiteX4" fmla="*/ 0 w 9164074"/>
              <a:gd name="connsiteY4" fmla="*/ 5777572 h 5777572"/>
              <a:gd name="connsiteX5" fmla="*/ 0 w 9164074"/>
              <a:gd name="connsiteY5" fmla="*/ 8313 h 5777572"/>
              <a:gd name="connsiteX0" fmla="*/ 0 w 9172540"/>
              <a:gd name="connsiteY0" fmla="*/ 8313 h 5777572"/>
              <a:gd name="connsiteX1" fmla="*/ 5714179 w 9172540"/>
              <a:gd name="connsiteY1" fmla="*/ 0 h 5777572"/>
              <a:gd name="connsiteX2" fmla="*/ 9172540 w 9172540"/>
              <a:gd name="connsiteY2" fmla="*/ 10121 h 5777572"/>
              <a:gd name="connsiteX3" fmla="*/ 9155761 w 9172540"/>
              <a:gd name="connsiteY3" fmla="*/ 5777572 h 5777572"/>
              <a:gd name="connsiteX4" fmla="*/ 0 w 9172540"/>
              <a:gd name="connsiteY4" fmla="*/ 5777572 h 5777572"/>
              <a:gd name="connsiteX5" fmla="*/ 0 w 9172540"/>
              <a:gd name="connsiteY5" fmla="*/ 8313 h 5777572"/>
              <a:gd name="connsiteX0" fmla="*/ 0 w 9156498"/>
              <a:gd name="connsiteY0" fmla="*/ 19190 h 5788449"/>
              <a:gd name="connsiteX1" fmla="*/ 5714179 w 9156498"/>
              <a:gd name="connsiteY1" fmla="*/ 10877 h 5788449"/>
              <a:gd name="connsiteX2" fmla="*/ 9156498 w 9156498"/>
              <a:gd name="connsiteY2" fmla="*/ 0 h 5788449"/>
              <a:gd name="connsiteX3" fmla="*/ 9155761 w 9156498"/>
              <a:gd name="connsiteY3" fmla="*/ 5788449 h 5788449"/>
              <a:gd name="connsiteX4" fmla="*/ 0 w 9156498"/>
              <a:gd name="connsiteY4" fmla="*/ 5788449 h 5788449"/>
              <a:gd name="connsiteX5" fmla="*/ 0 w 9156498"/>
              <a:gd name="connsiteY5" fmla="*/ 19190 h 57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6498" h="5788449">
                <a:moveTo>
                  <a:pt x="0" y="19190"/>
                </a:moveTo>
                <a:lnTo>
                  <a:pt x="5714179" y="10877"/>
                </a:lnTo>
                <a:lnTo>
                  <a:pt x="9156498" y="0"/>
                </a:lnTo>
                <a:cubicBezTo>
                  <a:pt x="9156252" y="1929483"/>
                  <a:pt x="9156007" y="3858966"/>
                  <a:pt x="9155761" y="5788449"/>
                </a:cubicBezTo>
                <a:lnTo>
                  <a:pt x="0" y="5788449"/>
                </a:lnTo>
                <a:lnTo>
                  <a:pt x="0" y="19190"/>
                </a:lnTo>
                <a:close/>
              </a:path>
            </a:pathLst>
          </a:custGeom>
          <a:gradFill flip="none" rotWithShape="1">
            <a:gsLst>
              <a:gs pos="100000">
                <a:schemeClr val="bg1">
                  <a:alpha val="56000"/>
                </a:schemeClr>
              </a:gs>
              <a:gs pos="82000">
                <a:schemeClr val="bg1">
                  <a:lumMod val="95000"/>
                  <a:alpha val="90000"/>
                </a:schemeClr>
              </a:gs>
              <a:gs pos="0">
                <a:schemeClr val="bg1">
                  <a:lumMod val="95000"/>
                  <a:alpha val="8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p:cNvSpPr>
            <a:spLocks noGrp="1"/>
          </p:cNvSpPr>
          <p:nvPr>
            <p:ph type="dt" sz="half" idx="2"/>
          </p:nvPr>
        </p:nvSpPr>
        <p:spPr>
          <a:xfrm>
            <a:off x="457200" y="4767273"/>
            <a:ext cx="21336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7B29D75-B829-48E6-B4B6-A85BA69882F7}"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82725BD0-5FBD-41B3-98C6-A8E91D810349}"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480870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66" r:id="rId13"/>
  </p:sldLayoutIdLst>
  <p:hf sldNum="0" hdr="0" ftr="0" dt="0"/>
  <p:txStyles>
    <p:titleStyle>
      <a:lvl1pPr algn="l" rtl="0" eaLnBrk="0" fontAlgn="base" hangingPunct="0">
        <a:spcBef>
          <a:spcPct val="0"/>
        </a:spcBef>
        <a:spcAft>
          <a:spcPct val="0"/>
        </a:spcAft>
        <a:defRPr sz="3300" b="1" kern="1200">
          <a:solidFill>
            <a:schemeClr val="bg1"/>
          </a:solidFill>
          <a:latin typeface="+mj-lt"/>
          <a:ea typeface="+mj-ea"/>
          <a:cs typeface="+mj-cs"/>
        </a:defRPr>
      </a:lvl1pPr>
      <a:lvl2pPr algn="l" rtl="0" eaLnBrk="0" fontAlgn="base" hangingPunct="0">
        <a:spcBef>
          <a:spcPct val="0"/>
        </a:spcBef>
        <a:spcAft>
          <a:spcPct val="0"/>
        </a:spcAft>
        <a:defRPr sz="3300" b="1">
          <a:solidFill>
            <a:schemeClr val="bg1"/>
          </a:solidFill>
          <a:latin typeface="Calibri" pitchFamily="34" charset="0"/>
        </a:defRPr>
      </a:lvl2pPr>
      <a:lvl3pPr algn="l" rtl="0" eaLnBrk="0" fontAlgn="base" hangingPunct="0">
        <a:spcBef>
          <a:spcPct val="0"/>
        </a:spcBef>
        <a:spcAft>
          <a:spcPct val="0"/>
        </a:spcAft>
        <a:defRPr sz="3300" b="1">
          <a:solidFill>
            <a:schemeClr val="bg1"/>
          </a:solidFill>
          <a:latin typeface="Calibri" pitchFamily="34" charset="0"/>
        </a:defRPr>
      </a:lvl3pPr>
      <a:lvl4pPr algn="l" rtl="0" eaLnBrk="0" fontAlgn="base" hangingPunct="0">
        <a:spcBef>
          <a:spcPct val="0"/>
        </a:spcBef>
        <a:spcAft>
          <a:spcPct val="0"/>
        </a:spcAft>
        <a:defRPr sz="3300" b="1">
          <a:solidFill>
            <a:schemeClr val="bg1"/>
          </a:solidFill>
          <a:latin typeface="Calibri" pitchFamily="34" charset="0"/>
        </a:defRPr>
      </a:lvl4pPr>
      <a:lvl5pPr algn="l" rtl="0" eaLnBrk="0" fontAlgn="base" hangingPunct="0">
        <a:spcBef>
          <a:spcPct val="0"/>
        </a:spcBef>
        <a:spcAft>
          <a:spcPct val="0"/>
        </a:spcAft>
        <a:defRPr sz="3300" b="1">
          <a:solidFill>
            <a:schemeClr val="bg1"/>
          </a:solidFill>
          <a:latin typeface="Calibri" pitchFamily="34" charset="0"/>
        </a:defRPr>
      </a:lvl5pPr>
      <a:lvl6pPr marL="342875" algn="ctr" rtl="0" fontAlgn="base">
        <a:spcBef>
          <a:spcPct val="0"/>
        </a:spcBef>
        <a:spcAft>
          <a:spcPct val="0"/>
        </a:spcAft>
        <a:defRPr sz="3300">
          <a:solidFill>
            <a:schemeClr val="tx1"/>
          </a:solidFill>
          <a:latin typeface="Calibri" pitchFamily="34" charset="0"/>
        </a:defRPr>
      </a:lvl6pPr>
      <a:lvl7pPr marL="685749" algn="ctr" rtl="0" fontAlgn="base">
        <a:spcBef>
          <a:spcPct val="0"/>
        </a:spcBef>
        <a:spcAft>
          <a:spcPct val="0"/>
        </a:spcAft>
        <a:defRPr sz="3300">
          <a:solidFill>
            <a:schemeClr val="tx1"/>
          </a:solidFill>
          <a:latin typeface="Calibri" pitchFamily="34" charset="0"/>
        </a:defRPr>
      </a:lvl7pPr>
      <a:lvl8pPr marL="1028624" algn="ctr" rtl="0" fontAlgn="base">
        <a:spcBef>
          <a:spcPct val="0"/>
        </a:spcBef>
        <a:spcAft>
          <a:spcPct val="0"/>
        </a:spcAft>
        <a:defRPr sz="3300">
          <a:solidFill>
            <a:schemeClr val="tx1"/>
          </a:solidFill>
          <a:latin typeface="Calibri" pitchFamily="34" charset="0"/>
        </a:defRPr>
      </a:lvl8pPr>
      <a:lvl9pPr marL="1371498" algn="ctr" rtl="0" fontAlgn="base">
        <a:spcBef>
          <a:spcPct val="0"/>
        </a:spcBef>
        <a:spcAft>
          <a:spcPct val="0"/>
        </a:spcAft>
        <a:defRPr sz="3300">
          <a:solidFill>
            <a:schemeClr val="tx1"/>
          </a:solidFill>
          <a:latin typeface="Calibri" pitchFamily="34" charset="0"/>
        </a:defRPr>
      </a:lvl9pPr>
    </p:titleStyle>
    <p:bodyStyle>
      <a:lvl1pPr marL="257156" indent="-257156"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1pPr>
      <a:lvl2pPr marL="557171" indent="-21429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857186"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1200060"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542935"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t-EE"/>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00000">
            <a:alpha val="85000"/>
          </a:srgbClr>
        </a:solidFill>
        <a:effectLst/>
      </p:bgPr>
    </p:bg>
    <p:spTree>
      <p:nvGrpSpPr>
        <p:cNvPr id="1" name=""/>
        <p:cNvGrpSpPr/>
        <p:nvPr/>
      </p:nvGrpSpPr>
      <p:grpSpPr>
        <a:xfrm>
          <a:off x="0" y="0"/>
          <a:ext cx="0" cy="0"/>
          <a:chOff x="0" y="0"/>
          <a:chExt cx="0" cy="0"/>
        </a:xfrm>
      </p:grpSpPr>
      <p:sp>
        <p:nvSpPr>
          <p:cNvPr id="3" name="Snip Single Corner Rectangle 2"/>
          <p:cNvSpPr/>
          <p:nvPr userDrawn="1"/>
        </p:nvSpPr>
        <p:spPr>
          <a:xfrm>
            <a:off x="-11760" y="-14287"/>
            <a:ext cx="9156498" cy="5164038"/>
          </a:xfrm>
          <a:custGeom>
            <a:avLst/>
            <a:gdLst>
              <a:gd name="connsiteX0" fmla="*/ 0 w 9155761"/>
              <a:gd name="connsiteY0" fmla="*/ 0 h 5769259"/>
              <a:gd name="connsiteX1" fmla="*/ 6271132 w 9155761"/>
              <a:gd name="connsiteY1" fmla="*/ 0 h 5769259"/>
              <a:gd name="connsiteX2" fmla="*/ 9155761 w 9155761"/>
              <a:gd name="connsiteY2" fmla="*/ 2884630 h 5769259"/>
              <a:gd name="connsiteX3" fmla="*/ 9155761 w 9155761"/>
              <a:gd name="connsiteY3" fmla="*/ 5769259 h 5769259"/>
              <a:gd name="connsiteX4" fmla="*/ 0 w 9155761"/>
              <a:gd name="connsiteY4" fmla="*/ 5769259 h 5769259"/>
              <a:gd name="connsiteX5" fmla="*/ 0 w 9155761"/>
              <a:gd name="connsiteY5" fmla="*/ 0 h 5769259"/>
              <a:gd name="connsiteX0" fmla="*/ 0 w 9155761"/>
              <a:gd name="connsiteY0" fmla="*/ 0 h 5769259"/>
              <a:gd name="connsiteX1" fmla="*/ 6271132 w 9155761"/>
              <a:gd name="connsiteY1" fmla="*/ 0 h 5769259"/>
              <a:gd name="connsiteX2" fmla="*/ 9147448 w 9155761"/>
              <a:gd name="connsiteY2" fmla="*/ 814761 h 5769259"/>
              <a:gd name="connsiteX3" fmla="*/ 9155761 w 9155761"/>
              <a:gd name="connsiteY3" fmla="*/ 5769259 h 5769259"/>
              <a:gd name="connsiteX4" fmla="*/ 0 w 9155761"/>
              <a:gd name="connsiteY4" fmla="*/ 5769259 h 5769259"/>
              <a:gd name="connsiteX5" fmla="*/ 0 w 9155761"/>
              <a:gd name="connsiteY5" fmla="*/ 0 h 5769259"/>
              <a:gd name="connsiteX0" fmla="*/ 0 w 9164074"/>
              <a:gd name="connsiteY0" fmla="*/ 0 h 5769259"/>
              <a:gd name="connsiteX1" fmla="*/ 6271132 w 9164074"/>
              <a:gd name="connsiteY1" fmla="*/ 0 h 5769259"/>
              <a:gd name="connsiteX2" fmla="*/ 9164074 w 9164074"/>
              <a:gd name="connsiteY2" fmla="*/ 823074 h 5769259"/>
              <a:gd name="connsiteX3" fmla="*/ 9155761 w 9164074"/>
              <a:gd name="connsiteY3" fmla="*/ 5769259 h 5769259"/>
              <a:gd name="connsiteX4" fmla="*/ 0 w 9164074"/>
              <a:gd name="connsiteY4" fmla="*/ 5769259 h 5769259"/>
              <a:gd name="connsiteX5" fmla="*/ 0 w 9164074"/>
              <a:gd name="connsiteY5" fmla="*/ 0 h 5769259"/>
              <a:gd name="connsiteX0" fmla="*/ 0 w 9164074"/>
              <a:gd name="connsiteY0" fmla="*/ 8313 h 5777572"/>
              <a:gd name="connsiteX1" fmla="*/ 5714179 w 9164074"/>
              <a:gd name="connsiteY1" fmla="*/ 0 h 5777572"/>
              <a:gd name="connsiteX2" fmla="*/ 9164074 w 9164074"/>
              <a:gd name="connsiteY2" fmla="*/ 831387 h 5777572"/>
              <a:gd name="connsiteX3" fmla="*/ 9155761 w 9164074"/>
              <a:gd name="connsiteY3" fmla="*/ 5777572 h 5777572"/>
              <a:gd name="connsiteX4" fmla="*/ 0 w 9164074"/>
              <a:gd name="connsiteY4" fmla="*/ 5777572 h 5777572"/>
              <a:gd name="connsiteX5" fmla="*/ 0 w 9164074"/>
              <a:gd name="connsiteY5" fmla="*/ 8313 h 5777572"/>
              <a:gd name="connsiteX0" fmla="*/ 0 w 9164074"/>
              <a:gd name="connsiteY0" fmla="*/ 8313 h 5777572"/>
              <a:gd name="connsiteX1" fmla="*/ 5714179 w 9164074"/>
              <a:gd name="connsiteY1" fmla="*/ 0 h 5777572"/>
              <a:gd name="connsiteX2" fmla="*/ 9164074 w 9164074"/>
              <a:gd name="connsiteY2" fmla="*/ 27054 h 5777572"/>
              <a:gd name="connsiteX3" fmla="*/ 9155761 w 9164074"/>
              <a:gd name="connsiteY3" fmla="*/ 5777572 h 5777572"/>
              <a:gd name="connsiteX4" fmla="*/ 0 w 9164074"/>
              <a:gd name="connsiteY4" fmla="*/ 5777572 h 5777572"/>
              <a:gd name="connsiteX5" fmla="*/ 0 w 9164074"/>
              <a:gd name="connsiteY5" fmla="*/ 8313 h 5777572"/>
              <a:gd name="connsiteX0" fmla="*/ 0 w 9172540"/>
              <a:gd name="connsiteY0" fmla="*/ 8313 h 5777572"/>
              <a:gd name="connsiteX1" fmla="*/ 5714179 w 9172540"/>
              <a:gd name="connsiteY1" fmla="*/ 0 h 5777572"/>
              <a:gd name="connsiteX2" fmla="*/ 9172540 w 9172540"/>
              <a:gd name="connsiteY2" fmla="*/ 10121 h 5777572"/>
              <a:gd name="connsiteX3" fmla="*/ 9155761 w 9172540"/>
              <a:gd name="connsiteY3" fmla="*/ 5777572 h 5777572"/>
              <a:gd name="connsiteX4" fmla="*/ 0 w 9172540"/>
              <a:gd name="connsiteY4" fmla="*/ 5777572 h 5777572"/>
              <a:gd name="connsiteX5" fmla="*/ 0 w 9172540"/>
              <a:gd name="connsiteY5" fmla="*/ 8313 h 5777572"/>
              <a:gd name="connsiteX0" fmla="*/ 0 w 9156498"/>
              <a:gd name="connsiteY0" fmla="*/ 19190 h 5788449"/>
              <a:gd name="connsiteX1" fmla="*/ 5714179 w 9156498"/>
              <a:gd name="connsiteY1" fmla="*/ 10877 h 5788449"/>
              <a:gd name="connsiteX2" fmla="*/ 9156498 w 9156498"/>
              <a:gd name="connsiteY2" fmla="*/ 0 h 5788449"/>
              <a:gd name="connsiteX3" fmla="*/ 9155761 w 9156498"/>
              <a:gd name="connsiteY3" fmla="*/ 5788449 h 5788449"/>
              <a:gd name="connsiteX4" fmla="*/ 0 w 9156498"/>
              <a:gd name="connsiteY4" fmla="*/ 5788449 h 5788449"/>
              <a:gd name="connsiteX5" fmla="*/ 0 w 9156498"/>
              <a:gd name="connsiteY5" fmla="*/ 19190 h 57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6498" h="5788449">
                <a:moveTo>
                  <a:pt x="0" y="19190"/>
                </a:moveTo>
                <a:lnTo>
                  <a:pt x="5714179" y="10877"/>
                </a:lnTo>
                <a:lnTo>
                  <a:pt x="9156498" y="0"/>
                </a:lnTo>
                <a:cubicBezTo>
                  <a:pt x="9156252" y="1929483"/>
                  <a:pt x="9156007" y="3858966"/>
                  <a:pt x="9155761" y="5788449"/>
                </a:cubicBezTo>
                <a:lnTo>
                  <a:pt x="0" y="5788449"/>
                </a:lnTo>
                <a:lnTo>
                  <a:pt x="0" y="19190"/>
                </a:lnTo>
                <a:close/>
              </a:path>
            </a:pathLst>
          </a:custGeom>
          <a:gradFill flip="none" rotWithShape="1">
            <a:gsLst>
              <a:gs pos="100000">
                <a:schemeClr val="bg1">
                  <a:alpha val="56000"/>
                </a:schemeClr>
              </a:gs>
              <a:gs pos="82000">
                <a:schemeClr val="bg1">
                  <a:lumMod val="95000"/>
                  <a:alpha val="90000"/>
                </a:schemeClr>
              </a:gs>
              <a:gs pos="0">
                <a:schemeClr val="bg1">
                  <a:lumMod val="95000"/>
                  <a:alpha val="8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p:cNvSpPr>
            <a:spLocks noGrp="1"/>
          </p:cNvSpPr>
          <p:nvPr>
            <p:ph type="dt" sz="half" idx="2"/>
          </p:nvPr>
        </p:nvSpPr>
        <p:spPr>
          <a:xfrm>
            <a:off x="457200" y="4767273"/>
            <a:ext cx="21336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7B29D75-B829-48E6-B4B6-A85BA69882F7}" type="datetime5">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25-Oct-24</a:t>
            </a:fld>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marL="0" marR="0" lvl="0" indent="0" algn="r" defTabSz="914378" rtl="0" eaLnBrk="1" fontAlgn="base" latinLnBrk="0" hangingPunct="1">
              <a:lnSpc>
                <a:spcPct val="100000"/>
              </a:lnSpc>
              <a:spcBef>
                <a:spcPct val="0"/>
              </a:spcBef>
              <a:spcAft>
                <a:spcPct val="0"/>
              </a:spcAft>
              <a:buClrTx/>
              <a:buSzTx/>
              <a:buFontTx/>
              <a:buNone/>
              <a:tabLst/>
              <a:defRPr/>
            </a:pPr>
            <a:fld id="{82725BD0-5FBD-41B3-98C6-A8E91D810349}" type="slidenum">
              <a:rPr kumimoji="0" lang="et-EE"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378" rtl="0" eaLnBrk="1" fontAlgn="base" latinLnBrk="0" hangingPunct="1">
                <a:lnSpc>
                  <a:spcPct val="100000"/>
                </a:lnSpc>
                <a:spcBef>
                  <a:spcPct val="0"/>
                </a:spcBef>
                <a:spcAft>
                  <a:spcPct val="0"/>
                </a:spcAft>
                <a:buClrTx/>
                <a:buSzTx/>
                <a:buFontTx/>
                <a:buNone/>
                <a:tabLst/>
                <a:defRPr/>
              </a:pPr>
              <a:t>‹#›</a:t>
            </a:fld>
            <a:endParaRPr kumimoji="0" lang="et-EE"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7375169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sldNum="0" hdr="0" ftr="0" dt="0"/>
  <p:txStyles>
    <p:titleStyle>
      <a:lvl1pPr algn="l" rtl="0" eaLnBrk="0" fontAlgn="base" hangingPunct="0">
        <a:spcBef>
          <a:spcPct val="0"/>
        </a:spcBef>
        <a:spcAft>
          <a:spcPct val="0"/>
        </a:spcAft>
        <a:defRPr sz="3300" b="1" kern="1200">
          <a:solidFill>
            <a:schemeClr val="bg1"/>
          </a:solidFill>
          <a:latin typeface="+mj-lt"/>
          <a:ea typeface="+mj-ea"/>
          <a:cs typeface="+mj-cs"/>
        </a:defRPr>
      </a:lvl1pPr>
      <a:lvl2pPr algn="l" rtl="0" eaLnBrk="0" fontAlgn="base" hangingPunct="0">
        <a:spcBef>
          <a:spcPct val="0"/>
        </a:spcBef>
        <a:spcAft>
          <a:spcPct val="0"/>
        </a:spcAft>
        <a:defRPr sz="3300" b="1">
          <a:solidFill>
            <a:schemeClr val="bg1"/>
          </a:solidFill>
          <a:latin typeface="Calibri" pitchFamily="34" charset="0"/>
        </a:defRPr>
      </a:lvl2pPr>
      <a:lvl3pPr algn="l" rtl="0" eaLnBrk="0" fontAlgn="base" hangingPunct="0">
        <a:spcBef>
          <a:spcPct val="0"/>
        </a:spcBef>
        <a:spcAft>
          <a:spcPct val="0"/>
        </a:spcAft>
        <a:defRPr sz="3300" b="1">
          <a:solidFill>
            <a:schemeClr val="bg1"/>
          </a:solidFill>
          <a:latin typeface="Calibri" pitchFamily="34" charset="0"/>
        </a:defRPr>
      </a:lvl3pPr>
      <a:lvl4pPr algn="l" rtl="0" eaLnBrk="0" fontAlgn="base" hangingPunct="0">
        <a:spcBef>
          <a:spcPct val="0"/>
        </a:spcBef>
        <a:spcAft>
          <a:spcPct val="0"/>
        </a:spcAft>
        <a:defRPr sz="3300" b="1">
          <a:solidFill>
            <a:schemeClr val="bg1"/>
          </a:solidFill>
          <a:latin typeface="Calibri" pitchFamily="34" charset="0"/>
        </a:defRPr>
      </a:lvl4pPr>
      <a:lvl5pPr algn="l" rtl="0" eaLnBrk="0" fontAlgn="base" hangingPunct="0">
        <a:spcBef>
          <a:spcPct val="0"/>
        </a:spcBef>
        <a:spcAft>
          <a:spcPct val="0"/>
        </a:spcAft>
        <a:defRPr sz="3300" b="1">
          <a:solidFill>
            <a:schemeClr val="bg1"/>
          </a:solidFill>
          <a:latin typeface="Calibri" pitchFamily="34" charset="0"/>
        </a:defRPr>
      </a:lvl5pPr>
      <a:lvl6pPr marL="342875" algn="ctr" rtl="0" fontAlgn="base">
        <a:spcBef>
          <a:spcPct val="0"/>
        </a:spcBef>
        <a:spcAft>
          <a:spcPct val="0"/>
        </a:spcAft>
        <a:defRPr sz="3300">
          <a:solidFill>
            <a:schemeClr val="tx1"/>
          </a:solidFill>
          <a:latin typeface="Calibri" pitchFamily="34" charset="0"/>
        </a:defRPr>
      </a:lvl6pPr>
      <a:lvl7pPr marL="685749" algn="ctr" rtl="0" fontAlgn="base">
        <a:spcBef>
          <a:spcPct val="0"/>
        </a:spcBef>
        <a:spcAft>
          <a:spcPct val="0"/>
        </a:spcAft>
        <a:defRPr sz="3300">
          <a:solidFill>
            <a:schemeClr val="tx1"/>
          </a:solidFill>
          <a:latin typeface="Calibri" pitchFamily="34" charset="0"/>
        </a:defRPr>
      </a:lvl7pPr>
      <a:lvl8pPr marL="1028624" algn="ctr" rtl="0" fontAlgn="base">
        <a:spcBef>
          <a:spcPct val="0"/>
        </a:spcBef>
        <a:spcAft>
          <a:spcPct val="0"/>
        </a:spcAft>
        <a:defRPr sz="3300">
          <a:solidFill>
            <a:schemeClr val="tx1"/>
          </a:solidFill>
          <a:latin typeface="Calibri" pitchFamily="34" charset="0"/>
        </a:defRPr>
      </a:lvl8pPr>
      <a:lvl9pPr marL="1371498" algn="ctr" rtl="0" fontAlgn="base">
        <a:spcBef>
          <a:spcPct val="0"/>
        </a:spcBef>
        <a:spcAft>
          <a:spcPct val="0"/>
        </a:spcAft>
        <a:defRPr sz="3300">
          <a:solidFill>
            <a:schemeClr val="tx1"/>
          </a:solidFill>
          <a:latin typeface="Calibri" pitchFamily="34" charset="0"/>
        </a:defRPr>
      </a:lvl9pPr>
    </p:titleStyle>
    <p:bodyStyle>
      <a:lvl1pPr marL="257156" indent="-257156"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1pPr>
      <a:lvl2pPr marL="557171" indent="-21429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857186"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1200060"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542935" indent="-171438" algn="just" rtl="0" eaLnBrk="0" fontAlgn="base" hangingPunct="0">
        <a:spcBef>
          <a:spcPct val="2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t-EE"/>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pic>
        <p:nvPicPr>
          <p:cNvPr id="3" name="object 3"/>
          <p:cNvPicPr/>
          <p:nvPr/>
        </p:nvPicPr>
        <p:blipFill>
          <a:blip r:embed="rId3" cstate="print"/>
          <a:stretch>
            <a:fillRect/>
          </a:stretch>
        </p:blipFill>
        <p:spPr>
          <a:xfrm>
            <a:off x="23394" y="-1"/>
            <a:ext cx="9120632" cy="5143499"/>
          </a:xfrm>
          <a:prstGeom prst="rect">
            <a:avLst/>
          </a:prstGeom>
        </p:spPr>
      </p:pic>
      <p:sp>
        <p:nvSpPr>
          <p:cNvPr id="4" name="object 4"/>
          <p:cNvSpPr txBox="1">
            <a:spLocks noGrp="1"/>
          </p:cNvSpPr>
          <p:nvPr>
            <p:ph type="title"/>
          </p:nvPr>
        </p:nvSpPr>
        <p:spPr>
          <a:xfrm>
            <a:off x="805173" y="1372275"/>
            <a:ext cx="7696200"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solidFill>
                  <a:srgbClr val="FFFFCC"/>
                </a:solidFill>
                <a:latin typeface="Times New Roman" panose="02020603050405020304" pitchFamily="18" charset="0"/>
                <a:cs typeface="Times New Roman" panose="02020603050405020304" pitchFamily="18" charset="0"/>
              </a:rPr>
              <a:t>HỘI </a:t>
            </a:r>
            <a:r>
              <a:rPr lang="en-US" sz="3200" b="1">
                <a:solidFill>
                  <a:srgbClr val="FFFFCC"/>
                </a:solidFill>
                <a:latin typeface="Times New Roman" panose="02020603050405020304" pitchFamily="18" charset="0"/>
                <a:cs typeface="Times New Roman" panose="02020603050405020304" pitchFamily="18" charset="0"/>
              </a:rPr>
              <a:t>NGHỊ HỌC TẬP, </a:t>
            </a:r>
            <a:r>
              <a:rPr lang="en-US" sz="3200" b="1" dirty="0">
                <a:solidFill>
                  <a:srgbClr val="FFFFCC"/>
                </a:solidFill>
                <a:latin typeface="Times New Roman" panose="02020603050405020304" pitchFamily="18" charset="0"/>
                <a:cs typeface="Times New Roman" panose="02020603050405020304" pitchFamily="18" charset="0"/>
              </a:rPr>
              <a:t>TRIỂN KHAI</a:t>
            </a:r>
            <a:endParaRPr sz="3200" b="1" dirty="0">
              <a:latin typeface="Times New Roman" panose="02020603050405020304" pitchFamily="18" charset="0"/>
              <a:cs typeface="Times New Roman" panose="02020603050405020304" pitchFamily="18" charset="0"/>
            </a:endParaRPr>
          </a:p>
        </p:txBody>
      </p:sp>
      <p:sp>
        <p:nvSpPr>
          <p:cNvPr id="5" name="object 5"/>
          <p:cNvSpPr txBox="1"/>
          <p:nvPr/>
        </p:nvSpPr>
        <p:spPr>
          <a:xfrm>
            <a:off x="2555776" y="4740166"/>
            <a:ext cx="3748912" cy="289823"/>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FFFFFF"/>
                </a:solidFill>
                <a:latin typeface="Times New Roman"/>
                <a:cs typeface="Times New Roman"/>
              </a:rPr>
              <a:t>Hà</a:t>
            </a:r>
            <a:r>
              <a:rPr sz="1800" b="1" i="1" spc="-15" dirty="0">
                <a:solidFill>
                  <a:srgbClr val="FFFFFF"/>
                </a:solidFill>
                <a:latin typeface="Times New Roman"/>
                <a:cs typeface="Times New Roman"/>
              </a:rPr>
              <a:t> </a:t>
            </a:r>
            <a:r>
              <a:rPr sz="1800" b="1" i="1" dirty="0">
                <a:solidFill>
                  <a:srgbClr val="FFFFFF"/>
                </a:solidFill>
                <a:latin typeface="Times New Roman"/>
                <a:cs typeface="Times New Roman"/>
              </a:rPr>
              <a:t>Nội,</a:t>
            </a:r>
            <a:r>
              <a:rPr sz="1800" b="1" i="1" spc="-5" dirty="0">
                <a:solidFill>
                  <a:srgbClr val="FFFFFF"/>
                </a:solidFill>
                <a:latin typeface="Times New Roman"/>
                <a:cs typeface="Times New Roman"/>
              </a:rPr>
              <a:t> </a:t>
            </a:r>
            <a:r>
              <a:rPr sz="1800" b="1" i="1" dirty="0" err="1">
                <a:solidFill>
                  <a:srgbClr val="FFFFFF"/>
                </a:solidFill>
                <a:latin typeface="Times New Roman"/>
                <a:cs typeface="Times New Roman"/>
              </a:rPr>
              <a:t>ngày</a:t>
            </a:r>
            <a:r>
              <a:rPr sz="1800" b="1" i="1" dirty="0">
                <a:solidFill>
                  <a:srgbClr val="FFFFFF"/>
                </a:solidFill>
                <a:latin typeface="Times New Roman"/>
                <a:cs typeface="Times New Roman"/>
              </a:rPr>
              <a:t> </a:t>
            </a:r>
            <a:r>
              <a:rPr lang="en-US" sz="1800" b="1" i="1" dirty="0">
                <a:solidFill>
                  <a:srgbClr val="FFFFFF"/>
                </a:solidFill>
                <a:latin typeface="Times New Roman"/>
                <a:cs typeface="Times New Roman"/>
              </a:rPr>
              <a:t>24</a:t>
            </a:r>
            <a:r>
              <a:rPr sz="1800" b="1" i="1" spc="-10" dirty="0">
                <a:solidFill>
                  <a:srgbClr val="FFFFFF"/>
                </a:solidFill>
                <a:latin typeface="Times New Roman"/>
                <a:cs typeface="Times New Roman"/>
              </a:rPr>
              <a:t> </a:t>
            </a:r>
            <a:r>
              <a:rPr sz="1800" b="1" i="1" dirty="0" err="1">
                <a:solidFill>
                  <a:srgbClr val="FFFFFF"/>
                </a:solidFill>
                <a:latin typeface="Times New Roman"/>
                <a:cs typeface="Times New Roman"/>
              </a:rPr>
              <a:t>tháng</a:t>
            </a:r>
            <a:r>
              <a:rPr sz="1800" b="1" i="1" dirty="0">
                <a:solidFill>
                  <a:srgbClr val="FFFFFF"/>
                </a:solidFill>
                <a:latin typeface="Times New Roman"/>
                <a:cs typeface="Times New Roman"/>
              </a:rPr>
              <a:t> </a:t>
            </a:r>
            <a:r>
              <a:rPr lang="en-US" sz="1800" b="1" i="1" dirty="0">
                <a:solidFill>
                  <a:srgbClr val="FFFFFF"/>
                </a:solidFill>
                <a:latin typeface="Times New Roman"/>
                <a:cs typeface="Times New Roman"/>
              </a:rPr>
              <a:t>10</a:t>
            </a:r>
            <a:r>
              <a:rPr sz="1800" b="1" i="1" dirty="0">
                <a:solidFill>
                  <a:srgbClr val="FFFFFF"/>
                </a:solidFill>
                <a:latin typeface="Times New Roman"/>
                <a:cs typeface="Times New Roman"/>
              </a:rPr>
              <a:t> năm</a:t>
            </a:r>
            <a:r>
              <a:rPr sz="1800" b="1" i="1" spc="-10" dirty="0">
                <a:solidFill>
                  <a:srgbClr val="FFFFFF"/>
                </a:solidFill>
                <a:latin typeface="Times New Roman"/>
                <a:cs typeface="Times New Roman"/>
              </a:rPr>
              <a:t> </a:t>
            </a:r>
            <a:r>
              <a:rPr sz="1800" b="1" i="1" spc="-20" dirty="0">
                <a:solidFill>
                  <a:srgbClr val="FFFFFF"/>
                </a:solidFill>
                <a:latin typeface="Times New Roman"/>
                <a:cs typeface="Times New Roman"/>
              </a:rPr>
              <a:t>2025</a:t>
            </a:r>
            <a:endParaRPr sz="1800" dirty="0">
              <a:latin typeface="Times New Roman"/>
              <a:cs typeface="Times New Roman"/>
            </a:endParaRPr>
          </a:p>
        </p:txBody>
      </p:sp>
      <p:sp>
        <p:nvSpPr>
          <p:cNvPr id="6" name="object 6"/>
          <p:cNvSpPr txBox="1"/>
          <p:nvPr/>
        </p:nvSpPr>
        <p:spPr>
          <a:xfrm>
            <a:off x="974242" y="2151633"/>
            <a:ext cx="8072755" cy="2233945"/>
          </a:xfrm>
          <a:prstGeom prst="rect">
            <a:avLst/>
          </a:prstGeom>
        </p:spPr>
        <p:txBody>
          <a:bodyPr vert="horz" wrap="square" lIns="0" tIns="12700" rIns="0" bIns="0" rtlCol="0">
            <a:spAutoFit/>
          </a:bodyPr>
          <a:lstStyle/>
          <a:p>
            <a:pPr marL="720090" marR="1089660" algn="ctr">
              <a:lnSpc>
                <a:spcPct val="100000"/>
              </a:lnSpc>
              <a:spcBef>
                <a:spcPts val="100"/>
              </a:spcBef>
            </a:pPr>
            <a:r>
              <a:rPr lang="en-US" sz="2400" b="1">
                <a:solidFill>
                  <a:srgbClr val="FFFFCC"/>
                </a:solidFill>
                <a:latin typeface="Times New Roman"/>
                <a:cs typeface="Times New Roman"/>
              </a:rPr>
              <a:t>NGHỊ QUYẾT SỐ 71-NQ/TW NGÀY 22/8/2025 CỦA BỘ CHÍNH TRỊ VỀ ĐỘT PHÁ PHÁT TRIỂN GIÁO DỤC VÀ ĐÀO TẠO</a:t>
            </a:r>
            <a:endParaRPr lang="en-SG" sz="2400">
              <a:latin typeface="Times New Roman"/>
              <a:cs typeface="Times New Roman"/>
            </a:endParaRPr>
          </a:p>
          <a:p>
            <a:pPr>
              <a:lnSpc>
                <a:spcPct val="100000"/>
              </a:lnSpc>
              <a:spcBef>
                <a:spcPts val="1040"/>
              </a:spcBef>
            </a:pPr>
            <a:endParaRPr lang="en-SG" sz="2400">
              <a:latin typeface="Times New Roman"/>
              <a:cs typeface="Times New Roman"/>
            </a:endParaRPr>
          </a:p>
          <a:p>
            <a:pPr marL="2075814">
              <a:lnSpc>
                <a:spcPct val="100000"/>
              </a:lnSpc>
            </a:pPr>
            <a:r>
              <a:rPr sz="2000" b="1">
                <a:solidFill>
                  <a:srgbClr val="FFFFFF"/>
                </a:solidFill>
                <a:latin typeface="Times New Roman"/>
                <a:cs typeface="Times New Roman"/>
              </a:rPr>
              <a:t>Đồng</a:t>
            </a:r>
            <a:r>
              <a:rPr sz="2000" b="1" spc="-30">
                <a:solidFill>
                  <a:srgbClr val="FFFFFF"/>
                </a:solidFill>
                <a:latin typeface="Times New Roman"/>
                <a:cs typeface="Times New Roman"/>
              </a:rPr>
              <a:t> </a:t>
            </a:r>
            <a:r>
              <a:rPr sz="2000" b="1" dirty="0">
                <a:solidFill>
                  <a:srgbClr val="FFFFFF"/>
                </a:solidFill>
                <a:latin typeface="Times New Roman"/>
                <a:cs typeface="Times New Roman"/>
              </a:rPr>
              <a:t>chí</a:t>
            </a:r>
            <a:r>
              <a:rPr sz="2000" b="1" spc="-30" dirty="0">
                <a:solidFill>
                  <a:srgbClr val="FFFFFF"/>
                </a:solidFill>
                <a:latin typeface="Times New Roman"/>
                <a:cs typeface="Times New Roman"/>
              </a:rPr>
              <a:t> </a:t>
            </a:r>
            <a:r>
              <a:rPr sz="2000" b="1" dirty="0">
                <a:solidFill>
                  <a:srgbClr val="FFFFFF"/>
                </a:solidFill>
                <a:latin typeface="Times New Roman"/>
                <a:cs typeface="Times New Roman"/>
              </a:rPr>
              <a:t>Phạm</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Ngọc</a:t>
            </a:r>
            <a:r>
              <a:rPr sz="2000" b="1" spc="-55" dirty="0">
                <a:solidFill>
                  <a:srgbClr val="FFFFFF"/>
                </a:solidFill>
                <a:latin typeface="Times New Roman"/>
                <a:cs typeface="Times New Roman"/>
              </a:rPr>
              <a:t> </a:t>
            </a:r>
            <a:r>
              <a:rPr sz="2000" b="1" dirty="0">
                <a:solidFill>
                  <a:srgbClr val="FFFFFF"/>
                </a:solidFill>
                <a:latin typeface="Times New Roman"/>
                <a:cs typeface="Times New Roman"/>
              </a:rPr>
              <a:t>Thưởng,</a:t>
            </a:r>
            <a:r>
              <a:rPr sz="2000" b="1" spc="-15" dirty="0">
                <a:solidFill>
                  <a:srgbClr val="FFFFFF"/>
                </a:solidFill>
                <a:latin typeface="Times New Roman"/>
                <a:cs typeface="Times New Roman"/>
              </a:rPr>
              <a:t> </a:t>
            </a:r>
            <a:r>
              <a:rPr sz="2000" b="1" dirty="0">
                <a:solidFill>
                  <a:srgbClr val="FFFFFF"/>
                </a:solidFill>
                <a:latin typeface="Times New Roman"/>
                <a:cs typeface="Times New Roman"/>
              </a:rPr>
              <a:t>Phó</a:t>
            </a:r>
            <a:r>
              <a:rPr sz="2000" b="1" spc="-15" dirty="0">
                <a:solidFill>
                  <a:srgbClr val="FFFFFF"/>
                </a:solidFill>
                <a:latin typeface="Times New Roman"/>
                <a:cs typeface="Times New Roman"/>
              </a:rPr>
              <a:t> </a:t>
            </a:r>
            <a:r>
              <a:rPr sz="2000" b="1" dirty="0">
                <a:solidFill>
                  <a:srgbClr val="FFFFFF"/>
                </a:solidFill>
                <a:latin typeface="Times New Roman"/>
                <a:cs typeface="Times New Roman"/>
              </a:rPr>
              <a:t>Bí</a:t>
            </a:r>
            <a:r>
              <a:rPr sz="2000" b="1" spc="-10" dirty="0">
                <a:solidFill>
                  <a:srgbClr val="FFFFFF"/>
                </a:solidFill>
                <a:latin typeface="Times New Roman"/>
                <a:cs typeface="Times New Roman"/>
              </a:rPr>
              <a:t> </a:t>
            </a:r>
            <a:r>
              <a:rPr sz="2000" b="1">
                <a:solidFill>
                  <a:srgbClr val="FFFFFF"/>
                </a:solidFill>
                <a:latin typeface="Times New Roman"/>
                <a:cs typeface="Times New Roman"/>
              </a:rPr>
              <a:t>thư</a:t>
            </a:r>
            <a:r>
              <a:rPr sz="2000" b="1" spc="-70">
                <a:solidFill>
                  <a:srgbClr val="FFFFFF"/>
                </a:solidFill>
                <a:latin typeface="Times New Roman"/>
                <a:cs typeface="Times New Roman"/>
              </a:rPr>
              <a:t> </a:t>
            </a:r>
            <a:r>
              <a:rPr sz="2000" b="1" spc="-20">
                <a:solidFill>
                  <a:srgbClr val="FFFFFF"/>
                </a:solidFill>
                <a:latin typeface="Times New Roman"/>
                <a:cs typeface="Times New Roman"/>
              </a:rPr>
              <a:t>T</a:t>
            </a:r>
            <a:r>
              <a:rPr lang="en-US" sz="2000" b="1" spc="-20">
                <a:solidFill>
                  <a:srgbClr val="FFFFFF"/>
                </a:solidFill>
                <a:latin typeface="Times New Roman"/>
                <a:cs typeface="Times New Roman"/>
              </a:rPr>
              <a:t>h</a:t>
            </a:r>
            <a:r>
              <a:rPr sz="2000" b="1" spc="-20">
                <a:solidFill>
                  <a:srgbClr val="FFFFFF"/>
                </a:solidFill>
                <a:latin typeface="Times New Roman"/>
                <a:cs typeface="Times New Roman"/>
              </a:rPr>
              <a:t>ường</a:t>
            </a:r>
            <a:r>
              <a:rPr sz="2000" b="1" spc="-10">
                <a:solidFill>
                  <a:srgbClr val="FFFFFF"/>
                </a:solidFill>
                <a:latin typeface="Times New Roman"/>
                <a:cs typeface="Times New Roman"/>
              </a:rPr>
              <a:t> </a:t>
            </a:r>
            <a:r>
              <a:rPr sz="2000" b="1" spc="-10" dirty="0">
                <a:solidFill>
                  <a:srgbClr val="FFFFFF"/>
                </a:solidFill>
                <a:latin typeface="Times New Roman"/>
                <a:cs typeface="Times New Roman"/>
              </a:rPr>
              <a:t>trực,</a:t>
            </a:r>
            <a:endParaRPr sz="2000" dirty="0">
              <a:latin typeface="Times New Roman"/>
              <a:cs typeface="Times New Roman"/>
            </a:endParaRPr>
          </a:p>
          <a:p>
            <a:pPr marL="2075814">
              <a:lnSpc>
                <a:spcPct val="100000"/>
              </a:lnSpc>
            </a:pPr>
            <a:r>
              <a:rPr sz="2000" b="1" dirty="0">
                <a:solidFill>
                  <a:srgbClr val="FFFFFF"/>
                </a:solidFill>
                <a:latin typeface="Times New Roman"/>
                <a:cs typeface="Times New Roman"/>
              </a:rPr>
              <a:t>Thứ</a:t>
            </a:r>
            <a:r>
              <a:rPr sz="2000" b="1" spc="-10" dirty="0">
                <a:solidFill>
                  <a:srgbClr val="FFFFFF"/>
                </a:solidFill>
                <a:latin typeface="Times New Roman"/>
                <a:cs typeface="Times New Roman"/>
              </a:rPr>
              <a:t> </a:t>
            </a:r>
            <a:r>
              <a:rPr sz="2000" b="1" dirty="0">
                <a:solidFill>
                  <a:srgbClr val="FFFFFF"/>
                </a:solidFill>
                <a:latin typeface="Times New Roman"/>
                <a:cs typeface="Times New Roman"/>
              </a:rPr>
              <a:t>trưởng</a:t>
            </a:r>
            <a:r>
              <a:rPr sz="2000" b="1" spc="-50" dirty="0">
                <a:solidFill>
                  <a:srgbClr val="FFFFFF"/>
                </a:solidFill>
                <a:latin typeface="Times New Roman"/>
                <a:cs typeface="Times New Roman"/>
              </a:rPr>
              <a:t> </a:t>
            </a:r>
            <a:r>
              <a:rPr sz="2000" b="1" dirty="0">
                <a:solidFill>
                  <a:srgbClr val="FFFFFF"/>
                </a:solidFill>
                <a:latin typeface="Times New Roman"/>
                <a:cs typeface="Times New Roman"/>
              </a:rPr>
              <a:t>Thường trực</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Bộ</a:t>
            </a:r>
            <a:r>
              <a:rPr sz="2000" b="1" spc="-15" dirty="0">
                <a:solidFill>
                  <a:srgbClr val="FFFFFF"/>
                </a:solidFill>
                <a:latin typeface="Times New Roman"/>
                <a:cs typeface="Times New Roman"/>
              </a:rPr>
              <a:t> </a:t>
            </a:r>
            <a:r>
              <a:rPr sz="2000" b="1" dirty="0">
                <a:solidFill>
                  <a:srgbClr val="FFFFFF"/>
                </a:solidFill>
                <a:latin typeface="Times New Roman"/>
                <a:cs typeface="Times New Roman"/>
              </a:rPr>
              <a:t>Giáo</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dục</a:t>
            </a:r>
            <a:r>
              <a:rPr sz="2000" b="1" spc="-15" dirty="0">
                <a:solidFill>
                  <a:srgbClr val="FFFFFF"/>
                </a:solidFill>
                <a:latin typeface="Times New Roman"/>
                <a:cs typeface="Times New Roman"/>
              </a:rPr>
              <a:t> </a:t>
            </a:r>
            <a:r>
              <a:rPr sz="2000" b="1" dirty="0">
                <a:solidFill>
                  <a:srgbClr val="FFFFFF"/>
                </a:solidFill>
                <a:latin typeface="Times New Roman"/>
                <a:cs typeface="Times New Roman"/>
              </a:rPr>
              <a:t>và</a:t>
            </a:r>
            <a:r>
              <a:rPr sz="2000" b="1" spc="-15" dirty="0">
                <a:solidFill>
                  <a:srgbClr val="FFFFFF"/>
                </a:solidFill>
                <a:latin typeface="Times New Roman"/>
                <a:cs typeface="Times New Roman"/>
              </a:rPr>
              <a:t> </a:t>
            </a:r>
            <a:r>
              <a:rPr sz="2000" b="1" dirty="0">
                <a:solidFill>
                  <a:srgbClr val="FFFFFF"/>
                </a:solidFill>
                <a:latin typeface="Times New Roman"/>
                <a:cs typeface="Times New Roman"/>
              </a:rPr>
              <a:t>Đào</a:t>
            </a:r>
            <a:r>
              <a:rPr sz="2000" b="1" spc="-20" dirty="0">
                <a:solidFill>
                  <a:srgbClr val="FFFFFF"/>
                </a:solidFill>
                <a:latin typeface="Times New Roman"/>
                <a:cs typeface="Times New Roman"/>
              </a:rPr>
              <a:t> </a:t>
            </a:r>
            <a:r>
              <a:rPr sz="2000" b="1" spc="-25" dirty="0">
                <a:solidFill>
                  <a:srgbClr val="FFFFFF"/>
                </a:solidFill>
                <a:latin typeface="Times New Roman"/>
                <a:cs typeface="Times New Roman"/>
              </a:rPr>
              <a:t>tạo</a:t>
            </a:r>
            <a:endParaRPr sz="2000" dirty="0">
              <a:latin typeface="Times New Roman"/>
              <a:cs typeface="Times New Roman"/>
            </a:endParaRPr>
          </a:p>
        </p:txBody>
      </p:sp>
      <p:grpSp>
        <p:nvGrpSpPr>
          <p:cNvPr id="7" name="object 7"/>
          <p:cNvGrpSpPr/>
          <p:nvPr/>
        </p:nvGrpSpPr>
        <p:grpSpPr>
          <a:xfrm>
            <a:off x="3589401" y="51460"/>
            <a:ext cx="2008505" cy="1312545"/>
            <a:chOff x="3589401" y="51460"/>
            <a:chExt cx="2008505" cy="1312545"/>
          </a:xfrm>
        </p:grpSpPr>
        <p:pic>
          <p:nvPicPr>
            <p:cNvPr id="8" name="object 8"/>
            <p:cNvPicPr/>
            <p:nvPr/>
          </p:nvPicPr>
          <p:blipFill>
            <a:blip r:embed="rId4" cstate="print"/>
            <a:stretch>
              <a:fillRect/>
            </a:stretch>
          </p:blipFill>
          <p:spPr>
            <a:xfrm>
              <a:off x="4124071" y="51460"/>
              <a:ext cx="1058405" cy="980160"/>
            </a:xfrm>
            <a:prstGeom prst="rect">
              <a:avLst/>
            </a:prstGeom>
          </p:spPr>
        </p:pic>
        <p:pic>
          <p:nvPicPr>
            <p:cNvPr id="9" name="object 9"/>
            <p:cNvPicPr/>
            <p:nvPr/>
          </p:nvPicPr>
          <p:blipFill>
            <a:blip r:embed="rId5" cstate="print"/>
            <a:stretch>
              <a:fillRect/>
            </a:stretch>
          </p:blipFill>
          <p:spPr>
            <a:xfrm>
              <a:off x="3589401" y="759015"/>
              <a:ext cx="2008251" cy="60445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1C29-8F08-B367-ECCB-BBECC8843F28}"/>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6AD8CAF8-D3DC-40A6-D049-ECE465C9FA9E}"/>
              </a:ext>
            </a:extLst>
          </p:cNvPr>
          <p:cNvSpPr txBox="1">
            <a:spLocks/>
          </p:cNvSpPr>
          <p:nvPr/>
        </p:nvSpPr>
        <p:spPr>
          <a:xfrm>
            <a:off x="10344" y="348032"/>
            <a:ext cx="4824536" cy="596602"/>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2800">
                <a:solidFill>
                  <a:srgbClr val="000000"/>
                </a:solidFill>
                <a:latin typeface="Times New Roman" panose="02020603050405020304" pitchFamily="18" charset="0"/>
                <a:cs typeface="Times New Roman" panose="02020603050405020304" pitchFamily="18" charset="0"/>
              </a:rPr>
              <a:t>MỤC TIÊU TỚI NĂM 2030</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1601EA6-E0E3-F380-F3A2-6A67BC5B795E}"/>
              </a:ext>
            </a:extLst>
          </p:cNvPr>
          <p:cNvPicPr>
            <a:picLocks noChangeAspect="1"/>
          </p:cNvPicPr>
          <p:nvPr/>
        </p:nvPicPr>
        <p:blipFill>
          <a:blip r:embed="rId2"/>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D0BB49D4-B21C-3C70-B3D8-FF8B4AA1E22B}"/>
              </a:ext>
            </a:extLst>
          </p:cNvPr>
          <p:cNvSpPr txBox="1">
            <a:spLocks/>
          </p:cNvSpPr>
          <p:nvPr/>
        </p:nvSpPr>
        <p:spPr>
          <a:xfrm>
            <a:off x="107504" y="1563638"/>
            <a:ext cx="5281736" cy="225664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a:solidFill>
                  <a:schemeClr val="tx1"/>
                </a:solidFill>
                <a:latin typeface="Times New Roman" panose="02020603050405020304" pitchFamily="18" charset="0"/>
                <a:cs typeface="Times New Roman" panose="02020603050405020304" pitchFamily="18" charset="0"/>
              </a:rPr>
              <a:t>M</a:t>
            </a:r>
            <a:r>
              <a:rPr lang="vi-VN" b="1" i="1">
                <a:solidFill>
                  <a:schemeClr val="tx1"/>
                </a:solidFill>
                <a:latin typeface="Times New Roman" panose="02020603050405020304" pitchFamily="18" charset="0"/>
                <a:cs typeface="Times New Roman" panose="02020603050405020304" pitchFamily="18" charset="0"/>
              </a:rPr>
              <a:t>ở rộng tiếp cận công bằng, nâng cao chất lượng giáo dục mầm non và phổ thông đạt trình độ tiên tiến trong khu vực châu Á.</a:t>
            </a:r>
          </a:p>
        </p:txBody>
      </p:sp>
      <p:pic>
        <p:nvPicPr>
          <p:cNvPr id="3" name="Picture 2">
            <a:extLst>
              <a:ext uri="{FF2B5EF4-FFF2-40B4-BE49-F238E27FC236}">
                <a16:creationId xmlns:a16="http://schemas.microsoft.com/office/drawing/2014/main" id="{F71ADA4F-1A30-FE7D-38C0-38DCB9276822}"/>
              </a:ext>
            </a:extLst>
          </p:cNvPr>
          <p:cNvPicPr>
            <a:picLocks noChangeAspect="1"/>
          </p:cNvPicPr>
          <p:nvPr/>
        </p:nvPicPr>
        <p:blipFill>
          <a:blip r:embed="rId3"/>
          <a:stretch>
            <a:fillRect/>
          </a:stretch>
        </p:blipFill>
        <p:spPr>
          <a:xfrm>
            <a:off x="5389240" y="-24378"/>
            <a:ext cx="3744416" cy="5143500"/>
          </a:xfrm>
          <a:prstGeom prst="rect">
            <a:avLst/>
          </a:prstGeom>
        </p:spPr>
      </p:pic>
    </p:spTree>
    <p:extLst>
      <p:ext uri="{BB962C8B-B14F-4D97-AF65-F5344CB8AC3E}">
        <p14:creationId xmlns:p14="http://schemas.microsoft.com/office/powerpoint/2010/main" val="3706302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F8CA-F181-5443-DFD4-862F698024D5}"/>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2E140864-8565-FFC4-5FB4-B9B6F20A95CC}"/>
              </a:ext>
            </a:extLst>
          </p:cNvPr>
          <p:cNvSpPr txBox="1">
            <a:spLocks/>
          </p:cNvSpPr>
          <p:nvPr/>
        </p:nvSpPr>
        <p:spPr>
          <a:xfrm>
            <a:off x="19823" y="-9538"/>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000">
                <a:solidFill>
                  <a:srgbClr val="000000"/>
                </a:solidFill>
                <a:latin typeface="Times New Roman" panose="02020603050405020304" pitchFamily="18" charset="0"/>
                <a:cs typeface="Times New Roman" panose="02020603050405020304" pitchFamily="18" charset="0"/>
              </a:rPr>
              <a:t>MỤC TIÊU ĐẾN NĂM 2035</a:t>
            </a:r>
          </a:p>
          <a:p>
            <a:pPr algn="l" fontAlgn="auto">
              <a:spcAft>
                <a:spcPts val="0"/>
              </a:spcAft>
            </a:pPr>
            <a:r>
              <a:rPr lang="en-US" sz="3000">
                <a:solidFill>
                  <a:srgbClr val="000000"/>
                </a:solidFill>
                <a:latin typeface="Times New Roman" panose="02020603050405020304" pitchFamily="18" charset="0"/>
                <a:cs typeface="Times New Roman" panose="02020603050405020304" pitchFamily="18" charset="0"/>
              </a:rPr>
              <a:t>TẦM NHÌN ĐẾN NĂM 2045</a:t>
            </a:r>
            <a:endParaRPr lang="en-US" sz="30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9BC2BC26-ADC1-B9AC-1015-8CCD18005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9E232F6F-C03C-D062-75DF-8FB91246FF91}"/>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744DDB94-FBF4-768B-4D85-8036643A16EF}"/>
              </a:ext>
            </a:extLst>
          </p:cNvPr>
          <p:cNvSpPr txBox="1">
            <a:spLocks/>
          </p:cNvSpPr>
          <p:nvPr/>
        </p:nvSpPr>
        <p:spPr>
          <a:xfrm>
            <a:off x="251520" y="1325745"/>
            <a:ext cx="8317432" cy="3565000"/>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a:solidFill>
                  <a:srgbClr val="FF0000"/>
                </a:solidFill>
                <a:latin typeface="Times New Roman" panose="02020603050405020304" pitchFamily="18" charset="0"/>
                <a:cs typeface="Times New Roman" panose="02020603050405020304" pitchFamily="18" charset="0"/>
              </a:rPr>
              <a:t>2035: </a:t>
            </a:r>
            <a:r>
              <a:rPr lang="en-US">
                <a:solidFill>
                  <a:schemeClr val="tx1"/>
                </a:solidFill>
                <a:latin typeface="Times New Roman" panose="02020603050405020304" pitchFamily="18" charset="0"/>
                <a:cs typeface="Times New Roman" panose="02020603050405020304" pitchFamily="18" charset="0"/>
              </a:rPr>
              <a:t>Hệ thống giáo dục hiện đại hóa, có bước tiến vững chắc về tiếp cận, công bằng và chất lượng. </a:t>
            </a:r>
          </a:p>
          <a:p>
            <a:pPr marL="0" indent="0" algn="just">
              <a:buNone/>
            </a:pPr>
            <a:r>
              <a:rPr lang="en-US" b="1">
                <a:solidFill>
                  <a:srgbClr val="FF0000"/>
                </a:solidFill>
                <a:latin typeface="Times New Roman" panose="02020603050405020304" pitchFamily="18" charset="0"/>
                <a:cs typeface="Times New Roman" panose="02020603050405020304" pitchFamily="18" charset="0"/>
              </a:rPr>
              <a:t>2045: </a:t>
            </a:r>
            <a:r>
              <a:rPr lang="en-US">
                <a:solidFill>
                  <a:schemeClr val="tx1"/>
                </a:solidFill>
                <a:latin typeface="Times New Roman" panose="02020603050405020304" pitchFamily="18" charset="0"/>
                <a:cs typeface="Times New Roman" panose="02020603050405020304" pitchFamily="18" charset="0"/>
              </a:rPr>
              <a:t>H</a:t>
            </a:r>
            <a:r>
              <a:rPr lang="vi-VN">
                <a:solidFill>
                  <a:schemeClr val="tx1"/>
                </a:solidFill>
                <a:latin typeface="Times New Roman" panose="02020603050405020304" pitchFamily="18" charset="0"/>
                <a:cs typeface="Times New Roman" panose="02020603050405020304" pitchFamily="18" charset="0"/>
              </a:rPr>
              <a:t>ệ thống giáo dục quốc dân hiện đại, công bằng và chất lượng, đứng vào nhóm 20 quốc gia hàng đầu thế giới. Mọi người dân có cơ hội học tập suốt đời, nâng cao trình độ, kỹ năng và phát triển tối đa tiềm năng cá nhân. Nguồn nhân lực chất lượng cao, nhân tài khoa học, công nghệ trở thành động lực và lợi thế cạnh tranh cốt lõi của đất nước.</a:t>
            </a:r>
          </a:p>
        </p:txBody>
      </p:sp>
    </p:spTree>
    <p:extLst>
      <p:ext uri="{BB962C8B-B14F-4D97-AF65-F5344CB8AC3E}">
        <p14:creationId xmlns:p14="http://schemas.microsoft.com/office/powerpoint/2010/main" val="258869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B43D654F-682E-CC25-EC4C-687344160878}"/>
              </a:ext>
            </a:extLst>
          </p:cNvPr>
          <p:cNvGrpSpPr/>
          <p:nvPr/>
        </p:nvGrpSpPr>
        <p:grpSpPr>
          <a:xfrm>
            <a:off x="585464" y="1236026"/>
            <a:ext cx="3810000" cy="3843076"/>
            <a:chOff x="0" y="0"/>
            <a:chExt cx="1902521" cy="1391559"/>
          </a:xfrm>
        </p:grpSpPr>
        <p:sp>
          <p:nvSpPr>
            <p:cNvPr id="4" name="Freeform 4">
              <a:extLst>
                <a:ext uri="{FF2B5EF4-FFF2-40B4-BE49-F238E27FC236}">
                  <a16:creationId xmlns:a16="http://schemas.microsoft.com/office/drawing/2014/main" id="{2A55846F-7A33-A51A-7EC4-B0C0B093DD3D}"/>
                </a:ext>
              </a:extLst>
            </p:cNvPr>
            <p:cNvSpPr/>
            <p:nvPr/>
          </p:nvSpPr>
          <p:spPr>
            <a:xfrm>
              <a:off x="0" y="0"/>
              <a:ext cx="1902521" cy="1391559"/>
            </a:xfrm>
            <a:custGeom>
              <a:avLst/>
              <a:gdLst/>
              <a:ahLst/>
              <a:cxnLst/>
              <a:rect l="l" t="t" r="r" b="b"/>
              <a:pathLst>
                <a:path w="1902521" h="1391559">
                  <a:moveTo>
                    <a:pt x="54659" y="0"/>
                  </a:moveTo>
                  <a:lnTo>
                    <a:pt x="1847862" y="0"/>
                  </a:lnTo>
                  <a:cubicBezTo>
                    <a:pt x="1878049" y="0"/>
                    <a:pt x="1902521" y="24472"/>
                    <a:pt x="1902521" y="54659"/>
                  </a:cubicBezTo>
                  <a:lnTo>
                    <a:pt x="1902521" y="1336900"/>
                  </a:lnTo>
                  <a:cubicBezTo>
                    <a:pt x="1902521" y="1367087"/>
                    <a:pt x="1878049" y="1391559"/>
                    <a:pt x="1847862" y="1391559"/>
                  </a:cubicBezTo>
                  <a:lnTo>
                    <a:pt x="54659" y="1391559"/>
                  </a:lnTo>
                  <a:cubicBezTo>
                    <a:pt x="40163" y="1391559"/>
                    <a:pt x="26260" y="1385800"/>
                    <a:pt x="16009" y="1375549"/>
                  </a:cubicBezTo>
                  <a:cubicBezTo>
                    <a:pt x="5759" y="1365299"/>
                    <a:pt x="0" y="1351396"/>
                    <a:pt x="0" y="1336900"/>
                  </a:cubicBezTo>
                  <a:lnTo>
                    <a:pt x="0" y="54659"/>
                  </a:lnTo>
                  <a:cubicBezTo>
                    <a:pt x="0" y="24472"/>
                    <a:pt x="24472" y="0"/>
                    <a:pt x="54659" y="0"/>
                  </a:cubicBezTo>
                  <a:close/>
                </a:path>
              </a:pathLst>
            </a:custGeom>
            <a:solidFill>
              <a:srgbClr val="000000">
                <a:alpha val="0"/>
              </a:srgbClr>
            </a:solidFill>
            <a:ln w="38100" cap="rnd">
              <a:solidFill>
                <a:srgbClr val="000000"/>
              </a:solidFill>
              <a:prstDash val="solid"/>
              <a:round/>
            </a:ln>
          </p:spPr>
        </p:sp>
        <p:sp>
          <p:nvSpPr>
            <p:cNvPr id="5" name="TextBox 5">
              <a:extLst>
                <a:ext uri="{FF2B5EF4-FFF2-40B4-BE49-F238E27FC236}">
                  <a16:creationId xmlns:a16="http://schemas.microsoft.com/office/drawing/2014/main" id="{3FDF7764-1B76-F1C0-A43B-9A16C2E10A02}"/>
                </a:ext>
              </a:extLst>
            </p:cNvPr>
            <p:cNvSpPr txBox="1"/>
            <p:nvPr/>
          </p:nvSpPr>
          <p:spPr>
            <a:xfrm>
              <a:off x="0" y="-57150"/>
              <a:ext cx="1902521" cy="1448709"/>
            </a:xfrm>
            <a:prstGeom prst="rect">
              <a:avLst/>
            </a:prstGeom>
          </p:spPr>
          <p:txBody>
            <a:bodyPr lIns="25400" tIns="25400" rIns="25400" bIns="25400" rtlCol="0" anchor="ctr"/>
            <a:lstStyle/>
            <a:p>
              <a:pPr algn="ctr">
                <a:lnSpc>
                  <a:spcPts val="1756"/>
                </a:lnSpc>
              </a:pPr>
              <a:endParaRPr/>
            </a:p>
          </p:txBody>
        </p:sp>
      </p:grpSp>
      <p:grpSp>
        <p:nvGrpSpPr>
          <p:cNvPr id="6" name="Group 6">
            <a:extLst>
              <a:ext uri="{FF2B5EF4-FFF2-40B4-BE49-F238E27FC236}">
                <a16:creationId xmlns:a16="http://schemas.microsoft.com/office/drawing/2014/main" id="{C2C3DDAD-9FF7-1F37-6415-E9A7EA18DDFE}"/>
              </a:ext>
            </a:extLst>
          </p:cNvPr>
          <p:cNvGrpSpPr/>
          <p:nvPr/>
        </p:nvGrpSpPr>
        <p:grpSpPr>
          <a:xfrm>
            <a:off x="759359" y="2285980"/>
            <a:ext cx="3410963" cy="868976"/>
            <a:chOff x="0" y="0"/>
            <a:chExt cx="1258035" cy="457732"/>
          </a:xfrm>
        </p:grpSpPr>
        <p:sp>
          <p:nvSpPr>
            <p:cNvPr id="7" name="Freeform 7">
              <a:extLst>
                <a:ext uri="{FF2B5EF4-FFF2-40B4-BE49-F238E27FC236}">
                  <a16:creationId xmlns:a16="http://schemas.microsoft.com/office/drawing/2014/main" id="{C565FF42-46D6-EF65-37EE-090F3FFF12F4}"/>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rgbClr val="10316B"/>
            </a:solidFill>
          </p:spPr>
        </p:sp>
        <p:sp>
          <p:nvSpPr>
            <p:cNvPr id="8" name="TextBox 8">
              <a:extLst>
                <a:ext uri="{FF2B5EF4-FFF2-40B4-BE49-F238E27FC236}">
                  <a16:creationId xmlns:a16="http://schemas.microsoft.com/office/drawing/2014/main" id="{8E2CD9AF-7BEC-7EE9-9E50-5C6E4A0E0DA4}"/>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grpSp>
        <p:nvGrpSpPr>
          <p:cNvPr id="9" name="Group 9">
            <a:extLst>
              <a:ext uri="{FF2B5EF4-FFF2-40B4-BE49-F238E27FC236}">
                <a16:creationId xmlns:a16="http://schemas.microsoft.com/office/drawing/2014/main" id="{18B16F4F-A84A-B506-DA00-058BC56D9CBB}"/>
              </a:ext>
            </a:extLst>
          </p:cNvPr>
          <p:cNvGrpSpPr/>
          <p:nvPr/>
        </p:nvGrpSpPr>
        <p:grpSpPr>
          <a:xfrm>
            <a:off x="762053" y="3210601"/>
            <a:ext cx="3410963" cy="855822"/>
            <a:chOff x="0" y="0"/>
            <a:chExt cx="1253741" cy="450803"/>
          </a:xfrm>
        </p:grpSpPr>
        <p:sp>
          <p:nvSpPr>
            <p:cNvPr id="10" name="Freeform 10">
              <a:extLst>
                <a:ext uri="{FF2B5EF4-FFF2-40B4-BE49-F238E27FC236}">
                  <a16:creationId xmlns:a16="http://schemas.microsoft.com/office/drawing/2014/main" id="{70D5C250-1869-B716-A439-6D6A0677EA25}"/>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solidFill>
              <a:srgbClr val="2C8676"/>
            </a:solidFill>
          </p:spPr>
        </p:sp>
        <p:sp>
          <p:nvSpPr>
            <p:cNvPr id="11" name="TextBox 11">
              <a:extLst>
                <a:ext uri="{FF2B5EF4-FFF2-40B4-BE49-F238E27FC236}">
                  <a16:creationId xmlns:a16="http://schemas.microsoft.com/office/drawing/2014/main" id="{5C39F93C-C7F4-F8F0-6C2A-D990BDFB0239}"/>
                </a:ext>
              </a:extLst>
            </p:cNvPr>
            <p:cNvSpPr txBox="1"/>
            <p:nvPr/>
          </p:nvSpPr>
          <p:spPr>
            <a:xfrm>
              <a:off x="0" y="-57150"/>
              <a:ext cx="1253741" cy="507953"/>
            </a:xfrm>
            <a:prstGeom prst="rect">
              <a:avLst/>
            </a:prstGeom>
          </p:spPr>
          <p:txBody>
            <a:bodyPr lIns="25400" tIns="25400" rIns="25400" bIns="25400" rtlCol="0" anchor="ctr"/>
            <a:lstStyle/>
            <a:p>
              <a:pPr algn="ctr">
                <a:lnSpc>
                  <a:spcPts val="1756"/>
                </a:lnSpc>
              </a:pPr>
              <a:endParaRPr/>
            </a:p>
          </p:txBody>
        </p:sp>
      </p:grpSp>
      <p:sp>
        <p:nvSpPr>
          <p:cNvPr id="13" name="TextBox 14">
            <a:extLst>
              <a:ext uri="{FF2B5EF4-FFF2-40B4-BE49-F238E27FC236}">
                <a16:creationId xmlns:a16="http://schemas.microsoft.com/office/drawing/2014/main" id="{DE7FCE38-5404-252B-D340-71FF6262B32A}"/>
              </a:ext>
            </a:extLst>
          </p:cNvPr>
          <p:cNvSpPr txBox="1"/>
          <p:nvPr/>
        </p:nvSpPr>
        <p:spPr>
          <a:xfrm>
            <a:off x="960032" y="2370886"/>
            <a:ext cx="3009616" cy="907300"/>
          </a:xfrm>
          <a:prstGeom prst="rect">
            <a:avLst/>
          </a:prstGeom>
        </p:spPr>
        <p:txBody>
          <a:bodyPr wrap="square" lIns="0" tIns="0" rIns="0" bIns="0" rtlCol="0" anchor="t">
            <a:spAutoFit/>
          </a:bodyPr>
          <a:lstStyle/>
          <a:p>
            <a:pPr algn="ctr">
              <a:lnSpc>
                <a:spcPts val="1820"/>
              </a:lnSpc>
            </a:pPr>
            <a:r>
              <a:rPr lang="vi-VN" sz="1300" b="1" spc="59">
                <a:solidFill>
                  <a:schemeClr val="bg1"/>
                </a:solidFill>
                <a:latin typeface="Roboto Bold"/>
                <a:ea typeface="Roboto Bold"/>
                <a:cs typeface="Roboto Bold"/>
                <a:sym typeface="Roboto Bold"/>
              </a:rPr>
              <a:t>Đổi mới mạnh mẽ thể chế, tạo cơ chế, chính sách đặc thù, vượt trội cho phát triển giáo dục và đào tạo</a:t>
            </a:r>
            <a:r>
              <a:rPr lang="en-US" sz="1300" b="1" spc="59">
                <a:solidFill>
                  <a:schemeClr val="bg1"/>
                </a:solidFill>
                <a:latin typeface="Roboto Bold"/>
                <a:ea typeface="Roboto Bold"/>
                <a:cs typeface="Roboto Bold"/>
                <a:sym typeface="Roboto Bold"/>
              </a:rPr>
              <a:t>	</a:t>
            </a:r>
          </a:p>
        </p:txBody>
      </p:sp>
      <p:sp>
        <p:nvSpPr>
          <p:cNvPr id="14" name="TextBox 15">
            <a:extLst>
              <a:ext uri="{FF2B5EF4-FFF2-40B4-BE49-F238E27FC236}">
                <a16:creationId xmlns:a16="http://schemas.microsoft.com/office/drawing/2014/main" id="{6747A5E1-C3F3-689D-529D-DB361AADC9DB}"/>
              </a:ext>
            </a:extLst>
          </p:cNvPr>
          <p:cNvSpPr txBox="1"/>
          <p:nvPr/>
        </p:nvSpPr>
        <p:spPr>
          <a:xfrm>
            <a:off x="762053" y="3344588"/>
            <a:ext cx="3410963" cy="676467"/>
          </a:xfrm>
          <a:prstGeom prst="rect">
            <a:avLst/>
          </a:prstGeom>
        </p:spPr>
        <p:txBody>
          <a:bodyPr wrap="square" lIns="0" tIns="0" rIns="0" bIns="0" rtlCol="0" anchor="t">
            <a:spAutoFit/>
          </a:bodyPr>
          <a:lstStyle/>
          <a:p>
            <a:pPr algn="ctr">
              <a:lnSpc>
                <a:spcPts val="1820"/>
              </a:lnSpc>
            </a:pPr>
            <a:r>
              <a:rPr lang="vi-VN" sz="1300" b="1" spc="59">
                <a:solidFill>
                  <a:srgbClr val="F08713"/>
                </a:solidFill>
                <a:latin typeface="Roboto Bold"/>
                <a:ea typeface="Roboto Bold"/>
                <a:cs typeface="Roboto Bold"/>
                <a:sym typeface="Roboto Bold"/>
              </a:rPr>
              <a:t>Tăng cường giáo dục toàn diện đức, trí, thể, mỹ, hình thành hệ giá trị con người Việt Nam thời đại mới</a:t>
            </a:r>
            <a:endParaRPr lang="en-US" sz="1300" b="1" spc="59">
              <a:solidFill>
                <a:srgbClr val="F2F7FF"/>
              </a:solidFill>
              <a:latin typeface="Roboto Bold"/>
              <a:ea typeface="Roboto Bold"/>
              <a:cs typeface="Roboto Bold"/>
              <a:sym typeface="Roboto Bold"/>
            </a:endParaRPr>
          </a:p>
        </p:txBody>
      </p:sp>
      <p:grpSp>
        <p:nvGrpSpPr>
          <p:cNvPr id="22" name="Group 9">
            <a:extLst>
              <a:ext uri="{FF2B5EF4-FFF2-40B4-BE49-F238E27FC236}">
                <a16:creationId xmlns:a16="http://schemas.microsoft.com/office/drawing/2014/main" id="{B1840A37-D36E-36BA-7196-ED648ADBAA81}"/>
              </a:ext>
            </a:extLst>
          </p:cNvPr>
          <p:cNvGrpSpPr/>
          <p:nvPr/>
        </p:nvGrpSpPr>
        <p:grpSpPr>
          <a:xfrm>
            <a:off x="762053" y="4213403"/>
            <a:ext cx="3410963" cy="748804"/>
            <a:chOff x="0" y="0"/>
            <a:chExt cx="1253741" cy="450803"/>
          </a:xfrm>
          <a:solidFill>
            <a:schemeClr val="accent3">
              <a:lumMod val="60000"/>
              <a:lumOff val="40000"/>
            </a:schemeClr>
          </a:solidFill>
        </p:grpSpPr>
        <p:sp>
          <p:nvSpPr>
            <p:cNvPr id="23" name="Freeform 10">
              <a:extLst>
                <a:ext uri="{FF2B5EF4-FFF2-40B4-BE49-F238E27FC236}">
                  <a16:creationId xmlns:a16="http://schemas.microsoft.com/office/drawing/2014/main" id="{269199DD-F6A7-E713-41DA-8A18329C4B40}"/>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grpFill/>
          </p:spPr>
        </p:sp>
        <p:sp>
          <p:nvSpPr>
            <p:cNvPr id="24" name="TextBox 11">
              <a:extLst>
                <a:ext uri="{FF2B5EF4-FFF2-40B4-BE49-F238E27FC236}">
                  <a16:creationId xmlns:a16="http://schemas.microsoft.com/office/drawing/2014/main" id="{2EB85CFE-CB30-11CC-F7AF-D18361A30FA0}"/>
                </a:ext>
              </a:extLst>
            </p:cNvPr>
            <p:cNvSpPr txBox="1"/>
            <p:nvPr/>
          </p:nvSpPr>
          <p:spPr>
            <a:xfrm>
              <a:off x="0" y="-57150"/>
              <a:ext cx="1253741" cy="507953"/>
            </a:xfrm>
            <a:prstGeom prst="rect">
              <a:avLst/>
            </a:prstGeom>
            <a:grpFill/>
          </p:spPr>
          <p:txBody>
            <a:bodyPr lIns="25400" tIns="25400" rIns="25400" bIns="25400" rtlCol="0" anchor="ctr"/>
            <a:lstStyle/>
            <a:p>
              <a:pPr algn="ctr">
                <a:lnSpc>
                  <a:spcPts val="1756"/>
                </a:lnSpc>
              </a:pPr>
              <a:endParaRPr/>
            </a:p>
          </p:txBody>
        </p:sp>
      </p:grpSp>
      <p:sp>
        <p:nvSpPr>
          <p:cNvPr id="25" name="TextBox 15">
            <a:extLst>
              <a:ext uri="{FF2B5EF4-FFF2-40B4-BE49-F238E27FC236}">
                <a16:creationId xmlns:a16="http://schemas.microsoft.com/office/drawing/2014/main" id="{89E841A5-A7E8-AC97-07C9-422FE67D61BA}"/>
              </a:ext>
            </a:extLst>
          </p:cNvPr>
          <p:cNvSpPr txBox="1"/>
          <p:nvPr/>
        </p:nvSpPr>
        <p:spPr>
          <a:xfrm>
            <a:off x="759358" y="4218491"/>
            <a:ext cx="3410963" cy="676467"/>
          </a:xfrm>
          <a:prstGeom prst="rect">
            <a:avLst/>
          </a:prstGeom>
        </p:spPr>
        <p:txBody>
          <a:bodyPr wrap="square" lIns="0" tIns="0" rIns="0" bIns="0" rtlCol="0" anchor="t">
            <a:spAutoFit/>
          </a:bodyPr>
          <a:lstStyle/>
          <a:p>
            <a:pPr algn="ctr">
              <a:lnSpc>
                <a:spcPts val="1820"/>
              </a:lnSpc>
            </a:pPr>
            <a:r>
              <a:rPr lang="en-US" sz="1300" b="1" spc="59">
                <a:solidFill>
                  <a:srgbClr val="FF0000"/>
                </a:solidFill>
                <a:latin typeface="Roboto Bold"/>
                <a:ea typeface="Roboto Bold"/>
                <a:cs typeface="Roboto Bold"/>
                <a:sym typeface="Roboto Bold"/>
              </a:rPr>
              <a:t>Chuyển đổi số toàn diện, phổ cập và ứng dụng mạnh mẽ công nghệ số, trí tuệ nhân tạo trong giáo dục và đào tạo</a:t>
            </a:r>
          </a:p>
        </p:txBody>
      </p:sp>
      <p:grpSp>
        <p:nvGrpSpPr>
          <p:cNvPr id="26" name="Group 3">
            <a:extLst>
              <a:ext uri="{FF2B5EF4-FFF2-40B4-BE49-F238E27FC236}">
                <a16:creationId xmlns:a16="http://schemas.microsoft.com/office/drawing/2014/main" id="{A807DA69-FAB5-836B-334B-895577E34B01}"/>
              </a:ext>
            </a:extLst>
          </p:cNvPr>
          <p:cNvGrpSpPr/>
          <p:nvPr/>
        </p:nvGrpSpPr>
        <p:grpSpPr>
          <a:xfrm>
            <a:off x="5190133" y="1162049"/>
            <a:ext cx="3810000" cy="3779431"/>
            <a:chOff x="0" y="0"/>
            <a:chExt cx="1902521" cy="1391559"/>
          </a:xfrm>
        </p:grpSpPr>
        <p:sp>
          <p:nvSpPr>
            <p:cNvPr id="27" name="Freeform 4">
              <a:extLst>
                <a:ext uri="{FF2B5EF4-FFF2-40B4-BE49-F238E27FC236}">
                  <a16:creationId xmlns:a16="http://schemas.microsoft.com/office/drawing/2014/main" id="{C6E46BEA-7E00-1172-7237-282B8FAB0726}"/>
                </a:ext>
              </a:extLst>
            </p:cNvPr>
            <p:cNvSpPr/>
            <p:nvPr/>
          </p:nvSpPr>
          <p:spPr>
            <a:xfrm>
              <a:off x="0" y="0"/>
              <a:ext cx="1902521" cy="1391559"/>
            </a:xfrm>
            <a:custGeom>
              <a:avLst/>
              <a:gdLst/>
              <a:ahLst/>
              <a:cxnLst/>
              <a:rect l="l" t="t" r="r" b="b"/>
              <a:pathLst>
                <a:path w="1902521" h="1391559">
                  <a:moveTo>
                    <a:pt x="54659" y="0"/>
                  </a:moveTo>
                  <a:lnTo>
                    <a:pt x="1847862" y="0"/>
                  </a:lnTo>
                  <a:cubicBezTo>
                    <a:pt x="1878049" y="0"/>
                    <a:pt x="1902521" y="24472"/>
                    <a:pt x="1902521" y="54659"/>
                  </a:cubicBezTo>
                  <a:lnTo>
                    <a:pt x="1902521" y="1336900"/>
                  </a:lnTo>
                  <a:cubicBezTo>
                    <a:pt x="1902521" y="1367087"/>
                    <a:pt x="1878049" y="1391559"/>
                    <a:pt x="1847862" y="1391559"/>
                  </a:cubicBezTo>
                  <a:lnTo>
                    <a:pt x="54659" y="1391559"/>
                  </a:lnTo>
                  <a:cubicBezTo>
                    <a:pt x="40163" y="1391559"/>
                    <a:pt x="26260" y="1385800"/>
                    <a:pt x="16009" y="1375549"/>
                  </a:cubicBezTo>
                  <a:cubicBezTo>
                    <a:pt x="5759" y="1365299"/>
                    <a:pt x="0" y="1351396"/>
                    <a:pt x="0" y="1336900"/>
                  </a:cubicBezTo>
                  <a:lnTo>
                    <a:pt x="0" y="54659"/>
                  </a:lnTo>
                  <a:cubicBezTo>
                    <a:pt x="0" y="24472"/>
                    <a:pt x="24472" y="0"/>
                    <a:pt x="54659" y="0"/>
                  </a:cubicBezTo>
                  <a:close/>
                </a:path>
              </a:pathLst>
            </a:custGeom>
            <a:solidFill>
              <a:srgbClr val="000000">
                <a:alpha val="0"/>
              </a:srgbClr>
            </a:solidFill>
            <a:ln w="38100" cap="rnd">
              <a:solidFill>
                <a:srgbClr val="000000"/>
              </a:solidFill>
              <a:prstDash val="solid"/>
              <a:round/>
            </a:ln>
          </p:spPr>
        </p:sp>
        <p:sp>
          <p:nvSpPr>
            <p:cNvPr id="28" name="TextBox 5">
              <a:extLst>
                <a:ext uri="{FF2B5EF4-FFF2-40B4-BE49-F238E27FC236}">
                  <a16:creationId xmlns:a16="http://schemas.microsoft.com/office/drawing/2014/main" id="{0B9FE56B-0FE3-4C2F-EF18-07A76A65B2B5}"/>
                </a:ext>
              </a:extLst>
            </p:cNvPr>
            <p:cNvSpPr txBox="1"/>
            <p:nvPr/>
          </p:nvSpPr>
          <p:spPr>
            <a:xfrm>
              <a:off x="0" y="-57150"/>
              <a:ext cx="1902521" cy="1448709"/>
            </a:xfrm>
            <a:prstGeom prst="rect">
              <a:avLst/>
            </a:prstGeom>
          </p:spPr>
          <p:txBody>
            <a:bodyPr lIns="25400" tIns="25400" rIns="25400" bIns="25400" rtlCol="0" anchor="ctr"/>
            <a:lstStyle/>
            <a:p>
              <a:pPr algn="ctr">
                <a:lnSpc>
                  <a:spcPts val="1756"/>
                </a:lnSpc>
              </a:pPr>
              <a:endParaRPr/>
            </a:p>
          </p:txBody>
        </p:sp>
      </p:grpSp>
      <p:grpSp>
        <p:nvGrpSpPr>
          <p:cNvPr id="29" name="Group 6">
            <a:extLst>
              <a:ext uri="{FF2B5EF4-FFF2-40B4-BE49-F238E27FC236}">
                <a16:creationId xmlns:a16="http://schemas.microsoft.com/office/drawing/2014/main" id="{DA1978DE-0D40-0AD8-4FC1-EE10D43B9FD2}"/>
              </a:ext>
            </a:extLst>
          </p:cNvPr>
          <p:cNvGrpSpPr/>
          <p:nvPr/>
        </p:nvGrpSpPr>
        <p:grpSpPr>
          <a:xfrm>
            <a:off x="5380632" y="2170934"/>
            <a:ext cx="3410963" cy="868976"/>
            <a:chOff x="0" y="0"/>
            <a:chExt cx="1258035" cy="457732"/>
          </a:xfrm>
        </p:grpSpPr>
        <p:sp>
          <p:nvSpPr>
            <p:cNvPr id="30" name="Freeform 7">
              <a:extLst>
                <a:ext uri="{FF2B5EF4-FFF2-40B4-BE49-F238E27FC236}">
                  <a16:creationId xmlns:a16="http://schemas.microsoft.com/office/drawing/2014/main" id="{C454451D-F6CE-41E5-42DF-ADF28C4DB361}"/>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rgbClr val="10316B"/>
            </a:solidFill>
          </p:spPr>
        </p:sp>
        <p:sp>
          <p:nvSpPr>
            <p:cNvPr id="31" name="TextBox 8">
              <a:extLst>
                <a:ext uri="{FF2B5EF4-FFF2-40B4-BE49-F238E27FC236}">
                  <a16:creationId xmlns:a16="http://schemas.microsoft.com/office/drawing/2014/main" id="{2FDE5648-3CA9-6739-4D01-AF6F03E90D73}"/>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grpSp>
        <p:nvGrpSpPr>
          <p:cNvPr id="32" name="Group 9">
            <a:extLst>
              <a:ext uri="{FF2B5EF4-FFF2-40B4-BE49-F238E27FC236}">
                <a16:creationId xmlns:a16="http://schemas.microsoft.com/office/drawing/2014/main" id="{9CCE8C1A-12A5-FEAC-4428-824B824BBDE4}"/>
              </a:ext>
            </a:extLst>
          </p:cNvPr>
          <p:cNvGrpSpPr/>
          <p:nvPr/>
        </p:nvGrpSpPr>
        <p:grpSpPr>
          <a:xfrm>
            <a:off x="5380632" y="3102215"/>
            <a:ext cx="3410963" cy="1034454"/>
            <a:chOff x="0" y="0"/>
            <a:chExt cx="1253741" cy="450803"/>
          </a:xfrm>
        </p:grpSpPr>
        <p:sp>
          <p:nvSpPr>
            <p:cNvPr id="33" name="Freeform 10">
              <a:extLst>
                <a:ext uri="{FF2B5EF4-FFF2-40B4-BE49-F238E27FC236}">
                  <a16:creationId xmlns:a16="http://schemas.microsoft.com/office/drawing/2014/main" id="{FE362AA1-B392-8F39-087F-D407CD984A27}"/>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solidFill>
              <a:srgbClr val="2C8676"/>
            </a:solidFill>
          </p:spPr>
        </p:sp>
        <p:sp>
          <p:nvSpPr>
            <p:cNvPr id="34" name="TextBox 11">
              <a:extLst>
                <a:ext uri="{FF2B5EF4-FFF2-40B4-BE49-F238E27FC236}">
                  <a16:creationId xmlns:a16="http://schemas.microsoft.com/office/drawing/2014/main" id="{9483F724-22B1-3A65-3DA4-EB8D3CF7F8E8}"/>
                </a:ext>
              </a:extLst>
            </p:cNvPr>
            <p:cNvSpPr txBox="1"/>
            <p:nvPr/>
          </p:nvSpPr>
          <p:spPr>
            <a:xfrm>
              <a:off x="0" y="-57150"/>
              <a:ext cx="1253741" cy="507953"/>
            </a:xfrm>
            <a:prstGeom prst="rect">
              <a:avLst/>
            </a:prstGeom>
          </p:spPr>
          <p:txBody>
            <a:bodyPr lIns="25400" tIns="25400" rIns="25400" bIns="25400" rtlCol="0" anchor="ctr"/>
            <a:lstStyle/>
            <a:p>
              <a:pPr algn="ctr">
                <a:lnSpc>
                  <a:spcPts val="1756"/>
                </a:lnSpc>
              </a:pPr>
              <a:endParaRPr/>
            </a:p>
          </p:txBody>
        </p:sp>
      </p:grpSp>
      <p:sp>
        <p:nvSpPr>
          <p:cNvPr id="36" name="TextBox 14">
            <a:extLst>
              <a:ext uri="{FF2B5EF4-FFF2-40B4-BE49-F238E27FC236}">
                <a16:creationId xmlns:a16="http://schemas.microsoft.com/office/drawing/2014/main" id="{241DBBD4-C392-4C10-094F-B354BFE69FF4}"/>
              </a:ext>
            </a:extLst>
          </p:cNvPr>
          <p:cNvSpPr txBox="1"/>
          <p:nvPr/>
        </p:nvSpPr>
        <p:spPr>
          <a:xfrm>
            <a:off x="5592746" y="2232751"/>
            <a:ext cx="3009616" cy="676467"/>
          </a:xfrm>
          <a:prstGeom prst="rect">
            <a:avLst/>
          </a:prstGeom>
        </p:spPr>
        <p:txBody>
          <a:bodyPr wrap="square" lIns="0" tIns="0" rIns="0" bIns="0" rtlCol="0" anchor="t">
            <a:spAutoFit/>
          </a:bodyPr>
          <a:lstStyle/>
          <a:p>
            <a:pPr algn="ctr">
              <a:lnSpc>
                <a:spcPts val="1820"/>
              </a:lnSpc>
            </a:pPr>
            <a:r>
              <a:rPr lang="en-US" sz="1300" b="1" spc="59">
                <a:solidFill>
                  <a:schemeClr val="bg1"/>
                </a:solidFill>
                <a:latin typeface="Roboto Bold"/>
                <a:ea typeface="Roboto Bold"/>
                <a:cs typeface="Roboto Bold"/>
                <a:sym typeface="Roboto Bold"/>
              </a:rPr>
              <a:t>Cải cách, hiện đại hóa giáo dục nghề nghiệp, tạo đột phá phát triển nguồn nhân lực có kỹ năng nghề cao</a:t>
            </a:r>
          </a:p>
        </p:txBody>
      </p:sp>
      <p:sp>
        <p:nvSpPr>
          <p:cNvPr id="37" name="TextBox 15">
            <a:extLst>
              <a:ext uri="{FF2B5EF4-FFF2-40B4-BE49-F238E27FC236}">
                <a16:creationId xmlns:a16="http://schemas.microsoft.com/office/drawing/2014/main" id="{6CCF4F7C-F87F-E175-576B-EB63CD3CF8CF}"/>
              </a:ext>
            </a:extLst>
          </p:cNvPr>
          <p:cNvSpPr txBox="1"/>
          <p:nvPr/>
        </p:nvSpPr>
        <p:spPr>
          <a:xfrm>
            <a:off x="5389651" y="3194257"/>
            <a:ext cx="3410963" cy="907300"/>
          </a:xfrm>
          <a:prstGeom prst="rect">
            <a:avLst/>
          </a:prstGeom>
        </p:spPr>
        <p:txBody>
          <a:bodyPr wrap="square" lIns="0" tIns="0" rIns="0" bIns="0" rtlCol="0" anchor="t">
            <a:spAutoFit/>
          </a:bodyPr>
          <a:lstStyle/>
          <a:p>
            <a:pPr algn="ctr">
              <a:lnSpc>
                <a:spcPts val="1820"/>
              </a:lnSpc>
            </a:pPr>
            <a:r>
              <a:rPr lang="en-US" sz="1300" b="1" spc="59">
                <a:solidFill>
                  <a:srgbClr val="F08713"/>
                </a:solidFill>
                <a:latin typeface="Roboto Bold"/>
                <a:ea typeface="Roboto Bold"/>
                <a:cs typeface="Roboto Bold"/>
                <a:sym typeface="Roboto Bold"/>
              </a:rPr>
              <a:t>Hiện đại hóa, nâng tầm giáo dục đại học, tạo đột phá phát triển nhân lực trình độ cao và nhân tài, dẫn dắt nghiên cứu, đổi, mới sáng tạo</a:t>
            </a:r>
            <a:endParaRPr lang="en-US" sz="1300" b="1" spc="59">
              <a:solidFill>
                <a:srgbClr val="F2F7FF"/>
              </a:solidFill>
              <a:latin typeface="Roboto Bold"/>
              <a:ea typeface="Roboto Bold"/>
              <a:cs typeface="Roboto Bold"/>
              <a:sym typeface="Roboto Bold"/>
            </a:endParaRPr>
          </a:p>
        </p:txBody>
      </p:sp>
      <p:grpSp>
        <p:nvGrpSpPr>
          <p:cNvPr id="39" name="Group 9">
            <a:extLst>
              <a:ext uri="{FF2B5EF4-FFF2-40B4-BE49-F238E27FC236}">
                <a16:creationId xmlns:a16="http://schemas.microsoft.com/office/drawing/2014/main" id="{148FDF57-AD1C-2F50-702C-3D887ED41532}"/>
              </a:ext>
            </a:extLst>
          </p:cNvPr>
          <p:cNvGrpSpPr/>
          <p:nvPr/>
        </p:nvGrpSpPr>
        <p:grpSpPr>
          <a:xfrm>
            <a:off x="5380632" y="4255904"/>
            <a:ext cx="3410963" cy="577020"/>
            <a:chOff x="0" y="0"/>
            <a:chExt cx="1253741" cy="450803"/>
          </a:xfrm>
          <a:solidFill>
            <a:schemeClr val="accent3">
              <a:lumMod val="60000"/>
              <a:lumOff val="40000"/>
            </a:schemeClr>
          </a:solidFill>
        </p:grpSpPr>
        <p:sp>
          <p:nvSpPr>
            <p:cNvPr id="40" name="Freeform 10">
              <a:extLst>
                <a:ext uri="{FF2B5EF4-FFF2-40B4-BE49-F238E27FC236}">
                  <a16:creationId xmlns:a16="http://schemas.microsoft.com/office/drawing/2014/main" id="{EE3D4120-31F2-B0BF-AD94-72AA3D272ABC}"/>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grpFill/>
          </p:spPr>
        </p:sp>
        <p:sp>
          <p:nvSpPr>
            <p:cNvPr id="41" name="TextBox 11">
              <a:extLst>
                <a:ext uri="{FF2B5EF4-FFF2-40B4-BE49-F238E27FC236}">
                  <a16:creationId xmlns:a16="http://schemas.microsoft.com/office/drawing/2014/main" id="{2A9100E4-7CC6-6700-B6F4-F11CBE83C693}"/>
                </a:ext>
              </a:extLst>
            </p:cNvPr>
            <p:cNvSpPr txBox="1"/>
            <p:nvPr/>
          </p:nvSpPr>
          <p:spPr>
            <a:xfrm>
              <a:off x="0" y="-57150"/>
              <a:ext cx="1253741" cy="507953"/>
            </a:xfrm>
            <a:prstGeom prst="rect">
              <a:avLst/>
            </a:prstGeom>
            <a:grpFill/>
          </p:spPr>
          <p:txBody>
            <a:bodyPr lIns="25400" tIns="25400" rIns="25400" bIns="25400" rtlCol="0" anchor="ctr"/>
            <a:lstStyle/>
            <a:p>
              <a:pPr algn="ctr">
                <a:lnSpc>
                  <a:spcPts val="1756"/>
                </a:lnSpc>
              </a:pPr>
              <a:endParaRPr/>
            </a:p>
          </p:txBody>
        </p:sp>
      </p:grpSp>
      <p:sp>
        <p:nvSpPr>
          <p:cNvPr id="42" name="TextBox 15">
            <a:extLst>
              <a:ext uri="{FF2B5EF4-FFF2-40B4-BE49-F238E27FC236}">
                <a16:creationId xmlns:a16="http://schemas.microsoft.com/office/drawing/2014/main" id="{8013B706-2315-0BE7-6C1C-6B3BC4EFBC71}"/>
              </a:ext>
            </a:extLst>
          </p:cNvPr>
          <p:cNvSpPr txBox="1"/>
          <p:nvPr/>
        </p:nvSpPr>
        <p:spPr>
          <a:xfrm>
            <a:off x="5415083" y="4322731"/>
            <a:ext cx="3410963" cy="445635"/>
          </a:xfrm>
          <a:prstGeom prst="rect">
            <a:avLst/>
          </a:prstGeom>
        </p:spPr>
        <p:txBody>
          <a:bodyPr wrap="square" lIns="0" tIns="0" rIns="0" bIns="0" rtlCol="0" anchor="t">
            <a:spAutoFit/>
          </a:bodyPr>
          <a:lstStyle/>
          <a:p>
            <a:pPr algn="ctr">
              <a:lnSpc>
                <a:spcPts val="1820"/>
              </a:lnSpc>
            </a:pPr>
            <a:r>
              <a:rPr lang="en-US" sz="1300" b="1" spc="59">
                <a:solidFill>
                  <a:srgbClr val="FF0000"/>
                </a:solidFill>
                <a:latin typeface="Roboto Bold"/>
                <a:ea typeface="Roboto Bold"/>
                <a:cs typeface="Roboto Bold"/>
                <a:sym typeface="Roboto Bold"/>
              </a:rPr>
              <a:t>Đẩy mạnh hợp tác và hội nhập quốc tế sâu rộng trong giáo dục và đào tạo</a:t>
            </a:r>
          </a:p>
        </p:txBody>
      </p:sp>
      <p:sp>
        <p:nvSpPr>
          <p:cNvPr id="45" name="AutoShape 6">
            <a:extLst>
              <a:ext uri="{FF2B5EF4-FFF2-40B4-BE49-F238E27FC236}">
                <a16:creationId xmlns:a16="http://schemas.microsoft.com/office/drawing/2014/main" id="{A3F04974-66B5-7A28-882F-BF9C5A3A9B77}"/>
              </a:ext>
            </a:extLst>
          </p:cNvPr>
          <p:cNvSpPr>
            <a:spLocks noChangeAspect="1" noChangeArrowheads="1"/>
          </p:cNvSpPr>
          <p:nvPr/>
        </p:nvSpPr>
        <p:spPr bwMode="auto">
          <a:xfrm>
            <a:off x="4495800" y="249555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SG"/>
          </a:p>
        </p:txBody>
      </p:sp>
      <p:sp>
        <p:nvSpPr>
          <p:cNvPr id="58" name="TextBox 57">
            <a:extLst>
              <a:ext uri="{FF2B5EF4-FFF2-40B4-BE49-F238E27FC236}">
                <a16:creationId xmlns:a16="http://schemas.microsoft.com/office/drawing/2014/main" id="{94FE500C-6806-4D12-1208-E86BEC684A1B}"/>
              </a:ext>
            </a:extLst>
          </p:cNvPr>
          <p:cNvSpPr txBox="1"/>
          <p:nvPr/>
        </p:nvSpPr>
        <p:spPr>
          <a:xfrm>
            <a:off x="2611235" y="291553"/>
            <a:ext cx="4291102" cy="498663"/>
          </a:xfrm>
          <a:prstGeom prst="rect">
            <a:avLst/>
          </a:prstGeo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ln>
        </p:spPr>
        <p:txBody>
          <a:bodyPr wrap="square">
            <a:spAutoFit/>
          </a:bodyPr>
          <a:lstStyle/>
          <a:p>
            <a:pPr algn="ctr" defTabSz="457200" eaLnBrk="1" fontAlgn="auto" hangingPunct="1">
              <a:lnSpc>
                <a:spcPct val="150000"/>
              </a:lnSpc>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08 NHÓM NHIỆM VỤ, GIẢI PHÁP</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2" name="Arrow: Curved Right 1">
            <a:extLst>
              <a:ext uri="{FF2B5EF4-FFF2-40B4-BE49-F238E27FC236}">
                <a16:creationId xmlns:a16="http://schemas.microsoft.com/office/drawing/2014/main" id="{1260729D-14D0-23ED-D838-D1ACFC1A4617}"/>
              </a:ext>
            </a:extLst>
          </p:cNvPr>
          <p:cNvSpPr/>
          <p:nvPr/>
        </p:nvSpPr>
        <p:spPr>
          <a:xfrm>
            <a:off x="1475656" y="64398"/>
            <a:ext cx="3324589" cy="1160834"/>
          </a:xfrm>
          <a:prstGeom prst="curved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6" name="Arrow: Curved Left 15">
            <a:extLst>
              <a:ext uri="{FF2B5EF4-FFF2-40B4-BE49-F238E27FC236}">
                <a16:creationId xmlns:a16="http://schemas.microsoft.com/office/drawing/2014/main" id="{265D21D5-33B0-C605-825B-AB90D422EADA}"/>
              </a:ext>
            </a:extLst>
          </p:cNvPr>
          <p:cNvSpPr/>
          <p:nvPr/>
        </p:nvSpPr>
        <p:spPr>
          <a:xfrm>
            <a:off x="4800245" y="58516"/>
            <a:ext cx="3501252" cy="1172030"/>
          </a:xfrm>
          <a:prstGeom prst="curvedLef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nvGrpSpPr>
          <p:cNvPr id="21" name="Group 6">
            <a:extLst>
              <a:ext uri="{FF2B5EF4-FFF2-40B4-BE49-F238E27FC236}">
                <a16:creationId xmlns:a16="http://schemas.microsoft.com/office/drawing/2014/main" id="{09E06306-E4F8-58E5-878A-469A64210109}"/>
              </a:ext>
            </a:extLst>
          </p:cNvPr>
          <p:cNvGrpSpPr/>
          <p:nvPr/>
        </p:nvGrpSpPr>
        <p:grpSpPr>
          <a:xfrm>
            <a:off x="762053" y="1337345"/>
            <a:ext cx="3410963" cy="868976"/>
            <a:chOff x="0" y="0"/>
            <a:chExt cx="1258035" cy="457732"/>
          </a:xfrm>
        </p:grpSpPr>
        <p:sp>
          <p:nvSpPr>
            <p:cNvPr id="43" name="Freeform 7">
              <a:extLst>
                <a:ext uri="{FF2B5EF4-FFF2-40B4-BE49-F238E27FC236}">
                  <a16:creationId xmlns:a16="http://schemas.microsoft.com/office/drawing/2014/main" id="{C6C02378-D9CA-D50A-5875-9AC09CB0549D}"/>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chemeClr val="accent5">
                <a:lumMod val="20000"/>
                <a:lumOff val="80000"/>
              </a:schemeClr>
            </a:solidFill>
          </p:spPr>
          <p:txBody>
            <a:bodyPr/>
            <a:lstStyle/>
            <a:p>
              <a:endParaRPr lang="en-SG"/>
            </a:p>
          </p:txBody>
        </p:sp>
        <p:sp>
          <p:nvSpPr>
            <p:cNvPr id="44" name="TextBox 8">
              <a:extLst>
                <a:ext uri="{FF2B5EF4-FFF2-40B4-BE49-F238E27FC236}">
                  <a16:creationId xmlns:a16="http://schemas.microsoft.com/office/drawing/2014/main" id="{6607BF62-484D-95BD-444D-42CFBD77A707}"/>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sp>
        <p:nvSpPr>
          <p:cNvPr id="46" name="TextBox 14">
            <a:extLst>
              <a:ext uri="{FF2B5EF4-FFF2-40B4-BE49-F238E27FC236}">
                <a16:creationId xmlns:a16="http://schemas.microsoft.com/office/drawing/2014/main" id="{BBF9EE17-C81A-D517-290B-24306C2C7375}"/>
              </a:ext>
            </a:extLst>
          </p:cNvPr>
          <p:cNvSpPr txBox="1"/>
          <p:nvPr/>
        </p:nvSpPr>
        <p:spPr>
          <a:xfrm>
            <a:off x="976636" y="1418634"/>
            <a:ext cx="3009616" cy="800219"/>
          </a:xfrm>
          <a:prstGeom prst="rect">
            <a:avLst/>
          </a:prstGeom>
        </p:spPr>
        <p:txBody>
          <a:bodyPr wrap="square" lIns="0" tIns="0" rIns="0" bIns="0" rtlCol="0" anchor="t">
            <a:spAutoFit/>
          </a:bodyPr>
          <a:lstStyle/>
          <a:p>
            <a:pPr algn="ctr"/>
            <a:r>
              <a:rPr lang="vi-VN" sz="1300" b="1" spc="59">
                <a:solidFill>
                  <a:srgbClr val="7030A0"/>
                </a:solidFill>
                <a:latin typeface="Roboto Bold"/>
                <a:ea typeface="Roboto Bold"/>
                <a:cs typeface="Roboto Bold"/>
                <a:sym typeface="Roboto Bold"/>
              </a:rPr>
              <a:t>Nâng cao nhận thức, đổi mới tư duy và hành động, xác định quyết tâm chính trị mạnh mẽ để đột phá phát triển giáo dục và đào tạo</a:t>
            </a:r>
            <a:r>
              <a:rPr lang="en-US" sz="1300" b="1" spc="59">
                <a:solidFill>
                  <a:srgbClr val="7030A0"/>
                </a:solidFill>
                <a:latin typeface="Roboto Bold"/>
                <a:ea typeface="Roboto Bold"/>
                <a:cs typeface="Roboto Bold"/>
                <a:sym typeface="Roboto Bold"/>
              </a:rPr>
              <a:t>	</a:t>
            </a:r>
          </a:p>
        </p:txBody>
      </p:sp>
      <p:grpSp>
        <p:nvGrpSpPr>
          <p:cNvPr id="52" name="Group 6">
            <a:extLst>
              <a:ext uri="{FF2B5EF4-FFF2-40B4-BE49-F238E27FC236}">
                <a16:creationId xmlns:a16="http://schemas.microsoft.com/office/drawing/2014/main" id="{327598DB-A5DC-210E-3FEA-71B0BFD98F44}"/>
              </a:ext>
            </a:extLst>
          </p:cNvPr>
          <p:cNvGrpSpPr/>
          <p:nvPr/>
        </p:nvGrpSpPr>
        <p:grpSpPr>
          <a:xfrm>
            <a:off x="5380632" y="1231365"/>
            <a:ext cx="3410963" cy="868976"/>
            <a:chOff x="0" y="0"/>
            <a:chExt cx="1258035" cy="457732"/>
          </a:xfrm>
        </p:grpSpPr>
        <p:sp>
          <p:nvSpPr>
            <p:cNvPr id="54" name="Freeform 7">
              <a:extLst>
                <a:ext uri="{FF2B5EF4-FFF2-40B4-BE49-F238E27FC236}">
                  <a16:creationId xmlns:a16="http://schemas.microsoft.com/office/drawing/2014/main" id="{381D145E-B886-7418-DD14-8792F36E9269}"/>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chemeClr val="accent5">
                <a:lumMod val="20000"/>
                <a:lumOff val="80000"/>
              </a:schemeClr>
            </a:solidFill>
          </p:spPr>
          <p:txBody>
            <a:bodyPr/>
            <a:lstStyle/>
            <a:p>
              <a:endParaRPr lang="en-SG"/>
            </a:p>
          </p:txBody>
        </p:sp>
        <p:sp>
          <p:nvSpPr>
            <p:cNvPr id="55" name="TextBox 8">
              <a:extLst>
                <a:ext uri="{FF2B5EF4-FFF2-40B4-BE49-F238E27FC236}">
                  <a16:creationId xmlns:a16="http://schemas.microsoft.com/office/drawing/2014/main" id="{6C888C34-7AED-FB11-2E7B-4E839F7D4DF2}"/>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sp>
        <p:nvSpPr>
          <p:cNvPr id="56" name="TextBox 14">
            <a:extLst>
              <a:ext uri="{FF2B5EF4-FFF2-40B4-BE49-F238E27FC236}">
                <a16:creationId xmlns:a16="http://schemas.microsoft.com/office/drawing/2014/main" id="{D7AAEB96-E2D8-E430-4345-40EC9C01E7CC}"/>
              </a:ext>
            </a:extLst>
          </p:cNvPr>
          <p:cNvSpPr txBox="1"/>
          <p:nvPr/>
        </p:nvSpPr>
        <p:spPr>
          <a:xfrm>
            <a:off x="5595215" y="1312654"/>
            <a:ext cx="3009616" cy="800219"/>
          </a:xfrm>
          <a:prstGeom prst="rect">
            <a:avLst/>
          </a:prstGeom>
        </p:spPr>
        <p:txBody>
          <a:bodyPr wrap="square" lIns="0" tIns="0" rIns="0" bIns="0" rtlCol="0" anchor="t">
            <a:spAutoFit/>
          </a:bodyPr>
          <a:lstStyle/>
          <a:p>
            <a:pPr algn="ctr"/>
            <a:r>
              <a:rPr lang="vi-VN" sz="1300" b="1" spc="59">
                <a:solidFill>
                  <a:srgbClr val="7030A0"/>
                </a:solidFill>
                <a:latin typeface="Roboto Bold"/>
                <a:ea typeface="Roboto Bold"/>
                <a:cs typeface="Roboto Bold"/>
                <a:sym typeface="Roboto Bold"/>
              </a:rPr>
              <a:t>Tập trung xây dựng đội ngũ nhà giáo, cơ sở vật chất trường lớp đạt chuẩn, nâng cao chất lượng giáo dục mầm non và phổ thông</a:t>
            </a:r>
            <a:r>
              <a:rPr lang="en-US" sz="1300" b="1" spc="59">
                <a:solidFill>
                  <a:srgbClr val="7030A0"/>
                </a:solidFill>
                <a:latin typeface="Roboto Bold"/>
                <a:ea typeface="Roboto Bold"/>
                <a:cs typeface="Roboto Bold"/>
                <a:sym typeface="Roboto Bold"/>
              </a:rPr>
              <a:t>	</a:t>
            </a:r>
          </a:p>
        </p:txBody>
      </p:sp>
    </p:spTree>
    <p:extLst>
      <p:ext uri="{BB962C8B-B14F-4D97-AF65-F5344CB8AC3E}">
        <p14:creationId xmlns:p14="http://schemas.microsoft.com/office/powerpoint/2010/main" val="324996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F93FD-1F21-DB90-244C-2FD85E35A7E7}"/>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9F33BA30-E0D1-3FBD-0018-42C8C2074AA4}"/>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 y="-20538"/>
            <a:ext cx="9141227" cy="5143500"/>
          </a:xfrm>
          <a:prstGeom prst="rect">
            <a:avLst/>
          </a:prstGeom>
        </p:spPr>
      </p:pic>
      <p:sp>
        <p:nvSpPr>
          <p:cNvPr id="10" name="Rectangle: Rounded Corners 4">
            <a:extLst>
              <a:ext uri="{FF2B5EF4-FFF2-40B4-BE49-F238E27FC236}">
                <a16:creationId xmlns:a16="http://schemas.microsoft.com/office/drawing/2014/main" id="{99403F41-6BAA-BBF5-EB6B-69B40F2EED05}"/>
              </a:ext>
            </a:extLst>
          </p:cNvPr>
          <p:cNvSpPr/>
          <p:nvPr/>
        </p:nvSpPr>
        <p:spPr>
          <a:xfrm>
            <a:off x="247546" y="1060130"/>
            <a:ext cx="8646131" cy="309579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0"/>
              </a:spcBef>
              <a:spcAft>
                <a:spcPts val="0"/>
              </a:spcAft>
              <a:buFont typeface="Wingdings" panose="05000000000000000000" pitchFamily="2" charset="2"/>
              <a:buChar char="v"/>
            </a:pPr>
            <a:r>
              <a:rPr lang="en-US" sz="1900" b="1" i="1" spc="-60">
                <a:solidFill>
                  <a:schemeClr val="tx1"/>
                </a:solidFill>
                <a:latin typeface="Times New Roman" panose="02020603050405020304" pitchFamily="18" charset="0"/>
              </a:rPr>
              <a:t>Q</a:t>
            </a:r>
            <a:r>
              <a:rPr lang="vi-VN" sz="1900" b="1" i="1" spc="-60">
                <a:solidFill>
                  <a:schemeClr val="tx1"/>
                </a:solidFill>
                <a:latin typeface="Times New Roman" panose="02020603050405020304" pitchFamily="18" charset="0"/>
              </a:rPr>
              <a:t>uán triệt</a:t>
            </a:r>
            <a:r>
              <a:rPr lang="vi-VN" sz="1900" spc="-60">
                <a:solidFill>
                  <a:schemeClr val="tx1"/>
                </a:solidFill>
                <a:latin typeface="Times New Roman" panose="02020603050405020304" pitchFamily="18" charset="0"/>
              </a:rPr>
              <a:t> đầy đủ, sâu sắc trong cả hệ thống chính trị và toàn xã hội các quan điểm, chủ trương của Đảng, tư tưởng Hồ Chí Minh về giáo dục và đào tạo.</a:t>
            </a:r>
          </a:p>
          <a:p>
            <a:pPr marL="342900" indent="-342900" algn="just">
              <a:spcBef>
                <a:spcPts val="0"/>
              </a:spcBef>
              <a:spcAft>
                <a:spcPts val="0"/>
              </a:spcAft>
              <a:buFont typeface="Wingdings" panose="05000000000000000000" pitchFamily="2" charset="2"/>
              <a:buChar char="v"/>
            </a:pPr>
            <a:r>
              <a:rPr lang="en-US" sz="1900" b="1" i="1" spc="-10">
                <a:latin typeface="Times New Roman" panose="02020603050405020304" pitchFamily="18" charset="0"/>
                <a:ea typeface="Arial" panose="020B0604020202020204" pitchFamily="34" charset="0"/>
              </a:rPr>
              <a:t>Đ</a:t>
            </a:r>
            <a:r>
              <a:rPr lang="vi-VN" sz="1900" b="1" i="1" spc="-10">
                <a:latin typeface="Times New Roman" panose="02020603050405020304" pitchFamily="18" charset="0"/>
                <a:ea typeface="Arial" panose="020B0604020202020204" pitchFamily="34" charset="0"/>
              </a:rPr>
              <a:t>ổi mới mạnh mẽ tư duy trong lãnh đạo, chỉ đạo</a:t>
            </a:r>
            <a:r>
              <a:rPr lang="vi-VN" sz="1900" spc="-10">
                <a:latin typeface="Times New Roman" panose="02020603050405020304" pitchFamily="18" charset="0"/>
                <a:ea typeface="Arial" panose="020B0604020202020204" pitchFamily="34" charset="0"/>
              </a:rPr>
              <a:t>; chuyển mạnh từ quản lý hành chính sang kiến tạo phát triển, quản trị hiện đại, hành động quyết liệt</a:t>
            </a:r>
            <a:r>
              <a:rPr lang="en-SG" sz="1900" spc="-10">
                <a:effectLst/>
                <a:latin typeface="Times New Roman" panose="02020603050405020304" pitchFamily="18" charset="0"/>
                <a:ea typeface="Arial" panose="020B0604020202020204" pitchFamily="34" charset="0"/>
              </a:rPr>
              <a:t>. </a:t>
            </a:r>
          </a:p>
          <a:p>
            <a:pPr marL="342900" indent="-342900" algn="just">
              <a:spcBef>
                <a:spcPts val="0"/>
              </a:spcBef>
              <a:spcAft>
                <a:spcPts val="0"/>
              </a:spcAft>
              <a:buFont typeface="Wingdings" panose="05000000000000000000" pitchFamily="2" charset="2"/>
              <a:buChar char="v"/>
            </a:pPr>
            <a:r>
              <a:rPr lang="vi-VN" sz="1900" b="1" i="1" spc="-60">
                <a:solidFill>
                  <a:schemeClr val="tx1"/>
                </a:solidFill>
                <a:latin typeface="Times New Roman" panose="02020603050405020304" pitchFamily="18" charset="0"/>
              </a:rPr>
              <a:t>Tăng cường vai trò lãnh đạo toàn diện, trực tiếp của tổ chức đảng</a:t>
            </a:r>
            <a:r>
              <a:rPr lang="vi-VN" sz="1900" spc="-60">
                <a:solidFill>
                  <a:schemeClr val="tx1"/>
                </a:solidFill>
                <a:latin typeface="Times New Roman" panose="02020603050405020304" pitchFamily="18" charset="0"/>
              </a:rPr>
              <a:t>, nhất là vai trò người đứng đầu cấp uỷ trong các cơ sở giáo dục</a:t>
            </a:r>
            <a:r>
              <a:rPr lang="en-US" sz="1900" spc="-60">
                <a:solidFill>
                  <a:schemeClr val="tx1"/>
                </a:solidFill>
                <a:latin typeface="Times New Roman" panose="02020603050405020304" pitchFamily="18" charset="0"/>
              </a:rPr>
              <a:t>.</a:t>
            </a:r>
          </a:p>
        </p:txBody>
      </p:sp>
      <p:sp>
        <p:nvSpPr>
          <p:cNvPr id="2" name="TextBox 1">
            <a:extLst>
              <a:ext uri="{FF2B5EF4-FFF2-40B4-BE49-F238E27FC236}">
                <a16:creationId xmlns:a16="http://schemas.microsoft.com/office/drawing/2014/main" id="{84AAAC18-CF39-47AC-933D-DEBD6547B3C1}"/>
              </a:ext>
            </a:extLst>
          </p:cNvPr>
          <p:cNvSpPr txBox="1"/>
          <p:nvPr/>
        </p:nvSpPr>
        <p:spPr>
          <a:xfrm>
            <a:off x="52363" y="142119"/>
            <a:ext cx="9036496" cy="75535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1. </a:t>
            </a:r>
            <a:r>
              <a:rPr lang="en-US" sz="2000" b="1">
                <a:solidFill>
                  <a:srgbClr val="FFFF99"/>
                </a:solidFill>
                <a:latin typeface="+mj-lt"/>
                <a:ea typeface="Baskerville" panose="02020502070401020303" pitchFamily="18" charset="0"/>
                <a:cs typeface="Calibri" panose="020F0502020204030204" pitchFamily="34" charset="0"/>
              </a:rPr>
              <a:t>NÂNG CAO NHẬN THỨC, ĐỔI MỚI TƯ DUY VÀ HÀNH ĐỘNG, XÁC ĐỊNH QUYẾT TÂM CHÍNH TRỊ MẠNH MẼ ĐỂ ĐỘT PHÁ PHÁT TRIỂN GIÁO DỤC VÀ ĐÀO TẠO</a:t>
            </a:r>
            <a:endParaRPr lang="vi-VN" sz="2800" b="1" u="sng"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59465570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A8DDC-510D-A311-9DBF-2B5C77D09275}"/>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FFB56E4E-1EFA-E450-EE73-D0A778D68488}"/>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 y="-20538"/>
            <a:ext cx="9141227" cy="5143500"/>
          </a:xfrm>
          <a:prstGeom prst="rect">
            <a:avLst/>
          </a:prstGeom>
        </p:spPr>
      </p:pic>
      <p:sp>
        <p:nvSpPr>
          <p:cNvPr id="10" name="Rectangle: Rounded Corners 4">
            <a:extLst>
              <a:ext uri="{FF2B5EF4-FFF2-40B4-BE49-F238E27FC236}">
                <a16:creationId xmlns:a16="http://schemas.microsoft.com/office/drawing/2014/main" id="{99D510B5-74F1-9999-06FE-58ACF92E0BEB}"/>
              </a:ext>
            </a:extLst>
          </p:cNvPr>
          <p:cNvSpPr/>
          <p:nvPr/>
        </p:nvSpPr>
        <p:spPr>
          <a:xfrm>
            <a:off x="247546" y="1060130"/>
            <a:ext cx="8646131" cy="406283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0"/>
              </a:spcBef>
              <a:spcAft>
                <a:spcPts val="0"/>
              </a:spcAft>
              <a:buFont typeface="Wingdings" panose="05000000000000000000" pitchFamily="2" charset="2"/>
              <a:buChar char="v"/>
            </a:pPr>
            <a:r>
              <a:rPr lang="en-US" sz="1900" b="1" i="1" spc="-60">
                <a:solidFill>
                  <a:schemeClr val="tx1"/>
                </a:solidFill>
                <a:latin typeface="Times New Roman" panose="02020603050405020304" pitchFamily="18" charset="0"/>
              </a:rPr>
              <a:t>V</a:t>
            </a:r>
            <a:r>
              <a:rPr lang="vi-VN" sz="1900" b="1" i="1" spc="-60">
                <a:solidFill>
                  <a:schemeClr val="tx1"/>
                </a:solidFill>
                <a:latin typeface="Times New Roman" panose="02020603050405020304" pitchFamily="18" charset="0"/>
              </a:rPr>
              <a:t>ề thể chế, chính sách</a:t>
            </a:r>
            <a:r>
              <a:rPr lang="en-US" sz="1900" b="1" i="1" spc="-60">
                <a:solidFill>
                  <a:schemeClr val="tx1"/>
                </a:solidFill>
                <a:latin typeface="Times New Roman" panose="02020603050405020304" pitchFamily="18" charset="0"/>
              </a:rPr>
              <a:t>, </a:t>
            </a:r>
            <a:r>
              <a:rPr lang="en-US" sz="1900" spc="-60">
                <a:solidFill>
                  <a:schemeClr val="tx1"/>
                </a:solidFill>
                <a:latin typeface="Times New Roman" panose="02020603050405020304" pitchFamily="18" charset="0"/>
              </a:rPr>
              <a:t>t</a:t>
            </a:r>
            <a:r>
              <a:rPr lang="vi-VN" sz="1900" spc="-60">
                <a:solidFill>
                  <a:schemeClr val="tx1"/>
                </a:solidFill>
                <a:latin typeface="Times New Roman" panose="02020603050405020304" pitchFamily="18" charset="0"/>
              </a:rPr>
              <a:t>háo gỡ các điểm nghẽn, nút thắt về cơ chế, chính sách, bảo đảm thông suốt trong quá trình thực thi.</a:t>
            </a:r>
          </a:p>
          <a:p>
            <a:pPr marL="342900" indent="-342900" algn="just">
              <a:spcBef>
                <a:spcPts val="0"/>
              </a:spcBef>
              <a:spcAft>
                <a:spcPts val="0"/>
              </a:spcAft>
              <a:buFont typeface="Wingdings" panose="05000000000000000000" pitchFamily="2" charset="2"/>
              <a:buChar char="v"/>
            </a:pPr>
            <a:r>
              <a:rPr lang="en-SG" sz="1900" b="1" i="1" spc="-10">
                <a:latin typeface="Times New Roman" panose="02020603050405020304" pitchFamily="18" charset="0"/>
                <a:ea typeface="Arial" panose="020B0604020202020204" pitchFamily="34" charset="0"/>
              </a:rPr>
              <a:t>V</a:t>
            </a:r>
            <a:r>
              <a:rPr lang="en-SG" sz="1900" b="1" i="1" spc="-10">
                <a:effectLst/>
                <a:latin typeface="Times New Roman" panose="02020603050405020304" pitchFamily="18" charset="0"/>
                <a:ea typeface="Arial" panose="020B0604020202020204" pitchFamily="34" charset="0"/>
              </a:rPr>
              <a:t>ề quản lý, quản trị: </a:t>
            </a:r>
            <a:r>
              <a:rPr lang="en-SG" sz="1900" spc="-10">
                <a:effectLst/>
                <a:latin typeface="Times New Roman" panose="02020603050405020304" pitchFamily="18" charset="0"/>
                <a:ea typeface="Arial" panose="020B0604020202020204" pitchFamily="34" charset="0"/>
              </a:rPr>
              <a:t>chuyển mạnh từ quản lý hành chính sang kiến tạo phát triển, quản trị hiện đại, hành động quyết liệt. </a:t>
            </a:r>
          </a:p>
          <a:p>
            <a:pPr marL="342900" indent="-342900" algn="just">
              <a:spcBef>
                <a:spcPts val="0"/>
              </a:spcBef>
              <a:spcAft>
                <a:spcPts val="0"/>
              </a:spcAft>
              <a:buFont typeface="Wingdings" panose="05000000000000000000" pitchFamily="2" charset="2"/>
              <a:buChar char="v"/>
            </a:pPr>
            <a:r>
              <a:rPr lang="en-US" sz="1900" b="1" i="1" spc="-60">
                <a:solidFill>
                  <a:schemeClr val="tx1"/>
                </a:solidFill>
                <a:latin typeface="Times New Roman" panose="02020603050405020304" pitchFamily="18" charset="0"/>
              </a:rPr>
              <a:t>V</a:t>
            </a:r>
            <a:r>
              <a:rPr lang="vi-VN" sz="1900" b="1" i="1" spc="-60">
                <a:solidFill>
                  <a:schemeClr val="tx1"/>
                </a:solidFill>
                <a:latin typeface="Times New Roman" panose="02020603050405020304" pitchFamily="18" charset="0"/>
              </a:rPr>
              <a:t>ề nguồn lực đầu tư: </a:t>
            </a:r>
            <a:r>
              <a:rPr lang="vi-VN" sz="1900" spc="-60">
                <a:solidFill>
                  <a:schemeClr val="tx1"/>
                </a:solidFill>
                <a:latin typeface="Times New Roman" panose="02020603050405020304" pitchFamily="18" charset="0"/>
              </a:rPr>
              <a:t>chi ngân sách nhà nước bảo đảm tối thiểu 20% chi NSNN, trong đó phấn đấu cơ cấu chi đầu tư 5%; chi cho giáo dục đại học 3%. Ưu tiên bố trí đất sạch, miễn giảm tiền sử dụng đất, thuê đất, mở rộng tín dụng cho cơ sở giáo dục</a:t>
            </a:r>
            <a:r>
              <a:rPr lang="en-US" sz="1900" spc="-60">
                <a:solidFill>
                  <a:schemeClr val="tx1"/>
                </a:solidFill>
                <a:latin typeface="Times New Roman" panose="02020603050405020304" pitchFamily="18" charset="0"/>
              </a:rPr>
              <a:t>.</a:t>
            </a:r>
          </a:p>
          <a:p>
            <a:pPr marL="342900" indent="-342900" algn="just">
              <a:spcBef>
                <a:spcPts val="0"/>
              </a:spcBef>
              <a:spcAft>
                <a:spcPts val="0"/>
              </a:spcAft>
              <a:buFont typeface="Wingdings" panose="05000000000000000000" pitchFamily="2" charset="2"/>
              <a:buChar char="v"/>
            </a:pPr>
            <a:r>
              <a:rPr lang="en-US" sz="1900" b="1" i="1" spc="-10">
                <a:latin typeface="Times New Roman" panose="02020603050405020304" pitchFamily="18" charset="0"/>
                <a:ea typeface="Arial" panose="020B0604020202020204" pitchFamily="34" charset="0"/>
              </a:rPr>
              <a:t>Về </a:t>
            </a:r>
            <a:r>
              <a:rPr lang="vi-VN" sz="1900" b="1" i="1" spc="-10">
                <a:latin typeface="Times New Roman" panose="02020603050405020304" pitchFamily="18" charset="0"/>
                <a:ea typeface="Arial" panose="020B0604020202020204" pitchFamily="34" charset="0"/>
              </a:rPr>
              <a:t>chính sách hỗ trợ người học: </a:t>
            </a:r>
            <a:r>
              <a:rPr lang="vi-VN" sz="1900" spc="-10">
                <a:latin typeface="Times New Roman" panose="02020603050405020304" pitchFamily="18" charset="0"/>
                <a:ea typeface="Arial" panose="020B0604020202020204" pitchFamily="34" charset="0"/>
              </a:rPr>
              <a:t>xây dựng Quỹ học bổng quốc gia</a:t>
            </a:r>
            <a:r>
              <a:rPr lang="en-US" sz="1900" spc="-10">
                <a:latin typeface="Times New Roman" panose="02020603050405020304" pitchFamily="18" charset="0"/>
                <a:ea typeface="Arial" panose="020B0604020202020204" pitchFamily="34" charset="0"/>
              </a:rPr>
              <a:t> </a:t>
            </a:r>
            <a:r>
              <a:rPr lang="vi-VN" sz="1900" spc="-10">
                <a:latin typeface="Times New Roman" panose="02020603050405020304" pitchFamily="18" charset="0"/>
                <a:ea typeface="Arial" panose="020B0604020202020204" pitchFamily="34" charset="0"/>
              </a:rPr>
              <a:t>để hỗ trợ, khuyến khích học tập, thu hút và phát triển tài năng</a:t>
            </a:r>
            <a:r>
              <a:rPr lang="en-US" sz="1900" spc="-10">
                <a:latin typeface="Times New Roman" panose="02020603050405020304" pitchFamily="18" charset="0"/>
                <a:ea typeface="Arial" panose="020B0604020202020204" pitchFamily="34" charset="0"/>
              </a:rPr>
              <a:t>.</a:t>
            </a:r>
          </a:p>
          <a:p>
            <a:pPr marL="342900" indent="-342900" algn="just">
              <a:spcBef>
                <a:spcPts val="0"/>
              </a:spcBef>
              <a:spcAft>
                <a:spcPts val="0"/>
              </a:spcAft>
              <a:buFont typeface="Wingdings" panose="05000000000000000000" pitchFamily="2" charset="2"/>
              <a:buChar char="v"/>
            </a:pPr>
            <a:r>
              <a:rPr lang="en-US" sz="1900" b="1" i="1" spc="-60">
                <a:solidFill>
                  <a:schemeClr val="tx1"/>
                </a:solidFill>
                <a:latin typeface="Times New Roman" panose="02020603050405020304" pitchFamily="18" charset="0"/>
              </a:rPr>
              <a:t>V</a:t>
            </a:r>
            <a:r>
              <a:rPr lang="vi-VN" sz="1900" b="1" i="1" spc="-60">
                <a:solidFill>
                  <a:schemeClr val="tx1"/>
                </a:solidFill>
                <a:latin typeface="Times New Roman" panose="02020603050405020304" pitchFamily="18" charset="0"/>
              </a:rPr>
              <a:t>ề tự chủ và phát huy năng lực sáng tạo của các cơ sở giáo dục, đào tạo: </a:t>
            </a:r>
            <a:r>
              <a:rPr lang="vi-VN" sz="1900" spc="-60">
                <a:solidFill>
                  <a:schemeClr val="tx1"/>
                </a:solidFill>
                <a:latin typeface="Times New Roman" panose="02020603050405020304" pitchFamily="18" charset="0"/>
              </a:rPr>
              <a:t>đảm bảo quyền tự chủ đầy đủ, thống nhất cho các cơ sở giáo dục trong hoạt động chuyên môn, quản trị nội bộ và hợp tác quốc tế, không phụ thuộc vào mức độ tự chủ tài chính</a:t>
            </a:r>
            <a:r>
              <a:rPr lang="en-US" sz="1900" spc="-60">
                <a:solidFill>
                  <a:schemeClr val="tx1"/>
                </a:solidFill>
                <a:latin typeface="Times New Roman" panose="02020603050405020304" pitchFamily="18" charset="0"/>
              </a:rPr>
              <a:t>.</a:t>
            </a:r>
          </a:p>
          <a:p>
            <a:pPr marL="342900" indent="-342900" algn="just">
              <a:spcBef>
                <a:spcPts val="0"/>
              </a:spcBef>
              <a:spcAft>
                <a:spcPts val="0"/>
              </a:spcAft>
              <a:buFont typeface="Wingdings" panose="05000000000000000000" pitchFamily="2" charset="2"/>
              <a:buChar char="v"/>
            </a:pPr>
            <a:r>
              <a:rPr lang="en-US" sz="1900" b="1" i="1" spc="-10">
                <a:latin typeface="Times New Roman" panose="02020603050405020304" pitchFamily="18" charset="0"/>
                <a:ea typeface="Arial" panose="020B0604020202020204" pitchFamily="34" charset="0"/>
              </a:rPr>
              <a:t>Về </a:t>
            </a:r>
            <a:r>
              <a:rPr lang="vi-VN" sz="1900" b="1" i="1" spc="-10">
                <a:latin typeface="Times New Roman" panose="02020603050405020304" pitchFamily="18" charset="0"/>
                <a:ea typeface="Arial" panose="020B0604020202020204" pitchFamily="34" charset="0"/>
              </a:rPr>
              <a:t>nâng chuẩn các cơ sở giáo dục tiệm cận với tiêu chuẩn quốc tế</a:t>
            </a:r>
            <a:r>
              <a:rPr lang="en-US" sz="1900" b="1" i="1" spc="-10">
                <a:latin typeface="Times New Roman" panose="02020603050405020304" pitchFamily="18" charset="0"/>
                <a:ea typeface="Arial" panose="020B0604020202020204" pitchFamily="34" charset="0"/>
              </a:rPr>
              <a:t>, </a:t>
            </a:r>
            <a:r>
              <a:rPr lang="vi-VN" sz="1900" b="1" i="1" spc="-10">
                <a:latin typeface="Times New Roman" panose="02020603050405020304" pitchFamily="18" charset="0"/>
                <a:ea typeface="Arial" panose="020B0604020202020204" pitchFamily="34" charset="0"/>
              </a:rPr>
              <a:t>khu vực</a:t>
            </a:r>
            <a:r>
              <a:rPr lang="en-US" sz="1900" spc="-10">
                <a:latin typeface="Times New Roman" panose="02020603050405020304" pitchFamily="18" charset="0"/>
                <a:ea typeface="Arial" panose="020B0604020202020204" pitchFamily="34" charset="0"/>
              </a:rPr>
              <a:t>.</a:t>
            </a:r>
            <a:endParaRPr lang="en-US" sz="19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D3E184E3-FDED-6A03-9632-812391E74F64}"/>
              </a:ext>
            </a:extLst>
          </p:cNvPr>
          <p:cNvSpPr txBox="1"/>
          <p:nvPr/>
        </p:nvSpPr>
        <p:spPr>
          <a:xfrm>
            <a:off x="52363" y="142119"/>
            <a:ext cx="9036496" cy="75535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2. </a:t>
            </a:r>
            <a:r>
              <a:rPr lang="en-US" sz="2000" b="1">
                <a:solidFill>
                  <a:srgbClr val="FFFF99"/>
                </a:solidFill>
                <a:latin typeface="+mj-lt"/>
                <a:ea typeface="Baskerville" panose="02020502070401020303" pitchFamily="18" charset="0"/>
                <a:cs typeface="Calibri" panose="020F0502020204030204" pitchFamily="34" charset="0"/>
              </a:rPr>
              <a:t>ĐỔI MỚI MẠNH MẼ THỂ CHẾ, TẠO CƠ CHẾ CHÍNH SÁCH ĐẶC THÙ, VƯỢT TRỘI CHO PHÁT TRIỂN GIÁO DỤC VÀ ĐÀO TẠO</a:t>
            </a:r>
            <a:endParaRPr lang="vi-VN" sz="2800" b="1" u="sng"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65803761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89812-2EEE-F5D2-726D-0C8824DCB859}"/>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5859B5A7-DD9F-52F9-67D6-CEB59C315750}"/>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 y="-20538"/>
            <a:ext cx="9141227" cy="5143500"/>
          </a:xfrm>
          <a:prstGeom prst="rect">
            <a:avLst/>
          </a:prstGeom>
        </p:spPr>
      </p:pic>
      <p:sp>
        <p:nvSpPr>
          <p:cNvPr id="10" name="Rectangle: Rounded Corners 4">
            <a:extLst>
              <a:ext uri="{FF2B5EF4-FFF2-40B4-BE49-F238E27FC236}">
                <a16:creationId xmlns:a16="http://schemas.microsoft.com/office/drawing/2014/main" id="{42D57421-1276-A8F7-97D7-5DB75C7BD3FB}"/>
              </a:ext>
            </a:extLst>
          </p:cNvPr>
          <p:cNvSpPr/>
          <p:nvPr/>
        </p:nvSpPr>
        <p:spPr>
          <a:xfrm>
            <a:off x="247546" y="1060130"/>
            <a:ext cx="8646131" cy="406283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0"/>
              </a:spcBef>
              <a:spcAft>
                <a:spcPts val="0"/>
              </a:spcAft>
              <a:buFont typeface="Wingdings" panose="05000000000000000000" pitchFamily="2" charset="2"/>
              <a:buChar char="v"/>
            </a:pPr>
            <a:r>
              <a:rPr lang="en-US" sz="1900" spc="-60">
                <a:solidFill>
                  <a:schemeClr val="tx1"/>
                </a:solidFill>
                <a:latin typeface="Times New Roman" panose="02020603050405020304" pitchFamily="18" charset="0"/>
              </a:rPr>
              <a:t>B</a:t>
            </a:r>
            <a:r>
              <a:rPr lang="vi-VN" sz="1900" spc="-60">
                <a:solidFill>
                  <a:schemeClr val="tx1"/>
                </a:solidFill>
                <a:latin typeface="Times New Roman" panose="02020603050405020304" pitchFamily="18" charset="0"/>
              </a:rPr>
              <a:t>ảo đảm yêu cầu giáo dục đạo đức, nhân cách và </a:t>
            </a:r>
            <a:r>
              <a:rPr lang="vi-VN" sz="1900" b="1" i="1" spc="-60">
                <a:solidFill>
                  <a:schemeClr val="tx1"/>
                </a:solidFill>
                <a:latin typeface="Times New Roman" panose="02020603050405020304" pitchFamily="18" charset="0"/>
              </a:rPr>
              <a:t>hệ giá trị chuẩn mực con người Việt Nam</a:t>
            </a:r>
            <a:r>
              <a:rPr lang="vi-VN" sz="1900" spc="-60">
                <a:solidFill>
                  <a:schemeClr val="tx1"/>
                </a:solidFill>
                <a:latin typeface="Times New Roman" panose="02020603050405020304" pitchFamily="18" charset="0"/>
              </a:rPr>
              <a:t> trong mọi lĩnh vực đời sống chính trị, kinh tế, xã hộ</a:t>
            </a:r>
            <a:r>
              <a:rPr lang="en-US" sz="1900" spc="-60">
                <a:solidFill>
                  <a:schemeClr val="tx1"/>
                </a:solidFill>
                <a:latin typeface="Times New Roman" panose="02020603050405020304" pitchFamily="18" charset="0"/>
              </a:rPr>
              <a:t>i</a:t>
            </a:r>
            <a:r>
              <a:rPr lang="vi-VN" sz="1900" spc="-60">
                <a:solidFill>
                  <a:schemeClr val="tx1"/>
                </a:solidFill>
                <a:latin typeface="Times New Roman" panose="02020603050405020304" pitchFamily="18" charset="0"/>
              </a:rPr>
              <a:t>.</a:t>
            </a:r>
          </a:p>
          <a:p>
            <a:pPr marL="342900" indent="-342900" algn="just">
              <a:spcBef>
                <a:spcPts val="0"/>
              </a:spcBef>
              <a:spcAft>
                <a:spcPts val="0"/>
              </a:spcAft>
              <a:buFont typeface="Wingdings" panose="05000000000000000000" pitchFamily="2" charset="2"/>
              <a:buChar char="v"/>
            </a:pPr>
            <a:r>
              <a:rPr lang="en-US" sz="1900" spc="-10">
                <a:latin typeface="Times New Roman" panose="02020603050405020304" pitchFamily="18" charset="0"/>
                <a:ea typeface="Arial" panose="020B0604020202020204" pitchFamily="34" charset="0"/>
              </a:rPr>
              <a:t>V</a:t>
            </a:r>
            <a:r>
              <a:rPr lang="vi-VN" sz="1900" spc="-10">
                <a:latin typeface="Times New Roman" panose="02020603050405020304" pitchFamily="18" charset="0"/>
                <a:ea typeface="Arial" panose="020B0604020202020204" pitchFamily="34" charset="0"/>
              </a:rPr>
              <a:t>ai trò, trách nhiệm và cơ chế phối hợp giữa </a:t>
            </a:r>
            <a:r>
              <a:rPr lang="vi-VN" sz="1900" b="1" i="1" spc="-10">
                <a:latin typeface="Times New Roman" panose="02020603050405020304" pitchFamily="18" charset="0"/>
                <a:ea typeface="Arial" panose="020B0604020202020204" pitchFamily="34" charset="0"/>
              </a:rPr>
              <a:t>gia đình, nhà trường và xã hội </a:t>
            </a:r>
            <a:r>
              <a:rPr lang="vi-VN" sz="1900" spc="-10">
                <a:latin typeface="Times New Roman" panose="02020603050405020304" pitchFamily="18" charset="0"/>
                <a:ea typeface="Arial" panose="020B0604020202020204" pitchFamily="34" charset="0"/>
              </a:rPr>
              <a:t>trong giáo dục đạo đức, nhân cách và hệ giá trị chuẩn mực con người Việt Nam</a:t>
            </a:r>
            <a:r>
              <a:rPr lang="en-SG" sz="1900" spc="-10">
                <a:effectLst/>
                <a:latin typeface="Times New Roman" panose="02020603050405020304" pitchFamily="18" charset="0"/>
                <a:ea typeface="Arial" panose="020B0604020202020204" pitchFamily="34" charset="0"/>
              </a:rPr>
              <a:t>. </a:t>
            </a:r>
          </a:p>
          <a:p>
            <a:pPr marL="342900" indent="-342900" algn="just">
              <a:spcBef>
                <a:spcPts val="0"/>
              </a:spcBef>
              <a:spcAft>
                <a:spcPts val="0"/>
              </a:spcAft>
              <a:buFont typeface="Wingdings" panose="05000000000000000000" pitchFamily="2" charset="2"/>
              <a:buChar char="v"/>
            </a:pPr>
            <a:r>
              <a:rPr lang="en-US" sz="1900" spc="-60">
                <a:solidFill>
                  <a:schemeClr val="tx1"/>
                </a:solidFill>
                <a:latin typeface="Times New Roman" panose="02020603050405020304" pitchFamily="18" charset="0"/>
              </a:rPr>
              <a:t>C</a:t>
            </a:r>
            <a:r>
              <a:rPr lang="vi-VN" sz="1900" spc="-60">
                <a:solidFill>
                  <a:schemeClr val="tx1"/>
                </a:solidFill>
                <a:latin typeface="Times New Roman" panose="02020603050405020304" pitchFamily="18" charset="0"/>
              </a:rPr>
              <a:t>ụ thể hóa hệ giá trị con người Việt Nam trong thời đại mới, </a:t>
            </a:r>
            <a:r>
              <a:rPr lang="vi-VN" sz="1900" b="1" i="1" spc="-60">
                <a:solidFill>
                  <a:schemeClr val="tx1"/>
                </a:solidFill>
                <a:latin typeface="Times New Roman" panose="02020603050405020304" pitchFamily="18" charset="0"/>
              </a:rPr>
              <a:t>tích hợp xuyên suốt trong chương trình giáo dục ở tất cả cấp học</a:t>
            </a:r>
            <a:r>
              <a:rPr lang="en-US" sz="1900" spc="-60">
                <a:solidFill>
                  <a:schemeClr val="tx1"/>
                </a:solidFill>
                <a:latin typeface="Times New Roman" panose="02020603050405020304" pitchFamily="18" charset="0"/>
              </a:rPr>
              <a:t>.</a:t>
            </a:r>
          </a:p>
          <a:p>
            <a:pPr marL="342900" indent="-342900" algn="just">
              <a:spcBef>
                <a:spcPts val="0"/>
              </a:spcBef>
              <a:spcAft>
                <a:spcPts val="0"/>
              </a:spcAft>
              <a:buFont typeface="Wingdings" panose="05000000000000000000" pitchFamily="2" charset="2"/>
              <a:buChar char="v"/>
            </a:pPr>
            <a:r>
              <a:rPr lang="vi-VN" sz="1900" spc="-10">
                <a:latin typeface="Times New Roman" panose="02020603050405020304" pitchFamily="18" charset="0"/>
                <a:ea typeface="Arial" panose="020B0604020202020204" pitchFamily="34" charset="0"/>
              </a:rPr>
              <a:t>Kiên trì xây dựng </a:t>
            </a:r>
            <a:r>
              <a:rPr lang="vi-VN" sz="1900" b="1" i="1" spc="-10">
                <a:latin typeface="Times New Roman" panose="02020603050405020304" pitchFamily="18" charset="0"/>
                <a:ea typeface="Arial" panose="020B0604020202020204" pitchFamily="34" charset="0"/>
              </a:rPr>
              <a:t>văn hoá học đường</a:t>
            </a:r>
            <a:r>
              <a:rPr lang="vi-VN" sz="1900" spc="-10">
                <a:latin typeface="Times New Roman" panose="02020603050405020304" pitchFamily="18" charset="0"/>
                <a:ea typeface="Arial" panose="020B0604020202020204" pitchFamily="34" charset="0"/>
              </a:rPr>
              <a:t>, </a:t>
            </a:r>
            <a:r>
              <a:rPr lang="vi-VN" sz="1900" b="1" i="1" spc="-10">
                <a:latin typeface="Times New Roman" panose="02020603050405020304" pitchFamily="18" charset="0"/>
                <a:ea typeface="Arial" panose="020B0604020202020204" pitchFamily="34" charset="0"/>
              </a:rPr>
              <a:t>văn hoá chất lượng</a:t>
            </a:r>
            <a:r>
              <a:rPr lang="vi-VN" sz="1900" spc="-10">
                <a:latin typeface="Times New Roman" panose="02020603050405020304" pitchFamily="18" charset="0"/>
                <a:ea typeface="Arial" panose="020B0604020202020204" pitchFamily="34" charset="0"/>
              </a:rPr>
              <a:t>, thực học, thực nghiệp gắn với </a:t>
            </a:r>
            <a:r>
              <a:rPr lang="vi-VN" sz="1900" b="1" i="1" spc="-10">
                <a:latin typeface="Times New Roman" panose="02020603050405020304" pitchFamily="18" charset="0"/>
                <a:ea typeface="Arial" panose="020B0604020202020204" pitchFamily="34" charset="0"/>
              </a:rPr>
              <a:t>trách nhiệm nêu gương của đội ngũ nhà giáo</a:t>
            </a:r>
            <a:r>
              <a:rPr lang="vi-VN" sz="1900" spc="-10">
                <a:latin typeface="Times New Roman" panose="02020603050405020304" pitchFamily="18" charset="0"/>
                <a:ea typeface="Arial" panose="020B0604020202020204" pitchFamily="34" charset="0"/>
              </a:rPr>
              <a:t>; chú trọng bồi dưỡng đạo đức nghề nghiệp cho đội ngũ nhà giáo</a:t>
            </a:r>
            <a:r>
              <a:rPr lang="en-US" sz="1900" spc="-10">
                <a:latin typeface="Times New Roman" panose="02020603050405020304" pitchFamily="18" charset="0"/>
                <a:ea typeface="Arial" panose="020B0604020202020204" pitchFamily="34" charset="0"/>
              </a:rPr>
              <a:t>.</a:t>
            </a:r>
          </a:p>
          <a:p>
            <a:pPr marL="342900" indent="-342900" algn="just">
              <a:spcBef>
                <a:spcPts val="0"/>
              </a:spcBef>
              <a:spcAft>
                <a:spcPts val="0"/>
              </a:spcAft>
              <a:buFont typeface="Wingdings" panose="05000000000000000000" pitchFamily="2" charset="2"/>
              <a:buChar char="v"/>
            </a:pPr>
            <a:r>
              <a:rPr lang="en-US" sz="1900" spc="-60">
                <a:solidFill>
                  <a:schemeClr val="tx1"/>
                </a:solidFill>
                <a:latin typeface="Times New Roman" panose="02020603050405020304" pitchFamily="18" charset="0"/>
              </a:rPr>
              <a:t>N</a:t>
            </a:r>
            <a:r>
              <a:rPr lang="vi-VN" sz="1900" spc="-60">
                <a:solidFill>
                  <a:schemeClr val="tx1"/>
                </a:solidFill>
                <a:latin typeface="Times New Roman" panose="02020603050405020304" pitchFamily="18" charset="0"/>
              </a:rPr>
              <a:t>găn ngừa, hạn chế tối đa những ảnh hưởng tiêu cực từ cơ chế thị trường, truyền thông, mạng xã hội. Ngăn chặn, </a:t>
            </a:r>
            <a:r>
              <a:rPr lang="vi-VN" sz="1900" b="1" i="1" spc="-60">
                <a:solidFill>
                  <a:schemeClr val="tx1"/>
                </a:solidFill>
                <a:latin typeface="Times New Roman" panose="02020603050405020304" pitchFamily="18" charset="0"/>
              </a:rPr>
              <a:t>đẩy lùi, tiến tới chấm dứt bạo lực học đường, ma túy học đường</a:t>
            </a:r>
            <a:r>
              <a:rPr lang="en-US" sz="1900" spc="-10">
                <a:latin typeface="Times New Roman" panose="02020603050405020304" pitchFamily="18" charset="0"/>
                <a:ea typeface="Arial" panose="020B0604020202020204" pitchFamily="34" charset="0"/>
              </a:rPr>
              <a:t>.</a:t>
            </a:r>
            <a:endParaRPr lang="en-US" sz="19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4F13BE61-780A-B226-FE4C-B6DE552B24EF}"/>
              </a:ext>
            </a:extLst>
          </p:cNvPr>
          <p:cNvSpPr txBox="1"/>
          <p:nvPr/>
        </p:nvSpPr>
        <p:spPr>
          <a:xfrm>
            <a:off x="52363" y="142119"/>
            <a:ext cx="9036496" cy="75535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3. </a:t>
            </a:r>
            <a:r>
              <a:rPr lang="en-US" sz="2000" b="1">
                <a:solidFill>
                  <a:srgbClr val="FFFF99"/>
                </a:solidFill>
                <a:latin typeface="+mj-lt"/>
                <a:ea typeface="Baskerville" panose="02020502070401020303" pitchFamily="18" charset="0"/>
                <a:cs typeface="Calibri" panose="020F0502020204030204" pitchFamily="34" charset="0"/>
              </a:rPr>
              <a:t>TĂNG CƯỜNG GIÁO DỤC TOÀN DIỆN ĐỨC, TRÍ, THỂ, MỸ, </a:t>
            </a:r>
          </a:p>
          <a:p>
            <a:pPr algn="ctr"/>
            <a:r>
              <a:rPr lang="en-US" sz="2000" b="1">
                <a:solidFill>
                  <a:srgbClr val="FFFF99"/>
                </a:solidFill>
                <a:latin typeface="+mj-lt"/>
                <a:ea typeface="Baskerville" panose="02020502070401020303" pitchFamily="18" charset="0"/>
                <a:cs typeface="Calibri" panose="020F0502020204030204" pitchFamily="34" charset="0"/>
              </a:rPr>
              <a:t>HÌNH THÀNH HỆ GIÁ TRỊ CON NGƯỜI VIỆT NAM THỜI ĐẠI MỚI</a:t>
            </a:r>
            <a:endParaRPr lang="vi-VN" sz="2800" b="1" u="sng"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1980850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C40C-1EDA-B833-0977-38ECC4BD4903}"/>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9045CF7C-8A69-A194-E26B-2CD3B2C62BCD}"/>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 y="-20538"/>
            <a:ext cx="9141227" cy="5143500"/>
          </a:xfrm>
          <a:prstGeom prst="rect">
            <a:avLst/>
          </a:prstGeom>
        </p:spPr>
      </p:pic>
      <p:sp>
        <p:nvSpPr>
          <p:cNvPr id="10" name="Rectangle: Rounded Corners 4">
            <a:extLst>
              <a:ext uri="{FF2B5EF4-FFF2-40B4-BE49-F238E27FC236}">
                <a16:creationId xmlns:a16="http://schemas.microsoft.com/office/drawing/2014/main" id="{E3DA21A1-E52E-FB4D-3CD4-569AA7623A1D}"/>
              </a:ext>
            </a:extLst>
          </p:cNvPr>
          <p:cNvSpPr/>
          <p:nvPr/>
        </p:nvSpPr>
        <p:spPr>
          <a:xfrm>
            <a:off x="247546" y="1060130"/>
            <a:ext cx="8646131" cy="406283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0"/>
              </a:spcBef>
              <a:spcAft>
                <a:spcPts val="0"/>
              </a:spcAft>
              <a:buFont typeface="Wingdings" panose="05000000000000000000" pitchFamily="2" charset="2"/>
              <a:buChar char="v"/>
            </a:pPr>
            <a:r>
              <a:rPr lang="en-US" sz="1900" spc="-60">
                <a:solidFill>
                  <a:schemeClr val="tx1"/>
                </a:solidFill>
                <a:latin typeface="Times New Roman" panose="02020603050405020304" pitchFamily="18" charset="0"/>
              </a:rPr>
              <a:t>Xây dựng và triển khai </a:t>
            </a:r>
            <a:r>
              <a:rPr lang="vi-VN" sz="1900" spc="-60">
                <a:solidFill>
                  <a:schemeClr val="tx1"/>
                </a:solidFill>
                <a:latin typeface="Times New Roman" panose="02020603050405020304" pitchFamily="18" charset="0"/>
              </a:rPr>
              <a:t>chiến lược dữ liệu phục vụ cho chuyển đổi số và phát triển nền tảng giáo dục quốc gia ứng dụng trí tuệ nhân tạo có kiểm soát.</a:t>
            </a:r>
          </a:p>
          <a:p>
            <a:pPr marL="342900" indent="-342900" algn="just">
              <a:spcBef>
                <a:spcPts val="0"/>
              </a:spcBef>
              <a:spcAft>
                <a:spcPts val="0"/>
              </a:spcAft>
              <a:buFont typeface="Wingdings" panose="05000000000000000000" pitchFamily="2" charset="2"/>
              <a:buChar char="v"/>
            </a:pPr>
            <a:r>
              <a:rPr lang="en-US" sz="1900" spc="-10">
                <a:latin typeface="Times New Roman" panose="02020603050405020304" pitchFamily="18" charset="0"/>
                <a:ea typeface="Arial" panose="020B0604020202020204" pitchFamily="34" charset="0"/>
              </a:rPr>
              <a:t>Xây dựng các </a:t>
            </a:r>
            <a:r>
              <a:rPr lang="en-US" sz="1900" b="1" i="1" spc="-10">
                <a:latin typeface="Times New Roman" panose="02020603050405020304" pitchFamily="18" charset="0"/>
                <a:ea typeface="Arial" panose="020B0604020202020204" pitchFamily="34" charset="0"/>
              </a:rPr>
              <a:t>nền tảng giáo dục thông minh</a:t>
            </a:r>
            <a:r>
              <a:rPr lang="en-US" sz="1900" spc="-10">
                <a:latin typeface="Times New Roman" panose="02020603050405020304" pitchFamily="18" charset="0"/>
                <a:ea typeface="Arial" panose="020B0604020202020204" pitchFamily="34" charset="0"/>
              </a:rPr>
              <a:t>, sách giáo khoa, giáo trình thông minh, </a:t>
            </a:r>
            <a:r>
              <a:rPr lang="vi-VN" sz="1900" spc="-10">
                <a:latin typeface="Times New Roman" panose="02020603050405020304" pitchFamily="18" charset="0"/>
                <a:ea typeface="Arial" panose="020B0604020202020204" pitchFamily="34" charset="0"/>
              </a:rPr>
              <a:t>ứng dụng các mô hình giáo dục số, </a:t>
            </a:r>
            <a:r>
              <a:rPr lang="vi-VN" sz="1900" b="1" i="1" spc="-10">
                <a:latin typeface="Times New Roman" panose="02020603050405020304" pitchFamily="18" charset="0"/>
                <a:ea typeface="Arial" panose="020B0604020202020204" pitchFamily="34" charset="0"/>
              </a:rPr>
              <a:t>giáo dục trí tuệ nhân tạo</a:t>
            </a:r>
            <a:r>
              <a:rPr lang="vi-VN" sz="1900" spc="-10">
                <a:latin typeface="Times New Roman" panose="02020603050405020304" pitchFamily="18" charset="0"/>
                <a:ea typeface="Arial" panose="020B0604020202020204" pitchFamily="34" charset="0"/>
              </a:rPr>
              <a:t>, quản trị giáo dục thông minh, trường học số, lớp học thông minh</a:t>
            </a:r>
            <a:r>
              <a:rPr lang="en-US" sz="1900" spc="-10">
                <a:latin typeface="Times New Roman" panose="02020603050405020304" pitchFamily="18" charset="0"/>
                <a:ea typeface="Arial" panose="020B0604020202020204" pitchFamily="34" charset="0"/>
              </a:rPr>
              <a:t>.</a:t>
            </a:r>
          </a:p>
          <a:p>
            <a:pPr marL="342900" indent="-342900" algn="just">
              <a:spcBef>
                <a:spcPts val="0"/>
              </a:spcBef>
              <a:spcAft>
                <a:spcPts val="0"/>
              </a:spcAft>
              <a:buFont typeface="Wingdings" panose="05000000000000000000" pitchFamily="2" charset="2"/>
              <a:buChar char="v"/>
            </a:pPr>
            <a:r>
              <a:rPr lang="vi-VN" sz="1900" spc="-60">
                <a:solidFill>
                  <a:schemeClr val="tx1"/>
                </a:solidFill>
                <a:latin typeface="Times New Roman" panose="02020603050405020304" pitchFamily="18" charset="0"/>
              </a:rPr>
              <a:t>Phát triển </a:t>
            </a:r>
            <a:r>
              <a:rPr lang="vi-VN" sz="1900" b="1" i="1" spc="-60">
                <a:solidFill>
                  <a:schemeClr val="tx1"/>
                </a:solidFill>
                <a:latin typeface="Times New Roman" panose="02020603050405020304" pitchFamily="18" charset="0"/>
              </a:rPr>
              <a:t>hệ thống thông tin giáo dục và nhân lực quốc gia </a:t>
            </a:r>
            <a:r>
              <a:rPr lang="vi-VN" sz="1900" spc="-60">
                <a:solidFill>
                  <a:schemeClr val="tx1"/>
                </a:solidFill>
                <a:latin typeface="Times New Roman" panose="02020603050405020304" pitchFamily="18" charset="0"/>
              </a:rPr>
              <a:t>kết nối liên thông với hệ thống thông tin thị trường lao động, việc làm và tích hợp thông tin khoa học, công nghệ, đổi mới sáng tạo của các cơ sở giáo dục</a:t>
            </a:r>
            <a:r>
              <a:rPr lang="en-US" sz="1900" spc="-60">
                <a:solidFill>
                  <a:schemeClr val="tx1"/>
                </a:solidFill>
                <a:latin typeface="Times New Roman" panose="02020603050405020304" pitchFamily="18" charset="0"/>
              </a:rPr>
              <a:t>.</a:t>
            </a:r>
          </a:p>
          <a:p>
            <a:pPr marL="342900" indent="-342900" algn="just">
              <a:spcBef>
                <a:spcPts val="0"/>
              </a:spcBef>
              <a:spcAft>
                <a:spcPts val="0"/>
              </a:spcAft>
              <a:buFont typeface="Wingdings" panose="05000000000000000000" pitchFamily="2" charset="2"/>
              <a:buChar char="v"/>
            </a:pPr>
            <a:r>
              <a:rPr lang="vi-VN" sz="1900" spc="-10">
                <a:latin typeface="Times New Roman" panose="02020603050405020304" pitchFamily="18" charset="0"/>
                <a:ea typeface="Arial" panose="020B0604020202020204" pitchFamily="34" charset="0"/>
              </a:rPr>
              <a:t>Nâng cao chuẩn năng lực số và trí tuệ nhân tạo cho người học và đội ngũ nhà giáo ở tất cả các cấp học, đưa vào chương trình giáo dục gắn với thúc đẩy các hoạt động sáng tạo, trải nghiệm</a:t>
            </a:r>
            <a:r>
              <a:rPr lang="en-US" sz="1900" spc="-10">
                <a:latin typeface="Times New Roman" panose="02020603050405020304" pitchFamily="18" charset="0"/>
                <a:ea typeface="Arial" panose="020B0604020202020204" pitchFamily="34" charset="0"/>
              </a:rPr>
              <a:t>.</a:t>
            </a:r>
          </a:p>
          <a:p>
            <a:pPr marL="342900" indent="-342900" algn="just">
              <a:spcBef>
                <a:spcPts val="0"/>
              </a:spcBef>
              <a:spcAft>
                <a:spcPts val="0"/>
              </a:spcAft>
              <a:buFont typeface="Wingdings" panose="05000000000000000000" pitchFamily="2" charset="2"/>
              <a:buChar char="v"/>
            </a:pPr>
            <a:r>
              <a:rPr lang="vi-VN" sz="1900" spc="-60">
                <a:solidFill>
                  <a:schemeClr val="tx1"/>
                </a:solidFill>
                <a:latin typeface="Times New Roman" panose="02020603050405020304" pitchFamily="18" charset="0"/>
              </a:rPr>
              <a:t>Có chính sách khuyến khích, huy động các doanh nghiệp, cơ sở giáo dục đại học tham gia bồi dưỡng, đào tạo giáo viên, người học về năng lực số, trí tuệ nhân tạo</a:t>
            </a:r>
            <a:r>
              <a:rPr lang="en-US" sz="1900" spc="-10">
                <a:latin typeface="Times New Roman" panose="02020603050405020304" pitchFamily="18" charset="0"/>
                <a:ea typeface="Arial" panose="020B0604020202020204" pitchFamily="34" charset="0"/>
              </a:rPr>
              <a:t>.</a:t>
            </a:r>
            <a:endParaRPr lang="en-US" sz="19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47380A60-67FE-6B00-0CDE-C6B88927AE03}"/>
              </a:ext>
            </a:extLst>
          </p:cNvPr>
          <p:cNvSpPr txBox="1"/>
          <p:nvPr/>
        </p:nvSpPr>
        <p:spPr>
          <a:xfrm>
            <a:off x="52363" y="142119"/>
            <a:ext cx="9036496" cy="75535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4. </a:t>
            </a:r>
            <a:r>
              <a:rPr lang="en-US" sz="2000" b="1">
                <a:solidFill>
                  <a:srgbClr val="FFFF99"/>
                </a:solidFill>
                <a:latin typeface="+mj-lt"/>
                <a:ea typeface="Baskerville" panose="02020502070401020303" pitchFamily="18" charset="0"/>
                <a:cs typeface="Calibri" panose="020F0502020204030204" pitchFamily="34" charset="0"/>
              </a:rPr>
              <a:t>CHUYỂN ĐỔI SỐ TOÀN DIỆN, PHỔ CẬP VÀ ỨNG DỤNG MẠNH MẼ </a:t>
            </a:r>
          </a:p>
          <a:p>
            <a:pPr algn="ctr"/>
            <a:r>
              <a:rPr lang="en-US" sz="2000" b="1">
                <a:solidFill>
                  <a:srgbClr val="FFFF99"/>
                </a:solidFill>
                <a:latin typeface="+mj-lt"/>
                <a:ea typeface="Baskerville" panose="02020502070401020303" pitchFamily="18" charset="0"/>
                <a:cs typeface="Calibri" panose="020F0502020204030204" pitchFamily="34" charset="0"/>
              </a:rPr>
              <a:t>CÔNG NGHỆ SỐ, TRÍ TUỆ NHÂN TẠO TRONG GIÁO DỤC VÀ ĐÀO TẠO</a:t>
            </a:r>
            <a:endParaRPr lang="vi-VN" sz="2800" b="1" u="sng"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2586292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C3EB-3D3E-C6DB-4346-C6BBE185CFFB}"/>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66AD1087-5D18-DC81-2A72-E81FE435AE34}"/>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9719" y="-46236"/>
            <a:ext cx="9141227" cy="5143500"/>
          </a:xfrm>
          <a:prstGeom prst="rect">
            <a:avLst/>
          </a:prstGeom>
        </p:spPr>
      </p:pic>
      <p:sp>
        <p:nvSpPr>
          <p:cNvPr id="10" name="Rectangle: Rounded Corners 4">
            <a:extLst>
              <a:ext uri="{FF2B5EF4-FFF2-40B4-BE49-F238E27FC236}">
                <a16:creationId xmlns:a16="http://schemas.microsoft.com/office/drawing/2014/main" id="{0F7BBECC-2AD5-52C9-982A-A162CEF43F0F}"/>
              </a:ext>
            </a:extLst>
          </p:cNvPr>
          <p:cNvSpPr/>
          <p:nvPr/>
        </p:nvSpPr>
        <p:spPr>
          <a:xfrm>
            <a:off x="248934" y="1068292"/>
            <a:ext cx="8646131" cy="402897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600"/>
              </a:spcBef>
              <a:spcAft>
                <a:spcPts val="600"/>
              </a:spcAft>
              <a:buFont typeface="Wingdings" panose="05000000000000000000" pitchFamily="2" charset="2"/>
              <a:buChar char="v"/>
            </a:pPr>
            <a:r>
              <a:rPr lang="vi-VN" sz="1900" spc="-60">
                <a:solidFill>
                  <a:schemeClr val="tx1"/>
                </a:solidFill>
                <a:latin typeface="Times New Roman" panose="02020603050405020304" pitchFamily="18" charset="0"/>
              </a:rPr>
              <a:t>Thực hiện </a:t>
            </a:r>
            <a:r>
              <a:rPr lang="vi-VN" sz="1900" b="1" i="1" spc="-60">
                <a:solidFill>
                  <a:schemeClr val="tx1"/>
                </a:solidFill>
                <a:latin typeface="Times New Roman" panose="02020603050405020304" pitchFamily="18" charset="0"/>
              </a:rPr>
              <a:t>phổ cập giáo dục mầm non</a:t>
            </a:r>
            <a:r>
              <a:rPr lang="vi-VN" sz="1900" spc="-60">
                <a:solidFill>
                  <a:schemeClr val="tx1"/>
                </a:solidFill>
                <a:latin typeface="Times New Roman" panose="02020603050405020304" pitchFamily="18" charset="0"/>
              </a:rPr>
              <a:t> cho trẻ em từ 3 đến 5 tuổi; </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Tăng cường</a:t>
            </a:r>
            <a:r>
              <a:rPr lang="vi-VN" sz="1900" spc="-60">
                <a:solidFill>
                  <a:schemeClr val="tx1"/>
                </a:solidFill>
                <a:latin typeface="Times New Roman" panose="02020603050405020304" pitchFamily="18" charset="0"/>
              </a:rPr>
              <a:t> môn khoa học, công nghệ, tin học, nghệ thuật; kiến thức về </a:t>
            </a:r>
            <a:r>
              <a:rPr lang="vi-VN" sz="1900" b="1" i="1" spc="-60">
                <a:solidFill>
                  <a:schemeClr val="tx1"/>
                </a:solidFill>
                <a:latin typeface="Times New Roman" panose="02020603050405020304" pitchFamily="18" charset="0"/>
              </a:rPr>
              <a:t>năng lực số, trí tuệ nhân tạo </a:t>
            </a:r>
            <a:r>
              <a:rPr lang="vi-VN" sz="1900" spc="-60">
                <a:solidFill>
                  <a:schemeClr val="tx1"/>
                </a:solidFill>
                <a:latin typeface="Times New Roman" panose="02020603050405020304" pitchFamily="18" charset="0"/>
              </a:rPr>
              <a:t>vào chương trình giáo dục phổ thông; </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B</a:t>
            </a:r>
            <a:r>
              <a:rPr lang="vi-VN" sz="1900" spc="-60">
                <a:solidFill>
                  <a:schemeClr val="tx1"/>
                </a:solidFill>
                <a:latin typeface="Times New Roman" panose="02020603050405020304" pitchFamily="18" charset="0"/>
              </a:rPr>
              <a:t>ảo đảm cung cấp </a:t>
            </a:r>
            <a:r>
              <a:rPr lang="vi-VN" sz="1900" b="1" i="1" spc="-60">
                <a:solidFill>
                  <a:schemeClr val="tx1"/>
                </a:solidFill>
                <a:latin typeface="Times New Roman" panose="02020603050405020304" pitchFamily="18" charset="0"/>
              </a:rPr>
              <a:t>một bộ sách giáo khoa </a:t>
            </a:r>
            <a:r>
              <a:rPr lang="vi-VN" sz="1900" spc="-60">
                <a:solidFill>
                  <a:schemeClr val="tx1"/>
                </a:solidFill>
                <a:latin typeface="Times New Roman" panose="02020603050405020304" pitchFamily="18" charset="0"/>
              </a:rPr>
              <a:t>thống nhất toàn quốc, phấn đấu tới năm 2030 cung cấp miễn phí sách giáo khoa cho tất cả học sinh. </a:t>
            </a: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N</a:t>
            </a:r>
            <a:r>
              <a:rPr lang="vi-VN" sz="1900" spc="-60">
                <a:solidFill>
                  <a:schemeClr val="tx1"/>
                </a:solidFill>
                <a:latin typeface="Times New Roman" panose="02020603050405020304" pitchFamily="18" charset="0"/>
              </a:rPr>
              <a:t>âng cao chất lượng </a:t>
            </a:r>
            <a:r>
              <a:rPr lang="vi-VN" sz="1900" b="1" i="1" spc="-60">
                <a:solidFill>
                  <a:schemeClr val="tx1"/>
                </a:solidFill>
                <a:latin typeface="Times New Roman" panose="02020603050405020304" pitchFamily="18" charset="0"/>
              </a:rPr>
              <a:t>dạy và </a:t>
            </a:r>
            <a:r>
              <a:rPr lang="en-US" sz="1900" b="1" i="1" spc="-60">
                <a:solidFill>
                  <a:schemeClr val="tx1"/>
                </a:solidFill>
                <a:latin typeface="Times New Roman" panose="02020603050405020304" pitchFamily="18" charset="0"/>
              </a:rPr>
              <a:t>học </a:t>
            </a:r>
            <a:r>
              <a:rPr lang="vi-VN" sz="1900" b="1" i="1" spc="-60">
                <a:solidFill>
                  <a:schemeClr val="tx1"/>
                </a:solidFill>
                <a:latin typeface="Times New Roman" panose="02020603050405020304" pitchFamily="18" charset="0"/>
              </a:rPr>
              <a:t>tiếng Anh</a:t>
            </a:r>
            <a:r>
              <a:rPr lang="vi-VN" sz="1900" spc="-60">
                <a:solidFill>
                  <a:schemeClr val="tx1"/>
                </a:solidFill>
                <a:latin typeface="Times New Roman" panose="02020603050405020304" pitchFamily="18" charset="0"/>
              </a:rPr>
              <a:t>, tăng cường dạy các môn học bằng tiếng Anh</a:t>
            </a:r>
            <a:r>
              <a:rPr lang="en-US" sz="1900" spc="-6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B</a:t>
            </a:r>
            <a:r>
              <a:rPr lang="vi-VN" sz="1900" spc="-60">
                <a:solidFill>
                  <a:schemeClr val="tx1"/>
                </a:solidFill>
                <a:latin typeface="Times New Roman" panose="02020603050405020304" pitchFamily="18" charset="0"/>
              </a:rPr>
              <a:t>ảo đảm </a:t>
            </a:r>
            <a:r>
              <a:rPr lang="vi-VN" sz="1900" b="1" i="1" spc="-60">
                <a:solidFill>
                  <a:schemeClr val="tx1"/>
                </a:solidFill>
                <a:latin typeface="Times New Roman" panose="02020603050405020304" pitchFamily="18" charset="0"/>
              </a:rPr>
              <a:t>đội ngũ giáo viên đủ </a:t>
            </a:r>
            <a:r>
              <a:rPr lang="vi-VN" sz="1900" spc="-60">
                <a:solidFill>
                  <a:schemeClr val="tx1"/>
                </a:solidFill>
                <a:latin typeface="Times New Roman" panose="02020603050405020304" pitchFamily="18" charset="0"/>
              </a:rPr>
              <a:t>về số lượng, nâng cao về chất lượng; </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K</a:t>
            </a:r>
            <a:r>
              <a:rPr lang="vi-VN" sz="1900" spc="-60">
                <a:solidFill>
                  <a:schemeClr val="tx1"/>
                </a:solidFill>
                <a:latin typeface="Times New Roman" panose="02020603050405020304" pitchFamily="18" charset="0"/>
              </a:rPr>
              <a:t>iên cố hóa 100% trường lớp học, </a:t>
            </a:r>
            <a:r>
              <a:rPr lang="vi-VN" sz="1900" b="1" i="1" spc="-60">
                <a:solidFill>
                  <a:schemeClr val="tx1"/>
                </a:solidFill>
                <a:latin typeface="Times New Roman" panose="02020603050405020304" pitchFamily="18" charset="0"/>
              </a:rPr>
              <a:t>đầu tư phòng học thực hành, trải nghiệm STEM/STEAM, không gian vui chơi, môi trường rèn luyện thể chất.</a:t>
            </a:r>
          </a:p>
        </p:txBody>
      </p:sp>
      <p:sp>
        <p:nvSpPr>
          <p:cNvPr id="2" name="TextBox 1">
            <a:extLst>
              <a:ext uri="{FF2B5EF4-FFF2-40B4-BE49-F238E27FC236}">
                <a16:creationId xmlns:a16="http://schemas.microsoft.com/office/drawing/2014/main" id="{C1C6356D-4D52-3DCF-DD0F-5AD10AED810A}"/>
              </a:ext>
            </a:extLst>
          </p:cNvPr>
          <p:cNvSpPr txBox="1"/>
          <p:nvPr/>
        </p:nvSpPr>
        <p:spPr>
          <a:xfrm>
            <a:off x="0" y="146467"/>
            <a:ext cx="9036496" cy="693800"/>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000" b="1">
                <a:solidFill>
                  <a:srgbClr val="FFFF99"/>
                </a:solidFill>
                <a:latin typeface="+mj-lt"/>
                <a:ea typeface="Baskerville" panose="02020502070401020303" pitchFamily="18" charset="0"/>
                <a:cs typeface="Calibri" panose="020F0502020204030204" pitchFamily="34" charset="0"/>
              </a:rPr>
              <a:t>5. </a:t>
            </a:r>
            <a:r>
              <a:rPr lang="vi-VN" sz="2000" b="1">
                <a:solidFill>
                  <a:srgbClr val="FFFF99"/>
                </a:solidFill>
                <a:latin typeface="+mj-lt"/>
                <a:ea typeface="Baskerville" panose="02020502070401020303" pitchFamily="18" charset="0"/>
                <a:cs typeface="Calibri" panose="020F0502020204030204" pitchFamily="34" charset="0"/>
              </a:rPr>
              <a:t>Tập trung xây dựng đội ngũ nhà giáo, cơ sở vật chất trường lớp đạt chuẩn, </a:t>
            </a:r>
            <a:endParaRPr lang="en-US" sz="2000" b="1">
              <a:solidFill>
                <a:srgbClr val="FFFF99"/>
              </a:solidFill>
              <a:latin typeface="+mj-lt"/>
              <a:ea typeface="Baskerville" panose="02020502070401020303" pitchFamily="18" charset="0"/>
              <a:cs typeface="Calibri" panose="020F0502020204030204" pitchFamily="34" charset="0"/>
            </a:endParaRPr>
          </a:p>
          <a:p>
            <a:pPr algn="ctr"/>
            <a:r>
              <a:rPr lang="vi-VN" sz="2000" b="1">
                <a:solidFill>
                  <a:srgbClr val="FFFF99"/>
                </a:solidFill>
                <a:latin typeface="+mj-lt"/>
                <a:ea typeface="Baskerville" panose="02020502070401020303" pitchFamily="18" charset="0"/>
                <a:cs typeface="Calibri" panose="020F0502020204030204" pitchFamily="34" charset="0"/>
              </a:rPr>
              <a:t>nâng cao chất lượng giáo dục mầm non và phổ thông</a:t>
            </a:r>
            <a:endParaRPr lang="vi-VN" sz="2800" b="1"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5301078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7CEEB-F6D3-86E8-CDB9-213EFD453DFD}"/>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1BF482C6-F61E-0DDB-7DC3-646A0F99B521}"/>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39285" y="267494"/>
            <a:ext cx="9141227" cy="5143500"/>
          </a:xfrm>
          <a:prstGeom prst="rect">
            <a:avLst/>
          </a:prstGeom>
        </p:spPr>
      </p:pic>
      <p:sp>
        <p:nvSpPr>
          <p:cNvPr id="10" name="Rectangle: Rounded Corners 4">
            <a:extLst>
              <a:ext uri="{FF2B5EF4-FFF2-40B4-BE49-F238E27FC236}">
                <a16:creationId xmlns:a16="http://schemas.microsoft.com/office/drawing/2014/main" id="{5FDA214A-EF23-44D1-C3C7-50197F10FDD2}"/>
              </a:ext>
            </a:extLst>
          </p:cNvPr>
          <p:cNvSpPr/>
          <p:nvPr/>
        </p:nvSpPr>
        <p:spPr>
          <a:xfrm>
            <a:off x="195181" y="1203598"/>
            <a:ext cx="8646131" cy="308763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600"/>
              </a:spcBef>
              <a:spcAft>
                <a:spcPts val="600"/>
              </a:spcAft>
              <a:buFont typeface="Wingdings" panose="05000000000000000000" pitchFamily="2" charset="2"/>
              <a:buChar char="v"/>
            </a:pPr>
            <a:r>
              <a:rPr lang="en-US" sz="1900" b="1" i="1" spc="-60">
                <a:solidFill>
                  <a:schemeClr val="tx1"/>
                </a:solidFill>
                <a:latin typeface="Times New Roman" panose="02020603050405020304" pitchFamily="18" charset="0"/>
              </a:rPr>
              <a:t>S</a:t>
            </a:r>
            <a:r>
              <a:rPr lang="vi-VN" sz="1900" b="1" i="1" spc="-60">
                <a:solidFill>
                  <a:schemeClr val="tx1"/>
                </a:solidFill>
                <a:latin typeface="Times New Roman" panose="02020603050405020304" pitchFamily="18" charset="0"/>
              </a:rPr>
              <a:t>ắp xếp, tố chức lại </a:t>
            </a:r>
            <a:r>
              <a:rPr lang="vi-VN" sz="1900" spc="-60">
                <a:solidFill>
                  <a:schemeClr val="tx1"/>
                </a:solidFill>
                <a:latin typeface="Times New Roman" panose="02020603050405020304" pitchFamily="18" charset="0"/>
              </a:rPr>
              <a:t>các cơ sở giáo dục nghề nghiệp;</a:t>
            </a:r>
            <a:r>
              <a:rPr lang="en-US" sz="1900" spc="-60">
                <a:solidFill>
                  <a:schemeClr val="tx1"/>
                </a:solidFill>
                <a:latin typeface="Times New Roman" panose="02020603050405020304" pitchFamily="18" charset="0"/>
              </a:rPr>
              <a:t> </a:t>
            </a:r>
            <a:r>
              <a:rPr lang="en-US" sz="1900" b="1" i="1" spc="-60">
                <a:solidFill>
                  <a:schemeClr val="tx1"/>
                </a:solidFill>
                <a:latin typeface="Times New Roman" panose="02020603050405020304" pitchFamily="18" charset="0"/>
              </a:rPr>
              <a:t>p</a:t>
            </a:r>
            <a:r>
              <a:rPr lang="vi-VN" sz="1900" b="1" i="1" spc="-60">
                <a:solidFill>
                  <a:schemeClr val="tx1"/>
                </a:solidFill>
                <a:latin typeface="Times New Roman" panose="02020603050405020304" pitchFamily="18" charset="0"/>
              </a:rPr>
              <a:t>hân cấp mạnh </a:t>
            </a:r>
            <a:r>
              <a:rPr lang="vi-VN" sz="1900" spc="-60">
                <a:solidFill>
                  <a:schemeClr val="tx1"/>
                </a:solidFill>
                <a:latin typeface="Times New Roman" panose="02020603050405020304" pitchFamily="18" charset="0"/>
              </a:rPr>
              <a:t>về chính quyền địa phương </a:t>
            </a:r>
            <a:r>
              <a:rPr lang="en-US" sz="1900" spc="-60">
                <a:solidFill>
                  <a:schemeClr val="tx1"/>
                </a:solidFill>
                <a:latin typeface="Times New Roman" panose="02020603050405020304" pitchFamily="18" charset="0"/>
              </a:rPr>
              <a:t>quản lý;</a:t>
            </a:r>
          </a:p>
          <a:p>
            <a:pPr marL="342900" indent="-342900" algn="just">
              <a:spcBef>
                <a:spcPts val="600"/>
              </a:spcBef>
              <a:spcAft>
                <a:spcPts val="600"/>
              </a:spcAft>
              <a:buFont typeface="Wingdings" panose="05000000000000000000" pitchFamily="2" charset="2"/>
              <a:buChar char="v"/>
            </a:pPr>
            <a:r>
              <a:rPr lang="en-US" sz="1900" b="1" i="1" spc="-60">
                <a:solidFill>
                  <a:schemeClr val="tx1"/>
                </a:solidFill>
                <a:latin typeface="Times New Roman" panose="02020603050405020304" pitchFamily="18" charset="0"/>
              </a:rPr>
              <a:t>Đ</a:t>
            </a:r>
            <a:r>
              <a:rPr lang="vi-VN" sz="1900" b="1" i="1" spc="-60">
                <a:solidFill>
                  <a:schemeClr val="tx1"/>
                </a:solidFill>
                <a:latin typeface="Times New Roman" panose="02020603050405020304" pitchFamily="18" charset="0"/>
              </a:rPr>
              <a:t>ổi mới mạnh mẽ chương trình, phương thức đào tạo</a:t>
            </a:r>
            <a:r>
              <a:rPr lang="vi-VN" sz="1900" i="1" spc="-60">
                <a:solidFill>
                  <a:schemeClr val="tx1"/>
                </a:solidFill>
                <a:latin typeface="Times New Roman" panose="02020603050405020304" pitchFamily="18" charset="0"/>
              </a:rPr>
              <a:t>, </a:t>
            </a:r>
            <a:r>
              <a:rPr lang="vi-VN" sz="1900" spc="-60">
                <a:solidFill>
                  <a:schemeClr val="tx1"/>
                </a:solidFill>
                <a:latin typeface="Times New Roman" panose="02020603050405020304" pitchFamily="18" charset="0"/>
              </a:rPr>
              <a:t>ứng dụng công nghệ, quản trị chất lượng, bảo đảm hiệu quả, thực chất theo các tiêu chuẩn quốc t</a:t>
            </a:r>
            <a:r>
              <a:rPr lang="en-US" sz="1900" spc="-60">
                <a:solidFill>
                  <a:schemeClr val="tx1"/>
                </a:solidFill>
                <a:latin typeface="Times New Roman" panose="02020603050405020304" pitchFamily="18" charset="0"/>
              </a:rPr>
              <a:t>ế</a:t>
            </a:r>
            <a:r>
              <a:rPr lang="vi-VN" sz="1900" spc="-60">
                <a:solidFill>
                  <a:schemeClr val="tx1"/>
                </a:solidFill>
                <a:latin typeface="Times New Roman" panose="02020603050405020304" pitchFamily="18" charset="0"/>
              </a:rPr>
              <a:t>; </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T</a:t>
            </a:r>
            <a:r>
              <a:rPr lang="vi-VN" sz="1900" spc="-60">
                <a:solidFill>
                  <a:schemeClr val="tx1"/>
                </a:solidFill>
                <a:latin typeface="Times New Roman" panose="02020603050405020304" pitchFamily="18" charset="0"/>
              </a:rPr>
              <a:t>húc đẩy liên kết </a:t>
            </a:r>
            <a:r>
              <a:rPr lang="vi-VN" sz="1900" b="1" i="1" spc="-60">
                <a:solidFill>
                  <a:schemeClr val="tx1"/>
                </a:solidFill>
                <a:latin typeface="Times New Roman" panose="02020603050405020304" pitchFamily="18" charset="0"/>
              </a:rPr>
              <a:t>nhà trường - doanh nghiệp</a:t>
            </a:r>
            <a:r>
              <a:rPr lang="vi-VN" sz="1900" spc="-60">
                <a:solidFill>
                  <a:schemeClr val="tx1"/>
                </a:solidFill>
                <a:latin typeface="Times New Roman" panose="02020603050405020304" pitchFamily="18" charset="0"/>
              </a:rPr>
              <a:t>, tăng cường đào tạo tại doanh nghiệp</a:t>
            </a:r>
            <a:r>
              <a:rPr lang="en-US" sz="1900" spc="-6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vi-VN" sz="1900" i="1" spc="-60">
                <a:solidFill>
                  <a:schemeClr val="tx1"/>
                </a:solidFill>
                <a:latin typeface="Times New Roman" panose="02020603050405020304" pitchFamily="18" charset="0"/>
              </a:rPr>
              <a:t>Xây dựng và triển khai các chương trình đào tạo nghề chất lượng cao cho </a:t>
            </a:r>
            <a:r>
              <a:rPr lang="vi-VN" sz="1900" b="1" i="1" spc="-60">
                <a:solidFill>
                  <a:schemeClr val="tx1"/>
                </a:solidFill>
                <a:latin typeface="Times New Roman" panose="02020603050405020304" pitchFamily="18" charset="0"/>
              </a:rPr>
              <a:t>đồng bào người dân tộc thiểu số</a:t>
            </a:r>
            <a:r>
              <a:rPr lang="vi-VN" sz="1900" i="1" spc="-60">
                <a:solidFill>
                  <a:schemeClr val="tx1"/>
                </a:solidFill>
                <a:latin typeface="Times New Roman" panose="02020603050405020304" pitchFamily="18" charset="0"/>
              </a:rPr>
              <a:t>. </a:t>
            </a:r>
          </a:p>
        </p:txBody>
      </p:sp>
      <p:sp>
        <p:nvSpPr>
          <p:cNvPr id="2" name="TextBox 1">
            <a:extLst>
              <a:ext uri="{FF2B5EF4-FFF2-40B4-BE49-F238E27FC236}">
                <a16:creationId xmlns:a16="http://schemas.microsoft.com/office/drawing/2014/main" id="{B212DF78-E7C3-C6D5-B5DD-9BD6AE79094E}"/>
              </a:ext>
            </a:extLst>
          </p:cNvPr>
          <p:cNvSpPr txBox="1"/>
          <p:nvPr/>
        </p:nvSpPr>
        <p:spPr>
          <a:xfrm>
            <a:off x="0" y="158468"/>
            <a:ext cx="9036496" cy="693800"/>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000" b="1">
                <a:solidFill>
                  <a:srgbClr val="FFFF99"/>
                </a:solidFill>
                <a:latin typeface="+mj-lt"/>
                <a:ea typeface="Baskerville" panose="02020502070401020303" pitchFamily="18" charset="0"/>
                <a:cs typeface="Calibri" panose="020F0502020204030204" pitchFamily="34" charset="0"/>
              </a:rPr>
              <a:t>6. </a:t>
            </a:r>
            <a:r>
              <a:rPr lang="vi-VN" sz="2000" b="1">
                <a:solidFill>
                  <a:srgbClr val="FFFF99"/>
                </a:solidFill>
                <a:latin typeface="+mj-lt"/>
                <a:ea typeface="Baskerville" panose="02020502070401020303" pitchFamily="18" charset="0"/>
                <a:cs typeface="Calibri" panose="020F0502020204030204" pitchFamily="34" charset="0"/>
              </a:rPr>
              <a:t>Cải cách, hiện đại hóa giáo dục nghề nghiệp, </a:t>
            </a:r>
            <a:endParaRPr lang="en-US" sz="2000" b="1">
              <a:solidFill>
                <a:srgbClr val="FFFF99"/>
              </a:solidFill>
              <a:latin typeface="+mj-lt"/>
              <a:ea typeface="Baskerville" panose="02020502070401020303" pitchFamily="18" charset="0"/>
              <a:cs typeface="Calibri" panose="020F0502020204030204" pitchFamily="34" charset="0"/>
            </a:endParaRPr>
          </a:p>
          <a:p>
            <a:pPr algn="ctr"/>
            <a:r>
              <a:rPr lang="vi-VN" sz="2000" b="1">
                <a:solidFill>
                  <a:srgbClr val="FFFF99"/>
                </a:solidFill>
                <a:latin typeface="+mj-lt"/>
                <a:ea typeface="Baskerville" panose="02020502070401020303" pitchFamily="18" charset="0"/>
                <a:cs typeface="Calibri" panose="020F0502020204030204" pitchFamily="34" charset="0"/>
              </a:rPr>
              <a:t>tạo đột phá phát triển nguồn nhân lực có kỹ năng nghề cao</a:t>
            </a:r>
            <a:endParaRPr lang="vi-VN" sz="2800" b="1"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17087667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06E1-48D8-3987-274F-C0FE07CDE697}"/>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285D057A-F4CC-89F2-14B3-C773B343A1C2}"/>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97316" y="267494"/>
            <a:ext cx="9141227" cy="5143500"/>
          </a:xfrm>
          <a:prstGeom prst="rect">
            <a:avLst/>
          </a:prstGeom>
        </p:spPr>
      </p:pic>
      <p:sp>
        <p:nvSpPr>
          <p:cNvPr id="10" name="Rectangle: Rounded Corners 4">
            <a:extLst>
              <a:ext uri="{FF2B5EF4-FFF2-40B4-BE49-F238E27FC236}">
                <a16:creationId xmlns:a16="http://schemas.microsoft.com/office/drawing/2014/main" id="{4D048A43-9331-DE8B-9AA5-DF90FA2F0D96}"/>
              </a:ext>
            </a:extLst>
          </p:cNvPr>
          <p:cNvSpPr/>
          <p:nvPr/>
        </p:nvSpPr>
        <p:spPr>
          <a:xfrm>
            <a:off x="248934" y="1131590"/>
            <a:ext cx="8646131" cy="401191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R</a:t>
            </a:r>
            <a:r>
              <a:rPr lang="vi-VN" sz="1900" spc="-60">
                <a:solidFill>
                  <a:schemeClr val="tx1"/>
                </a:solidFill>
                <a:latin typeface="Times New Roman" panose="02020603050405020304" pitchFamily="18" charset="0"/>
              </a:rPr>
              <a:t>à soát, sắp xếp mạng lưới cơ sở giáo dục đại học, </a:t>
            </a:r>
            <a:r>
              <a:rPr lang="vi-VN" sz="1900" b="1" i="1" spc="-60">
                <a:solidFill>
                  <a:schemeClr val="tx1"/>
                </a:solidFill>
                <a:latin typeface="Times New Roman" panose="02020603050405020304" pitchFamily="18" charset="0"/>
              </a:rPr>
              <a:t>giải thể hoặc sáp nhập các trường không đạt chuẩn</a:t>
            </a:r>
            <a:r>
              <a:rPr lang="en-US" sz="1900" i="1" spc="-6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vi-VN" sz="1900" b="1" i="1" spc="-60">
                <a:solidFill>
                  <a:schemeClr val="tx1"/>
                </a:solidFill>
                <a:latin typeface="Times New Roman" panose="02020603050405020304" pitchFamily="18" charset="0"/>
              </a:rPr>
              <a:t>Đổi mới mạnh mẽ chương trình đào tạo </a:t>
            </a:r>
            <a:r>
              <a:rPr lang="vi-VN" sz="1900" spc="-60">
                <a:solidFill>
                  <a:schemeClr val="tx1"/>
                </a:solidFill>
                <a:latin typeface="Times New Roman" panose="02020603050405020304" pitchFamily="18" charset="0"/>
              </a:rPr>
              <a:t>theo chuẩn quốc tế; hỗ trợ mở rộng triển khai các chương trình đào tạo tài năng, đào tạo sau đại học gắn kết với nghiên cứu khoa học, đổi mới sáng tạo; </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80">
                <a:solidFill>
                  <a:schemeClr val="tx1"/>
                </a:solidFill>
                <a:latin typeface="Times New Roman" panose="02020603050405020304" pitchFamily="18" charset="0"/>
              </a:rPr>
              <a:t>Đ</a:t>
            </a:r>
            <a:r>
              <a:rPr lang="vi-VN" sz="1900" spc="-80">
                <a:solidFill>
                  <a:schemeClr val="tx1"/>
                </a:solidFill>
                <a:latin typeface="Times New Roman" panose="02020603050405020304" pitchFamily="18" charset="0"/>
              </a:rPr>
              <a:t>ầu tư </a:t>
            </a:r>
            <a:r>
              <a:rPr lang="vi-VN" sz="1900" b="1" i="1" spc="-80">
                <a:solidFill>
                  <a:schemeClr val="tx1"/>
                </a:solidFill>
                <a:latin typeface="Times New Roman" panose="02020603050405020304" pitchFamily="18" charset="0"/>
              </a:rPr>
              <a:t>nâng cấp cơ sở vật chất, phòng thí nghiệm</a:t>
            </a:r>
            <a:r>
              <a:rPr lang="vi-VN" sz="1900" spc="-80">
                <a:solidFill>
                  <a:schemeClr val="tx1"/>
                </a:solidFill>
                <a:latin typeface="Times New Roman" panose="02020603050405020304" pitchFamily="18" charset="0"/>
              </a:rPr>
              <a:t>, xây dựng trung tâm đào tạo, nghiên cứu xuất sắc tại cơ sở giáo dục đại học trọng điểm, cơ sở đào tạo giáo viên</a:t>
            </a:r>
            <a:r>
              <a:rPr lang="en-US" sz="1900" spc="-8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en-US" sz="2000" spc="-10">
                <a:effectLst/>
                <a:latin typeface="Times New Roman" panose="02020603050405020304" pitchFamily="18" charset="0"/>
                <a:ea typeface="DengXian" panose="02010600030101010101" pitchFamily="2" charset="-122"/>
              </a:rPr>
              <a:t>Triển khai hiệu quả hợp tác Nhà nước - Nhà trường - Doanh nghiệp</a:t>
            </a:r>
            <a:r>
              <a:rPr lang="en-US" sz="1900" spc="-6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en-US" sz="1900" spc="-60">
                <a:solidFill>
                  <a:schemeClr val="tx1"/>
                </a:solidFill>
                <a:latin typeface="Times New Roman" panose="02020603050405020304" pitchFamily="18" charset="0"/>
              </a:rPr>
              <a:t>Đ</a:t>
            </a:r>
            <a:r>
              <a:rPr lang="vi-VN" sz="1900" spc="-60">
                <a:solidFill>
                  <a:schemeClr val="tx1"/>
                </a:solidFill>
                <a:latin typeface="Times New Roman" panose="02020603050405020304" pitchFamily="18" charset="0"/>
              </a:rPr>
              <a:t>ổi mới tuyển sinh đại học theo hướng đánh giá đúng năng lực người học, bảo đảm kiểm soát thống nhất chuẩn đầu vào của các ngành đào tạo, cơ sở đào tạo và kiểm soát chặt chẽ chất lượng đầu ra</a:t>
            </a:r>
            <a:r>
              <a:rPr lang="en-US" sz="1900" spc="-60">
                <a:solidFill>
                  <a:schemeClr val="tx1"/>
                </a:solidFill>
                <a:latin typeface="Times New Roman" panose="02020603050405020304" pitchFamily="18" charset="0"/>
              </a:rPr>
              <a:t>.</a:t>
            </a:r>
            <a:endParaRPr lang="vi-VN" sz="1900" spc="-6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8D0F7065-BB58-2EA8-4638-E9F673075EB1}"/>
              </a:ext>
            </a:extLst>
          </p:cNvPr>
          <p:cNvSpPr txBox="1"/>
          <p:nvPr/>
        </p:nvSpPr>
        <p:spPr>
          <a:xfrm>
            <a:off x="0" y="108741"/>
            <a:ext cx="9036496" cy="75535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7. </a:t>
            </a:r>
            <a:r>
              <a:rPr lang="vi-VN" sz="2000" b="1">
                <a:solidFill>
                  <a:srgbClr val="FFFF99"/>
                </a:solidFill>
                <a:latin typeface="+mj-lt"/>
                <a:ea typeface="Baskerville" panose="02020502070401020303" pitchFamily="18" charset="0"/>
                <a:cs typeface="Calibri" panose="020F0502020204030204" pitchFamily="34" charset="0"/>
              </a:rPr>
              <a:t>Hiện đại hóa, nâng tầm giáo dục đại học, tạo đột phá phát triển </a:t>
            </a:r>
            <a:endParaRPr lang="en-US" sz="2000" b="1">
              <a:solidFill>
                <a:srgbClr val="FFFF99"/>
              </a:solidFill>
              <a:latin typeface="+mj-lt"/>
              <a:ea typeface="Baskerville" panose="02020502070401020303" pitchFamily="18" charset="0"/>
              <a:cs typeface="Calibri" panose="020F0502020204030204" pitchFamily="34" charset="0"/>
            </a:endParaRPr>
          </a:p>
          <a:p>
            <a:pPr algn="ctr"/>
            <a:r>
              <a:rPr lang="vi-VN" sz="2000" b="1">
                <a:solidFill>
                  <a:srgbClr val="FFFF99"/>
                </a:solidFill>
                <a:latin typeface="+mj-lt"/>
                <a:ea typeface="Baskerville" panose="02020502070401020303" pitchFamily="18" charset="0"/>
                <a:cs typeface="Calibri" panose="020F0502020204030204" pitchFamily="34" charset="0"/>
              </a:rPr>
              <a:t>nhân lực trình độ cao và nhân tài, dẫn dắt nghiên cứu, đổi, mới sáng tạo</a:t>
            </a:r>
            <a:endParaRPr lang="vi-VN" sz="2800" b="1"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6152145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F97B-1FA1-EC72-D366-DEC7B168E0FD}"/>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AABA63E2-977B-A896-81ED-09B9D74ED047}"/>
              </a:ext>
            </a:extLst>
          </p:cNvPr>
          <p:cNvSpPr txBox="1">
            <a:spLocks/>
          </p:cNvSpPr>
          <p:nvPr/>
        </p:nvSpPr>
        <p:spPr>
          <a:xfrm>
            <a:off x="0" y="1903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2600">
                <a:solidFill>
                  <a:srgbClr val="000000"/>
                </a:solidFill>
                <a:latin typeface="Times New Roman" panose="02020603050405020304" pitchFamily="18" charset="0"/>
                <a:cs typeface="Times New Roman" panose="02020603050405020304" pitchFamily="18" charset="0"/>
              </a:rPr>
              <a:t>BỐI CẢNH VÀ YÊU CẦU ĐẶT RA </a:t>
            </a:r>
            <a:br>
              <a:rPr lang="en-US" sz="2600">
                <a:solidFill>
                  <a:srgbClr val="000000"/>
                </a:solidFill>
                <a:latin typeface="Times New Roman" panose="02020603050405020304" pitchFamily="18" charset="0"/>
                <a:cs typeface="Times New Roman" panose="02020603050405020304" pitchFamily="18" charset="0"/>
              </a:rPr>
            </a:br>
            <a:r>
              <a:rPr lang="en-US" sz="2600">
                <a:solidFill>
                  <a:srgbClr val="000000"/>
                </a:solidFill>
                <a:latin typeface="Times New Roman" panose="02020603050405020304" pitchFamily="18" charset="0"/>
                <a:cs typeface="Times New Roman" panose="02020603050405020304" pitchFamily="18" charset="0"/>
              </a:rPr>
              <a:t>ĐỐI VỚI GIÁO DỤC, ĐÀO TẠO </a:t>
            </a:r>
            <a:endParaRPr lang="en-US" sz="26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69C4EC9E-C1D6-27DC-C79A-439989E301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91F1455C-8854-2989-CE29-FB1A6DB8AFCA}"/>
              </a:ext>
            </a:extLst>
          </p:cNvPr>
          <p:cNvPicPr>
            <a:picLocks noChangeAspect="1"/>
          </p:cNvPicPr>
          <p:nvPr/>
        </p:nvPicPr>
        <p:blipFill>
          <a:blip r:embed="rId3"/>
          <a:stretch>
            <a:fillRect/>
          </a:stretch>
        </p:blipFill>
        <p:spPr>
          <a:xfrm>
            <a:off x="-1" y="1009451"/>
            <a:ext cx="3347865" cy="47611"/>
          </a:xfrm>
          <a:prstGeom prst="rect">
            <a:avLst/>
          </a:prstGeom>
        </p:spPr>
      </p:pic>
      <p:sp>
        <p:nvSpPr>
          <p:cNvPr id="10" name="Text Placeholder 6">
            <a:extLst>
              <a:ext uri="{FF2B5EF4-FFF2-40B4-BE49-F238E27FC236}">
                <a16:creationId xmlns:a16="http://schemas.microsoft.com/office/drawing/2014/main" id="{109901BD-609D-9B17-446A-77EB041407E7}"/>
              </a:ext>
            </a:extLst>
          </p:cNvPr>
          <p:cNvSpPr txBox="1">
            <a:spLocks/>
          </p:cNvSpPr>
          <p:nvPr/>
        </p:nvSpPr>
        <p:spPr>
          <a:xfrm>
            <a:off x="97304" y="1419622"/>
            <a:ext cx="8949392" cy="3528392"/>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v"/>
            </a:pPr>
            <a:r>
              <a:rPr lang="en-US" sz="2200" b="1">
                <a:solidFill>
                  <a:schemeClr val="tx1"/>
                </a:solidFill>
                <a:latin typeface="Times New Roman" panose="02020603050405020304" pitchFamily="18" charset="0"/>
                <a:cs typeface="Times New Roman" panose="02020603050405020304" pitchFamily="18" charset="0"/>
              </a:rPr>
              <a:t>Thế giới: </a:t>
            </a:r>
            <a:r>
              <a:rPr lang="en-US" sz="2200">
                <a:solidFill>
                  <a:schemeClr val="tx1"/>
                </a:solidFill>
                <a:latin typeface="Times New Roman" panose="02020603050405020304" pitchFamily="18" charset="0"/>
                <a:cs typeface="Times New Roman" panose="02020603050405020304" pitchFamily="18" charset="0"/>
              </a:rPr>
              <a:t>có những thay đổi sâu sắc, toàn diện, đặc biệt công nghệ số và trí tuệ nhân tạo đang tái định hình nền giáo dục trên phạm vi toàn cầu, </a:t>
            </a:r>
            <a:r>
              <a:rPr lang="vi-VN" sz="2200">
                <a:solidFill>
                  <a:schemeClr val="tx1"/>
                </a:solidFill>
                <a:latin typeface="Times New Roman" panose="02020603050405020304" pitchFamily="18" charset="0"/>
                <a:cs typeface="Times New Roman" panose="02020603050405020304" pitchFamily="18" charset="0"/>
              </a:rPr>
              <a:t>mỗi quốc gia phải xác định lại tầm nhìn và chiến lược mới cho hệ thống giáo dục trong tương lai</a:t>
            </a:r>
            <a:r>
              <a:rPr lang="en-US" sz="220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2200" b="1">
                <a:solidFill>
                  <a:schemeClr val="tx1"/>
                </a:solidFill>
                <a:latin typeface="Times New Roman" panose="02020603050405020304" pitchFamily="18" charset="0"/>
                <a:cs typeface="Times New Roman" panose="02020603050405020304" pitchFamily="18" charset="0"/>
              </a:rPr>
              <a:t>Đất n</a:t>
            </a:r>
            <a:r>
              <a:rPr lang="vi-VN" sz="2200" b="1">
                <a:solidFill>
                  <a:schemeClr val="tx1"/>
                </a:solidFill>
                <a:latin typeface="Times New Roman" panose="02020603050405020304" pitchFamily="18" charset="0"/>
                <a:cs typeface="Times New Roman" panose="02020603050405020304" pitchFamily="18" charset="0"/>
              </a:rPr>
              <a:t>ư</a:t>
            </a:r>
            <a:r>
              <a:rPr lang="en-US" sz="2200" b="1">
                <a:solidFill>
                  <a:schemeClr val="tx1"/>
                </a:solidFill>
                <a:latin typeface="Times New Roman" panose="02020603050405020304" pitchFamily="18" charset="0"/>
                <a:cs typeface="Times New Roman" panose="02020603050405020304" pitchFamily="18" charset="0"/>
              </a:rPr>
              <a:t>ớc: </a:t>
            </a:r>
            <a:r>
              <a:rPr lang="en-US" sz="2200">
                <a:solidFill>
                  <a:schemeClr val="tx1"/>
                </a:solidFill>
                <a:latin typeface="Times New Roman" panose="02020603050405020304" pitchFamily="18" charset="0"/>
                <a:cs typeface="Times New Roman" panose="02020603050405020304" pitchFamily="18" charset="0"/>
              </a:rPr>
              <a:t>đang </a:t>
            </a:r>
            <a:r>
              <a:rPr lang="vi-VN" sz="2200">
                <a:solidFill>
                  <a:schemeClr val="tx1"/>
                </a:solidFill>
                <a:latin typeface="Times New Roman" panose="02020603050405020304" pitchFamily="18" charset="0"/>
                <a:cs typeface="Times New Roman" panose="02020603050405020304" pitchFamily="18" charset="0"/>
              </a:rPr>
              <a:t>bước vào kỷ nguyên mới - kỷ nguyên phát triển, thịnh vượng, hùng cường</a:t>
            </a:r>
            <a:r>
              <a:rPr lang="en-US" sz="220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200" b="1">
                <a:solidFill>
                  <a:schemeClr val="tx1"/>
                </a:solidFill>
                <a:latin typeface="Times New Roman" panose="02020603050405020304" pitchFamily="18" charset="0"/>
                <a:cs typeface="Times New Roman" panose="02020603050405020304" pitchFamily="18" charset="0"/>
              </a:rPr>
              <a:t>Yêu cầu đặt ra đối với giáo dục, đào tạo: </a:t>
            </a:r>
            <a:r>
              <a:rPr lang="vi-VN" sz="2200">
                <a:solidFill>
                  <a:schemeClr val="tx1"/>
                </a:solidFill>
                <a:latin typeface="Times New Roman" panose="02020603050405020304" pitchFamily="18" charset="0"/>
                <a:cs typeface="Times New Roman" panose="02020603050405020304" pitchFamily="18" charset="0"/>
              </a:rPr>
              <a:t>xây dựng thế hệ con người Việt Nam mới có lòng yêu nước và tự hào dân tộc, đủ bản lĩnh, trí tuệ, năng lực, trình độ, sức khỏe để đáp ứng yêu cầu xây dựng, phát triển đất nước và bảo vệ Tổ quốc trong giai đoạn phát triển mới</a:t>
            </a:r>
            <a:r>
              <a:rPr lang="en-US" sz="220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980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D9AB-5503-83B8-096C-D09429D8CAE4}"/>
            </a:ext>
          </a:extLst>
        </p:cNvPr>
        <p:cNvGrpSpPr/>
        <p:nvPr/>
      </p:nvGrpSpPr>
      <p:grpSpPr>
        <a:xfrm>
          <a:off x="0" y="0"/>
          <a:ext cx="0" cy="0"/>
          <a:chOff x="0" y="0"/>
          <a:chExt cx="0" cy="0"/>
        </a:xfrm>
      </p:grpSpPr>
      <p:pic>
        <p:nvPicPr>
          <p:cNvPr id="5" name="Picture 4" descr="A black background with a flower&#10;&#10;Description automatically generated">
            <a:extLst>
              <a:ext uri="{FF2B5EF4-FFF2-40B4-BE49-F238E27FC236}">
                <a16:creationId xmlns:a16="http://schemas.microsoft.com/office/drawing/2014/main" id="{66DD6CCD-B4AD-F953-3880-D4363DD5B6EF}"/>
              </a:ext>
            </a:extLst>
          </p:cNvPr>
          <p:cNvPicPr>
            <a:picLocks noChangeAspect="1"/>
          </p:cNvPicPr>
          <p:nvPr/>
        </p:nvPicPr>
        <p:blipFill rotWithShape="1">
          <a:blip r:embed="rId3">
            <a:alphaModFix amt="79000"/>
            <a:extLst>
              <a:ext uri="{28A0092B-C50C-407E-A947-70E740481C1C}">
                <a14:useLocalDpi xmlns:a14="http://schemas.microsoft.com/office/drawing/2010/main" val="0"/>
              </a:ext>
            </a:extLst>
          </a:blip>
          <a:srcRect r="12037"/>
          <a:stretch/>
        </p:blipFill>
        <p:spPr>
          <a:xfrm>
            <a:off x="-104731" y="941301"/>
            <a:ext cx="9141227" cy="5143500"/>
          </a:xfrm>
          <a:prstGeom prst="rect">
            <a:avLst/>
          </a:prstGeom>
        </p:spPr>
      </p:pic>
      <p:sp>
        <p:nvSpPr>
          <p:cNvPr id="10" name="Rectangle: Rounded Corners 4">
            <a:extLst>
              <a:ext uri="{FF2B5EF4-FFF2-40B4-BE49-F238E27FC236}">
                <a16:creationId xmlns:a16="http://schemas.microsoft.com/office/drawing/2014/main" id="{51E1094F-4F42-DB69-456B-218903BFEF93}"/>
              </a:ext>
            </a:extLst>
          </p:cNvPr>
          <p:cNvSpPr/>
          <p:nvPr/>
        </p:nvSpPr>
        <p:spPr>
          <a:xfrm>
            <a:off x="137568" y="1419622"/>
            <a:ext cx="8794976" cy="379588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spcBef>
                <a:spcPts val="600"/>
              </a:spcBef>
              <a:spcAft>
                <a:spcPts val="600"/>
              </a:spcAft>
              <a:buFont typeface="Wingdings" panose="05000000000000000000" pitchFamily="2" charset="2"/>
              <a:buChar char="v"/>
            </a:pPr>
            <a:r>
              <a:rPr lang="vi-VN" sz="1900" spc="-60">
                <a:solidFill>
                  <a:schemeClr val="tx1"/>
                </a:solidFill>
                <a:latin typeface="Times New Roman" panose="02020603050405020304" pitchFamily="18" charset="0"/>
              </a:rPr>
              <a:t>Tăng cường áp dụng các tiêu chuẩn quốc tế trong hệ thống giáo dục quốc dân phù hợp với điều kiện, hoàn cảnh Việt Nam</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vi-VN" sz="1900" spc="-60">
                <a:solidFill>
                  <a:schemeClr val="tx1"/>
                </a:solidFill>
                <a:latin typeface="Times New Roman" panose="02020603050405020304" pitchFamily="18" charset="0"/>
              </a:rPr>
              <a:t>Tăng cường áp dụng các tiêu chuẩn quốc tế trong hệ thống giáo dục quốc dân phù hợp với điều kiện, hoàn cảnh Việt Nam</a:t>
            </a:r>
            <a:endParaRPr lang="en-US" sz="1900" spc="-60">
              <a:solidFill>
                <a:schemeClr val="tx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1900" spc="-80">
                <a:solidFill>
                  <a:schemeClr val="tx1"/>
                </a:solidFill>
                <a:latin typeface="Times New Roman" panose="02020603050405020304" pitchFamily="18" charset="0"/>
              </a:rPr>
              <a:t>H</a:t>
            </a:r>
            <a:r>
              <a:rPr lang="vi-VN" sz="1900" spc="-80">
                <a:solidFill>
                  <a:schemeClr val="tx1"/>
                </a:solidFill>
                <a:latin typeface="Times New Roman" panose="02020603050405020304" pitchFamily="18" charset="0"/>
              </a:rPr>
              <a:t>ỗ trợ hiệu quả các cơ sở giáo dục đại học hợp tác, liên kết với các đại học có uy tín, doanh nghiệp lớn ở nước ngoài, nhất là trong các lĩnh vực trọng điểm, công nghệ mới nổi</a:t>
            </a:r>
            <a:r>
              <a:rPr lang="en-US" sz="1900" spc="-80">
                <a:solidFill>
                  <a:schemeClr val="tx1"/>
                </a:solidFill>
                <a:latin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v"/>
            </a:pPr>
            <a:r>
              <a:rPr lang="vi-VN" sz="1900" spc="-10">
                <a:effectLst/>
                <a:latin typeface="Times New Roman" panose="02020603050405020304" pitchFamily="18" charset="0"/>
                <a:ea typeface="DengXian" panose="02010600030101010101" pitchFamily="2" charset="-122"/>
              </a:rPr>
              <a:t>Đẩy mạnh thu hút đầu tư nước ngoài trong lĩnh vực giáo dục đại học và giáo dục nghề nghiệp; thúc đẩy hợp tác, liên kết thành lập đơn vị đào tạo, viện nghiên cứu chung với cơ sở giáo dục Việt Nam</a:t>
            </a:r>
            <a:r>
              <a:rPr lang="en-US" sz="1900" spc="-10">
                <a:effectLst/>
                <a:latin typeface="Times New Roman" panose="02020603050405020304" pitchFamily="18" charset="0"/>
                <a:ea typeface="DengXian" panose="02010600030101010101" pitchFamily="2" charset="-122"/>
              </a:rPr>
              <a:t>.</a:t>
            </a:r>
          </a:p>
          <a:p>
            <a:pPr marL="342900" indent="-342900" algn="just">
              <a:spcBef>
                <a:spcPts val="600"/>
              </a:spcBef>
              <a:spcAft>
                <a:spcPts val="600"/>
              </a:spcAft>
              <a:buFont typeface="Wingdings" panose="05000000000000000000" pitchFamily="2" charset="2"/>
              <a:buChar char="v"/>
            </a:pPr>
            <a:r>
              <a:rPr lang="en-US" sz="1900" spc="-10">
                <a:latin typeface="Times New Roman" panose="02020603050405020304" pitchFamily="18" charset="0"/>
                <a:ea typeface="DengXian" panose="02010600030101010101" pitchFamily="2" charset="-122"/>
              </a:rPr>
              <a:t>Đ</a:t>
            </a:r>
            <a:r>
              <a:rPr lang="vi-VN" sz="1900" spc="-10">
                <a:effectLst/>
                <a:latin typeface="Times New Roman" panose="02020603050405020304" pitchFamily="18" charset="0"/>
                <a:ea typeface="DengXian" panose="02010600030101010101" pitchFamily="2" charset="-122"/>
              </a:rPr>
              <a:t>ẩy mạnh hợp tác, mở rộng giảng dạy tiếng Việt, lan toả các giá trị văn hoá, truyền thống Việt Nam tại nước ngoài</a:t>
            </a:r>
            <a:r>
              <a:rPr lang="en-US" sz="1900" spc="-10">
                <a:effectLst/>
                <a:latin typeface="Times New Roman" panose="02020603050405020304" pitchFamily="18" charset="0"/>
                <a:ea typeface="DengXian" panose="02010600030101010101" pitchFamily="2" charset="-122"/>
              </a:rPr>
              <a:t>.</a:t>
            </a:r>
          </a:p>
          <a:p>
            <a:pPr marL="342900" indent="-342900" algn="just">
              <a:spcBef>
                <a:spcPts val="600"/>
              </a:spcBef>
              <a:spcAft>
                <a:spcPts val="600"/>
              </a:spcAft>
              <a:buFont typeface="Wingdings" panose="05000000000000000000" pitchFamily="2" charset="2"/>
              <a:buChar char="v"/>
            </a:pPr>
            <a:endParaRPr lang="en-US" sz="1900" spc="-6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0905B029-1108-F137-5FA1-C79E46BF97C7}"/>
              </a:ext>
            </a:extLst>
          </p:cNvPr>
          <p:cNvSpPr txBox="1"/>
          <p:nvPr/>
        </p:nvSpPr>
        <p:spPr>
          <a:xfrm>
            <a:off x="0" y="251963"/>
            <a:ext cx="9036496" cy="447579"/>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2400" b="1">
                <a:solidFill>
                  <a:srgbClr val="FFFF99"/>
                </a:solidFill>
                <a:latin typeface="+mj-lt"/>
                <a:ea typeface="Baskerville" panose="02020502070401020303" pitchFamily="18" charset="0"/>
                <a:cs typeface="Calibri" panose="020F0502020204030204" pitchFamily="34" charset="0"/>
              </a:rPr>
              <a:t>8. </a:t>
            </a:r>
            <a:r>
              <a:rPr lang="vi-VN" sz="2000" b="1">
                <a:solidFill>
                  <a:srgbClr val="FFFF99"/>
                </a:solidFill>
                <a:latin typeface="+mj-lt"/>
                <a:ea typeface="Baskerville" panose="02020502070401020303" pitchFamily="18" charset="0"/>
                <a:cs typeface="Calibri" panose="020F0502020204030204" pitchFamily="34" charset="0"/>
              </a:rPr>
              <a:t>Đẩy mạnh hợp tác và hội nhập quốc tế sâu rộng trong giáo dục và đào tạo</a:t>
            </a:r>
            <a:endParaRPr lang="vi-VN" sz="2800" b="1" dirty="0">
              <a:solidFill>
                <a:srgbClr val="FFFF99"/>
              </a:solidFill>
              <a:latin typeface="+mj-lt"/>
              <a:ea typeface="Baskerville" panose="0202050207040102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414982665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2E3A-53F6-0D32-E9E3-6AE3BDD5AA2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498CF7A-9D06-3EFD-4A3D-77367E9F0638}"/>
              </a:ext>
            </a:extLst>
          </p:cNvPr>
          <p:cNvGrpSpPr/>
          <p:nvPr/>
        </p:nvGrpSpPr>
        <p:grpSpPr>
          <a:xfrm>
            <a:off x="585464" y="1236026"/>
            <a:ext cx="3810000" cy="3843076"/>
            <a:chOff x="0" y="0"/>
            <a:chExt cx="1902521" cy="1391559"/>
          </a:xfrm>
        </p:grpSpPr>
        <p:sp>
          <p:nvSpPr>
            <p:cNvPr id="4" name="Freeform 4">
              <a:extLst>
                <a:ext uri="{FF2B5EF4-FFF2-40B4-BE49-F238E27FC236}">
                  <a16:creationId xmlns:a16="http://schemas.microsoft.com/office/drawing/2014/main" id="{7A4226A0-B724-FA75-2DDF-4C917879522A}"/>
                </a:ext>
              </a:extLst>
            </p:cNvPr>
            <p:cNvSpPr/>
            <p:nvPr/>
          </p:nvSpPr>
          <p:spPr>
            <a:xfrm>
              <a:off x="0" y="0"/>
              <a:ext cx="1902521" cy="1391559"/>
            </a:xfrm>
            <a:custGeom>
              <a:avLst/>
              <a:gdLst/>
              <a:ahLst/>
              <a:cxnLst/>
              <a:rect l="l" t="t" r="r" b="b"/>
              <a:pathLst>
                <a:path w="1902521" h="1391559">
                  <a:moveTo>
                    <a:pt x="54659" y="0"/>
                  </a:moveTo>
                  <a:lnTo>
                    <a:pt x="1847862" y="0"/>
                  </a:lnTo>
                  <a:cubicBezTo>
                    <a:pt x="1878049" y="0"/>
                    <a:pt x="1902521" y="24472"/>
                    <a:pt x="1902521" y="54659"/>
                  </a:cubicBezTo>
                  <a:lnTo>
                    <a:pt x="1902521" y="1336900"/>
                  </a:lnTo>
                  <a:cubicBezTo>
                    <a:pt x="1902521" y="1367087"/>
                    <a:pt x="1878049" y="1391559"/>
                    <a:pt x="1847862" y="1391559"/>
                  </a:cubicBezTo>
                  <a:lnTo>
                    <a:pt x="54659" y="1391559"/>
                  </a:lnTo>
                  <a:cubicBezTo>
                    <a:pt x="40163" y="1391559"/>
                    <a:pt x="26260" y="1385800"/>
                    <a:pt x="16009" y="1375549"/>
                  </a:cubicBezTo>
                  <a:cubicBezTo>
                    <a:pt x="5759" y="1365299"/>
                    <a:pt x="0" y="1351396"/>
                    <a:pt x="0" y="1336900"/>
                  </a:cubicBezTo>
                  <a:lnTo>
                    <a:pt x="0" y="54659"/>
                  </a:lnTo>
                  <a:cubicBezTo>
                    <a:pt x="0" y="24472"/>
                    <a:pt x="24472" y="0"/>
                    <a:pt x="54659" y="0"/>
                  </a:cubicBezTo>
                  <a:close/>
                </a:path>
              </a:pathLst>
            </a:custGeom>
            <a:solidFill>
              <a:srgbClr val="000000">
                <a:alpha val="0"/>
              </a:srgbClr>
            </a:solidFill>
            <a:ln w="38100" cap="rnd">
              <a:solidFill>
                <a:srgbClr val="000000"/>
              </a:solidFill>
              <a:prstDash val="solid"/>
              <a:round/>
            </a:ln>
          </p:spPr>
        </p:sp>
        <p:sp>
          <p:nvSpPr>
            <p:cNvPr id="5" name="TextBox 5">
              <a:extLst>
                <a:ext uri="{FF2B5EF4-FFF2-40B4-BE49-F238E27FC236}">
                  <a16:creationId xmlns:a16="http://schemas.microsoft.com/office/drawing/2014/main" id="{29B604D1-60CA-7D61-080D-E56E7C62F7B0}"/>
                </a:ext>
              </a:extLst>
            </p:cNvPr>
            <p:cNvSpPr txBox="1"/>
            <p:nvPr/>
          </p:nvSpPr>
          <p:spPr>
            <a:xfrm>
              <a:off x="0" y="-57150"/>
              <a:ext cx="1902521" cy="1448709"/>
            </a:xfrm>
            <a:prstGeom prst="rect">
              <a:avLst/>
            </a:prstGeom>
          </p:spPr>
          <p:txBody>
            <a:bodyPr lIns="25400" tIns="25400" rIns="25400" bIns="25400" rtlCol="0" anchor="ctr"/>
            <a:lstStyle/>
            <a:p>
              <a:pPr algn="ctr">
                <a:lnSpc>
                  <a:spcPts val="1756"/>
                </a:lnSpc>
              </a:pPr>
              <a:endParaRPr/>
            </a:p>
          </p:txBody>
        </p:sp>
      </p:grpSp>
      <p:grpSp>
        <p:nvGrpSpPr>
          <p:cNvPr id="6" name="Group 6">
            <a:extLst>
              <a:ext uri="{FF2B5EF4-FFF2-40B4-BE49-F238E27FC236}">
                <a16:creationId xmlns:a16="http://schemas.microsoft.com/office/drawing/2014/main" id="{45389A11-05DA-4C36-F968-39D7E458964E}"/>
              </a:ext>
            </a:extLst>
          </p:cNvPr>
          <p:cNvGrpSpPr/>
          <p:nvPr/>
        </p:nvGrpSpPr>
        <p:grpSpPr>
          <a:xfrm>
            <a:off x="759359" y="2285980"/>
            <a:ext cx="3410963" cy="868976"/>
            <a:chOff x="0" y="0"/>
            <a:chExt cx="1258035" cy="457732"/>
          </a:xfrm>
        </p:grpSpPr>
        <p:sp>
          <p:nvSpPr>
            <p:cNvPr id="7" name="Freeform 7">
              <a:extLst>
                <a:ext uri="{FF2B5EF4-FFF2-40B4-BE49-F238E27FC236}">
                  <a16:creationId xmlns:a16="http://schemas.microsoft.com/office/drawing/2014/main" id="{EE1FA4D3-0D4D-B41A-2C24-DF124269F55E}"/>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rgbClr val="10316B"/>
            </a:solidFill>
          </p:spPr>
        </p:sp>
        <p:sp>
          <p:nvSpPr>
            <p:cNvPr id="8" name="TextBox 8">
              <a:extLst>
                <a:ext uri="{FF2B5EF4-FFF2-40B4-BE49-F238E27FC236}">
                  <a16:creationId xmlns:a16="http://schemas.microsoft.com/office/drawing/2014/main" id="{B3796443-5740-9B3D-1B36-2E14D7D3CF67}"/>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grpSp>
        <p:nvGrpSpPr>
          <p:cNvPr id="9" name="Group 9">
            <a:extLst>
              <a:ext uri="{FF2B5EF4-FFF2-40B4-BE49-F238E27FC236}">
                <a16:creationId xmlns:a16="http://schemas.microsoft.com/office/drawing/2014/main" id="{9913FF4E-0F26-3604-355B-F48DA853A465}"/>
              </a:ext>
            </a:extLst>
          </p:cNvPr>
          <p:cNvGrpSpPr/>
          <p:nvPr/>
        </p:nvGrpSpPr>
        <p:grpSpPr>
          <a:xfrm>
            <a:off x="762053" y="3210601"/>
            <a:ext cx="3410963" cy="855822"/>
            <a:chOff x="0" y="0"/>
            <a:chExt cx="1253741" cy="450803"/>
          </a:xfrm>
        </p:grpSpPr>
        <p:sp>
          <p:nvSpPr>
            <p:cNvPr id="10" name="Freeform 10">
              <a:extLst>
                <a:ext uri="{FF2B5EF4-FFF2-40B4-BE49-F238E27FC236}">
                  <a16:creationId xmlns:a16="http://schemas.microsoft.com/office/drawing/2014/main" id="{8D8437D7-C6AC-0CC2-B8C1-7FF3BC10FDF0}"/>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solidFill>
              <a:srgbClr val="2C8676"/>
            </a:solidFill>
          </p:spPr>
        </p:sp>
        <p:sp>
          <p:nvSpPr>
            <p:cNvPr id="11" name="TextBox 11">
              <a:extLst>
                <a:ext uri="{FF2B5EF4-FFF2-40B4-BE49-F238E27FC236}">
                  <a16:creationId xmlns:a16="http://schemas.microsoft.com/office/drawing/2014/main" id="{41918EE1-59C9-945B-4917-968C7EFB828F}"/>
                </a:ext>
              </a:extLst>
            </p:cNvPr>
            <p:cNvSpPr txBox="1"/>
            <p:nvPr/>
          </p:nvSpPr>
          <p:spPr>
            <a:xfrm>
              <a:off x="0" y="-57150"/>
              <a:ext cx="1253741" cy="507953"/>
            </a:xfrm>
            <a:prstGeom prst="rect">
              <a:avLst/>
            </a:prstGeom>
          </p:spPr>
          <p:txBody>
            <a:bodyPr lIns="25400" tIns="25400" rIns="25400" bIns="25400" rtlCol="0" anchor="ctr"/>
            <a:lstStyle/>
            <a:p>
              <a:pPr algn="ctr">
                <a:lnSpc>
                  <a:spcPts val="1756"/>
                </a:lnSpc>
              </a:pPr>
              <a:endParaRPr/>
            </a:p>
          </p:txBody>
        </p:sp>
      </p:grpSp>
      <p:sp>
        <p:nvSpPr>
          <p:cNvPr id="13" name="TextBox 14">
            <a:extLst>
              <a:ext uri="{FF2B5EF4-FFF2-40B4-BE49-F238E27FC236}">
                <a16:creationId xmlns:a16="http://schemas.microsoft.com/office/drawing/2014/main" id="{29BB42D9-E2C6-E47A-F106-B4A912E3F2A1}"/>
              </a:ext>
            </a:extLst>
          </p:cNvPr>
          <p:cNvSpPr txBox="1"/>
          <p:nvPr/>
        </p:nvSpPr>
        <p:spPr>
          <a:xfrm>
            <a:off x="960032" y="2370886"/>
            <a:ext cx="3009616" cy="907300"/>
          </a:xfrm>
          <a:prstGeom prst="rect">
            <a:avLst/>
          </a:prstGeom>
        </p:spPr>
        <p:txBody>
          <a:bodyPr wrap="square" lIns="0" tIns="0" rIns="0" bIns="0" rtlCol="0" anchor="t">
            <a:spAutoFit/>
          </a:bodyPr>
          <a:lstStyle/>
          <a:p>
            <a:pPr algn="ctr">
              <a:lnSpc>
                <a:spcPts val="1820"/>
              </a:lnSpc>
            </a:pPr>
            <a:r>
              <a:rPr lang="vi-VN" sz="1300" b="1" spc="59">
                <a:solidFill>
                  <a:schemeClr val="bg1"/>
                </a:solidFill>
                <a:latin typeface="Roboto Bold"/>
                <a:ea typeface="Roboto Bold"/>
                <a:cs typeface="Roboto Bold"/>
                <a:sym typeface="Roboto Bold"/>
              </a:rPr>
              <a:t>Đổi mới mạnh mẽ thể chế, tạo cơ chế, chính sách đặc thù, vượt trội cho phát triển giáo dục và đào tạo</a:t>
            </a:r>
            <a:r>
              <a:rPr lang="en-US" sz="1300" b="1" spc="59">
                <a:solidFill>
                  <a:schemeClr val="bg1"/>
                </a:solidFill>
                <a:latin typeface="Roboto Bold"/>
                <a:ea typeface="Roboto Bold"/>
                <a:cs typeface="Roboto Bold"/>
                <a:sym typeface="Roboto Bold"/>
              </a:rPr>
              <a:t>	</a:t>
            </a:r>
          </a:p>
        </p:txBody>
      </p:sp>
      <p:sp>
        <p:nvSpPr>
          <p:cNvPr id="14" name="TextBox 15">
            <a:extLst>
              <a:ext uri="{FF2B5EF4-FFF2-40B4-BE49-F238E27FC236}">
                <a16:creationId xmlns:a16="http://schemas.microsoft.com/office/drawing/2014/main" id="{51ED6C97-238C-54C2-5342-6493B70F343C}"/>
              </a:ext>
            </a:extLst>
          </p:cNvPr>
          <p:cNvSpPr txBox="1"/>
          <p:nvPr/>
        </p:nvSpPr>
        <p:spPr>
          <a:xfrm>
            <a:off x="762053" y="3344588"/>
            <a:ext cx="3410963" cy="676467"/>
          </a:xfrm>
          <a:prstGeom prst="rect">
            <a:avLst/>
          </a:prstGeom>
        </p:spPr>
        <p:txBody>
          <a:bodyPr wrap="square" lIns="0" tIns="0" rIns="0" bIns="0" rtlCol="0" anchor="t">
            <a:spAutoFit/>
          </a:bodyPr>
          <a:lstStyle/>
          <a:p>
            <a:pPr algn="ctr">
              <a:lnSpc>
                <a:spcPts val="1820"/>
              </a:lnSpc>
            </a:pPr>
            <a:r>
              <a:rPr lang="vi-VN" sz="1300" b="1" spc="59">
                <a:solidFill>
                  <a:srgbClr val="F08713"/>
                </a:solidFill>
                <a:latin typeface="Roboto Bold"/>
                <a:ea typeface="Roboto Bold"/>
                <a:cs typeface="Roboto Bold"/>
                <a:sym typeface="Roboto Bold"/>
              </a:rPr>
              <a:t>Tăng cường giáo dục toàn diện đức, trí, thể, mỹ, hình thành hệ giá trị con người Việt Nam thời đại mới</a:t>
            </a:r>
            <a:endParaRPr lang="en-US" sz="1300" b="1" spc="59">
              <a:solidFill>
                <a:srgbClr val="F2F7FF"/>
              </a:solidFill>
              <a:latin typeface="Roboto Bold"/>
              <a:ea typeface="Roboto Bold"/>
              <a:cs typeface="Roboto Bold"/>
              <a:sym typeface="Roboto Bold"/>
            </a:endParaRPr>
          </a:p>
        </p:txBody>
      </p:sp>
      <p:grpSp>
        <p:nvGrpSpPr>
          <p:cNvPr id="22" name="Group 9">
            <a:extLst>
              <a:ext uri="{FF2B5EF4-FFF2-40B4-BE49-F238E27FC236}">
                <a16:creationId xmlns:a16="http://schemas.microsoft.com/office/drawing/2014/main" id="{2B0F2850-DFFF-E608-67CD-142814F121FC}"/>
              </a:ext>
            </a:extLst>
          </p:cNvPr>
          <p:cNvGrpSpPr/>
          <p:nvPr/>
        </p:nvGrpSpPr>
        <p:grpSpPr>
          <a:xfrm>
            <a:off x="762053" y="4213403"/>
            <a:ext cx="3410963" cy="748804"/>
            <a:chOff x="0" y="0"/>
            <a:chExt cx="1253741" cy="450803"/>
          </a:xfrm>
          <a:solidFill>
            <a:schemeClr val="accent3">
              <a:lumMod val="60000"/>
              <a:lumOff val="40000"/>
            </a:schemeClr>
          </a:solidFill>
        </p:grpSpPr>
        <p:sp>
          <p:nvSpPr>
            <p:cNvPr id="23" name="Freeform 10">
              <a:extLst>
                <a:ext uri="{FF2B5EF4-FFF2-40B4-BE49-F238E27FC236}">
                  <a16:creationId xmlns:a16="http://schemas.microsoft.com/office/drawing/2014/main" id="{D3E28003-2329-AE52-4A10-6FDC1E839425}"/>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grpFill/>
          </p:spPr>
        </p:sp>
        <p:sp>
          <p:nvSpPr>
            <p:cNvPr id="24" name="TextBox 11">
              <a:extLst>
                <a:ext uri="{FF2B5EF4-FFF2-40B4-BE49-F238E27FC236}">
                  <a16:creationId xmlns:a16="http://schemas.microsoft.com/office/drawing/2014/main" id="{AF2B062B-D527-E4F5-27D3-366A235D79AC}"/>
                </a:ext>
              </a:extLst>
            </p:cNvPr>
            <p:cNvSpPr txBox="1"/>
            <p:nvPr/>
          </p:nvSpPr>
          <p:spPr>
            <a:xfrm>
              <a:off x="0" y="-57150"/>
              <a:ext cx="1253741" cy="507953"/>
            </a:xfrm>
            <a:prstGeom prst="rect">
              <a:avLst/>
            </a:prstGeom>
            <a:grpFill/>
          </p:spPr>
          <p:txBody>
            <a:bodyPr lIns="25400" tIns="25400" rIns="25400" bIns="25400" rtlCol="0" anchor="ctr"/>
            <a:lstStyle/>
            <a:p>
              <a:pPr algn="ctr">
                <a:lnSpc>
                  <a:spcPts val="1756"/>
                </a:lnSpc>
              </a:pPr>
              <a:endParaRPr/>
            </a:p>
          </p:txBody>
        </p:sp>
      </p:grpSp>
      <p:sp>
        <p:nvSpPr>
          <p:cNvPr id="25" name="TextBox 15">
            <a:extLst>
              <a:ext uri="{FF2B5EF4-FFF2-40B4-BE49-F238E27FC236}">
                <a16:creationId xmlns:a16="http://schemas.microsoft.com/office/drawing/2014/main" id="{856445A3-8EEF-38A1-9439-73ED92D408AD}"/>
              </a:ext>
            </a:extLst>
          </p:cNvPr>
          <p:cNvSpPr txBox="1"/>
          <p:nvPr/>
        </p:nvSpPr>
        <p:spPr>
          <a:xfrm>
            <a:off x="759358" y="4218491"/>
            <a:ext cx="3410963" cy="676467"/>
          </a:xfrm>
          <a:prstGeom prst="rect">
            <a:avLst/>
          </a:prstGeom>
        </p:spPr>
        <p:txBody>
          <a:bodyPr wrap="square" lIns="0" tIns="0" rIns="0" bIns="0" rtlCol="0" anchor="t">
            <a:spAutoFit/>
          </a:bodyPr>
          <a:lstStyle/>
          <a:p>
            <a:pPr algn="ctr">
              <a:lnSpc>
                <a:spcPts val="1820"/>
              </a:lnSpc>
            </a:pPr>
            <a:r>
              <a:rPr lang="en-US" sz="1300" b="1" spc="59">
                <a:solidFill>
                  <a:srgbClr val="FF0000"/>
                </a:solidFill>
                <a:latin typeface="Roboto Bold"/>
                <a:ea typeface="Roboto Bold"/>
                <a:cs typeface="Roboto Bold"/>
                <a:sym typeface="Roboto Bold"/>
              </a:rPr>
              <a:t>Chuyển đổi số toàn diện, phổ cập và ứng dụng mạnh mẽ công nghệ số, trí tuệ nhân tạo trong giáo dục và đào tạo</a:t>
            </a:r>
          </a:p>
        </p:txBody>
      </p:sp>
      <p:grpSp>
        <p:nvGrpSpPr>
          <p:cNvPr id="26" name="Group 3">
            <a:extLst>
              <a:ext uri="{FF2B5EF4-FFF2-40B4-BE49-F238E27FC236}">
                <a16:creationId xmlns:a16="http://schemas.microsoft.com/office/drawing/2014/main" id="{59551091-D4D4-6319-C7C5-639757CEA062}"/>
              </a:ext>
            </a:extLst>
          </p:cNvPr>
          <p:cNvGrpSpPr/>
          <p:nvPr/>
        </p:nvGrpSpPr>
        <p:grpSpPr>
          <a:xfrm>
            <a:off x="5190133" y="1162049"/>
            <a:ext cx="3810000" cy="3779431"/>
            <a:chOff x="0" y="0"/>
            <a:chExt cx="1902521" cy="1391559"/>
          </a:xfrm>
        </p:grpSpPr>
        <p:sp>
          <p:nvSpPr>
            <p:cNvPr id="27" name="Freeform 4">
              <a:extLst>
                <a:ext uri="{FF2B5EF4-FFF2-40B4-BE49-F238E27FC236}">
                  <a16:creationId xmlns:a16="http://schemas.microsoft.com/office/drawing/2014/main" id="{8B060E61-B0AB-ED54-2537-B23AF3C7B9C5}"/>
                </a:ext>
              </a:extLst>
            </p:cNvPr>
            <p:cNvSpPr/>
            <p:nvPr/>
          </p:nvSpPr>
          <p:spPr>
            <a:xfrm>
              <a:off x="0" y="0"/>
              <a:ext cx="1902521" cy="1391559"/>
            </a:xfrm>
            <a:custGeom>
              <a:avLst/>
              <a:gdLst/>
              <a:ahLst/>
              <a:cxnLst/>
              <a:rect l="l" t="t" r="r" b="b"/>
              <a:pathLst>
                <a:path w="1902521" h="1391559">
                  <a:moveTo>
                    <a:pt x="54659" y="0"/>
                  </a:moveTo>
                  <a:lnTo>
                    <a:pt x="1847862" y="0"/>
                  </a:lnTo>
                  <a:cubicBezTo>
                    <a:pt x="1878049" y="0"/>
                    <a:pt x="1902521" y="24472"/>
                    <a:pt x="1902521" y="54659"/>
                  </a:cubicBezTo>
                  <a:lnTo>
                    <a:pt x="1902521" y="1336900"/>
                  </a:lnTo>
                  <a:cubicBezTo>
                    <a:pt x="1902521" y="1367087"/>
                    <a:pt x="1878049" y="1391559"/>
                    <a:pt x="1847862" y="1391559"/>
                  </a:cubicBezTo>
                  <a:lnTo>
                    <a:pt x="54659" y="1391559"/>
                  </a:lnTo>
                  <a:cubicBezTo>
                    <a:pt x="40163" y="1391559"/>
                    <a:pt x="26260" y="1385800"/>
                    <a:pt x="16009" y="1375549"/>
                  </a:cubicBezTo>
                  <a:cubicBezTo>
                    <a:pt x="5759" y="1365299"/>
                    <a:pt x="0" y="1351396"/>
                    <a:pt x="0" y="1336900"/>
                  </a:cubicBezTo>
                  <a:lnTo>
                    <a:pt x="0" y="54659"/>
                  </a:lnTo>
                  <a:cubicBezTo>
                    <a:pt x="0" y="24472"/>
                    <a:pt x="24472" y="0"/>
                    <a:pt x="54659" y="0"/>
                  </a:cubicBezTo>
                  <a:close/>
                </a:path>
              </a:pathLst>
            </a:custGeom>
            <a:solidFill>
              <a:srgbClr val="000000">
                <a:alpha val="0"/>
              </a:srgbClr>
            </a:solidFill>
            <a:ln w="38100" cap="rnd">
              <a:solidFill>
                <a:srgbClr val="000000"/>
              </a:solidFill>
              <a:prstDash val="solid"/>
              <a:round/>
            </a:ln>
          </p:spPr>
        </p:sp>
        <p:sp>
          <p:nvSpPr>
            <p:cNvPr id="28" name="TextBox 5">
              <a:extLst>
                <a:ext uri="{FF2B5EF4-FFF2-40B4-BE49-F238E27FC236}">
                  <a16:creationId xmlns:a16="http://schemas.microsoft.com/office/drawing/2014/main" id="{0A198039-863C-0760-16BD-D65C8BD0E011}"/>
                </a:ext>
              </a:extLst>
            </p:cNvPr>
            <p:cNvSpPr txBox="1"/>
            <p:nvPr/>
          </p:nvSpPr>
          <p:spPr>
            <a:xfrm>
              <a:off x="0" y="-57150"/>
              <a:ext cx="1902521" cy="1448709"/>
            </a:xfrm>
            <a:prstGeom prst="rect">
              <a:avLst/>
            </a:prstGeom>
          </p:spPr>
          <p:txBody>
            <a:bodyPr lIns="25400" tIns="25400" rIns="25400" bIns="25400" rtlCol="0" anchor="ctr"/>
            <a:lstStyle/>
            <a:p>
              <a:pPr algn="ctr">
                <a:lnSpc>
                  <a:spcPts val="1756"/>
                </a:lnSpc>
              </a:pPr>
              <a:endParaRPr/>
            </a:p>
          </p:txBody>
        </p:sp>
      </p:grpSp>
      <p:grpSp>
        <p:nvGrpSpPr>
          <p:cNvPr id="29" name="Group 6">
            <a:extLst>
              <a:ext uri="{FF2B5EF4-FFF2-40B4-BE49-F238E27FC236}">
                <a16:creationId xmlns:a16="http://schemas.microsoft.com/office/drawing/2014/main" id="{2C270B8C-501B-FCAC-A783-F96A7C9F805D}"/>
              </a:ext>
            </a:extLst>
          </p:cNvPr>
          <p:cNvGrpSpPr/>
          <p:nvPr/>
        </p:nvGrpSpPr>
        <p:grpSpPr>
          <a:xfrm>
            <a:off x="5380632" y="2170934"/>
            <a:ext cx="3410963" cy="868976"/>
            <a:chOff x="0" y="0"/>
            <a:chExt cx="1258035" cy="457732"/>
          </a:xfrm>
        </p:grpSpPr>
        <p:sp>
          <p:nvSpPr>
            <p:cNvPr id="30" name="Freeform 7">
              <a:extLst>
                <a:ext uri="{FF2B5EF4-FFF2-40B4-BE49-F238E27FC236}">
                  <a16:creationId xmlns:a16="http://schemas.microsoft.com/office/drawing/2014/main" id="{30952740-FC33-B4C2-2D9E-2FFFD86F05D3}"/>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rgbClr val="10316B"/>
            </a:solidFill>
          </p:spPr>
        </p:sp>
        <p:sp>
          <p:nvSpPr>
            <p:cNvPr id="31" name="TextBox 8">
              <a:extLst>
                <a:ext uri="{FF2B5EF4-FFF2-40B4-BE49-F238E27FC236}">
                  <a16:creationId xmlns:a16="http://schemas.microsoft.com/office/drawing/2014/main" id="{3B9468C2-7B0D-E653-D449-587BD4FA7215}"/>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grpSp>
        <p:nvGrpSpPr>
          <p:cNvPr id="32" name="Group 9">
            <a:extLst>
              <a:ext uri="{FF2B5EF4-FFF2-40B4-BE49-F238E27FC236}">
                <a16:creationId xmlns:a16="http://schemas.microsoft.com/office/drawing/2014/main" id="{5C4B8F28-45D4-A128-994B-16340A401555}"/>
              </a:ext>
            </a:extLst>
          </p:cNvPr>
          <p:cNvGrpSpPr/>
          <p:nvPr/>
        </p:nvGrpSpPr>
        <p:grpSpPr>
          <a:xfrm>
            <a:off x="5380632" y="3102215"/>
            <a:ext cx="3410963" cy="1034454"/>
            <a:chOff x="0" y="0"/>
            <a:chExt cx="1253741" cy="450803"/>
          </a:xfrm>
        </p:grpSpPr>
        <p:sp>
          <p:nvSpPr>
            <p:cNvPr id="33" name="Freeform 10">
              <a:extLst>
                <a:ext uri="{FF2B5EF4-FFF2-40B4-BE49-F238E27FC236}">
                  <a16:creationId xmlns:a16="http://schemas.microsoft.com/office/drawing/2014/main" id="{7DAF69E4-EDEB-DD9E-95ED-4152899BB5DD}"/>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solidFill>
              <a:srgbClr val="2C8676"/>
            </a:solidFill>
          </p:spPr>
        </p:sp>
        <p:sp>
          <p:nvSpPr>
            <p:cNvPr id="34" name="TextBox 11">
              <a:extLst>
                <a:ext uri="{FF2B5EF4-FFF2-40B4-BE49-F238E27FC236}">
                  <a16:creationId xmlns:a16="http://schemas.microsoft.com/office/drawing/2014/main" id="{3953B683-35DB-D0B0-427C-45E2D03FA81E}"/>
                </a:ext>
              </a:extLst>
            </p:cNvPr>
            <p:cNvSpPr txBox="1"/>
            <p:nvPr/>
          </p:nvSpPr>
          <p:spPr>
            <a:xfrm>
              <a:off x="0" y="-57150"/>
              <a:ext cx="1253741" cy="507953"/>
            </a:xfrm>
            <a:prstGeom prst="rect">
              <a:avLst/>
            </a:prstGeom>
          </p:spPr>
          <p:txBody>
            <a:bodyPr lIns="25400" tIns="25400" rIns="25400" bIns="25400" rtlCol="0" anchor="ctr"/>
            <a:lstStyle/>
            <a:p>
              <a:pPr algn="ctr">
                <a:lnSpc>
                  <a:spcPts val="1756"/>
                </a:lnSpc>
              </a:pPr>
              <a:endParaRPr/>
            </a:p>
          </p:txBody>
        </p:sp>
      </p:grpSp>
      <p:sp>
        <p:nvSpPr>
          <p:cNvPr id="36" name="TextBox 14">
            <a:extLst>
              <a:ext uri="{FF2B5EF4-FFF2-40B4-BE49-F238E27FC236}">
                <a16:creationId xmlns:a16="http://schemas.microsoft.com/office/drawing/2014/main" id="{1DED18D3-8FED-7964-7E38-1EC0423A33C2}"/>
              </a:ext>
            </a:extLst>
          </p:cNvPr>
          <p:cNvSpPr txBox="1"/>
          <p:nvPr/>
        </p:nvSpPr>
        <p:spPr>
          <a:xfrm>
            <a:off x="5592746" y="2232751"/>
            <a:ext cx="3009616" cy="676467"/>
          </a:xfrm>
          <a:prstGeom prst="rect">
            <a:avLst/>
          </a:prstGeom>
        </p:spPr>
        <p:txBody>
          <a:bodyPr wrap="square" lIns="0" tIns="0" rIns="0" bIns="0" rtlCol="0" anchor="t">
            <a:spAutoFit/>
          </a:bodyPr>
          <a:lstStyle/>
          <a:p>
            <a:pPr algn="ctr">
              <a:lnSpc>
                <a:spcPts val="1820"/>
              </a:lnSpc>
            </a:pPr>
            <a:r>
              <a:rPr lang="en-US" sz="1300" b="1" spc="59">
                <a:solidFill>
                  <a:schemeClr val="bg1"/>
                </a:solidFill>
                <a:latin typeface="Roboto Bold"/>
                <a:ea typeface="Roboto Bold"/>
                <a:cs typeface="Roboto Bold"/>
                <a:sym typeface="Roboto Bold"/>
              </a:rPr>
              <a:t>Cải cách, hiện đại hóa giáo dục nghề nghiệp, tạo đột phá phát triển nguồn nhân lực có kỹ năng nghề cao</a:t>
            </a:r>
          </a:p>
        </p:txBody>
      </p:sp>
      <p:sp>
        <p:nvSpPr>
          <p:cNvPr id="37" name="TextBox 15">
            <a:extLst>
              <a:ext uri="{FF2B5EF4-FFF2-40B4-BE49-F238E27FC236}">
                <a16:creationId xmlns:a16="http://schemas.microsoft.com/office/drawing/2014/main" id="{454BBB83-04EB-C7E5-2AF0-AC087BB3E0D4}"/>
              </a:ext>
            </a:extLst>
          </p:cNvPr>
          <p:cNvSpPr txBox="1"/>
          <p:nvPr/>
        </p:nvSpPr>
        <p:spPr>
          <a:xfrm>
            <a:off x="5389651" y="3194257"/>
            <a:ext cx="3410963" cy="907300"/>
          </a:xfrm>
          <a:prstGeom prst="rect">
            <a:avLst/>
          </a:prstGeom>
        </p:spPr>
        <p:txBody>
          <a:bodyPr wrap="square" lIns="0" tIns="0" rIns="0" bIns="0" rtlCol="0" anchor="t">
            <a:spAutoFit/>
          </a:bodyPr>
          <a:lstStyle/>
          <a:p>
            <a:pPr algn="ctr">
              <a:lnSpc>
                <a:spcPts val="1820"/>
              </a:lnSpc>
            </a:pPr>
            <a:r>
              <a:rPr lang="en-US" sz="1300" b="1" spc="59">
                <a:solidFill>
                  <a:srgbClr val="F08713"/>
                </a:solidFill>
                <a:latin typeface="Roboto Bold"/>
                <a:ea typeface="Roboto Bold"/>
                <a:cs typeface="Roboto Bold"/>
                <a:sym typeface="Roboto Bold"/>
              </a:rPr>
              <a:t>Hiện đại hóa, nâng tầm giáo dục đại học, tạo đột phá phát triển nhân lực trình độ cao và nhân tài, dẫn dắt nghiên cứu, đổi, mới sáng tạo</a:t>
            </a:r>
            <a:endParaRPr lang="en-US" sz="1300" b="1" spc="59">
              <a:solidFill>
                <a:srgbClr val="F2F7FF"/>
              </a:solidFill>
              <a:latin typeface="Roboto Bold"/>
              <a:ea typeface="Roboto Bold"/>
              <a:cs typeface="Roboto Bold"/>
              <a:sym typeface="Roboto Bold"/>
            </a:endParaRPr>
          </a:p>
        </p:txBody>
      </p:sp>
      <p:grpSp>
        <p:nvGrpSpPr>
          <p:cNvPr id="39" name="Group 9">
            <a:extLst>
              <a:ext uri="{FF2B5EF4-FFF2-40B4-BE49-F238E27FC236}">
                <a16:creationId xmlns:a16="http://schemas.microsoft.com/office/drawing/2014/main" id="{4742E87E-B7BE-FA0E-3FEC-5134D990EB6A}"/>
              </a:ext>
            </a:extLst>
          </p:cNvPr>
          <p:cNvGrpSpPr/>
          <p:nvPr/>
        </p:nvGrpSpPr>
        <p:grpSpPr>
          <a:xfrm>
            <a:off x="5380632" y="4255904"/>
            <a:ext cx="3410963" cy="577020"/>
            <a:chOff x="0" y="0"/>
            <a:chExt cx="1253741" cy="450803"/>
          </a:xfrm>
          <a:solidFill>
            <a:schemeClr val="accent3">
              <a:lumMod val="60000"/>
              <a:lumOff val="40000"/>
            </a:schemeClr>
          </a:solidFill>
        </p:grpSpPr>
        <p:sp>
          <p:nvSpPr>
            <p:cNvPr id="40" name="Freeform 10">
              <a:extLst>
                <a:ext uri="{FF2B5EF4-FFF2-40B4-BE49-F238E27FC236}">
                  <a16:creationId xmlns:a16="http://schemas.microsoft.com/office/drawing/2014/main" id="{E525F244-6DB6-FA9E-B835-34DBF0DB3066}"/>
                </a:ext>
              </a:extLst>
            </p:cNvPr>
            <p:cNvSpPr/>
            <p:nvPr/>
          </p:nvSpPr>
          <p:spPr>
            <a:xfrm>
              <a:off x="0" y="0"/>
              <a:ext cx="1253741" cy="450803"/>
            </a:xfrm>
            <a:custGeom>
              <a:avLst/>
              <a:gdLst/>
              <a:ahLst/>
              <a:cxnLst/>
              <a:rect l="l" t="t" r="r" b="b"/>
              <a:pathLst>
                <a:path w="1253741" h="450803">
                  <a:moveTo>
                    <a:pt x="22769" y="0"/>
                  </a:moveTo>
                  <a:lnTo>
                    <a:pt x="1230972" y="0"/>
                  </a:lnTo>
                  <a:cubicBezTo>
                    <a:pt x="1243547" y="0"/>
                    <a:pt x="1253741" y="10194"/>
                    <a:pt x="1253741" y="22769"/>
                  </a:cubicBezTo>
                  <a:lnTo>
                    <a:pt x="1253741" y="428034"/>
                  </a:lnTo>
                  <a:cubicBezTo>
                    <a:pt x="1253741" y="440609"/>
                    <a:pt x="1243547" y="450803"/>
                    <a:pt x="1230972" y="450803"/>
                  </a:cubicBezTo>
                  <a:lnTo>
                    <a:pt x="22769" y="450803"/>
                  </a:lnTo>
                  <a:cubicBezTo>
                    <a:pt x="10194" y="450803"/>
                    <a:pt x="0" y="440609"/>
                    <a:pt x="0" y="428034"/>
                  </a:cubicBezTo>
                  <a:lnTo>
                    <a:pt x="0" y="22769"/>
                  </a:lnTo>
                  <a:cubicBezTo>
                    <a:pt x="0" y="10194"/>
                    <a:pt x="10194" y="0"/>
                    <a:pt x="22769" y="0"/>
                  </a:cubicBezTo>
                  <a:close/>
                </a:path>
              </a:pathLst>
            </a:custGeom>
            <a:grpFill/>
          </p:spPr>
        </p:sp>
        <p:sp>
          <p:nvSpPr>
            <p:cNvPr id="41" name="TextBox 11">
              <a:extLst>
                <a:ext uri="{FF2B5EF4-FFF2-40B4-BE49-F238E27FC236}">
                  <a16:creationId xmlns:a16="http://schemas.microsoft.com/office/drawing/2014/main" id="{876B680F-DDA2-EAE1-534B-8EA5C6384C03}"/>
                </a:ext>
              </a:extLst>
            </p:cNvPr>
            <p:cNvSpPr txBox="1"/>
            <p:nvPr/>
          </p:nvSpPr>
          <p:spPr>
            <a:xfrm>
              <a:off x="0" y="-57150"/>
              <a:ext cx="1253741" cy="507953"/>
            </a:xfrm>
            <a:prstGeom prst="rect">
              <a:avLst/>
            </a:prstGeom>
            <a:grpFill/>
          </p:spPr>
          <p:txBody>
            <a:bodyPr lIns="25400" tIns="25400" rIns="25400" bIns="25400" rtlCol="0" anchor="ctr"/>
            <a:lstStyle/>
            <a:p>
              <a:pPr algn="ctr">
                <a:lnSpc>
                  <a:spcPts val="1756"/>
                </a:lnSpc>
              </a:pPr>
              <a:endParaRPr/>
            </a:p>
          </p:txBody>
        </p:sp>
      </p:grpSp>
      <p:sp>
        <p:nvSpPr>
          <p:cNvPr id="42" name="TextBox 15">
            <a:extLst>
              <a:ext uri="{FF2B5EF4-FFF2-40B4-BE49-F238E27FC236}">
                <a16:creationId xmlns:a16="http://schemas.microsoft.com/office/drawing/2014/main" id="{5B74586C-1300-EF15-A737-147FB2A69406}"/>
              </a:ext>
            </a:extLst>
          </p:cNvPr>
          <p:cNvSpPr txBox="1"/>
          <p:nvPr/>
        </p:nvSpPr>
        <p:spPr>
          <a:xfrm>
            <a:off x="5415083" y="4322731"/>
            <a:ext cx="3410963" cy="445635"/>
          </a:xfrm>
          <a:prstGeom prst="rect">
            <a:avLst/>
          </a:prstGeom>
        </p:spPr>
        <p:txBody>
          <a:bodyPr wrap="square" lIns="0" tIns="0" rIns="0" bIns="0" rtlCol="0" anchor="t">
            <a:spAutoFit/>
          </a:bodyPr>
          <a:lstStyle/>
          <a:p>
            <a:pPr algn="ctr">
              <a:lnSpc>
                <a:spcPts val="1820"/>
              </a:lnSpc>
            </a:pPr>
            <a:r>
              <a:rPr lang="en-US" sz="1300" b="1" spc="59">
                <a:solidFill>
                  <a:srgbClr val="FF0000"/>
                </a:solidFill>
                <a:latin typeface="Roboto Bold"/>
                <a:ea typeface="Roboto Bold"/>
                <a:cs typeface="Roboto Bold"/>
                <a:sym typeface="Roboto Bold"/>
              </a:rPr>
              <a:t>Đẩy mạnh hợp tác và hội nhập quốc tế sâu rộng trong giáo dục và đào tạo</a:t>
            </a:r>
          </a:p>
        </p:txBody>
      </p:sp>
      <p:sp>
        <p:nvSpPr>
          <p:cNvPr id="45" name="AutoShape 6">
            <a:extLst>
              <a:ext uri="{FF2B5EF4-FFF2-40B4-BE49-F238E27FC236}">
                <a16:creationId xmlns:a16="http://schemas.microsoft.com/office/drawing/2014/main" id="{8276DF00-FD42-F6DD-11C6-F1E8B832AB63}"/>
              </a:ext>
            </a:extLst>
          </p:cNvPr>
          <p:cNvSpPr>
            <a:spLocks noChangeAspect="1" noChangeArrowheads="1"/>
          </p:cNvSpPr>
          <p:nvPr/>
        </p:nvSpPr>
        <p:spPr bwMode="auto">
          <a:xfrm>
            <a:off x="4495800" y="249555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SG"/>
          </a:p>
        </p:txBody>
      </p:sp>
      <p:sp>
        <p:nvSpPr>
          <p:cNvPr id="58" name="TextBox 57">
            <a:extLst>
              <a:ext uri="{FF2B5EF4-FFF2-40B4-BE49-F238E27FC236}">
                <a16:creationId xmlns:a16="http://schemas.microsoft.com/office/drawing/2014/main" id="{36CC9DBF-61B2-0D12-D51E-5D6B284152B0}"/>
              </a:ext>
            </a:extLst>
          </p:cNvPr>
          <p:cNvSpPr txBox="1"/>
          <p:nvPr/>
        </p:nvSpPr>
        <p:spPr>
          <a:xfrm>
            <a:off x="2611235" y="291553"/>
            <a:ext cx="4291102" cy="498663"/>
          </a:xfrm>
          <a:prstGeom prst="rect">
            <a:avLst/>
          </a:prstGeo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ln>
        </p:spPr>
        <p:txBody>
          <a:bodyPr wrap="square">
            <a:spAutoFit/>
          </a:bodyPr>
          <a:lstStyle/>
          <a:p>
            <a:pPr algn="ctr" defTabSz="457200" eaLnBrk="1" fontAlgn="auto" hangingPunct="1">
              <a:lnSpc>
                <a:spcPct val="150000"/>
              </a:lnSpc>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08 NHÓM NHIỆM VỤ, GIẢI PHÁP</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2" name="Arrow: Curved Right 1">
            <a:extLst>
              <a:ext uri="{FF2B5EF4-FFF2-40B4-BE49-F238E27FC236}">
                <a16:creationId xmlns:a16="http://schemas.microsoft.com/office/drawing/2014/main" id="{FD0CF123-7530-F166-C4DD-F464EC57EE82}"/>
              </a:ext>
            </a:extLst>
          </p:cNvPr>
          <p:cNvSpPr/>
          <p:nvPr/>
        </p:nvSpPr>
        <p:spPr>
          <a:xfrm>
            <a:off x="1475656" y="64398"/>
            <a:ext cx="3324589" cy="1160834"/>
          </a:xfrm>
          <a:prstGeom prst="curved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6" name="Arrow: Curved Left 15">
            <a:extLst>
              <a:ext uri="{FF2B5EF4-FFF2-40B4-BE49-F238E27FC236}">
                <a16:creationId xmlns:a16="http://schemas.microsoft.com/office/drawing/2014/main" id="{31CFF110-B253-8C7B-3332-BCDD0A05E84B}"/>
              </a:ext>
            </a:extLst>
          </p:cNvPr>
          <p:cNvSpPr/>
          <p:nvPr/>
        </p:nvSpPr>
        <p:spPr>
          <a:xfrm>
            <a:off x="4800245" y="58516"/>
            <a:ext cx="3501252" cy="1172030"/>
          </a:xfrm>
          <a:prstGeom prst="curvedLef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nvGrpSpPr>
          <p:cNvPr id="21" name="Group 6">
            <a:extLst>
              <a:ext uri="{FF2B5EF4-FFF2-40B4-BE49-F238E27FC236}">
                <a16:creationId xmlns:a16="http://schemas.microsoft.com/office/drawing/2014/main" id="{FF7EF35A-D834-8676-EEF9-277E86F4EBEE}"/>
              </a:ext>
            </a:extLst>
          </p:cNvPr>
          <p:cNvGrpSpPr/>
          <p:nvPr/>
        </p:nvGrpSpPr>
        <p:grpSpPr>
          <a:xfrm>
            <a:off x="762053" y="1337345"/>
            <a:ext cx="3410963" cy="868976"/>
            <a:chOff x="0" y="0"/>
            <a:chExt cx="1258035" cy="457732"/>
          </a:xfrm>
        </p:grpSpPr>
        <p:sp>
          <p:nvSpPr>
            <p:cNvPr id="43" name="Freeform 7">
              <a:extLst>
                <a:ext uri="{FF2B5EF4-FFF2-40B4-BE49-F238E27FC236}">
                  <a16:creationId xmlns:a16="http://schemas.microsoft.com/office/drawing/2014/main" id="{35C5C796-BB91-5FD7-29CF-39E92D4B7137}"/>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chemeClr val="accent5">
                <a:lumMod val="20000"/>
                <a:lumOff val="80000"/>
              </a:schemeClr>
            </a:solidFill>
          </p:spPr>
          <p:txBody>
            <a:bodyPr/>
            <a:lstStyle/>
            <a:p>
              <a:endParaRPr lang="en-SG"/>
            </a:p>
          </p:txBody>
        </p:sp>
        <p:sp>
          <p:nvSpPr>
            <p:cNvPr id="44" name="TextBox 8">
              <a:extLst>
                <a:ext uri="{FF2B5EF4-FFF2-40B4-BE49-F238E27FC236}">
                  <a16:creationId xmlns:a16="http://schemas.microsoft.com/office/drawing/2014/main" id="{93446A14-91AE-57F2-313B-465F9112A0F7}"/>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sp>
        <p:nvSpPr>
          <p:cNvPr id="46" name="TextBox 14">
            <a:extLst>
              <a:ext uri="{FF2B5EF4-FFF2-40B4-BE49-F238E27FC236}">
                <a16:creationId xmlns:a16="http://schemas.microsoft.com/office/drawing/2014/main" id="{651C3C3F-165B-6FA6-F863-961D860971DD}"/>
              </a:ext>
            </a:extLst>
          </p:cNvPr>
          <p:cNvSpPr txBox="1"/>
          <p:nvPr/>
        </p:nvSpPr>
        <p:spPr>
          <a:xfrm>
            <a:off x="976636" y="1418634"/>
            <a:ext cx="3009616" cy="800219"/>
          </a:xfrm>
          <a:prstGeom prst="rect">
            <a:avLst/>
          </a:prstGeom>
        </p:spPr>
        <p:txBody>
          <a:bodyPr wrap="square" lIns="0" tIns="0" rIns="0" bIns="0" rtlCol="0" anchor="t">
            <a:spAutoFit/>
          </a:bodyPr>
          <a:lstStyle/>
          <a:p>
            <a:pPr algn="ctr"/>
            <a:r>
              <a:rPr lang="vi-VN" sz="1300" b="1" spc="59">
                <a:solidFill>
                  <a:srgbClr val="7030A0"/>
                </a:solidFill>
                <a:latin typeface="Roboto Bold"/>
                <a:ea typeface="Roboto Bold"/>
                <a:cs typeface="Roboto Bold"/>
                <a:sym typeface="Roboto Bold"/>
              </a:rPr>
              <a:t>Nâng cao nhận thức, đổi mới tư duy và hành động, xác định quyết tâm chính trị mạnh mẽ để đột phá phát triển giáo dục và đào tạo</a:t>
            </a:r>
            <a:r>
              <a:rPr lang="en-US" sz="1300" b="1" spc="59">
                <a:solidFill>
                  <a:srgbClr val="7030A0"/>
                </a:solidFill>
                <a:latin typeface="Roboto Bold"/>
                <a:ea typeface="Roboto Bold"/>
                <a:cs typeface="Roboto Bold"/>
                <a:sym typeface="Roboto Bold"/>
              </a:rPr>
              <a:t>	</a:t>
            </a:r>
          </a:p>
        </p:txBody>
      </p:sp>
      <p:grpSp>
        <p:nvGrpSpPr>
          <p:cNvPr id="52" name="Group 6">
            <a:extLst>
              <a:ext uri="{FF2B5EF4-FFF2-40B4-BE49-F238E27FC236}">
                <a16:creationId xmlns:a16="http://schemas.microsoft.com/office/drawing/2014/main" id="{191F4502-CF93-F85E-1B05-B85336A3CE0C}"/>
              </a:ext>
            </a:extLst>
          </p:cNvPr>
          <p:cNvGrpSpPr/>
          <p:nvPr/>
        </p:nvGrpSpPr>
        <p:grpSpPr>
          <a:xfrm>
            <a:off x="5380632" y="1231365"/>
            <a:ext cx="3410963" cy="868976"/>
            <a:chOff x="0" y="0"/>
            <a:chExt cx="1258035" cy="457732"/>
          </a:xfrm>
        </p:grpSpPr>
        <p:sp>
          <p:nvSpPr>
            <p:cNvPr id="54" name="Freeform 7">
              <a:extLst>
                <a:ext uri="{FF2B5EF4-FFF2-40B4-BE49-F238E27FC236}">
                  <a16:creationId xmlns:a16="http://schemas.microsoft.com/office/drawing/2014/main" id="{7C18D1C7-4B57-7806-8AF2-D18FDB96C92B}"/>
                </a:ext>
              </a:extLst>
            </p:cNvPr>
            <p:cNvSpPr/>
            <p:nvPr/>
          </p:nvSpPr>
          <p:spPr>
            <a:xfrm>
              <a:off x="0" y="0"/>
              <a:ext cx="1258035" cy="457732"/>
            </a:xfrm>
            <a:custGeom>
              <a:avLst/>
              <a:gdLst/>
              <a:ahLst/>
              <a:cxnLst/>
              <a:rect l="l" t="t" r="r" b="b"/>
              <a:pathLst>
                <a:path w="1258035" h="457732">
                  <a:moveTo>
                    <a:pt x="22691" y="0"/>
                  </a:moveTo>
                  <a:lnTo>
                    <a:pt x="1235344" y="0"/>
                  </a:lnTo>
                  <a:cubicBezTo>
                    <a:pt x="1241362" y="0"/>
                    <a:pt x="1247133" y="2391"/>
                    <a:pt x="1251389" y="6646"/>
                  </a:cubicBezTo>
                  <a:cubicBezTo>
                    <a:pt x="1255644" y="10902"/>
                    <a:pt x="1258035" y="16673"/>
                    <a:pt x="1258035" y="22691"/>
                  </a:cubicBezTo>
                  <a:lnTo>
                    <a:pt x="1258035" y="435041"/>
                  </a:lnTo>
                  <a:cubicBezTo>
                    <a:pt x="1258035" y="447573"/>
                    <a:pt x="1247876" y="457732"/>
                    <a:pt x="1235344" y="457732"/>
                  </a:cubicBezTo>
                  <a:lnTo>
                    <a:pt x="22691" y="457732"/>
                  </a:lnTo>
                  <a:cubicBezTo>
                    <a:pt x="16673" y="457732"/>
                    <a:pt x="10902" y="455342"/>
                    <a:pt x="6646" y="451086"/>
                  </a:cubicBezTo>
                  <a:cubicBezTo>
                    <a:pt x="2391" y="446831"/>
                    <a:pt x="0" y="441059"/>
                    <a:pt x="0" y="435041"/>
                  </a:cubicBezTo>
                  <a:lnTo>
                    <a:pt x="0" y="22691"/>
                  </a:lnTo>
                  <a:cubicBezTo>
                    <a:pt x="0" y="16673"/>
                    <a:pt x="2391" y="10902"/>
                    <a:pt x="6646" y="6646"/>
                  </a:cubicBezTo>
                  <a:cubicBezTo>
                    <a:pt x="10902" y="2391"/>
                    <a:pt x="16673" y="0"/>
                    <a:pt x="22691" y="0"/>
                  </a:cubicBezTo>
                  <a:close/>
                </a:path>
              </a:pathLst>
            </a:custGeom>
            <a:solidFill>
              <a:schemeClr val="accent5">
                <a:lumMod val="20000"/>
                <a:lumOff val="80000"/>
              </a:schemeClr>
            </a:solidFill>
          </p:spPr>
          <p:txBody>
            <a:bodyPr/>
            <a:lstStyle/>
            <a:p>
              <a:endParaRPr lang="en-SG"/>
            </a:p>
          </p:txBody>
        </p:sp>
        <p:sp>
          <p:nvSpPr>
            <p:cNvPr id="55" name="TextBox 8">
              <a:extLst>
                <a:ext uri="{FF2B5EF4-FFF2-40B4-BE49-F238E27FC236}">
                  <a16:creationId xmlns:a16="http://schemas.microsoft.com/office/drawing/2014/main" id="{2434227D-EA49-C6F1-C3A6-4B81BA7F5BA6}"/>
                </a:ext>
              </a:extLst>
            </p:cNvPr>
            <p:cNvSpPr txBox="1"/>
            <p:nvPr/>
          </p:nvSpPr>
          <p:spPr>
            <a:xfrm>
              <a:off x="0" y="-57150"/>
              <a:ext cx="1258035" cy="514882"/>
            </a:xfrm>
            <a:prstGeom prst="rect">
              <a:avLst/>
            </a:prstGeom>
          </p:spPr>
          <p:txBody>
            <a:bodyPr lIns="25400" tIns="25400" rIns="25400" bIns="25400" rtlCol="0" anchor="ctr"/>
            <a:lstStyle/>
            <a:p>
              <a:pPr algn="ctr">
                <a:lnSpc>
                  <a:spcPts val="1756"/>
                </a:lnSpc>
              </a:pPr>
              <a:endParaRPr/>
            </a:p>
          </p:txBody>
        </p:sp>
      </p:grpSp>
      <p:sp>
        <p:nvSpPr>
          <p:cNvPr id="56" name="TextBox 14">
            <a:extLst>
              <a:ext uri="{FF2B5EF4-FFF2-40B4-BE49-F238E27FC236}">
                <a16:creationId xmlns:a16="http://schemas.microsoft.com/office/drawing/2014/main" id="{B46C6A83-DAE2-2BBF-D7F5-9AE88DAAEDA3}"/>
              </a:ext>
            </a:extLst>
          </p:cNvPr>
          <p:cNvSpPr txBox="1"/>
          <p:nvPr/>
        </p:nvSpPr>
        <p:spPr>
          <a:xfrm>
            <a:off x="5595215" y="1312654"/>
            <a:ext cx="3009616" cy="800219"/>
          </a:xfrm>
          <a:prstGeom prst="rect">
            <a:avLst/>
          </a:prstGeom>
        </p:spPr>
        <p:txBody>
          <a:bodyPr wrap="square" lIns="0" tIns="0" rIns="0" bIns="0" rtlCol="0" anchor="t">
            <a:spAutoFit/>
          </a:bodyPr>
          <a:lstStyle/>
          <a:p>
            <a:pPr algn="ctr"/>
            <a:r>
              <a:rPr lang="vi-VN" sz="1300" b="1" spc="59">
                <a:solidFill>
                  <a:srgbClr val="7030A0"/>
                </a:solidFill>
                <a:latin typeface="Roboto Bold"/>
                <a:ea typeface="Roboto Bold"/>
                <a:cs typeface="Roboto Bold"/>
                <a:sym typeface="Roboto Bold"/>
              </a:rPr>
              <a:t>Tập trung xây dựng đội ngũ nhà giáo, cơ sở vật chất trường lớp đạt chuẩn, nâng cao chất lượng giáo dục mầm non và phổ thông</a:t>
            </a:r>
            <a:r>
              <a:rPr lang="en-US" sz="1300" b="1" spc="59">
                <a:solidFill>
                  <a:srgbClr val="7030A0"/>
                </a:solidFill>
                <a:latin typeface="Roboto Bold"/>
                <a:ea typeface="Roboto Bold"/>
                <a:cs typeface="Roboto Bold"/>
                <a:sym typeface="Roboto Bold"/>
              </a:rPr>
              <a:t>	</a:t>
            </a:r>
          </a:p>
        </p:txBody>
      </p:sp>
    </p:spTree>
    <p:extLst>
      <p:ext uri="{BB962C8B-B14F-4D97-AF65-F5344CB8AC3E}">
        <p14:creationId xmlns:p14="http://schemas.microsoft.com/office/powerpoint/2010/main" val="129947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CA1AB-9547-5D57-2C25-2FE8E9FBF472}"/>
              </a:ext>
            </a:extLst>
          </p:cNvPr>
          <p:cNvSpPr txBox="1"/>
          <p:nvPr/>
        </p:nvSpPr>
        <p:spPr>
          <a:xfrm>
            <a:off x="0" y="1948275"/>
            <a:ext cx="9144000" cy="632245"/>
          </a:xfrm>
          <a:prstGeom prst="rect">
            <a:avLst/>
          </a:prstGeom>
          <a:noFill/>
          <a:effectLst>
            <a:outerShdw blurRad="12700" dist="12700" dir="2700000" algn="tl" rotWithShape="0">
              <a:prstClr val="black">
                <a:alpha val="40000"/>
              </a:prstClr>
            </a:outerShdw>
          </a:effectLst>
        </p:spPr>
        <p:txBody>
          <a:bodyPr wrap="square" lIns="68580" tIns="34290" rIns="68580" bIns="43200" rtlCol="0">
            <a:spAutoFit/>
          </a:bodyPr>
          <a:lstStyle/>
          <a:p>
            <a:pPr algn="ctr"/>
            <a:r>
              <a:rPr lang="en-US" sz="3600" b="1" i="1">
                <a:solidFill>
                  <a:srgbClr val="0070C0"/>
                </a:solidFill>
                <a:latin typeface="Times New Roman" panose="02020603050405020304" pitchFamily="18" charset="0"/>
                <a:ea typeface="Baskerville" panose="02020502070401020303" pitchFamily="18" charset="0"/>
              </a:rPr>
              <a:t>TRÂN TRỌNG CẢM ƠN!</a:t>
            </a:r>
            <a:endParaRPr lang="en-US" sz="3600" b="1" i="1" dirty="0">
              <a:solidFill>
                <a:srgbClr val="0070C0"/>
              </a:solidFill>
              <a:latin typeface="Times New Roman" panose="02020603050405020304" pitchFamily="18" charset="0"/>
              <a:ea typeface="Baskerville" panose="02020502070401020303" pitchFamily="18" charset="0"/>
            </a:endParaRPr>
          </a:p>
        </p:txBody>
      </p:sp>
    </p:spTree>
    <p:custDataLst>
      <p:tags r:id="rId1"/>
    </p:custDataLst>
    <p:extLst>
      <p:ext uri="{BB962C8B-B14F-4D97-AF65-F5344CB8AC3E}">
        <p14:creationId xmlns:p14="http://schemas.microsoft.com/office/powerpoint/2010/main" val="2162793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6C32D-57E4-5AC2-8549-7AED1A9673A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F05F68A9-404B-AD7C-375C-55139A43D235}"/>
              </a:ext>
            </a:extLst>
          </p:cNvPr>
          <p:cNvSpPr txBox="1">
            <a:spLocks/>
          </p:cNvSpPr>
          <p:nvPr/>
        </p:nvSpPr>
        <p:spPr>
          <a:xfrm>
            <a:off x="773711" y="970799"/>
            <a:ext cx="6828456" cy="698524"/>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vert="horz" lIns="91440" tIns="45720" rIns="91440" bIns="45720" rtlCol="0" anchor="b">
            <a:no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0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a:solidFill>
                  <a:schemeClr val="tx1"/>
                </a:solidFill>
                <a:latin typeface="Times New Roman" panose="02020603050405020304" pitchFamily="18" charset="0"/>
                <a:cs typeface="Times New Roman" panose="02020603050405020304" pitchFamily="18" charset="0"/>
              </a:rPr>
              <a:t>Cần có những định hướng, chỉ đạo triển khai </a:t>
            </a:r>
          </a:p>
          <a:p>
            <a:pPr fontAlgn="auto">
              <a:spcAft>
                <a:spcPts val="0"/>
              </a:spcAft>
            </a:pPr>
            <a:r>
              <a:rPr lang="en-US" sz="2000">
                <a:solidFill>
                  <a:schemeClr val="tx1"/>
                </a:solidFill>
                <a:latin typeface="Times New Roman" panose="02020603050405020304" pitchFamily="18" charset="0"/>
                <a:cs typeface="Times New Roman" panose="02020603050405020304" pitchFamily="18" charset="0"/>
              </a:rPr>
              <a:t>cụ thể hơn, có tính hành động mạnh mẽ, quyết liệt hơn</a:t>
            </a:r>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B918141-1393-59ED-1C54-3107385E228D}"/>
              </a:ext>
            </a:extLst>
          </p:cNvPr>
          <p:cNvPicPr>
            <a:picLocks noChangeAspect="1"/>
          </p:cNvPicPr>
          <p:nvPr/>
        </p:nvPicPr>
        <p:blipFill>
          <a:blip r:embed="rId3"/>
          <a:stretch>
            <a:fillRect/>
          </a:stretch>
        </p:blipFill>
        <p:spPr>
          <a:xfrm>
            <a:off x="6012161" y="1795182"/>
            <a:ext cx="2392286" cy="3377655"/>
          </a:xfrm>
          <a:prstGeom prst="rect">
            <a:avLst/>
          </a:prstGeom>
        </p:spPr>
      </p:pic>
      <p:pic>
        <p:nvPicPr>
          <p:cNvPr id="33" name="Picture 32">
            <a:extLst>
              <a:ext uri="{FF2B5EF4-FFF2-40B4-BE49-F238E27FC236}">
                <a16:creationId xmlns:a16="http://schemas.microsoft.com/office/drawing/2014/main" id="{512F107D-D379-98EB-922C-6B22D4812636}"/>
              </a:ext>
            </a:extLst>
          </p:cNvPr>
          <p:cNvPicPr>
            <a:picLocks noChangeAspect="1"/>
          </p:cNvPicPr>
          <p:nvPr/>
        </p:nvPicPr>
        <p:blipFill>
          <a:blip r:embed="rId4"/>
          <a:stretch>
            <a:fillRect/>
          </a:stretch>
        </p:blipFill>
        <p:spPr>
          <a:xfrm>
            <a:off x="6746444" y="1778039"/>
            <a:ext cx="2397555" cy="3377655"/>
          </a:xfrm>
          <a:prstGeom prst="rect">
            <a:avLst/>
          </a:prstGeom>
        </p:spPr>
      </p:pic>
      <p:pic>
        <p:nvPicPr>
          <p:cNvPr id="51" name="Picture 50">
            <a:extLst>
              <a:ext uri="{FF2B5EF4-FFF2-40B4-BE49-F238E27FC236}">
                <a16:creationId xmlns:a16="http://schemas.microsoft.com/office/drawing/2014/main" id="{DB130B9C-F3F3-3BD7-95F2-E055AD53A7CC}"/>
              </a:ext>
            </a:extLst>
          </p:cNvPr>
          <p:cNvPicPr>
            <a:picLocks noChangeAspect="1"/>
          </p:cNvPicPr>
          <p:nvPr/>
        </p:nvPicPr>
        <p:blipFill>
          <a:blip r:embed="rId5"/>
          <a:stretch>
            <a:fillRect/>
          </a:stretch>
        </p:blipFill>
        <p:spPr>
          <a:xfrm>
            <a:off x="4155244" y="1779776"/>
            <a:ext cx="2014819" cy="3034136"/>
          </a:xfrm>
          <a:prstGeom prst="rect">
            <a:avLst/>
          </a:prstGeom>
        </p:spPr>
      </p:pic>
      <p:pic>
        <p:nvPicPr>
          <p:cNvPr id="53" name="Picture 52">
            <a:extLst>
              <a:ext uri="{FF2B5EF4-FFF2-40B4-BE49-F238E27FC236}">
                <a16:creationId xmlns:a16="http://schemas.microsoft.com/office/drawing/2014/main" id="{6757D4DB-54B7-B6CE-3AD4-C6E6A73B7FF7}"/>
              </a:ext>
            </a:extLst>
          </p:cNvPr>
          <p:cNvPicPr>
            <a:picLocks noChangeAspect="1"/>
          </p:cNvPicPr>
          <p:nvPr/>
        </p:nvPicPr>
        <p:blipFill>
          <a:blip r:embed="rId6"/>
          <a:stretch>
            <a:fillRect/>
          </a:stretch>
        </p:blipFill>
        <p:spPr>
          <a:xfrm>
            <a:off x="3916370" y="1787761"/>
            <a:ext cx="2128819" cy="3351309"/>
          </a:xfrm>
          <a:prstGeom prst="rect">
            <a:avLst/>
          </a:prstGeom>
        </p:spPr>
      </p:pic>
      <p:pic>
        <p:nvPicPr>
          <p:cNvPr id="55" name="Picture 54">
            <a:extLst>
              <a:ext uri="{FF2B5EF4-FFF2-40B4-BE49-F238E27FC236}">
                <a16:creationId xmlns:a16="http://schemas.microsoft.com/office/drawing/2014/main" id="{F4B138E4-97ED-1BDC-6BF9-621814C5299C}"/>
              </a:ext>
            </a:extLst>
          </p:cNvPr>
          <p:cNvPicPr>
            <a:picLocks noChangeAspect="1"/>
          </p:cNvPicPr>
          <p:nvPr/>
        </p:nvPicPr>
        <p:blipFill>
          <a:blip r:embed="rId7"/>
          <a:stretch>
            <a:fillRect/>
          </a:stretch>
        </p:blipFill>
        <p:spPr>
          <a:xfrm>
            <a:off x="3303720" y="1787761"/>
            <a:ext cx="2265821" cy="3346038"/>
          </a:xfrm>
          <a:prstGeom prst="rect">
            <a:avLst/>
          </a:prstGeom>
        </p:spPr>
      </p:pic>
      <p:pic>
        <p:nvPicPr>
          <p:cNvPr id="57" name="Picture 56">
            <a:extLst>
              <a:ext uri="{FF2B5EF4-FFF2-40B4-BE49-F238E27FC236}">
                <a16:creationId xmlns:a16="http://schemas.microsoft.com/office/drawing/2014/main" id="{2DDE7259-54F6-12D4-49CA-F702B8A61D2F}"/>
              </a:ext>
            </a:extLst>
          </p:cNvPr>
          <p:cNvPicPr>
            <a:picLocks noChangeAspect="1"/>
          </p:cNvPicPr>
          <p:nvPr/>
        </p:nvPicPr>
        <p:blipFill>
          <a:blip r:embed="rId8"/>
          <a:stretch>
            <a:fillRect/>
          </a:stretch>
        </p:blipFill>
        <p:spPr>
          <a:xfrm>
            <a:off x="2994653" y="1803435"/>
            <a:ext cx="2107741" cy="3351308"/>
          </a:xfrm>
          <a:prstGeom prst="rect">
            <a:avLst/>
          </a:prstGeom>
        </p:spPr>
      </p:pic>
      <p:pic>
        <p:nvPicPr>
          <p:cNvPr id="59" name="Picture 58">
            <a:extLst>
              <a:ext uri="{FF2B5EF4-FFF2-40B4-BE49-F238E27FC236}">
                <a16:creationId xmlns:a16="http://schemas.microsoft.com/office/drawing/2014/main" id="{C38DDE13-40C1-6212-70F7-5B0F45D70C4C}"/>
              </a:ext>
            </a:extLst>
          </p:cNvPr>
          <p:cNvPicPr>
            <a:picLocks noChangeAspect="1"/>
          </p:cNvPicPr>
          <p:nvPr/>
        </p:nvPicPr>
        <p:blipFill>
          <a:blip r:embed="rId9"/>
          <a:stretch>
            <a:fillRect/>
          </a:stretch>
        </p:blipFill>
        <p:spPr>
          <a:xfrm>
            <a:off x="2396021" y="1809312"/>
            <a:ext cx="2255283" cy="3351308"/>
          </a:xfrm>
          <a:prstGeom prst="rect">
            <a:avLst/>
          </a:prstGeom>
        </p:spPr>
      </p:pic>
      <p:pic>
        <p:nvPicPr>
          <p:cNvPr id="61" name="Picture 60">
            <a:extLst>
              <a:ext uri="{FF2B5EF4-FFF2-40B4-BE49-F238E27FC236}">
                <a16:creationId xmlns:a16="http://schemas.microsoft.com/office/drawing/2014/main" id="{97818347-0E56-B1C0-8DD2-0A45F8C74AA6}"/>
              </a:ext>
            </a:extLst>
          </p:cNvPr>
          <p:cNvPicPr>
            <a:picLocks noChangeAspect="1"/>
          </p:cNvPicPr>
          <p:nvPr/>
        </p:nvPicPr>
        <p:blipFill>
          <a:blip r:embed="rId10"/>
          <a:stretch>
            <a:fillRect/>
          </a:stretch>
        </p:blipFill>
        <p:spPr>
          <a:xfrm>
            <a:off x="1982190" y="1802430"/>
            <a:ext cx="2139357" cy="3361846"/>
          </a:xfrm>
          <a:prstGeom prst="rect">
            <a:avLst/>
          </a:prstGeom>
        </p:spPr>
      </p:pic>
      <p:pic>
        <p:nvPicPr>
          <p:cNvPr id="63" name="Picture 62">
            <a:extLst>
              <a:ext uri="{FF2B5EF4-FFF2-40B4-BE49-F238E27FC236}">
                <a16:creationId xmlns:a16="http://schemas.microsoft.com/office/drawing/2014/main" id="{AB26820B-5288-4A93-A69B-FA11F612C21C}"/>
              </a:ext>
            </a:extLst>
          </p:cNvPr>
          <p:cNvPicPr>
            <a:picLocks noChangeAspect="1"/>
          </p:cNvPicPr>
          <p:nvPr/>
        </p:nvPicPr>
        <p:blipFill>
          <a:blip r:embed="rId11"/>
          <a:stretch>
            <a:fillRect/>
          </a:stretch>
        </p:blipFill>
        <p:spPr>
          <a:xfrm>
            <a:off x="1268451" y="1795555"/>
            <a:ext cx="2244744" cy="3372386"/>
          </a:xfrm>
          <a:prstGeom prst="rect">
            <a:avLst/>
          </a:prstGeom>
        </p:spPr>
      </p:pic>
      <p:pic>
        <p:nvPicPr>
          <p:cNvPr id="65" name="Picture 64">
            <a:extLst>
              <a:ext uri="{FF2B5EF4-FFF2-40B4-BE49-F238E27FC236}">
                <a16:creationId xmlns:a16="http://schemas.microsoft.com/office/drawing/2014/main" id="{C478E0FB-5FD3-224D-5A98-290BD2987808}"/>
              </a:ext>
            </a:extLst>
          </p:cNvPr>
          <p:cNvPicPr>
            <a:picLocks noChangeAspect="1"/>
          </p:cNvPicPr>
          <p:nvPr/>
        </p:nvPicPr>
        <p:blipFill>
          <a:blip r:embed="rId12"/>
          <a:stretch>
            <a:fillRect/>
          </a:stretch>
        </p:blipFill>
        <p:spPr>
          <a:xfrm>
            <a:off x="773711" y="1780888"/>
            <a:ext cx="2176242" cy="3377655"/>
          </a:xfrm>
          <a:prstGeom prst="rect">
            <a:avLst/>
          </a:prstGeom>
        </p:spPr>
      </p:pic>
      <p:pic>
        <p:nvPicPr>
          <p:cNvPr id="67" name="Picture 66">
            <a:extLst>
              <a:ext uri="{FF2B5EF4-FFF2-40B4-BE49-F238E27FC236}">
                <a16:creationId xmlns:a16="http://schemas.microsoft.com/office/drawing/2014/main" id="{5F434290-BE0B-761B-A0C8-AB36132D44BD}"/>
              </a:ext>
            </a:extLst>
          </p:cNvPr>
          <p:cNvPicPr>
            <a:picLocks noChangeAspect="1"/>
          </p:cNvPicPr>
          <p:nvPr/>
        </p:nvPicPr>
        <p:blipFill>
          <a:blip r:embed="rId13"/>
          <a:stretch>
            <a:fillRect/>
          </a:stretch>
        </p:blipFill>
        <p:spPr>
          <a:xfrm>
            <a:off x="-2433" y="1765663"/>
            <a:ext cx="2408094" cy="3382923"/>
          </a:xfrm>
          <a:prstGeom prst="rect">
            <a:avLst/>
          </a:prstGeom>
        </p:spPr>
      </p:pic>
      <p:sp>
        <p:nvSpPr>
          <p:cNvPr id="69" name="Title 2">
            <a:extLst>
              <a:ext uri="{FF2B5EF4-FFF2-40B4-BE49-F238E27FC236}">
                <a16:creationId xmlns:a16="http://schemas.microsoft.com/office/drawing/2014/main" id="{CBF08806-E3D3-C477-7D15-D847FBF9DD44}"/>
              </a:ext>
            </a:extLst>
          </p:cNvPr>
          <p:cNvSpPr txBox="1">
            <a:spLocks/>
          </p:cNvSpPr>
          <p:nvPr/>
        </p:nvSpPr>
        <p:spPr>
          <a:xfrm>
            <a:off x="2230" y="-3222"/>
            <a:ext cx="9141770" cy="848534"/>
          </a:xfrm>
          <a:prstGeom prst="rect">
            <a:avLst/>
          </a:prstGeom>
          <a:solidFill>
            <a:srgbClr val="800000"/>
          </a:solidFill>
        </p:spPr>
        <p:txBody>
          <a:bodyPr vert="horz" lIns="91440" tIns="45720" rIns="91440" bIns="45720" rtlCol="0" anchor="b">
            <a:no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10000"/>
              </a:lnSpc>
              <a:spcAft>
                <a:spcPts val="0"/>
              </a:spcAft>
            </a:pPr>
            <a:r>
              <a:rPr lang="en-US" sz="2000">
                <a:solidFill>
                  <a:srgbClr val="FFC000"/>
                </a:solidFill>
                <a:latin typeface="Times New Roman" panose="02020603050405020304" pitchFamily="18" charset="0"/>
                <a:cs typeface="Times New Roman" panose="02020603050405020304" pitchFamily="18" charset="0"/>
              </a:rPr>
              <a:t>NGHỊ QUYẾT SỐ 71-NQ/TW NGÀY 22/8/2025 CỦA BỘ CHÍNH TRỊ </a:t>
            </a:r>
          </a:p>
          <a:p>
            <a:pPr fontAlgn="auto">
              <a:lnSpc>
                <a:spcPct val="110000"/>
              </a:lnSpc>
              <a:spcAft>
                <a:spcPts val="0"/>
              </a:spcAft>
            </a:pPr>
            <a:r>
              <a:rPr lang="en-US" sz="2000">
                <a:solidFill>
                  <a:srgbClr val="FFC000"/>
                </a:solidFill>
                <a:latin typeface="Times New Roman" panose="02020603050405020304" pitchFamily="18" charset="0"/>
                <a:cs typeface="Times New Roman" panose="02020603050405020304" pitchFamily="18" charset="0"/>
              </a:rPr>
              <a:t>VỀ ĐỘT PHÁ PHÁT TRIỂN GIÁO DỤC VÀ ĐÀO TẠO</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92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200" fill="hold"/>
                                        <p:tgtEl>
                                          <p:spTgt spid="67"/>
                                        </p:tgtEl>
                                        <p:attrNameLst>
                                          <p:attrName>ppt_x</p:attrName>
                                        </p:attrNameLst>
                                      </p:cBhvr>
                                      <p:tavLst>
                                        <p:tav tm="0">
                                          <p:val>
                                            <p:strVal val="#ppt_x"/>
                                          </p:val>
                                        </p:tav>
                                        <p:tav tm="100000">
                                          <p:val>
                                            <p:strVal val="#ppt_x"/>
                                          </p:val>
                                        </p:tav>
                                      </p:tavLst>
                                    </p:anim>
                                    <p:anim calcmode="lin" valueType="num">
                                      <p:cBhvr additive="base">
                                        <p:cTn id="12" dur="200" fill="hold"/>
                                        <p:tgtEl>
                                          <p:spTgt spid="67"/>
                                        </p:tgtEl>
                                        <p:attrNameLst>
                                          <p:attrName>ppt_y</p:attrName>
                                        </p:attrNameLst>
                                      </p:cBhvr>
                                      <p:tavLst>
                                        <p:tav tm="0">
                                          <p:val>
                                            <p:strVal val="1+#ppt_h/2"/>
                                          </p:val>
                                        </p:tav>
                                        <p:tav tm="100000">
                                          <p:val>
                                            <p:strVal val="#ppt_y"/>
                                          </p:val>
                                        </p:tav>
                                      </p:tavLst>
                                    </p:anim>
                                  </p:childTnLst>
                                </p:cTn>
                              </p:par>
                            </p:childTnLst>
                          </p:cTn>
                        </p:par>
                        <p:par>
                          <p:cTn id="13" fill="hold">
                            <p:stCondLst>
                              <p:cond delay="2200"/>
                            </p:stCondLst>
                            <p:childTnLst>
                              <p:par>
                                <p:cTn id="14" presetID="2" presetClass="entr" presetSubtype="4"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200" fill="hold"/>
                                        <p:tgtEl>
                                          <p:spTgt spid="65"/>
                                        </p:tgtEl>
                                        <p:attrNameLst>
                                          <p:attrName>ppt_x</p:attrName>
                                        </p:attrNameLst>
                                      </p:cBhvr>
                                      <p:tavLst>
                                        <p:tav tm="0">
                                          <p:val>
                                            <p:strVal val="#ppt_x"/>
                                          </p:val>
                                        </p:tav>
                                        <p:tav tm="100000">
                                          <p:val>
                                            <p:strVal val="#ppt_x"/>
                                          </p:val>
                                        </p:tav>
                                      </p:tavLst>
                                    </p:anim>
                                    <p:anim calcmode="lin" valueType="num">
                                      <p:cBhvr additive="base">
                                        <p:cTn id="17" dur="200" fill="hold"/>
                                        <p:tgtEl>
                                          <p:spTgt spid="65"/>
                                        </p:tgtEl>
                                        <p:attrNameLst>
                                          <p:attrName>ppt_y</p:attrName>
                                        </p:attrNameLst>
                                      </p:cBhvr>
                                      <p:tavLst>
                                        <p:tav tm="0">
                                          <p:val>
                                            <p:strVal val="1+#ppt_h/2"/>
                                          </p:val>
                                        </p:tav>
                                        <p:tav tm="100000">
                                          <p:val>
                                            <p:strVal val="#ppt_y"/>
                                          </p:val>
                                        </p:tav>
                                      </p:tavLst>
                                    </p:anim>
                                  </p:childTnLst>
                                </p:cTn>
                              </p:par>
                            </p:childTnLst>
                          </p:cTn>
                        </p:par>
                        <p:par>
                          <p:cTn id="18" fill="hold">
                            <p:stCondLst>
                              <p:cond delay="2400"/>
                            </p:stCondLst>
                            <p:childTnLst>
                              <p:par>
                                <p:cTn id="19" presetID="2" presetClass="entr" presetSubtype="4"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200" fill="hold"/>
                                        <p:tgtEl>
                                          <p:spTgt spid="63"/>
                                        </p:tgtEl>
                                        <p:attrNameLst>
                                          <p:attrName>ppt_x</p:attrName>
                                        </p:attrNameLst>
                                      </p:cBhvr>
                                      <p:tavLst>
                                        <p:tav tm="0">
                                          <p:val>
                                            <p:strVal val="#ppt_x"/>
                                          </p:val>
                                        </p:tav>
                                        <p:tav tm="100000">
                                          <p:val>
                                            <p:strVal val="#ppt_x"/>
                                          </p:val>
                                        </p:tav>
                                      </p:tavLst>
                                    </p:anim>
                                    <p:anim calcmode="lin" valueType="num">
                                      <p:cBhvr additive="base">
                                        <p:cTn id="22" dur="200" fill="hold"/>
                                        <p:tgtEl>
                                          <p:spTgt spid="63"/>
                                        </p:tgtEl>
                                        <p:attrNameLst>
                                          <p:attrName>ppt_y</p:attrName>
                                        </p:attrNameLst>
                                      </p:cBhvr>
                                      <p:tavLst>
                                        <p:tav tm="0">
                                          <p:val>
                                            <p:strVal val="1+#ppt_h/2"/>
                                          </p:val>
                                        </p:tav>
                                        <p:tav tm="100000">
                                          <p:val>
                                            <p:strVal val="#ppt_y"/>
                                          </p:val>
                                        </p:tav>
                                      </p:tavLst>
                                    </p:anim>
                                  </p:childTnLst>
                                </p:cTn>
                              </p:par>
                            </p:childTnLst>
                          </p:cTn>
                        </p:par>
                        <p:par>
                          <p:cTn id="23" fill="hold">
                            <p:stCondLst>
                              <p:cond delay="2600"/>
                            </p:stCondLst>
                            <p:childTnLst>
                              <p:par>
                                <p:cTn id="24" presetID="2" presetClass="entr" presetSubtype="4"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200" fill="hold"/>
                                        <p:tgtEl>
                                          <p:spTgt spid="61"/>
                                        </p:tgtEl>
                                        <p:attrNameLst>
                                          <p:attrName>ppt_x</p:attrName>
                                        </p:attrNameLst>
                                      </p:cBhvr>
                                      <p:tavLst>
                                        <p:tav tm="0">
                                          <p:val>
                                            <p:strVal val="#ppt_x"/>
                                          </p:val>
                                        </p:tav>
                                        <p:tav tm="100000">
                                          <p:val>
                                            <p:strVal val="#ppt_x"/>
                                          </p:val>
                                        </p:tav>
                                      </p:tavLst>
                                    </p:anim>
                                    <p:anim calcmode="lin" valueType="num">
                                      <p:cBhvr additive="base">
                                        <p:cTn id="27" dur="200" fill="hold"/>
                                        <p:tgtEl>
                                          <p:spTgt spid="61"/>
                                        </p:tgtEl>
                                        <p:attrNameLst>
                                          <p:attrName>ppt_y</p:attrName>
                                        </p:attrNameLst>
                                      </p:cBhvr>
                                      <p:tavLst>
                                        <p:tav tm="0">
                                          <p:val>
                                            <p:strVal val="1+#ppt_h/2"/>
                                          </p:val>
                                        </p:tav>
                                        <p:tav tm="100000">
                                          <p:val>
                                            <p:strVal val="#ppt_y"/>
                                          </p:val>
                                        </p:tav>
                                      </p:tavLst>
                                    </p:anim>
                                  </p:childTnLst>
                                </p:cTn>
                              </p:par>
                            </p:childTnLst>
                          </p:cTn>
                        </p:par>
                        <p:par>
                          <p:cTn id="28" fill="hold">
                            <p:stCondLst>
                              <p:cond delay="2800"/>
                            </p:stCondLst>
                            <p:childTnLst>
                              <p:par>
                                <p:cTn id="29" presetID="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200" fill="hold"/>
                                        <p:tgtEl>
                                          <p:spTgt spid="59"/>
                                        </p:tgtEl>
                                        <p:attrNameLst>
                                          <p:attrName>ppt_x</p:attrName>
                                        </p:attrNameLst>
                                      </p:cBhvr>
                                      <p:tavLst>
                                        <p:tav tm="0">
                                          <p:val>
                                            <p:strVal val="#ppt_x"/>
                                          </p:val>
                                        </p:tav>
                                        <p:tav tm="100000">
                                          <p:val>
                                            <p:strVal val="#ppt_x"/>
                                          </p:val>
                                        </p:tav>
                                      </p:tavLst>
                                    </p:anim>
                                    <p:anim calcmode="lin" valueType="num">
                                      <p:cBhvr additive="base">
                                        <p:cTn id="32" dur="200" fill="hold"/>
                                        <p:tgtEl>
                                          <p:spTgt spid="5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200" fill="hold"/>
                                        <p:tgtEl>
                                          <p:spTgt spid="57"/>
                                        </p:tgtEl>
                                        <p:attrNameLst>
                                          <p:attrName>ppt_x</p:attrName>
                                        </p:attrNameLst>
                                      </p:cBhvr>
                                      <p:tavLst>
                                        <p:tav tm="0">
                                          <p:val>
                                            <p:strVal val="#ppt_x"/>
                                          </p:val>
                                        </p:tav>
                                        <p:tav tm="100000">
                                          <p:val>
                                            <p:strVal val="#ppt_x"/>
                                          </p:val>
                                        </p:tav>
                                      </p:tavLst>
                                    </p:anim>
                                    <p:anim calcmode="lin" valueType="num">
                                      <p:cBhvr additive="base">
                                        <p:cTn id="37" dur="200" fill="hold"/>
                                        <p:tgtEl>
                                          <p:spTgt spid="57"/>
                                        </p:tgtEl>
                                        <p:attrNameLst>
                                          <p:attrName>ppt_y</p:attrName>
                                        </p:attrNameLst>
                                      </p:cBhvr>
                                      <p:tavLst>
                                        <p:tav tm="0">
                                          <p:val>
                                            <p:strVal val="1+#ppt_h/2"/>
                                          </p:val>
                                        </p:tav>
                                        <p:tav tm="100000">
                                          <p:val>
                                            <p:strVal val="#ppt_y"/>
                                          </p:val>
                                        </p:tav>
                                      </p:tavLst>
                                    </p:anim>
                                  </p:childTnLst>
                                </p:cTn>
                              </p:par>
                            </p:childTnLst>
                          </p:cTn>
                        </p:par>
                        <p:par>
                          <p:cTn id="38" fill="hold">
                            <p:stCondLst>
                              <p:cond delay="3200"/>
                            </p:stCondLst>
                            <p:childTnLst>
                              <p:par>
                                <p:cTn id="39" presetID="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200" fill="hold"/>
                                        <p:tgtEl>
                                          <p:spTgt spid="55"/>
                                        </p:tgtEl>
                                        <p:attrNameLst>
                                          <p:attrName>ppt_x</p:attrName>
                                        </p:attrNameLst>
                                      </p:cBhvr>
                                      <p:tavLst>
                                        <p:tav tm="0">
                                          <p:val>
                                            <p:strVal val="#ppt_x"/>
                                          </p:val>
                                        </p:tav>
                                        <p:tav tm="100000">
                                          <p:val>
                                            <p:strVal val="#ppt_x"/>
                                          </p:val>
                                        </p:tav>
                                      </p:tavLst>
                                    </p:anim>
                                    <p:anim calcmode="lin" valueType="num">
                                      <p:cBhvr additive="base">
                                        <p:cTn id="42" dur="200" fill="hold"/>
                                        <p:tgtEl>
                                          <p:spTgt spid="55"/>
                                        </p:tgtEl>
                                        <p:attrNameLst>
                                          <p:attrName>ppt_y</p:attrName>
                                        </p:attrNameLst>
                                      </p:cBhvr>
                                      <p:tavLst>
                                        <p:tav tm="0">
                                          <p:val>
                                            <p:strVal val="1+#ppt_h/2"/>
                                          </p:val>
                                        </p:tav>
                                        <p:tav tm="100000">
                                          <p:val>
                                            <p:strVal val="#ppt_y"/>
                                          </p:val>
                                        </p:tav>
                                      </p:tavLst>
                                    </p:anim>
                                  </p:childTnLst>
                                </p:cTn>
                              </p:par>
                            </p:childTnLst>
                          </p:cTn>
                        </p:par>
                        <p:par>
                          <p:cTn id="43" fill="hold">
                            <p:stCondLst>
                              <p:cond delay="3400"/>
                            </p:stCondLst>
                            <p:childTnLst>
                              <p:par>
                                <p:cTn id="44" presetID="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00" fill="hold"/>
                                        <p:tgtEl>
                                          <p:spTgt spid="53"/>
                                        </p:tgtEl>
                                        <p:attrNameLst>
                                          <p:attrName>ppt_x</p:attrName>
                                        </p:attrNameLst>
                                      </p:cBhvr>
                                      <p:tavLst>
                                        <p:tav tm="0">
                                          <p:val>
                                            <p:strVal val="#ppt_x"/>
                                          </p:val>
                                        </p:tav>
                                        <p:tav tm="100000">
                                          <p:val>
                                            <p:strVal val="#ppt_x"/>
                                          </p:val>
                                        </p:tav>
                                      </p:tavLst>
                                    </p:anim>
                                    <p:anim calcmode="lin" valueType="num">
                                      <p:cBhvr additive="base">
                                        <p:cTn id="47" dur="20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3600"/>
                            </p:stCondLst>
                            <p:childTnLst>
                              <p:par>
                                <p:cTn id="49" presetID="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200" fill="hold"/>
                                        <p:tgtEl>
                                          <p:spTgt spid="51"/>
                                        </p:tgtEl>
                                        <p:attrNameLst>
                                          <p:attrName>ppt_x</p:attrName>
                                        </p:attrNameLst>
                                      </p:cBhvr>
                                      <p:tavLst>
                                        <p:tav tm="0">
                                          <p:val>
                                            <p:strVal val="#ppt_x"/>
                                          </p:val>
                                        </p:tav>
                                        <p:tav tm="100000">
                                          <p:val>
                                            <p:strVal val="#ppt_x"/>
                                          </p:val>
                                        </p:tav>
                                      </p:tavLst>
                                    </p:anim>
                                    <p:anim calcmode="lin" valueType="num">
                                      <p:cBhvr additive="base">
                                        <p:cTn id="52" dur="200" fill="hold"/>
                                        <p:tgtEl>
                                          <p:spTgt spid="51"/>
                                        </p:tgtEl>
                                        <p:attrNameLst>
                                          <p:attrName>ppt_y</p:attrName>
                                        </p:attrNameLst>
                                      </p:cBhvr>
                                      <p:tavLst>
                                        <p:tav tm="0">
                                          <p:val>
                                            <p:strVal val="1+#ppt_h/2"/>
                                          </p:val>
                                        </p:tav>
                                        <p:tav tm="100000">
                                          <p:val>
                                            <p:strVal val="#ppt_y"/>
                                          </p:val>
                                        </p:tav>
                                      </p:tavLst>
                                    </p:anim>
                                  </p:childTnLst>
                                </p:cTn>
                              </p:par>
                            </p:childTnLst>
                          </p:cTn>
                        </p:par>
                        <p:par>
                          <p:cTn id="53" fill="hold">
                            <p:stCondLst>
                              <p:cond delay="3800"/>
                            </p:stCondLst>
                            <p:childTnLst>
                              <p:par>
                                <p:cTn id="54" presetID="2" presetClass="entr" presetSubtype="4"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200" fill="hold"/>
                                        <p:tgtEl>
                                          <p:spTgt spid="31"/>
                                        </p:tgtEl>
                                        <p:attrNameLst>
                                          <p:attrName>ppt_x</p:attrName>
                                        </p:attrNameLst>
                                      </p:cBhvr>
                                      <p:tavLst>
                                        <p:tav tm="0">
                                          <p:val>
                                            <p:strVal val="#ppt_x"/>
                                          </p:val>
                                        </p:tav>
                                        <p:tav tm="100000">
                                          <p:val>
                                            <p:strVal val="#ppt_x"/>
                                          </p:val>
                                        </p:tav>
                                      </p:tavLst>
                                    </p:anim>
                                    <p:anim calcmode="lin" valueType="num">
                                      <p:cBhvr additive="base">
                                        <p:cTn id="57" dur="20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4"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200" fill="hold"/>
                                        <p:tgtEl>
                                          <p:spTgt spid="33"/>
                                        </p:tgtEl>
                                        <p:attrNameLst>
                                          <p:attrName>ppt_x</p:attrName>
                                        </p:attrNameLst>
                                      </p:cBhvr>
                                      <p:tavLst>
                                        <p:tav tm="0">
                                          <p:val>
                                            <p:strVal val="#ppt_x"/>
                                          </p:val>
                                        </p:tav>
                                        <p:tav tm="100000">
                                          <p:val>
                                            <p:strVal val="#ppt_x"/>
                                          </p:val>
                                        </p:tav>
                                      </p:tavLst>
                                    </p:anim>
                                    <p:anim calcmode="lin" valueType="num">
                                      <p:cBhvr additive="base">
                                        <p:cTn id="62" dur="2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4200"/>
                            </p:stCondLst>
                            <p:childTnLst>
                              <p:par>
                                <p:cTn id="64" presetID="6" presetClass="entr" presetSubtype="16"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circle(in)">
                                      <p:cBhvr>
                                        <p:cTn id="66"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B44E-B3AB-3480-E551-0EB2DC8FE9C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28916BE0-2522-0DD8-CF06-242D20BA6349}"/>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B49285E5-7FD3-3D9E-E8C1-32734C471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45958C81-796F-E573-C5B6-B0E75414639C}"/>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4D2D5F38-8494-90F5-8C00-188EF4954316}"/>
              </a:ext>
            </a:extLst>
          </p:cNvPr>
          <p:cNvSpPr txBox="1">
            <a:spLocks/>
          </p:cNvSpPr>
          <p:nvPr/>
        </p:nvSpPr>
        <p:spPr>
          <a:xfrm>
            <a:off x="755576" y="1245223"/>
            <a:ext cx="8244916" cy="1566948"/>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600">
                <a:solidFill>
                  <a:schemeClr val="tx1"/>
                </a:solidFill>
                <a:latin typeface="Times New Roman" panose="02020603050405020304" pitchFamily="18" charset="0"/>
                <a:cs typeface="Times New Roman" panose="02020603050405020304" pitchFamily="18" charset="0"/>
              </a:rPr>
              <a:t>Giáo dục và đào tạo là </a:t>
            </a:r>
            <a:r>
              <a:rPr lang="en-US" sz="2600" b="1">
                <a:solidFill>
                  <a:schemeClr val="tx1"/>
                </a:solidFill>
                <a:latin typeface="Times New Roman" panose="02020603050405020304" pitchFamily="18" charset="0"/>
                <a:cs typeface="Times New Roman" panose="02020603050405020304" pitchFamily="18" charset="0"/>
              </a:rPr>
              <a:t>quốc sách hàng đầu</a:t>
            </a: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quyết định t</a:t>
            </a:r>
            <a:r>
              <a:rPr lang="vi-VN" sz="2600" b="1">
                <a:solidFill>
                  <a:schemeClr val="tx1"/>
                </a:solidFill>
                <a:latin typeface="Times New Roman" panose="02020603050405020304" pitchFamily="18" charset="0"/>
                <a:cs typeface="Times New Roman" panose="02020603050405020304" pitchFamily="18" charset="0"/>
              </a:rPr>
              <a:t>ư</a:t>
            </a:r>
            <a:r>
              <a:rPr lang="en-US" sz="2600" b="1">
                <a:solidFill>
                  <a:schemeClr val="tx1"/>
                </a:solidFill>
                <a:latin typeface="Times New Roman" panose="02020603050405020304" pitchFamily="18" charset="0"/>
                <a:cs typeface="Times New Roman" panose="02020603050405020304" pitchFamily="18" charset="0"/>
              </a:rPr>
              <a:t>ơng lai</a:t>
            </a:r>
            <a:r>
              <a:rPr lang="en-US" sz="2600">
                <a:solidFill>
                  <a:schemeClr val="tx1"/>
                </a:solidFill>
                <a:latin typeface="Times New Roman" panose="02020603050405020304" pitchFamily="18" charset="0"/>
                <a:cs typeface="Times New Roman" panose="02020603050405020304" pitchFamily="18" charset="0"/>
              </a:rPr>
              <a:t> của dân tộc. Phát triển giáo dục và đào tạo là sự nghiệp của </a:t>
            </a:r>
            <a:r>
              <a:rPr lang="en-US" sz="2600" b="1">
                <a:solidFill>
                  <a:schemeClr val="tx1"/>
                </a:solidFill>
                <a:latin typeface="Times New Roman" panose="02020603050405020304" pitchFamily="18" charset="0"/>
                <a:cs typeface="Times New Roman" panose="02020603050405020304" pitchFamily="18" charset="0"/>
              </a:rPr>
              <a:t>Đảng, Nhà n</a:t>
            </a:r>
            <a:r>
              <a:rPr lang="vi-VN" sz="2600" b="1">
                <a:solidFill>
                  <a:schemeClr val="tx1"/>
                </a:solidFill>
                <a:latin typeface="Times New Roman" panose="02020603050405020304" pitchFamily="18" charset="0"/>
                <a:cs typeface="Times New Roman" panose="02020603050405020304" pitchFamily="18" charset="0"/>
              </a:rPr>
              <a:t>ư</a:t>
            </a:r>
            <a:r>
              <a:rPr lang="en-US" sz="2600" b="1">
                <a:solidFill>
                  <a:schemeClr val="tx1"/>
                </a:solidFill>
                <a:latin typeface="Times New Roman" panose="02020603050405020304" pitchFamily="18" charset="0"/>
                <a:cs typeface="Times New Roman" panose="02020603050405020304" pitchFamily="18" charset="0"/>
              </a:rPr>
              <a:t>ớc và của toàn dân</a:t>
            </a:r>
            <a:r>
              <a:rPr lang="en-US" sz="2600">
                <a:solidFill>
                  <a:schemeClr val="tx1"/>
                </a:solidFill>
                <a:latin typeface="Times New Roman" panose="02020603050405020304" pitchFamily="18" charset="0"/>
                <a:cs typeface="Times New Roman" panose="02020603050405020304" pitchFamily="18" charset="0"/>
              </a:rPr>
              <a:t>. Nhà nước giữ vai trò chủ đạo, toàn dân có trách nhiệm chăm lo.</a:t>
            </a:r>
          </a:p>
        </p:txBody>
      </p:sp>
      <p:sp>
        <p:nvSpPr>
          <p:cNvPr id="4" name="TextBox 3">
            <a:extLst>
              <a:ext uri="{FF2B5EF4-FFF2-40B4-BE49-F238E27FC236}">
                <a16:creationId xmlns:a16="http://schemas.microsoft.com/office/drawing/2014/main" id="{3A1ED539-675B-940D-5AB0-D5FA957EB900}"/>
              </a:ext>
            </a:extLst>
          </p:cNvPr>
          <p:cNvSpPr txBox="1"/>
          <p:nvPr/>
        </p:nvSpPr>
        <p:spPr>
          <a:xfrm>
            <a:off x="802109" y="3000332"/>
            <a:ext cx="8064896" cy="1631216"/>
          </a:xfrm>
          <a:prstGeom prst="rect">
            <a:avLst/>
          </a:prstGeom>
          <a:noFill/>
          <a:ln>
            <a:solidFill>
              <a:schemeClr val="accent1"/>
            </a:solidFill>
          </a:ln>
        </p:spPr>
        <p:txBody>
          <a:bodyPr wrap="square">
            <a:spAutoFit/>
          </a:bodyPr>
          <a:lstStyle/>
          <a:p>
            <a:pPr marL="0" indent="0" algn="just">
              <a:buNone/>
            </a:pPr>
            <a:r>
              <a:rPr lang="vi-VN" sz="2000">
                <a:solidFill>
                  <a:schemeClr val="tx1"/>
                </a:solidFill>
                <a:latin typeface="Times New Roman" panose="02020603050405020304" pitchFamily="18" charset="0"/>
                <a:cs typeface="Times New Roman" panose="02020603050405020304" pitchFamily="18" charset="0"/>
              </a:rPr>
              <a:t>“</a:t>
            </a:r>
            <a:r>
              <a:rPr lang="vi-VN" sz="2000" i="1">
                <a:solidFill>
                  <a:schemeClr val="tx1"/>
                </a:solidFill>
                <a:latin typeface="Times New Roman" panose="02020603050405020304" pitchFamily="18" charset="0"/>
                <a:cs typeface="Times New Roman" panose="02020603050405020304" pitchFamily="18" charset="0"/>
              </a:rPr>
              <a:t>Đầu tư cho giáo dục chính là đầu tư, bồi đắp, nâng cao nguyên khí quốc gia, chính là đầu tư cho tương lai của dân tộc. Đây là </a:t>
            </a:r>
            <a:r>
              <a:rPr lang="vi-VN" sz="2000" b="1" i="1">
                <a:solidFill>
                  <a:schemeClr val="tx1"/>
                </a:solidFill>
                <a:latin typeface="Times New Roman" panose="02020603050405020304" pitchFamily="18" charset="0"/>
                <a:cs typeface="Times New Roman" panose="02020603050405020304" pitchFamily="18" charset="0"/>
              </a:rPr>
              <a:t>lĩnh vực then chốt của mọi then chốt</a:t>
            </a:r>
            <a:r>
              <a:rPr lang="vi-VN" sz="2000" i="1">
                <a:solidFill>
                  <a:schemeClr val="tx1"/>
                </a:solidFill>
                <a:latin typeface="Times New Roman" panose="02020603050405020304" pitchFamily="18" charset="0"/>
                <a:cs typeface="Times New Roman" panose="02020603050405020304" pitchFamily="18" charset="0"/>
              </a:rPr>
              <a:t>, là động lực căn cơ của tăng năng suất, bứt phá năng lực cạnh tranh quốc gia, nuôi dưỡng khát vọng phát triển</a:t>
            </a:r>
            <a:r>
              <a:rPr lang="vi-VN" sz="2000">
                <a:solidFill>
                  <a:schemeClr val="tx1"/>
                </a:solidFill>
                <a:latin typeface="Times New Roman" panose="02020603050405020304" pitchFamily="18" charset="0"/>
                <a:cs typeface="Times New Roman" panose="02020603050405020304" pitchFamily="18" charset="0"/>
              </a:rPr>
              <a:t>”.</a:t>
            </a:r>
            <a:r>
              <a:rPr lang="en-US" sz="2000">
                <a:solidFill>
                  <a:schemeClr val="tx1"/>
                </a:solidFill>
                <a:latin typeface="Times New Roman" panose="02020603050405020304" pitchFamily="18" charset="0"/>
                <a:cs typeface="Times New Roman" panose="02020603050405020304" pitchFamily="18" charset="0"/>
              </a:rPr>
              <a:t> </a:t>
            </a:r>
          </a:p>
          <a:p>
            <a:pPr marL="0" indent="0" algn="r">
              <a:buNone/>
            </a:pPr>
            <a:r>
              <a:rPr lang="en-US" sz="2000" b="1" i="1">
                <a:solidFill>
                  <a:schemeClr val="tx1"/>
                </a:solidFill>
                <a:latin typeface="Times New Roman" panose="02020603050405020304" pitchFamily="18" charset="0"/>
                <a:cs typeface="Times New Roman" panose="02020603050405020304" pitchFamily="18" charset="0"/>
              </a:rPr>
              <a:t>Tổng Bí thư Tô Lâm</a:t>
            </a:r>
          </a:p>
        </p:txBody>
      </p:sp>
      <p:sp>
        <p:nvSpPr>
          <p:cNvPr id="5" name="Rectangle 4">
            <a:extLst>
              <a:ext uri="{FF2B5EF4-FFF2-40B4-BE49-F238E27FC236}">
                <a16:creationId xmlns:a16="http://schemas.microsoft.com/office/drawing/2014/main" id="{503453E3-B990-B38E-853D-F81D360674D0}"/>
              </a:ext>
            </a:extLst>
          </p:cNvPr>
          <p:cNvSpPr/>
          <p:nvPr/>
        </p:nvSpPr>
        <p:spPr>
          <a:xfrm>
            <a:off x="87184" y="1444826"/>
            <a:ext cx="641648" cy="80664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7">
            <a:extLst>
              <a:ext uri="{FF2B5EF4-FFF2-40B4-BE49-F238E27FC236}">
                <a16:creationId xmlns:a16="http://schemas.microsoft.com/office/drawing/2014/main" id="{893EDA08-EC0F-1DE3-0C7C-E2EB2E57E031}"/>
              </a:ext>
            </a:extLst>
          </p:cNvPr>
          <p:cNvSpPr/>
          <p:nvPr/>
        </p:nvSpPr>
        <p:spPr>
          <a:xfrm>
            <a:off x="215994" y="1328140"/>
            <a:ext cx="389728" cy="923330"/>
          </a:xfrm>
          <a:prstGeom prst="rect">
            <a:avLst/>
          </a:prstGeom>
          <a:noFill/>
        </p:spPr>
        <p:txBody>
          <a:bodyPr wrap="squar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1</a:t>
            </a:r>
          </a:p>
        </p:txBody>
      </p:sp>
    </p:spTree>
    <p:extLst>
      <p:ext uri="{BB962C8B-B14F-4D97-AF65-F5344CB8AC3E}">
        <p14:creationId xmlns:p14="http://schemas.microsoft.com/office/powerpoint/2010/main" val="272413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F23C-28FA-90DC-871E-DEA87F6671B8}"/>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EA77570A-600E-6225-E798-F54CF7835182}"/>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6AFD6532-8758-DD61-DE16-88197B1B2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14622DDF-076E-B438-0930-5F95BD2B1B60}"/>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FDC7AA6A-3B02-1AE0-EE1C-38AB5F8681D9}"/>
              </a:ext>
            </a:extLst>
          </p:cNvPr>
          <p:cNvSpPr txBox="1">
            <a:spLocks/>
          </p:cNvSpPr>
          <p:nvPr/>
        </p:nvSpPr>
        <p:spPr>
          <a:xfrm>
            <a:off x="819088" y="1437985"/>
            <a:ext cx="8117892" cy="1566948"/>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Phát huy truyền thống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hiếu học</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khơi dậy mạnh mẽ phong trào thi đua trong toàn dân về học tập, tự học tập,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học tập không ngừng, học tập suốt đời</a:t>
            </a:r>
            <a:r>
              <a:rPr lang="en-US" sz="2600" b="1">
                <a:solidFill>
                  <a:schemeClr val="tx1"/>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CA24F92C-B247-A9EA-0562-DA99B7232D8F}"/>
              </a:ext>
            </a:extLst>
          </p:cNvPr>
          <p:cNvSpPr txBox="1"/>
          <p:nvPr/>
        </p:nvSpPr>
        <p:spPr>
          <a:xfrm>
            <a:off x="802109" y="3000332"/>
            <a:ext cx="8064896" cy="1015663"/>
          </a:xfrm>
          <a:prstGeom prst="rect">
            <a:avLst/>
          </a:prstGeom>
          <a:noFill/>
          <a:ln>
            <a:solidFill>
              <a:schemeClr val="accent1"/>
            </a:solidFill>
          </a:ln>
        </p:spPr>
        <p:txBody>
          <a:bodyPr wrap="square">
            <a:spAutoFit/>
          </a:bodyPr>
          <a:lstStyle/>
          <a:p>
            <a:pPr marL="0" indent="0" algn="just">
              <a:buNone/>
            </a:pPr>
            <a:r>
              <a:rPr lang="vi-VN" sz="2000">
                <a:solidFill>
                  <a:schemeClr val="tx1"/>
                </a:solidFill>
                <a:latin typeface="Times New Roman" panose="02020603050405020304" pitchFamily="18" charset="0"/>
                <a:cs typeface="Times New Roman" panose="02020603050405020304" pitchFamily="18" charset="0"/>
              </a:rPr>
              <a:t>“</a:t>
            </a:r>
            <a:r>
              <a:rPr lang="en-US" sz="2000" i="1">
                <a:solidFill>
                  <a:schemeClr val="tx1"/>
                </a:solidFill>
                <a:latin typeface="Times New Roman" panose="02020603050405020304" pitchFamily="18" charset="0"/>
                <a:cs typeface="Times New Roman" panose="02020603050405020304" pitchFamily="18" charset="0"/>
              </a:rPr>
              <a:t>H</a:t>
            </a:r>
            <a:r>
              <a:rPr lang="vi-VN" sz="2000" i="1">
                <a:solidFill>
                  <a:schemeClr val="tx1"/>
                </a:solidFill>
                <a:latin typeface="Times New Roman" panose="02020603050405020304" pitchFamily="18" charset="0"/>
                <a:cs typeface="Times New Roman" panose="02020603050405020304" pitchFamily="18" charset="0"/>
              </a:rPr>
              <a:t>ọc tập suốt đời để dám nghĩ, dám nói, dám làm, dám chịu trách nhiệm, dám hy sinh vì lợi ích chung, để trở thành </a:t>
            </a:r>
            <a:r>
              <a:rPr lang="vi-VN" sz="2000" b="1" i="1">
                <a:solidFill>
                  <a:schemeClr val="tx1"/>
                </a:solidFill>
                <a:latin typeface="Times New Roman" panose="02020603050405020304" pitchFamily="18" charset="0"/>
                <a:cs typeface="Times New Roman" panose="02020603050405020304" pitchFamily="18" charset="0"/>
              </a:rPr>
              <a:t>những người hữu dụng</a:t>
            </a:r>
            <a:r>
              <a:rPr lang="vi-VN" sz="2000">
                <a:solidFill>
                  <a:schemeClr val="tx1"/>
                </a:solidFill>
                <a:latin typeface="Times New Roman" panose="02020603050405020304" pitchFamily="18" charset="0"/>
                <a:cs typeface="Times New Roman" panose="02020603050405020304" pitchFamily="18" charset="0"/>
              </a:rPr>
              <a:t>”.</a:t>
            </a:r>
            <a:r>
              <a:rPr lang="en-US" sz="2000">
                <a:solidFill>
                  <a:schemeClr val="tx1"/>
                </a:solidFill>
                <a:latin typeface="Times New Roman" panose="02020603050405020304" pitchFamily="18" charset="0"/>
                <a:cs typeface="Times New Roman" panose="02020603050405020304" pitchFamily="18" charset="0"/>
              </a:rPr>
              <a:t> </a:t>
            </a:r>
          </a:p>
          <a:p>
            <a:pPr marL="0" indent="0" algn="r">
              <a:buNone/>
            </a:pPr>
            <a:r>
              <a:rPr lang="en-US" sz="2000" b="1" i="1">
                <a:solidFill>
                  <a:schemeClr val="tx1"/>
                </a:solidFill>
                <a:latin typeface="Times New Roman" panose="02020603050405020304" pitchFamily="18" charset="0"/>
                <a:cs typeface="Times New Roman" panose="02020603050405020304" pitchFamily="18" charset="0"/>
              </a:rPr>
              <a:t>Tổng Bí thư Tô Lâm</a:t>
            </a:r>
          </a:p>
        </p:txBody>
      </p:sp>
      <p:sp>
        <p:nvSpPr>
          <p:cNvPr id="3" name="Rectangle 2">
            <a:extLst>
              <a:ext uri="{FF2B5EF4-FFF2-40B4-BE49-F238E27FC236}">
                <a16:creationId xmlns:a16="http://schemas.microsoft.com/office/drawing/2014/main" id="{65FC23F6-38AB-A48C-9D15-AC47384C6B37}"/>
              </a:ext>
            </a:extLst>
          </p:cNvPr>
          <p:cNvSpPr/>
          <p:nvPr/>
        </p:nvSpPr>
        <p:spPr>
          <a:xfrm>
            <a:off x="143508" y="1507873"/>
            <a:ext cx="612068" cy="847853"/>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68283F8F-0666-BFD8-F032-A095CED5115E}"/>
              </a:ext>
            </a:extLst>
          </p:cNvPr>
          <p:cNvSpPr/>
          <p:nvPr/>
        </p:nvSpPr>
        <p:spPr>
          <a:xfrm>
            <a:off x="207020" y="1452602"/>
            <a:ext cx="41354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rPr>
              <a:t>2</a:t>
            </a:r>
          </a:p>
        </p:txBody>
      </p:sp>
    </p:spTree>
    <p:extLst>
      <p:ext uri="{BB962C8B-B14F-4D97-AF65-F5344CB8AC3E}">
        <p14:creationId xmlns:p14="http://schemas.microsoft.com/office/powerpoint/2010/main" val="361189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59B7-05C8-03B0-F9C1-DD251E0BA9C4}"/>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0C22E018-9CDB-C755-7494-B237C55CF15C}"/>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5C33F996-F366-5EC7-98A7-9E8703F47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E10B8007-2675-8C8B-50A5-5CE3A01F1C57}"/>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043B4A21-0074-205B-CC01-E2ED6A0273C9}"/>
              </a:ext>
            </a:extLst>
          </p:cNvPr>
          <p:cNvSpPr txBox="1">
            <a:spLocks/>
          </p:cNvSpPr>
          <p:nvPr/>
        </p:nvSpPr>
        <p:spPr>
          <a:xfrm>
            <a:off x="819088" y="1437984"/>
            <a:ext cx="8117892" cy="2213885"/>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0" lang="vi-VN"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học là trung tâm</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là chủ thể của quá trình giáo dục và đào tạo; </a:t>
            </a:r>
            <a:r>
              <a:rPr kumimoji="0" lang="vi-VN"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nhà trường là nền tảng</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nhà giáo là động lực</a:t>
            </a:r>
            <a:r>
              <a:rPr kumimoji="0" lang="vi-VN"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quyết định chất lượng giáo dục, đào tạo</a:t>
            </a:r>
            <a:r>
              <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indent="0" algn="just">
              <a:buNone/>
            </a:pPr>
            <a:r>
              <a:rPr lang="en-US" sz="2600">
                <a:solidFill>
                  <a:prstClr val="black"/>
                </a:solidFill>
                <a:latin typeface="Times New Roman" panose="02020603050405020304" pitchFamily="18" charset="0"/>
                <a:cs typeface="Times New Roman" panose="02020603050405020304" pitchFamily="18" charset="0"/>
              </a:rPr>
              <a:t>Giáo dục hài hòa giữa toàn dân và tinh hoa, toàn diện và chuyên sâu, </a:t>
            </a:r>
            <a:r>
              <a:rPr lang="en-US" sz="2600" b="1">
                <a:solidFill>
                  <a:prstClr val="black"/>
                </a:solidFill>
                <a:latin typeface="Times New Roman" panose="02020603050405020304" pitchFamily="18" charset="0"/>
                <a:cs typeface="Times New Roman" panose="02020603050405020304" pitchFamily="18" charset="0"/>
              </a:rPr>
              <a:t>dân tộc và toàn cầu</a:t>
            </a:r>
            <a:r>
              <a:rPr lang="en-US" sz="2600">
                <a:solidFill>
                  <a:prstClr val="black"/>
                </a:solidFill>
                <a:latin typeface="Times New Roman" panose="02020603050405020304" pitchFamily="18" charset="0"/>
                <a:cs typeface="Times New Roman" panose="02020603050405020304" pitchFamily="18" charset="0"/>
              </a:rPr>
              <a:t>. </a:t>
            </a:r>
          </a:p>
          <a:p>
            <a:pPr marL="0" indent="0" algn="just">
              <a:buNone/>
            </a:pPr>
            <a:endParaRPr lang="en-US" sz="2600" b="1">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5E92F6D-B2F3-5B6F-3869-20371FE2AADD}"/>
              </a:ext>
            </a:extLst>
          </p:cNvPr>
          <p:cNvSpPr/>
          <p:nvPr/>
        </p:nvSpPr>
        <p:spPr>
          <a:xfrm>
            <a:off x="161819" y="1995686"/>
            <a:ext cx="634469" cy="100223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8" name="Rectangle 7">
            <a:extLst>
              <a:ext uri="{FF2B5EF4-FFF2-40B4-BE49-F238E27FC236}">
                <a16:creationId xmlns:a16="http://schemas.microsoft.com/office/drawing/2014/main" id="{E43A3C16-DE86-3A7A-A17C-F2B503EB8DFC}"/>
              </a:ext>
            </a:extLst>
          </p:cNvPr>
          <p:cNvSpPr/>
          <p:nvPr/>
        </p:nvSpPr>
        <p:spPr>
          <a:xfrm>
            <a:off x="247494" y="2035139"/>
            <a:ext cx="463118" cy="923330"/>
          </a:xfrm>
          <a:prstGeom prst="rect">
            <a:avLst/>
          </a:prstGeom>
          <a:noFill/>
        </p:spPr>
        <p:txBody>
          <a:bodyPr wrap="squar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4791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49A5-A257-1E6B-4724-10608C11B245}"/>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DE8C8052-7AE0-9C68-E60B-C55587F55B6D}"/>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87128212-CB04-F8BE-0D7D-66342FB25E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70C11941-A35F-F1A6-52DF-FE6F6880C8B8}"/>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B94089B2-4D8F-E66E-6D77-5F2CA995E570}"/>
              </a:ext>
            </a:extLst>
          </p:cNvPr>
          <p:cNvSpPr txBox="1">
            <a:spLocks/>
          </p:cNvSpPr>
          <p:nvPr/>
        </p:nvSpPr>
        <p:spPr>
          <a:xfrm>
            <a:off x="882051" y="1343462"/>
            <a:ext cx="8100900" cy="3565000"/>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a:solidFill>
                  <a:schemeClr val="tx1"/>
                </a:solidFill>
                <a:latin typeface="Times New Roman" panose="02020603050405020304" pitchFamily="18" charset="0"/>
                <a:cs typeface="Times New Roman" panose="02020603050405020304" pitchFamily="18" charset="0"/>
              </a:rPr>
              <a:t>“Học đi đôi với hành”, “lý thuyết gắn liền với thực tiễn”, “nhà trường gắn liền với xã hội”</a:t>
            </a: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chemeClr val="tx1"/>
                </a:solidFill>
                <a:latin typeface="Times New Roman" panose="02020603050405020304" pitchFamily="18" charset="0"/>
                <a:cs typeface="Times New Roman" panose="02020603050405020304" pitchFamily="18" charset="0"/>
              </a:rPr>
              <a:t>Giáo dục mầm non, phổ thông: nền tảng hình thành nhân cách, phát triển phẩm chất và năng lực người học</a:t>
            </a:r>
            <a:r>
              <a:rPr lang="vi-VN" sz="240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spc="-80">
                <a:solidFill>
                  <a:schemeClr val="tx1"/>
                </a:solidFill>
                <a:latin typeface="Times New Roman" panose="02020603050405020304" pitchFamily="18" charset="0"/>
                <a:cs typeface="Times New Roman" panose="02020603050405020304" pitchFamily="18" charset="0"/>
              </a:rPr>
              <a:t>Giáo dục nghề nghiệp: phát triển lực lượng lao động kỹ năng cao.</a:t>
            </a: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a:solidFill>
                  <a:schemeClr val="tx1"/>
                </a:solidFill>
                <a:latin typeface="Times New Roman" panose="02020603050405020304" pitchFamily="18" charset="0"/>
                <a:cs typeface="Times New Roman" panose="02020603050405020304" pitchFamily="18" charset="0"/>
              </a:rPr>
              <a:t>Giáo dục đại học: phát triển nhân lực trình độ cao, nhân tài, thúc đẩy khoa học công nghệ và đổi mới sáng tạo. </a:t>
            </a:r>
          </a:p>
          <a:p>
            <a:pPr marL="0" indent="0" algn="just">
              <a:buNone/>
            </a:pPr>
            <a:endParaRPr lang="vi-VN" sz="24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20AE48E-157D-3FE5-ECC2-88FF6013B509}"/>
              </a:ext>
            </a:extLst>
          </p:cNvPr>
          <p:cNvSpPr/>
          <p:nvPr/>
        </p:nvSpPr>
        <p:spPr>
          <a:xfrm>
            <a:off x="17840" y="1231893"/>
            <a:ext cx="787431" cy="1080120"/>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3">
            <a:extLst>
              <a:ext uri="{FF2B5EF4-FFF2-40B4-BE49-F238E27FC236}">
                <a16:creationId xmlns:a16="http://schemas.microsoft.com/office/drawing/2014/main" id="{DDCEF183-5D30-EC43-9170-2C65AF8512AB}"/>
              </a:ext>
            </a:extLst>
          </p:cNvPr>
          <p:cNvSpPr/>
          <p:nvPr/>
        </p:nvSpPr>
        <p:spPr>
          <a:xfrm>
            <a:off x="197859" y="1311811"/>
            <a:ext cx="492733" cy="928193"/>
          </a:xfrm>
          <a:prstGeom prst="rect">
            <a:avLst/>
          </a:prstGeom>
          <a:noFill/>
        </p:spPr>
        <p:txBody>
          <a:bodyPr wrap="square" lIns="91440" tIns="45720" rIns="91440" bIns="45720">
            <a:spAutoFit/>
          </a:bodyPr>
          <a:lstStyle/>
          <a:p>
            <a:pPr algn="ctr"/>
            <a:r>
              <a:rPr lang="en-U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p>
        </p:txBody>
      </p:sp>
    </p:spTree>
    <p:extLst>
      <p:ext uri="{BB962C8B-B14F-4D97-AF65-F5344CB8AC3E}">
        <p14:creationId xmlns:p14="http://schemas.microsoft.com/office/powerpoint/2010/main" val="138864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9D50-04C1-B7CE-3640-4694F5793E73}"/>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62B47712-45DC-C455-0B38-18CFA46F9D3E}"/>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B32F612C-847F-63FF-D3D3-5C9CD8CCA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17697F26-1270-8845-4A6B-828939770C1B}"/>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4C79F17C-3250-5CE1-BFDA-226BC8C36E61}"/>
              </a:ext>
            </a:extLst>
          </p:cNvPr>
          <p:cNvSpPr txBox="1">
            <a:spLocks/>
          </p:cNvSpPr>
          <p:nvPr/>
        </p:nvSpPr>
        <p:spPr>
          <a:xfrm>
            <a:off x="882051" y="1343462"/>
            <a:ext cx="8100900" cy="3565000"/>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a:solidFill>
                  <a:schemeClr val="tx1"/>
                </a:solidFill>
                <a:latin typeface="Times New Roman" panose="02020603050405020304" pitchFamily="18" charset="0"/>
                <a:cs typeface="Times New Roman" panose="02020603050405020304" pitchFamily="18" charset="0"/>
              </a:rPr>
              <a:t>Đột phá phát triển giáo dục và đào tạo từ </a:t>
            </a:r>
            <a:r>
              <a:rPr lang="en-US" sz="2400" b="1">
                <a:solidFill>
                  <a:schemeClr val="tx1"/>
                </a:solidFill>
                <a:latin typeface="Times New Roman" panose="02020603050405020304" pitchFamily="18" charset="0"/>
                <a:cs typeface="Times New Roman" panose="02020603050405020304" pitchFamily="18" charset="0"/>
              </a:rPr>
              <a:t>đổi mới tư duy, nhận thức và thể chế: </a:t>
            </a:r>
            <a:r>
              <a:rPr lang="en-US" sz="2400">
                <a:solidFill>
                  <a:schemeClr val="tx1"/>
                </a:solidFill>
                <a:latin typeface="Times New Roman" panose="02020603050405020304" pitchFamily="18" charset="0"/>
                <a:cs typeface="Times New Roman" panose="02020603050405020304" pitchFamily="18" charset="0"/>
              </a:rPr>
              <a:t>đột phá về nguồn lực, tạo động lực và không gian mới để phát triển giáo dục và đào tạo.</a:t>
            </a: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chemeClr val="tx1"/>
                </a:solidFill>
                <a:latin typeface="Times New Roman" panose="02020603050405020304" pitchFamily="18" charset="0"/>
                <a:cs typeface="Times New Roman" panose="02020603050405020304" pitchFamily="18" charset="0"/>
              </a:rPr>
              <a:t>Nhà nước giữ vai trò chủ đạo</a:t>
            </a:r>
            <a:r>
              <a:rPr lang="vi-VN" sz="240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spc="-80">
                <a:solidFill>
                  <a:schemeClr val="tx1"/>
                </a:solidFill>
                <a:latin typeface="Times New Roman" panose="02020603050405020304" pitchFamily="18" charset="0"/>
                <a:cs typeface="Times New Roman" panose="02020603050405020304" pitchFamily="18" charset="0"/>
              </a:rPr>
              <a:t>Lấy đầu tư công dẫn dắt, thu hút nguồn lực từ xã hội.</a:t>
            </a:r>
          </a:p>
          <a:p>
            <a:pPr marL="0" indent="0" algn="just">
              <a:buNone/>
            </a:pPr>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a:solidFill>
                  <a:schemeClr val="tx1"/>
                </a:solidFill>
                <a:latin typeface="Times New Roman" panose="02020603050405020304" pitchFamily="18" charset="0"/>
                <a:cs typeface="Times New Roman" panose="02020603050405020304" pitchFamily="18" charset="0"/>
              </a:rPr>
              <a:t>Mở rộng và bảo đảm quyền tự chủ cho các cơ sở giáo dục. </a:t>
            </a:r>
          </a:p>
          <a:p>
            <a:pPr marL="0" indent="0" algn="just">
              <a:buNone/>
            </a:pPr>
            <a:endParaRPr lang="vi-VN" sz="24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2EE679D-06BC-CC39-B06B-324772338EAD}"/>
              </a:ext>
            </a:extLst>
          </p:cNvPr>
          <p:cNvSpPr/>
          <p:nvPr/>
        </p:nvSpPr>
        <p:spPr>
          <a:xfrm>
            <a:off x="185278" y="1319084"/>
            <a:ext cx="696773" cy="1051825"/>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E45CF839-E1C8-49F3-52F6-CA4267377D06}"/>
              </a:ext>
            </a:extLst>
          </p:cNvPr>
          <p:cNvSpPr/>
          <p:nvPr/>
        </p:nvSpPr>
        <p:spPr>
          <a:xfrm>
            <a:off x="346327" y="1332414"/>
            <a:ext cx="535724"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3527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39CD9-AB4D-78A2-BCC2-1C4F17DE0396}"/>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BE739016-5686-87F0-7257-800B83BF1D48}"/>
              </a:ext>
            </a:extLst>
          </p:cNvPr>
          <p:cNvSpPr txBox="1">
            <a:spLocks/>
          </p:cNvSpPr>
          <p:nvPr/>
        </p:nvSpPr>
        <p:spPr>
          <a:xfrm>
            <a:off x="-1" y="-224577"/>
            <a:ext cx="6173014" cy="1018989"/>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200">
                <a:solidFill>
                  <a:srgbClr val="000000"/>
                </a:solidFill>
                <a:latin typeface="Times New Roman" panose="02020603050405020304" pitchFamily="18" charset="0"/>
                <a:cs typeface="Times New Roman" panose="02020603050405020304" pitchFamily="18" charset="0"/>
              </a:rPr>
              <a:t>QUAN ĐIỂM CHỈ ĐẠO</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A close up of a red fabric&#10;&#10;Description automatically generated">
            <a:extLst>
              <a:ext uri="{FF2B5EF4-FFF2-40B4-BE49-F238E27FC236}">
                <a16:creationId xmlns:a16="http://schemas.microsoft.com/office/drawing/2014/main" id="{455B56B1-C31A-A398-036C-DB42969D0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57" y="1"/>
            <a:ext cx="5148943" cy="1245222"/>
          </a:xfrm>
          <a:prstGeom prst="rect">
            <a:avLst/>
          </a:prstGeom>
        </p:spPr>
      </p:pic>
      <p:pic>
        <p:nvPicPr>
          <p:cNvPr id="9" name="Picture 8">
            <a:extLst>
              <a:ext uri="{FF2B5EF4-FFF2-40B4-BE49-F238E27FC236}">
                <a16:creationId xmlns:a16="http://schemas.microsoft.com/office/drawing/2014/main" id="{68ABDF39-4EFB-C28F-F172-6111CC24B3B9}"/>
              </a:ext>
            </a:extLst>
          </p:cNvPr>
          <p:cNvPicPr>
            <a:picLocks noChangeAspect="1"/>
          </p:cNvPicPr>
          <p:nvPr/>
        </p:nvPicPr>
        <p:blipFill>
          <a:blip r:embed="rId3"/>
          <a:stretch>
            <a:fillRect/>
          </a:stretch>
        </p:blipFill>
        <p:spPr>
          <a:xfrm>
            <a:off x="-1" y="1009451"/>
            <a:ext cx="3347865" cy="47611"/>
          </a:xfrm>
          <a:prstGeom prst="rect">
            <a:avLst/>
          </a:prstGeom>
        </p:spPr>
      </p:pic>
      <p:sp>
        <p:nvSpPr>
          <p:cNvPr id="2" name="Text Placeholder 6">
            <a:extLst>
              <a:ext uri="{FF2B5EF4-FFF2-40B4-BE49-F238E27FC236}">
                <a16:creationId xmlns:a16="http://schemas.microsoft.com/office/drawing/2014/main" id="{7FD598C6-5731-2E82-1C26-D87627F4F910}"/>
              </a:ext>
            </a:extLst>
          </p:cNvPr>
          <p:cNvSpPr txBox="1">
            <a:spLocks/>
          </p:cNvSpPr>
          <p:nvPr/>
        </p:nvSpPr>
        <p:spPr>
          <a:xfrm>
            <a:off x="882051" y="1197747"/>
            <a:ext cx="7994813" cy="1609756"/>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a:solidFill>
                  <a:schemeClr val="tx1"/>
                </a:solidFill>
                <a:latin typeface="Times New Roman" panose="02020603050405020304" pitchFamily="18" charset="0"/>
                <a:cs typeface="Times New Roman" panose="02020603050405020304" pitchFamily="18" charset="0"/>
              </a:rPr>
              <a:t>Giáo dục công lập là trụ cột</a:t>
            </a:r>
            <a:r>
              <a:rPr lang="en-US" sz="2400">
                <a:solidFill>
                  <a:schemeClr val="tx1"/>
                </a:solidFill>
                <a:latin typeface="Times New Roman" panose="02020603050405020304" pitchFamily="18" charset="0"/>
                <a:cs typeface="Times New Roman" panose="02020603050405020304" pitchFamily="18" charset="0"/>
              </a:rPr>
              <a:t>, giáo dục ngoài công lập là thành phần quan trọng cấu thành hệ thống giáo dục quốc dân; xây dựng nền giáo dục mở, liên thông, bảo đảm cơ hội học tập công bằng, bình đẳng, thúc đẩy học tập suốt đời.</a:t>
            </a:r>
          </a:p>
        </p:txBody>
      </p:sp>
      <p:sp>
        <p:nvSpPr>
          <p:cNvPr id="3" name="Rectangle 2">
            <a:extLst>
              <a:ext uri="{FF2B5EF4-FFF2-40B4-BE49-F238E27FC236}">
                <a16:creationId xmlns:a16="http://schemas.microsoft.com/office/drawing/2014/main" id="{EA3CD3C2-E739-4357-398B-941B5A5C1CAC}"/>
              </a:ext>
            </a:extLst>
          </p:cNvPr>
          <p:cNvSpPr/>
          <p:nvPr/>
        </p:nvSpPr>
        <p:spPr>
          <a:xfrm>
            <a:off x="161049" y="1231893"/>
            <a:ext cx="644222" cy="96353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6AD86ECA-7DBD-EE6F-26DE-C66A65D4B771}"/>
              </a:ext>
            </a:extLst>
          </p:cNvPr>
          <p:cNvSpPr/>
          <p:nvPr/>
        </p:nvSpPr>
        <p:spPr>
          <a:xfrm>
            <a:off x="1034689" y="9027401"/>
            <a:ext cx="535724"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52A39B76-099E-7CEB-7F06-A3504E47E9E7}"/>
              </a:ext>
            </a:extLst>
          </p:cNvPr>
          <p:cNvSpPr/>
          <p:nvPr/>
        </p:nvSpPr>
        <p:spPr>
          <a:xfrm>
            <a:off x="267136" y="1231893"/>
            <a:ext cx="432048" cy="923330"/>
          </a:xfrm>
          <a:prstGeom prst="rect">
            <a:avLst/>
          </a:prstGeom>
          <a:noFill/>
        </p:spPr>
        <p:txBody>
          <a:bodyPr wrap="square" lIns="91440" tIns="45720" rIns="91440" bIns="45720">
            <a:spAutoFit/>
          </a:bodyPr>
          <a:lstStyle/>
          <a:p>
            <a:pPr algn="ctr"/>
            <a:r>
              <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p>
        </p:txBody>
      </p:sp>
    </p:spTree>
    <p:extLst>
      <p:ext uri="{BB962C8B-B14F-4D97-AF65-F5344CB8AC3E}">
        <p14:creationId xmlns:p14="http://schemas.microsoft.com/office/powerpoint/2010/main" val="1585107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3.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5.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6.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7.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8.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9.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4.xml.rels><?xml version="1.0" encoding="UTF-8" standalone="yes"?>
<Relationships xmlns="http://schemas.openxmlformats.org/package/2006/relationships"><Relationship Id="rId1" Type="http://schemas.openxmlformats.org/officeDocument/2006/relationships/image" Target="../media/image1.jpg"/></Relationships>
</file>

<file path=ppt/theme/_rels/theme5.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22691</TotalTime>
  <Words>3046</Words>
  <Application>Microsoft Office PowerPoint</Application>
  <PresentationFormat>On-screen Show (16:9)</PresentationFormat>
  <Paragraphs>123</Paragraphs>
  <Slides>22</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Calibri</vt:lpstr>
      <vt:lpstr>Roboto Bold</vt:lpstr>
      <vt:lpstr>Times New Roman</vt:lpstr>
      <vt:lpstr>Wingdings</vt:lpstr>
      <vt:lpstr>Office Theme</vt:lpstr>
      <vt:lpstr>Custom Design</vt:lpstr>
      <vt:lpstr>1_Custom Design</vt:lpstr>
      <vt:lpstr>2_Office Theme</vt:lpstr>
      <vt:lpstr>3_Office Theme</vt:lpstr>
      <vt:lpstr>HỘI NGHỊ HỌC TẬP, TRIỂN KHAI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bài giảng TW7</dc:title>
  <dc:creator>Lê Quang Anh</dc:creator>
  <cp:lastModifiedBy>T.K.Huong</cp:lastModifiedBy>
  <cp:revision>3530</cp:revision>
  <cp:lastPrinted>2023-08-23T13:05:27Z</cp:lastPrinted>
  <dcterms:created xsi:type="dcterms:W3CDTF">2015-11-02T14:54:08Z</dcterms:created>
  <dcterms:modified xsi:type="dcterms:W3CDTF">2025-10-24T08:41:42Z</dcterms:modified>
  <cp:contentStatus/>
</cp:coreProperties>
</file>