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embeddedFontLst>
    <p:embeddedFont>
      <p:font typeface="AIEWDG+Times New Roman Bold Italic" panose="020B0604020202020204" charset="0"/>
      <p:regular r:id="rId18"/>
    </p:embeddedFont>
    <p:embeddedFont>
      <p:font typeface="AMTNIN+Times New Roman" panose="020B0604020202020204" charset="0"/>
      <p:regular r:id="rId19"/>
    </p:embeddedFont>
    <p:embeddedFont>
      <p:font typeface="AQOAJS+Times New Roman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EGMAJU+Times New Roman" panose="020B0604020202020204" charset="0"/>
      <p:regular r:id="rId25"/>
    </p:embeddedFont>
    <p:embeddedFont>
      <p:font typeface="HJWTMG+Times New Roman Bold Italic" panose="020B0604020202020204" charset="0"/>
      <p:regular r:id="rId26"/>
    </p:embeddedFont>
    <p:embeddedFont>
      <p:font typeface="RJTJNE+Times New Roman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ubhtml5.com/login.ph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2476" y="1791572"/>
            <a:ext cx="9823151" cy="2244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1470" marR="0">
              <a:lnSpc>
                <a:spcPts val="5541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HƯỚNG</a:t>
            </a:r>
            <a:r>
              <a:rPr sz="5000" b="1" spc="-13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5000" b="1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DẪN</a:t>
            </a:r>
          </a:p>
          <a:p>
            <a:pPr marL="53340" marR="0">
              <a:lnSpc>
                <a:spcPts val="5544"/>
              </a:lnSpc>
              <a:spcBef>
                <a:spcPts val="456"/>
              </a:spcBef>
              <a:spcAft>
                <a:spcPts val="0"/>
              </a:spcAft>
            </a:pPr>
            <a:r>
              <a:rPr sz="5000" b="1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LÀM SÁCH</a:t>
            </a:r>
            <a:r>
              <a:rPr sz="5000" b="1" spc="-16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5000" b="1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ĐIỆN</a:t>
            </a:r>
            <a:r>
              <a:rPr sz="5000" b="1" spc="-98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5000" b="1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TỬ</a:t>
            </a:r>
            <a:r>
              <a:rPr sz="5000" b="1" spc="-17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5000" b="1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ĐƠN GIẢN</a:t>
            </a:r>
          </a:p>
          <a:p>
            <a:pPr marL="0" marR="0">
              <a:lnSpc>
                <a:spcPts val="5541"/>
              </a:lnSpc>
              <a:spcBef>
                <a:spcPts val="460"/>
              </a:spcBef>
              <a:spcAft>
                <a:spcPts val="0"/>
              </a:spcAft>
            </a:pPr>
            <a:r>
              <a:rPr sz="5000" b="1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BẰNG PHẦN</a:t>
            </a:r>
            <a:r>
              <a:rPr sz="5000" b="1" spc="-15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5000" b="1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MỀM PUBHTML5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7400" y="5666678"/>
            <a:ext cx="8305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 err="1">
                <a:solidFill>
                  <a:srgbClr val="000000"/>
                </a:solidFill>
                <a:latin typeface="AIEWDG+Times New Roman Bold Italic"/>
                <a:cs typeface="AIEWDG+Times New Roman Bold Italic"/>
              </a:rPr>
              <a:t>Tháng</a:t>
            </a:r>
            <a:r>
              <a:rPr sz="2000" b="1" i="1" dirty="0">
                <a:solidFill>
                  <a:srgbClr val="000000"/>
                </a:solidFill>
                <a:latin typeface="AIEWDG+Times New Roman Bold Italic"/>
                <a:cs typeface="AIEWDG+Times New Roman Bold Italic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AIEWDG+Times New Roman Bold Italic"/>
                <a:cs typeface="AIEWDG+Times New Roman Bold Italic"/>
              </a:rPr>
              <a:t>0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000" b="1" i="1" dirty="0">
                <a:solidFill>
                  <a:srgbClr val="000000"/>
                </a:solidFill>
                <a:latin typeface="AIEWDG+Times New Roman Bold Italic"/>
                <a:cs typeface="AIEWDG+Times New Roman Bold Italic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HJWTMG+Times New Roman Bold Italic"/>
                <a:cs typeface="HJWTMG+Times New Roman Bold Italic"/>
              </a:rPr>
              <a:t>năm</a:t>
            </a:r>
            <a:r>
              <a:rPr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IEWDG+Times New Roman Bold Italic"/>
                <a:cs typeface="AIEWDG+Times New Roman Bold Italic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4120" y="2097048"/>
            <a:ext cx="1517595" cy="933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736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8:</a:t>
            </a:r>
          </a:p>
          <a:p>
            <a:pPr marL="0" marR="0">
              <a:lnSpc>
                <a:spcPts val="219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Chọn</a:t>
            </a:r>
            <a:r>
              <a:rPr sz="2400" b="1" spc="23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màu</a:t>
            </a:r>
          </a:p>
          <a:p>
            <a:pPr marL="446532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nền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492" y="3684167"/>
            <a:ext cx="1661362" cy="1214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363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9:</a:t>
            </a: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Chọn</a:t>
            </a:r>
            <a:r>
              <a:rPr sz="2400" b="1" spc="23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để tải</a:t>
            </a:r>
          </a:p>
          <a:p>
            <a:pPr marL="132587" marR="0">
              <a:lnSpc>
                <a:spcPts val="219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âm thanh</a:t>
            </a:r>
          </a:p>
          <a:p>
            <a:pPr marL="51816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nền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7331" y="2169201"/>
            <a:ext cx="1568505" cy="933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19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</a:t>
            </a:r>
            <a:r>
              <a:rPr sz="2400" b="1" spc="-1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10:</a:t>
            </a:r>
          </a:p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Chọn</a:t>
            </a:r>
            <a:r>
              <a:rPr sz="2400" b="1" spc="24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nhạc</a:t>
            </a:r>
          </a:p>
          <a:p>
            <a:pPr marL="14478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nền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mp3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9276" y="2097048"/>
            <a:ext cx="1307323" cy="65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 </a:t>
            </a:r>
            <a:r>
              <a:rPr sz="2400" b="1" spc="-43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11:</a:t>
            </a:r>
          </a:p>
          <a:p>
            <a:pPr marL="6095" marR="0">
              <a:lnSpc>
                <a:spcPts val="219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Hoàn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tất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056" y="2097048"/>
            <a:ext cx="1781856" cy="149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99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12:</a:t>
            </a:r>
          </a:p>
          <a:p>
            <a:pPr marL="118872" marR="0">
              <a:lnSpc>
                <a:spcPts val="219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Sau khi</a:t>
            </a:r>
            <a:r>
              <a:rPr sz="2400" b="1" spc="-10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đã</a:t>
            </a:r>
          </a:p>
          <a:p>
            <a:pPr marL="115823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load thành</a:t>
            </a:r>
          </a:p>
          <a:p>
            <a:pPr marL="0" marR="0">
              <a:lnSpc>
                <a:spcPts val="220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công.</a:t>
            </a:r>
            <a:r>
              <a:rPr sz="2400" b="1" spc="-48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Vào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tủ</a:t>
            </a:r>
          </a:p>
          <a:p>
            <a:pPr marL="259079" marR="0">
              <a:lnSpc>
                <a:spcPts val="219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sách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của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544" y="3493286"/>
            <a:ext cx="830694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mình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4392" y="1433998"/>
            <a:ext cx="1737965" cy="1492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263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</a:t>
            </a:r>
            <a:r>
              <a:rPr sz="2400" b="1" spc="-12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13:</a:t>
            </a:r>
          </a:p>
          <a:p>
            <a:pPr marL="0" marR="0">
              <a:lnSpc>
                <a:spcPts val="219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Chọn</a:t>
            </a:r>
            <a:r>
              <a:rPr sz="2400" b="1" spc="23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quyển</a:t>
            </a:r>
          </a:p>
          <a:p>
            <a:pPr marL="117348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vừa tạo để</a:t>
            </a:r>
          </a:p>
          <a:p>
            <a:pPr marL="158496" marR="0">
              <a:lnSpc>
                <a:spcPts val="2207"/>
              </a:lnSpc>
              <a:spcBef>
                <a:spcPts val="5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tải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lên giá</a:t>
            </a:r>
          </a:p>
          <a:p>
            <a:pPr marL="504443" marR="0">
              <a:lnSpc>
                <a:spcPts val="219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sách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1656" y="3585886"/>
            <a:ext cx="1323698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</a:t>
            </a:r>
            <a:r>
              <a:rPr sz="2400" b="1" spc="-12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14: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440" y="3966886"/>
            <a:ext cx="1732969" cy="14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Thay</a:t>
            </a:r>
            <a:r>
              <a:rPr sz="2400" b="1" spc="14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tên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tủ</a:t>
            </a:r>
          </a:p>
          <a:p>
            <a:pPr marL="121920" marR="0">
              <a:lnSpc>
                <a:spcPts val="219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sách và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sử</a:t>
            </a:r>
          </a:p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dụng</a:t>
            </a:r>
            <a:r>
              <a:rPr sz="2400" b="1" spc="14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đường</a:t>
            </a:r>
          </a:p>
          <a:p>
            <a:pPr marL="103632" marR="0">
              <a:lnSpc>
                <a:spcPts val="2211"/>
              </a:lnSpc>
              <a:spcBef>
                <a:spcPts val="5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link</a:t>
            </a:r>
            <a:r>
              <a:rPr sz="2400" b="1" spc="-18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và mã</a:t>
            </a:r>
          </a:p>
          <a:p>
            <a:pPr marL="553212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này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4850" y="4375064"/>
            <a:ext cx="8267111" cy="654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Sau khi</a:t>
            </a:r>
            <a:r>
              <a:rPr sz="2400" b="1" spc="-10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quét mã xong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sẽ hiện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ra</a:t>
            </a:r>
            <a:r>
              <a:rPr sz="2400" b="1" spc="-15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tủ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sách. Kích</a:t>
            </a:r>
            <a:r>
              <a:rPr sz="2400" b="1" spc="-13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chọn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sách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muốn</a:t>
            </a:r>
          </a:p>
          <a:p>
            <a:pPr marL="2821178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đọc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và</a:t>
            </a:r>
            <a:r>
              <a:rPr sz="2400" b="1" spc="-48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spc="-29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View</a:t>
            </a:r>
            <a:r>
              <a:rPr sz="2400" b="1" spc="30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để đọc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1866" y="5199803"/>
            <a:ext cx="7553575" cy="654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Note: Nên xem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ở chế độ điện thoại nằm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ngang,</a:t>
            </a:r>
            <a:r>
              <a:rPr sz="2400" b="1" spc="13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hoặc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màn</a:t>
            </a:r>
          </a:p>
          <a:p>
            <a:pPr marL="396239" marR="0">
              <a:lnSpc>
                <a:spcPts val="219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hình máy tính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để trải</a:t>
            </a:r>
            <a:r>
              <a:rPr sz="2400" b="1" spc="-18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nghiệm tốt nhất</a:t>
            </a:r>
            <a:r>
              <a:rPr sz="2400" b="1" spc="12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về sản</a:t>
            </a:r>
            <a:r>
              <a:rPr sz="2400" b="1" spc="12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phẩm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96586" y="842913"/>
            <a:ext cx="2831681" cy="60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Xin </a:t>
            </a:r>
            <a:r>
              <a:rPr sz="4000" b="1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cảm ơn</a:t>
            </a:r>
            <a:r>
              <a:rPr sz="4000" b="1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11828" y="1757041"/>
            <a:ext cx="5629377" cy="600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Chúc</a:t>
            </a:r>
            <a:r>
              <a:rPr sz="4000" b="1" spc="12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các </a:t>
            </a:r>
            <a:r>
              <a:rPr sz="4000" b="1" dirty="0">
                <a:solidFill>
                  <a:srgbClr val="FF0000"/>
                </a:solidFill>
                <a:latin typeface="RJTJNE+Times New Roman Bold"/>
                <a:cs typeface="RJTJNE+Times New Roman Bold"/>
              </a:rPr>
              <a:t>bạn </a:t>
            </a:r>
            <a:r>
              <a:rPr sz="4000" b="1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thành</a:t>
            </a:r>
            <a:r>
              <a:rPr sz="4000" b="1" spc="16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công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4635" y="606270"/>
            <a:ext cx="9878455" cy="732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4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-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Giới</a:t>
            </a:r>
            <a:r>
              <a:rPr sz="2500" spc="14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thiệu</a:t>
            </a:r>
            <a:r>
              <a:rPr sz="2500" spc="24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sơ</a:t>
            </a:r>
            <a:r>
              <a:rPr sz="2500" spc="1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lược</a:t>
            </a:r>
            <a:r>
              <a:rPr sz="2500" spc="12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phần </a:t>
            </a:r>
            <a:r>
              <a:rPr sz="2500" spc="-11" dirty="0">
                <a:solidFill>
                  <a:srgbClr val="000000"/>
                </a:solidFill>
                <a:latin typeface="EGMAJU+Times New Roman"/>
                <a:cs typeface="EGMAJU+Times New Roman"/>
              </a:rPr>
              <a:t>mềm</a:t>
            </a:r>
            <a:r>
              <a:rPr sz="2500" spc="52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PUBHTML5:</a:t>
            </a:r>
            <a:r>
              <a:rPr sz="2500" b="1" spc="13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Là</a:t>
            </a:r>
            <a:r>
              <a:rPr sz="2500" spc="1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spc="-14" dirty="0">
                <a:solidFill>
                  <a:srgbClr val="000000"/>
                </a:solidFill>
                <a:latin typeface="EGMAJU+Times New Roman"/>
                <a:cs typeface="EGMAJU+Times New Roman"/>
              </a:rPr>
              <a:t>một</a:t>
            </a:r>
            <a:r>
              <a:rPr sz="2500" spc="51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phần </a:t>
            </a:r>
            <a:r>
              <a:rPr sz="2500" spc="-11" dirty="0">
                <a:solidFill>
                  <a:srgbClr val="000000"/>
                </a:solidFill>
                <a:latin typeface="EGMAJU+Times New Roman"/>
                <a:cs typeface="EGMAJU+Times New Roman"/>
              </a:rPr>
              <a:t>mềm</a:t>
            </a:r>
            <a:r>
              <a:rPr sz="2500" spc="49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hỗ trợ</a:t>
            </a:r>
            <a:r>
              <a:rPr sz="2500" spc="21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giáo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viên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tạo</a:t>
            </a:r>
            <a:r>
              <a:rPr sz="2500" spc="2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những cuốn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sách</a:t>
            </a:r>
            <a:r>
              <a:rPr sz="2500" spc="15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truyện</a:t>
            </a:r>
            <a:r>
              <a:rPr sz="2500" spc="32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hoặc hồ</a:t>
            </a:r>
            <a:r>
              <a:rPr sz="2500" spc="11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sơ</a:t>
            </a:r>
            <a:r>
              <a:rPr sz="2500" spc="1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lưu trữ dưới</a:t>
            </a:r>
            <a:r>
              <a:rPr sz="2500" spc="17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dạng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sách</a:t>
            </a:r>
            <a:r>
              <a:rPr sz="2500" spc="17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điện</a:t>
            </a:r>
            <a:r>
              <a:rPr sz="2500" spc="2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tử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635" y="1455773"/>
            <a:ext cx="10264881" cy="732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4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-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Ưu</a:t>
            </a:r>
            <a:r>
              <a:rPr sz="2500" spc="17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điểm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:</a:t>
            </a:r>
            <a:r>
              <a:rPr sz="2500" spc="5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D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ễ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dàng,</a:t>
            </a:r>
            <a:r>
              <a:rPr sz="2500" spc="13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gọn nhẹ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,</a:t>
            </a:r>
            <a:r>
              <a:rPr sz="2500" spc="25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không</a:t>
            </a:r>
            <a:r>
              <a:rPr sz="2500" spc="11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phải</a:t>
            </a:r>
            <a:r>
              <a:rPr sz="2500" spc="1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tải</a:t>
            </a:r>
            <a:r>
              <a:rPr sz="2500" spc="23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về </a:t>
            </a:r>
            <a:r>
              <a:rPr sz="2500" spc="-5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máy,</a:t>
            </a:r>
            <a:r>
              <a:rPr sz="2500" spc="96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miễn</a:t>
            </a:r>
            <a:r>
              <a:rPr sz="2500" spc="52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phí,</a:t>
            </a:r>
            <a:r>
              <a:rPr sz="2500" spc="11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tạo</a:t>
            </a:r>
            <a:r>
              <a:rPr sz="2500" spc="1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được</a:t>
            </a:r>
            <a:r>
              <a:rPr sz="2500" spc="1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những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sản phẩm</a:t>
            </a:r>
            <a:r>
              <a:rPr sz="2500" spc="2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sinh</a:t>
            </a:r>
            <a:r>
              <a:rPr sz="2500" spc="16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động</a:t>
            </a:r>
            <a:r>
              <a:rPr sz="2500" spc="11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hấp dẫn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,</a:t>
            </a:r>
            <a:r>
              <a:rPr sz="2500" spc="1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lưu trữ</a:t>
            </a:r>
            <a:r>
              <a:rPr sz="2500" spc="12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được</a:t>
            </a:r>
            <a:r>
              <a:rPr sz="2500" spc="1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lâu.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635" y="2302228"/>
            <a:ext cx="9878187" cy="724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4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-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Nhược điểm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:</a:t>
            </a:r>
            <a:r>
              <a:rPr sz="2500" spc="48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Phần</a:t>
            </a:r>
            <a:r>
              <a:rPr sz="2500" spc="11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spc="-13" dirty="0">
                <a:solidFill>
                  <a:srgbClr val="000000"/>
                </a:solidFill>
                <a:latin typeface="EGMAJU+Times New Roman"/>
                <a:cs typeface="EGMAJU+Times New Roman"/>
              </a:rPr>
              <a:t>mềm</a:t>
            </a:r>
            <a:r>
              <a:rPr sz="2500" spc="44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bằng</a:t>
            </a:r>
            <a:r>
              <a:rPr sz="2500" spc="22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tiếng</a:t>
            </a:r>
            <a:r>
              <a:rPr sz="2500" spc="22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anh.</a:t>
            </a:r>
            <a:r>
              <a:rPr sz="2500" spc="13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Giới</a:t>
            </a:r>
            <a:r>
              <a:rPr sz="2500" spc="14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hạn sản xuất</a:t>
            </a:r>
            <a:r>
              <a:rPr sz="2500" spc="22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5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quyển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trong</a:t>
            </a:r>
            <a:r>
              <a:rPr sz="2500" spc="21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1</a:t>
            </a:r>
          </a:p>
          <a:p>
            <a:pPr marL="0" marR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sz="2500" spc="-36" dirty="0">
                <a:solidFill>
                  <a:srgbClr val="000000"/>
                </a:solidFill>
                <a:latin typeface="AMTNIN+Times New Roman"/>
                <a:cs typeface="AMTNIN+Times New Roman"/>
              </a:rPr>
              <a:t>ngày.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5891" y="3138886"/>
            <a:ext cx="1756459" cy="389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6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* </a:t>
            </a:r>
            <a:r>
              <a:rPr sz="25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Chuẩn bị</a:t>
            </a:r>
            <a:r>
              <a:rPr sz="25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5891" y="3482439"/>
            <a:ext cx="7907098" cy="732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4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1.</a:t>
            </a:r>
            <a:r>
              <a:rPr sz="2500" spc="1102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spc="-3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Truy</a:t>
            </a:r>
            <a:r>
              <a:rPr sz="2500" spc="36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cập</a:t>
            </a:r>
            <a:r>
              <a:rPr sz="2500" spc="27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phần </a:t>
            </a:r>
            <a:r>
              <a:rPr sz="2500" spc="-1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mềm</a:t>
            </a:r>
            <a:r>
              <a:rPr sz="2500" spc="47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PUBHTML5:</a:t>
            </a:r>
            <a:r>
              <a:rPr sz="2500" b="1" spc="16" dirty="0">
                <a:solidFill>
                  <a:srgbClr val="FF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Hoặc</a:t>
            </a:r>
            <a:r>
              <a:rPr sz="2500" spc="13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kích vào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đường</a:t>
            </a:r>
          </a:p>
          <a:p>
            <a:pPr marL="79552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link</a:t>
            </a:r>
            <a:r>
              <a:rPr sz="2500" spc="14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sau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đây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:</a:t>
            </a:r>
            <a:r>
              <a:rPr sz="2500" spc="24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u="sng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Đường link</a:t>
            </a:r>
            <a:r>
              <a:rPr sz="2500" u="sng" spc="13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00" u="sng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phần</a:t>
            </a:r>
            <a:r>
              <a:rPr sz="2500" u="sng" spc="16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00" u="sng" spc="-13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mềm</a:t>
            </a:r>
            <a:r>
              <a:rPr sz="2500" u="sng" spc="42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00" u="sng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sách</a:t>
            </a:r>
            <a:r>
              <a:rPr sz="2500" u="sng" spc="14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00" u="sng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điện</a:t>
            </a:r>
            <a:r>
              <a:rPr sz="2500" u="sng" spc="18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00" u="sng" dirty="0">
                <a:solidFill>
                  <a:srgbClr val="0563C1"/>
                </a:solidFill>
                <a:latin typeface="EGMAJU+Times New Roman"/>
                <a:cs typeface="EGMAJU+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5891" y="4340433"/>
            <a:ext cx="6436969" cy="389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2.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Chuẩn bị</a:t>
            </a:r>
            <a:r>
              <a:rPr sz="2500" spc="14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1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địa chỉ</a:t>
            </a:r>
            <a:r>
              <a:rPr sz="2500" spc="2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gmail</a:t>
            </a:r>
            <a:r>
              <a:rPr sz="2500" spc="51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của bạn</a:t>
            </a:r>
            <a:r>
              <a:rPr sz="2500" spc="15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để đăng</a:t>
            </a:r>
            <a:r>
              <a:rPr sz="2500" spc="24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nhập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4635" y="606270"/>
            <a:ext cx="9985273" cy="732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4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-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Bắt</a:t>
            </a:r>
            <a:r>
              <a:rPr sz="2500" spc="13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đầu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:</a:t>
            </a:r>
            <a:r>
              <a:rPr sz="2500" spc="11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Scan</a:t>
            </a:r>
            <a:r>
              <a:rPr sz="2500" spc="1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các</a:t>
            </a:r>
            <a:r>
              <a:rPr sz="2500" spc="35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trang</a:t>
            </a:r>
            <a:r>
              <a:rPr sz="2500" spc="17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sách</a:t>
            </a:r>
            <a:r>
              <a:rPr sz="2500" spc="18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truyện</a:t>
            </a:r>
            <a:r>
              <a:rPr sz="2500" spc="17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cần</a:t>
            </a:r>
            <a:r>
              <a:rPr sz="2500" spc="27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tạo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.</a:t>
            </a:r>
            <a:r>
              <a:rPr sz="2500" spc="1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Lưu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file</a:t>
            </a:r>
            <a:r>
              <a:rPr sz="2500" spc="19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lần</a:t>
            </a:r>
            <a:r>
              <a:rPr sz="2500" spc="2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lượt dưới</a:t>
            </a:r>
            <a:r>
              <a:rPr sz="2500" spc="19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dạng 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pdf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theo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từng</a:t>
            </a:r>
            <a:r>
              <a:rPr sz="2500" spc="16" dirty="0">
                <a:solidFill>
                  <a:srgbClr val="000000"/>
                </a:solidFill>
                <a:latin typeface="EGMAJU+Times New Roman"/>
                <a:cs typeface="EGMAJU+Times New Roman"/>
              </a:rPr>
              <a:t> </a:t>
            </a:r>
            <a:r>
              <a:rPr sz="2500" dirty="0" err="1">
                <a:solidFill>
                  <a:srgbClr val="000000"/>
                </a:solidFill>
                <a:latin typeface="EGMAJU+Times New Roman"/>
                <a:cs typeface="EGMAJU+Times New Roman"/>
              </a:rPr>
              <a:t>quyển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.</a:t>
            </a:r>
            <a:r>
              <a:rPr lang="en-US"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MTNIN+Times New Roman"/>
                <a:cs typeface="AMTNIN+Times New Roman"/>
              </a:rPr>
              <a:t>Các</a:t>
            </a:r>
            <a:r>
              <a:rPr lang="en-US"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file </a:t>
            </a:r>
            <a:r>
              <a:rPr lang="en-US" sz="2500" dirty="0" err="1">
                <a:solidFill>
                  <a:srgbClr val="000000"/>
                </a:solidFill>
                <a:latin typeface="AMTNIN+Times New Roman"/>
                <a:cs typeface="AMTNIN+Times New Roman"/>
              </a:rPr>
              <a:t>ghi</a:t>
            </a:r>
            <a:r>
              <a:rPr lang="en-US"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MTNIN+Times New Roman"/>
                <a:cs typeface="AMTNIN+Times New Roman"/>
              </a:rPr>
              <a:t>âm</a:t>
            </a:r>
            <a:r>
              <a:rPr lang="en-US"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MTNIN+Times New Roman"/>
                <a:cs typeface="AMTNIN+Times New Roman"/>
              </a:rPr>
              <a:t>thanh</a:t>
            </a:r>
            <a:r>
              <a:rPr lang="en-US"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MTNIN+Times New Roman"/>
                <a:cs typeface="AMTNIN+Times New Roman"/>
              </a:rPr>
              <a:t>ảnh</a:t>
            </a:r>
            <a:r>
              <a:rPr lang="en-US"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MTNIN+Times New Roman"/>
                <a:cs typeface="AMTNIN+Times New Roman"/>
              </a:rPr>
              <a:t>bìa</a:t>
            </a:r>
            <a:r>
              <a:rPr lang="en-US" sz="2500">
                <a:solidFill>
                  <a:srgbClr val="000000"/>
                </a:solidFill>
                <a:latin typeface="AMTNIN+Times New Roman"/>
                <a:cs typeface="AMTNIN+Times New Roman"/>
              </a:rPr>
              <a:t>.</a:t>
            </a:r>
            <a:endParaRPr sz="2500" dirty="0">
              <a:solidFill>
                <a:srgbClr val="000000"/>
              </a:solidFill>
              <a:latin typeface="AMTNIN+Times New Roman"/>
              <a:cs typeface="AMTNIN+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635" y="1452090"/>
            <a:ext cx="1545014" cy="389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4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- Cách </a:t>
            </a:r>
            <a:r>
              <a:rPr sz="2500" dirty="0">
                <a:solidFill>
                  <a:srgbClr val="000000"/>
                </a:solidFill>
                <a:latin typeface="EGMAJU+Times New Roman"/>
                <a:cs typeface="EGMAJU+Times New Roman"/>
              </a:rPr>
              <a:t>tạo</a:t>
            </a:r>
            <a:r>
              <a:rPr sz="2500" dirty="0">
                <a:solidFill>
                  <a:srgbClr val="000000"/>
                </a:solidFill>
                <a:latin typeface="AMTNIN+Times New Roman"/>
                <a:cs typeface="AMTNIN+Times New Roman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9433" y="3115605"/>
            <a:ext cx="1514528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1.</a:t>
            </a:r>
            <a:r>
              <a:rPr sz="2400" b="1" spc="302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</a:t>
            </a:r>
            <a:r>
              <a:rPr sz="2400" b="1" spc="-12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1: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84553" y="3394497"/>
            <a:ext cx="609207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Mở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5468" y="2308520"/>
            <a:ext cx="1532580" cy="654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036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</a:t>
            </a:r>
            <a:r>
              <a:rPr sz="2400" b="1" spc="-12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2 :</a:t>
            </a:r>
          </a:p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Tạo quyển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356" y="2308520"/>
            <a:ext cx="179857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3 :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Đặt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487" y="2587412"/>
            <a:ext cx="121162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tên sách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954" y="2055282"/>
            <a:ext cx="1682800" cy="654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4:</a:t>
            </a:r>
            <a:r>
              <a:rPr sz="2400" b="1" spc="-43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Tải</a:t>
            </a:r>
          </a:p>
          <a:p>
            <a:pPr marL="193852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nội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dung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248" y="2097048"/>
            <a:ext cx="1755322" cy="933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607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5:</a:t>
            </a:r>
          </a:p>
          <a:p>
            <a:pPr marL="0" marR="0">
              <a:lnSpc>
                <a:spcPts val="219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Chọn</a:t>
            </a:r>
            <a:r>
              <a:rPr sz="2400" b="1" spc="23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từ</a:t>
            </a:r>
            <a:r>
              <a:rPr sz="2400" b="1" spc="-17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thư</a:t>
            </a:r>
          </a:p>
          <a:p>
            <a:pPr marL="522732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mục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1578" y="2702076"/>
            <a:ext cx="1719474" cy="1214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6: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ấn</a:t>
            </a: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chọn truyện</a:t>
            </a:r>
          </a:p>
          <a:p>
            <a:pPr marL="5334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đã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scan</a:t>
            </a:r>
            <a:r>
              <a:rPr sz="2400" b="1" spc="12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file</a:t>
            </a:r>
          </a:p>
          <a:p>
            <a:pPr marL="563854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pdf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6772" y="2097048"/>
            <a:ext cx="1754424" cy="1772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Bước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7: Sau</a:t>
            </a:r>
          </a:p>
          <a:p>
            <a:pPr marL="21336" marR="0">
              <a:lnSpc>
                <a:spcPts val="219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khi</a:t>
            </a:r>
            <a:r>
              <a:rPr sz="2400" b="1" spc="-10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tải 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hoàn</a:t>
            </a:r>
          </a:p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tất</a:t>
            </a: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.</a:t>
            </a:r>
            <a:r>
              <a:rPr sz="2400" b="1" spc="-12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Ấn</a:t>
            </a:r>
            <a:r>
              <a:rPr sz="2400" b="1" spc="26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chọn</a:t>
            </a:r>
          </a:p>
          <a:p>
            <a:pPr marL="149352" marR="0">
              <a:lnSpc>
                <a:spcPts val="220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Advanced</a:t>
            </a:r>
          </a:p>
          <a:p>
            <a:pPr marL="121919" marR="0">
              <a:lnSpc>
                <a:spcPts val="219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RJTJNE+Times New Roman Bold"/>
                <a:cs typeface="RJTJNE+Times New Roman Bold"/>
              </a:rPr>
              <a:t>để thiết kế</a:t>
            </a:r>
          </a:p>
          <a:p>
            <a:pPr marL="469392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QOAJS+Times New Roman Bold"/>
                <a:cs typeface="AQOAJS+Times New Roman Bold"/>
              </a:rPr>
              <a:t>thêm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358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RJTJNE+Times New Roman Bold</vt:lpstr>
      <vt:lpstr>AIEWDG+Times New Roman Bold Italic</vt:lpstr>
      <vt:lpstr>HJWTMG+Times New Roman Bold Italic</vt:lpstr>
      <vt:lpstr>AQOAJS+Times New Roman Bold</vt:lpstr>
      <vt:lpstr>EGMAJU+Times New Roman</vt:lpstr>
      <vt:lpstr>Calibri</vt:lpstr>
      <vt:lpstr>Times New Roman</vt:lpstr>
      <vt:lpstr>AMTNIN+Times New Roman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Trường Mầm non Sao Mai</cp:lastModifiedBy>
  <cp:revision>5</cp:revision>
  <dcterms:modified xsi:type="dcterms:W3CDTF">2023-08-24T03:53:57Z</dcterms:modified>
</cp:coreProperties>
</file>