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9" r:id="rId3"/>
  </p:sldMasterIdLst>
  <p:notesMasterIdLst>
    <p:notesMasterId r:id="rId33"/>
  </p:notesMasterIdLst>
  <p:sldIdLst>
    <p:sldId id="257" r:id="rId4"/>
    <p:sldId id="370" r:id="rId5"/>
    <p:sldId id="372" r:id="rId6"/>
    <p:sldId id="371" r:id="rId7"/>
    <p:sldId id="373" r:id="rId8"/>
    <p:sldId id="374" r:id="rId9"/>
    <p:sldId id="258" r:id="rId10"/>
    <p:sldId id="259" r:id="rId11"/>
    <p:sldId id="260" r:id="rId12"/>
    <p:sldId id="264" r:id="rId13"/>
    <p:sldId id="265" r:id="rId14"/>
    <p:sldId id="362" r:id="rId15"/>
    <p:sldId id="343" r:id="rId16"/>
    <p:sldId id="261" r:id="rId17"/>
    <p:sldId id="262" r:id="rId18"/>
    <p:sldId id="263" r:id="rId19"/>
    <p:sldId id="266" r:id="rId20"/>
    <p:sldId id="348" r:id="rId21"/>
    <p:sldId id="349" r:id="rId22"/>
    <p:sldId id="367" r:id="rId23"/>
    <p:sldId id="368" r:id="rId24"/>
    <p:sldId id="279" r:id="rId25"/>
    <p:sldId id="282" r:id="rId26"/>
    <p:sldId id="284" r:id="rId27"/>
    <p:sldId id="285" r:id="rId28"/>
    <p:sldId id="352" r:id="rId29"/>
    <p:sldId id="353" r:id="rId30"/>
    <p:sldId id="369" r:id="rId31"/>
    <p:sldId id="37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8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8E8C5-71B1-4E8F-AC8A-0EC0E47A2FA3}"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4F898-4AF7-49AC-B276-9A8B544333E2}" type="slidenum">
              <a:rPr lang="en-US" smtClean="0"/>
              <a:t>‹#›</a:t>
            </a:fld>
            <a:endParaRPr lang="en-US"/>
          </a:p>
        </p:txBody>
      </p:sp>
    </p:spTree>
    <p:extLst>
      <p:ext uri="{BB962C8B-B14F-4D97-AF65-F5344CB8AC3E}">
        <p14:creationId xmlns:p14="http://schemas.microsoft.com/office/powerpoint/2010/main" val="422715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Chú ý: Trong trang này, chữ đỏ là các nội dung khác so với SGK hiện hành.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0F0F7B-0E89-49AD-983E-C643D1DB5E0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747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Chú ý: Trong trang này, chữ đỏ là các nội dung khác so với SGK hiện hành.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0F0F7B-0E89-49AD-983E-C643D1DB5E0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570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Chú ý: Trong trang này, chữ đỏ là các nội dung khác so với SGK hiện hành.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0F0F7B-0E89-49AD-983E-C643D1DB5E0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3375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35CC1D-E405-400C-B57D-5BA359048DDF}"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C78FE-51F7-4A2B-872C-A5ADAF844513}" type="slidenum">
              <a:rPr lang="en-US" smtClean="0"/>
              <a:t>‹#›</a:t>
            </a:fld>
            <a:endParaRPr lang="en-US"/>
          </a:p>
        </p:txBody>
      </p:sp>
    </p:spTree>
    <p:extLst>
      <p:ext uri="{BB962C8B-B14F-4D97-AF65-F5344CB8AC3E}">
        <p14:creationId xmlns:p14="http://schemas.microsoft.com/office/powerpoint/2010/main" val="274649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35CC1D-E405-400C-B57D-5BA359048DDF}"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C78FE-51F7-4A2B-872C-A5ADAF844513}" type="slidenum">
              <a:rPr lang="en-US" smtClean="0"/>
              <a:t>‹#›</a:t>
            </a:fld>
            <a:endParaRPr lang="en-US"/>
          </a:p>
        </p:txBody>
      </p:sp>
    </p:spTree>
    <p:extLst>
      <p:ext uri="{BB962C8B-B14F-4D97-AF65-F5344CB8AC3E}">
        <p14:creationId xmlns:p14="http://schemas.microsoft.com/office/powerpoint/2010/main" val="195613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35CC1D-E405-400C-B57D-5BA359048DDF}"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C78FE-51F7-4A2B-872C-A5ADAF844513}" type="slidenum">
              <a:rPr lang="en-US" smtClean="0"/>
              <a:t>‹#›</a:t>
            </a:fld>
            <a:endParaRPr lang="en-US"/>
          </a:p>
        </p:txBody>
      </p:sp>
    </p:spTree>
    <p:extLst>
      <p:ext uri="{BB962C8B-B14F-4D97-AF65-F5344CB8AC3E}">
        <p14:creationId xmlns:p14="http://schemas.microsoft.com/office/powerpoint/2010/main" val="1499958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30200" y="-29133"/>
            <a:ext cx="12319600" cy="69468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a:off x="1" y="-133"/>
            <a:ext cx="12191823" cy="6946729"/>
            <a:chOff x="-26109" y="-42"/>
            <a:chExt cx="9027413" cy="5143694"/>
          </a:xfrm>
        </p:grpSpPr>
        <p:grpSp>
          <p:nvGrpSpPr>
            <p:cNvPr id="11" name="Google Shape;11;p2"/>
            <p:cNvGrpSpPr/>
            <p:nvPr/>
          </p:nvGrpSpPr>
          <p:grpSpPr>
            <a:xfrm>
              <a:off x="-26109" y="58"/>
              <a:ext cx="9027413" cy="5143594"/>
              <a:chOff x="3903450" y="929825"/>
              <a:chExt cx="4632531" cy="2639500"/>
            </a:xfrm>
          </p:grpSpPr>
          <p:sp>
            <p:nvSpPr>
              <p:cNvPr id="12" name="Google Shape;12;p2"/>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 name="Google Shape;77;p2"/>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2"/>
          <p:cNvSpPr txBox="1">
            <a:spLocks noGrp="1"/>
          </p:cNvSpPr>
          <p:nvPr>
            <p:ph type="ctrTitle"/>
          </p:nvPr>
        </p:nvSpPr>
        <p:spPr>
          <a:xfrm>
            <a:off x="950967" y="3025700"/>
            <a:ext cx="8295600" cy="1967600"/>
          </a:xfrm>
          <a:prstGeom prst="rect">
            <a:avLst/>
          </a:prstGeom>
          <a:solidFill>
            <a:srgbClr val="47C0C0"/>
          </a:solidFill>
        </p:spPr>
        <p:txBody>
          <a:bodyPr spcFirstLastPara="1" wrap="square" lIns="91425" tIns="91425" rIns="91425" bIns="91425" anchor="ctr" anchorCtr="0">
            <a:noAutofit/>
          </a:bodyPr>
          <a:lstStyle>
            <a:lvl1pPr lvl="0">
              <a:spcBef>
                <a:spcPts val="0"/>
              </a:spcBef>
              <a:spcAft>
                <a:spcPts val="0"/>
              </a:spcAft>
              <a:buSzPts val="5200"/>
              <a:buNone/>
              <a:defRPr sz="6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79" name="Google Shape;79;p2"/>
          <p:cNvSpPr txBox="1">
            <a:spLocks noGrp="1"/>
          </p:cNvSpPr>
          <p:nvPr>
            <p:ph type="subTitle" idx="1"/>
          </p:nvPr>
        </p:nvSpPr>
        <p:spPr>
          <a:xfrm>
            <a:off x="950967" y="4993300"/>
            <a:ext cx="10290000" cy="536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400">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
        <p:nvSpPr>
          <p:cNvPr id="80" name="Google Shape;80;p2"/>
          <p:cNvSpPr txBox="1">
            <a:spLocks noGrp="1"/>
          </p:cNvSpPr>
          <p:nvPr>
            <p:ph type="ctrTitle" idx="2"/>
          </p:nvPr>
        </p:nvSpPr>
        <p:spPr>
          <a:xfrm>
            <a:off x="950967" y="2036500"/>
            <a:ext cx="8295600" cy="8600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5200"/>
              <a:buNone/>
              <a:defRPr sz="3200"/>
            </a:lvl1pPr>
            <a:lvl2pPr lvl="1" algn="ctr" rtl="0">
              <a:spcBef>
                <a:spcPts val="0"/>
              </a:spcBef>
              <a:spcAft>
                <a:spcPts val="0"/>
              </a:spcAft>
              <a:buSzPts val="5200"/>
              <a:buFont typeface="Alata"/>
              <a:buNone/>
              <a:defRPr sz="6933">
                <a:latin typeface="Alata"/>
                <a:ea typeface="Alata"/>
                <a:cs typeface="Alata"/>
                <a:sym typeface="Alata"/>
              </a:defRPr>
            </a:lvl2pPr>
            <a:lvl3pPr lvl="2" algn="ctr" rtl="0">
              <a:spcBef>
                <a:spcPts val="0"/>
              </a:spcBef>
              <a:spcAft>
                <a:spcPts val="0"/>
              </a:spcAft>
              <a:buSzPts val="5200"/>
              <a:buFont typeface="Alata"/>
              <a:buNone/>
              <a:defRPr sz="6933">
                <a:latin typeface="Alata"/>
                <a:ea typeface="Alata"/>
                <a:cs typeface="Alata"/>
                <a:sym typeface="Alata"/>
              </a:defRPr>
            </a:lvl3pPr>
            <a:lvl4pPr lvl="3" algn="ctr" rtl="0">
              <a:spcBef>
                <a:spcPts val="0"/>
              </a:spcBef>
              <a:spcAft>
                <a:spcPts val="0"/>
              </a:spcAft>
              <a:buSzPts val="5200"/>
              <a:buFont typeface="Alata"/>
              <a:buNone/>
              <a:defRPr sz="6933">
                <a:latin typeface="Alata"/>
                <a:ea typeface="Alata"/>
                <a:cs typeface="Alata"/>
                <a:sym typeface="Alata"/>
              </a:defRPr>
            </a:lvl4pPr>
            <a:lvl5pPr lvl="4" algn="ctr" rtl="0">
              <a:spcBef>
                <a:spcPts val="0"/>
              </a:spcBef>
              <a:spcAft>
                <a:spcPts val="0"/>
              </a:spcAft>
              <a:buSzPts val="5200"/>
              <a:buFont typeface="Alata"/>
              <a:buNone/>
              <a:defRPr sz="6933">
                <a:latin typeface="Alata"/>
                <a:ea typeface="Alata"/>
                <a:cs typeface="Alata"/>
                <a:sym typeface="Alata"/>
              </a:defRPr>
            </a:lvl5pPr>
            <a:lvl6pPr lvl="5" algn="ctr" rtl="0">
              <a:spcBef>
                <a:spcPts val="0"/>
              </a:spcBef>
              <a:spcAft>
                <a:spcPts val="0"/>
              </a:spcAft>
              <a:buSzPts val="5200"/>
              <a:buFont typeface="Alata"/>
              <a:buNone/>
              <a:defRPr sz="6933">
                <a:latin typeface="Alata"/>
                <a:ea typeface="Alata"/>
                <a:cs typeface="Alata"/>
                <a:sym typeface="Alata"/>
              </a:defRPr>
            </a:lvl6pPr>
            <a:lvl7pPr lvl="6" algn="ctr" rtl="0">
              <a:spcBef>
                <a:spcPts val="0"/>
              </a:spcBef>
              <a:spcAft>
                <a:spcPts val="0"/>
              </a:spcAft>
              <a:buSzPts val="5200"/>
              <a:buFont typeface="Alata"/>
              <a:buNone/>
              <a:defRPr sz="6933">
                <a:latin typeface="Alata"/>
                <a:ea typeface="Alata"/>
                <a:cs typeface="Alata"/>
                <a:sym typeface="Alata"/>
              </a:defRPr>
            </a:lvl7pPr>
            <a:lvl8pPr lvl="7" algn="ctr" rtl="0">
              <a:spcBef>
                <a:spcPts val="0"/>
              </a:spcBef>
              <a:spcAft>
                <a:spcPts val="0"/>
              </a:spcAft>
              <a:buSzPts val="5200"/>
              <a:buFont typeface="Alata"/>
              <a:buNone/>
              <a:defRPr sz="6933">
                <a:latin typeface="Alata"/>
                <a:ea typeface="Alata"/>
                <a:cs typeface="Alata"/>
                <a:sym typeface="Alata"/>
              </a:defRPr>
            </a:lvl8pPr>
            <a:lvl9pPr lvl="8" algn="ctr" rtl="0">
              <a:spcBef>
                <a:spcPts val="0"/>
              </a:spcBef>
              <a:spcAft>
                <a:spcPts val="0"/>
              </a:spcAft>
              <a:buSzPts val="5200"/>
              <a:buFont typeface="Alata"/>
              <a:buNone/>
              <a:defRPr sz="6933">
                <a:latin typeface="Alata"/>
                <a:ea typeface="Alata"/>
                <a:cs typeface="Alata"/>
                <a:sym typeface="Alata"/>
              </a:defRPr>
            </a:lvl9pPr>
          </a:lstStyle>
          <a:p>
            <a:r>
              <a:rPr lang="en-US"/>
              <a:t>Click to edit Master title style</a:t>
            </a:r>
            <a:endParaRPr/>
          </a:p>
        </p:txBody>
      </p:sp>
      <p:grpSp>
        <p:nvGrpSpPr>
          <p:cNvPr id="81" name="Google Shape;81;p2"/>
          <p:cNvGrpSpPr/>
          <p:nvPr/>
        </p:nvGrpSpPr>
        <p:grpSpPr>
          <a:xfrm rot="5400000">
            <a:off x="594409" y="5465343"/>
            <a:ext cx="860031" cy="1512344"/>
            <a:chOff x="2079800" y="2537025"/>
            <a:chExt cx="481900" cy="875875"/>
          </a:xfrm>
        </p:grpSpPr>
        <p:sp>
          <p:nvSpPr>
            <p:cNvPr id="82" name="Google Shape;82;p2"/>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 name="Google Shape;97;p2"/>
          <p:cNvGrpSpPr/>
          <p:nvPr/>
        </p:nvGrpSpPr>
        <p:grpSpPr>
          <a:xfrm>
            <a:off x="2645233" y="-230174"/>
            <a:ext cx="1648200" cy="800963"/>
            <a:chOff x="6583775" y="-35155"/>
            <a:chExt cx="1236150" cy="600722"/>
          </a:xfrm>
        </p:grpSpPr>
        <p:sp>
          <p:nvSpPr>
            <p:cNvPr id="98" name="Google Shape;98;p2"/>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2"/>
          <p:cNvSpPr/>
          <p:nvPr/>
        </p:nvSpPr>
        <p:spPr>
          <a:xfrm rot="-5400000">
            <a:off x="10375033" y="4857767"/>
            <a:ext cx="204800" cy="35388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690767" y="-848267"/>
            <a:ext cx="1766400" cy="1766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5" name="Google Shape;115;p2"/>
          <p:cNvGrpSpPr/>
          <p:nvPr/>
        </p:nvGrpSpPr>
        <p:grpSpPr>
          <a:xfrm>
            <a:off x="-1943000" y="-1440316"/>
            <a:ext cx="3917600" cy="3917600"/>
            <a:chOff x="7399275" y="2698225"/>
            <a:chExt cx="2938200" cy="2938200"/>
          </a:xfrm>
        </p:grpSpPr>
        <p:cxnSp>
          <p:nvCxnSpPr>
            <p:cNvPr id="116" name="Google Shape;116;p2"/>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2"/>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2"/>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2"/>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grpSp>
        <p:nvGrpSpPr>
          <p:cNvPr id="120" name="Google Shape;120;p2"/>
          <p:cNvGrpSpPr/>
          <p:nvPr/>
        </p:nvGrpSpPr>
        <p:grpSpPr>
          <a:xfrm>
            <a:off x="9865700" y="3597633"/>
            <a:ext cx="3917600" cy="3917600"/>
            <a:chOff x="7399275" y="2698225"/>
            <a:chExt cx="2938200" cy="2938200"/>
          </a:xfrm>
        </p:grpSpPr>
        <p:cxnSp>
          <p:nvCxnSpPr>
            <p:cNvPr id="121" name="Google Shape;121;p2"/>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2"/>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2"/>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2"/>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Tree>
    <p:extLst>
      <p:ext uri="{BB962C8B-B14F-4D97-AF65-F5344CB8AC3E}">
        <p14:creationId xmlns:p14="http://schemas.microsoft.com/office/powerpoint/2010/main" val="256528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73"/>
        <p:cNvGrpSpPr/>
        <p:nvPr/>
      </p:nvGrpSpPr>
      <p:grpSpPr>
        <a:xfrm>
          <a:off x="0" y="0"/>
          <a:ext cx="0" cy="0"/>
          <a:chOff x="0" y="0"/>
          <a:chExt cx="0" cy="0"/>
        </a:xfrm>
      </p:grpSpPr>
      <p:grpSp>
        <p:nvGrpSpPr>
          <p:cNvPr id="274" name="Google Shape;274;p4"/>
          <p:cNvGrpSpPr/>
          <p:nvPr/>
        </p:nvGrpSpPr>
        <p:grpSpPr>
          <a:xfrm>
            <a:off x="1" y="-133"/>
            <a:ext cx="12191823" cy="6946729"/>
            <a:chOff x="-26109" y="-42"/>
            <a:chExt cx="9027413" cy="5143694"/>
          </a:xfrm>
        </p:grpSpPr>
        <p:grpSp>
          <p:nvGrpSpPr>
            <p:cNvPr id="275" name="Google Shape;275;p4"/>
            <p:cNvGrpSpPr/>
            <p:nvPr/>
          </p:nvGrpSpPr>
          <p:grpSpPr>
            <a:xfrm>
              <a:off x="-26109" y="58"/>
              <a:ext cx="9027413" cy="5143594"/>
              <a:chOff x="3903450" y="929825"/>
              <a:chExt cx="4632531" cy="2639500"/>
            </a:xfrm>
          </p:grpSpPr>
          <p:sp>
            <p:nvSpPr>
              <p:cNvPr id="276" name="Google Shape;276;p4"/>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4"/>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4"/>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4"/>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4"/>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4"/>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4"/>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4"/>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4"/>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4"/>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4"/>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4"/>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4"/>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4"/>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4"/>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4"/>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4"/>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4"/>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4"/>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4"/>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4"/>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4"/>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1" name="Google Shape;341;p4"/>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 name="Google Shape;342;p4"/>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343" name="Google Shape;343;p4"/>
          <p:cNvSpPr txBox="1">
            <a:spLocks noGrp="1"/>
          </p:cNvSpPr>
          <p:nvPr>
            <p:ph type="body" idx="1"/>
          </p:nvPr>
        </p:nvSpPr>
        <p:spPr>
          <a:xfrm>
            <a:off x="950967" y="1662600"/>
            <a:ext cx="10290000" cy="4482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a:lvl2pPr>
            <a:lvl3pPr marL="1828754" lvl="2" indent="-406390">
              <a:spcBef>
                <a:spcPts val="0"/>
              </a:spcBef>
              <a:spcAft>
                <a:spcPts val="0"/>
              </a:spcAft>
              <a:buSzPts val="1200"/>
              <a:buChar char="■"/>
              <a:defRPr/>
            </a:lvl3pPr>
            <a:lvl4pPr marL="2438339" lvl="3" indent="-406390">
              <a:spcBef>
                <a:spcPts val="0"/>
              </a:spcBef>
              <a:spcAft>
                <a:spcPts val="0"/>
              </a:spcAft>
              <a:buSzPts val="1200"/>
              <a:buChar char="●"/>
              <a:defRPr/>
            </a:lvl4pPr>
            <a:lvl5pPr marL="3047924" lvl="4" indent="-406390">
              <a:spcBef>
                <a:spcPts val="0"/>
              </a:spcBef>
              <a:spcAft>
                <a:spcPts val="0"/>
              </a:spcAft>
              <a:buSzPts val="1200"/>
              <a:buChar char="○"/>
              <a:defRPr/>
            </a:lvl5pPr>
            <a:lvl6pPr marL="3657509" lvl="5" indent="-406390">
              <a:spcBef>
                <a:spcPts val="0"/>
              </a:spcBef>
              <a:spcAft>
                <a:spcPts val="0"/>
              </a:spcAft>
              <a:buSzPts val="1200"/>
              <a:buChar char="■"/>
              <a:defRPr/>
            </a:lvl6pPr>
            <a:lvl7pPr marL="4267093" lvl="6" indent="-406390">
              <a:spcBef>
                <a:spcPts val="0"/>
              </a:spcBef>
              <a:spcAft>
                <a:spcPts val="0"/>
              </a:spcAft>
              <a:buSzPts val="1200"/>
              <a:buChar char="●"/>
              <a:defRPr/>
            </a:lvl7pPr>
            <a:lvl8pPr marL="4876678" lvl="7" indent="-406390">
              <a:spcBef>
                <a:spcPts val="0"/>
              </a:spcBef>
              <a:spcAft>
                <a:spcPts val="0"/>
              </a:spcAft>
              <a:buSzPts val="1200"/>
              <a:buChar char="○"/>
              <a:defRPr/>
            </a:lvl8pPr>
            <a:lvl9pPr marL="5486263" lvl="8" indent="-406390">
              <a:spcBef>
                <a:spcPts val="0"/>
              </a:spcBef>
              <a:spcAft>
                <a:spcPts val="0"/>
              </a:spcAft>
              <a:buSzPts val="1200"/>
              <a:buChar char="■"/>
              <a:defRPr/>
            </a:lvl9pPr>
          </a:lstStyle>
          <a:p>
            <a:pPr lvl="0"/>
            <a:r>
              <a:rPr lang="en-US"/>
              <a:t>Click to edit Master text styles</a:t>
            </a:r>
          </a:p>
        </p:txBody>
      </p:sp>
      <p:grpSp>
        <p:nvGrpSpPr>
          <p:cNvPr id="344" name="Google Shape;344;p4"/>
          <p:cNvGrpSpPr/>
          <p:nvPr/>
        </p:nvGrpSpPr>
        <p:grpSpPr>
          <a:xfrm rot="-4916764">
            <a:off x="-1652713" y="4312301"/>
            <a:ext cx="3917455" cy="3917455"/>
            <a:chOff x="7399275" y="2698225"/>
            <a:chExt cx="2938200" cy="2938200"/>
          </a:xfrm>
        </p:grpSpPr>
        <p:cxnSp>
          <p:nvCxnSpPr>
            <p:cNvPr id="345" name="Google Shape;345;p4"/>
            <p:cNvCxnSpPr/>
            <p:nvPr/>
          </p:nvCxnSpPr>
          <p:spPr>
            <a:xfrm rot="10800000" flipH="1">
              <a:off x="7399275" y="26982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6" name="Google Shape;346;p4"/>
            <p:cNvCxnSpPr/>
            <p:nvPr/>
          </p:nvCxnSpPr>
          <p:spPr>
            <a:xfrm rot="10800000" flipH="1">
              <a:off x="7551675" y="28506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7" name="Google Shape;347;p4"/>
            <p:cNvCxnSpPr/>
            <p:nvPr/>
          </p:nvCxnSpPr>
          <p:spPr>
            <a:xfrm rot="10800000" flipH="1">
              <a:off x="7704075" y="30030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8" name="Google Shape;348;p4"/>
            <p:cNvCxnSpPr/>
            <p:nvPr/>
          </p:nvCxnSpPr>
          <p:spPr>
            <a:xfrm rot="10800000" flipH="1">
              <a:off x="7856475" y="3155425"/>
              <a:ext cx="2481000" cy="2481000"/>
            </a:xfrm>
            <a:prstGeom prst="straightConnector1">
              <a:avLst/>
            </a:prstGeom>
            <a:noFill/>
            <a:ln w="19050" cap="flat" cmpd="sng">
              <a:solidFill>
                <a:srgbClr val="049292"/>
              </a:solidFill>
              <a:prstDash val="solid"/>
              <a:round/>
              <a:headEnd type="none" w="med" len="med"/>
              <a:tailEnd type="none" w="med" len="med"/>
            </a:ln>
          </p:spPr>
        </p:cxnSp>
      </p:grpSp>
      <p:grpSp>
        <p:nvGrpSpPr>
          <p:cNvPr id="349" name="Google Shape;349;p4"/>
          <p:cNvGrpSpPr/>
          <p:nvPr/>
        </p:nvGrpSpPr>
        <p:grpSpPr>
          <a:xfrm rot="5400000">
            <a:off x="10713862" y="5441247"/>
            <a:ext cx="851164" cy="1547029"/>
            <a:chOff x="2079800" y="2537025"/>
            <a:chExt cx="481900" cy="875875"/>
          </a:xfrm>
        </p:grpSpPr>
        <p:sp>
          <p:nvSpPr>
            <p:cNvPr id="350" name="Google Shape;350;p4"/>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4"/>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4"/>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4"/>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4"/>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4"/>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4"/>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4"/>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4"/>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4"/>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4"/>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4"/>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4"/>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4"/>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4"/>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 name="Google Shape;365;p4"/>
          <p:cNvSpPr/>
          <p:nvPr/>
        </p:nvSpPr>
        <p:spPr>
          <a:xfrm flipH="1">
            <a:off x="11854900" y="4159567"/>
            <a:ext cx="188800" cy="27644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19831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366"/>
        <p:cNvGrpSpPr/>
        <p:nvPr/>
      </p:nvGrpSpPr>
      <p:grpSpPr>
        <a:xfrm>
          <a:off x="0" y="0"/>
          <a:ext cx="0" cy="0"/>
          <a:chOff x="0" y="0"/>
          <a:chExt cx="0" cy="0"/>
        </a:xfrm>
      </p:grpSpPr>
      <p:grpSp>
        <p:nvGrpSpPr>
          <p:cNvPr id="367" name="Google Shape;367;p5"/>
          <p:cNvGrpSpPr/>
          <p:nvPr/>
        </p:nvGrpSpPr>
        <p:grpSpPr>
          <a:xfrm>
            <a:off x="1" y="-133"/>
            <a:ext cx="12191823" cy="6946729"/>
            <a:chOff x="-26109" y="-42"/>
            <a:chExt cx="9027413" cy="5143694"/>
          </a:xfrm>
        </p:grpSpPr>
        <p:grpSp>
          <p:nvGrpSpPr>
            <p:cNvPr id="368" name="Google Shape;368;p5"/>
            <p:cNvGrpSpPr/>
            <p:nvPr/>
          </p:nvGrpSpPr>
          <p:grpSpPr>
            <a:xfrm>
              <a:off x="-26109" y="58"/>
              <a:ext cx="9027413" cy="5143594"/>
              <a:chOff x="3903450" y="929825"/>
              <a:chExt cx="4632531" cy="2639500"/>
            </a:xfrm>
          </p:grpSpPr>
          <p:sp>
            <p:nvSpPr>
              <p:cNvPr id="369" name="Google Shape;369;p5"/>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5"/>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5"/>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5"/>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5"/>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5"/>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5"/>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5"/>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5"/>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5"/>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5"/>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5"/>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5"/>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5"/>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5"/>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5"/>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5"/>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5"/>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5"/>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5"/>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5"/>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5"/>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5"/>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5"/>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5"/>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5"/>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5"/>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5"/>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5"/>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5"/>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5"/>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5"/>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5"/>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5"/>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5"/>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5"/>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5"/>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5"/>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5"/>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5"/>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5"/>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5"/>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5"/>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5"/>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5"/>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5"/>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5"/>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5"/>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5"/>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4" name="Google Shape;434;p5"/>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5" name="Google Shape;435;p5"/>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436" name="Google Shape;436;p5"/>
          <p:cNvSpPr txBox="1">
            <a:spLocks noGrp="1"/>
          </p:cNvSpPr>
          <p:nvPr>
            <p:ph type="body" idx="1"/>
          </p:nvPr>
        </p:nvSpPr>
        <p:spPr>
          <a:xfrm>
            <a:off x="1667033" y="4968400"/>
            <a:ext cx="3541200" cy="1195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437" name="Google Shape;437;p5"/>
          <p:cNvSpPr txBox="1">
            <a:spLocks noGrp="1"/>
          </p:cNvSpPr>
          <p:nvPr>
            <p:ph type="body" idx="2"/>
          </p:nvPr>
        </p:nvSpPr>
        <p:spPr>
          <a:xfrm>
            <a:off x="6983667" y="4968400"/>
            <a:ext cx="3541200" cy="1195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438" name="Google Shape;438;p5"/>
          <p:cNvSpPr txBox="1">
            <a:spLocks noGrp="1"/>
          </p:cNvSpPr>
          <p:nvPr>
            <p:ph type="title" idx="3"/>
          </p:nvPr>
        </p:nvSpPr>
        <p:spPr>
          <a:xfrm>
            <a:off x="1666967" y="4103267"/>
            <a:ext cx="3541200" cy="7636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2667"/>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r>
              <a:rPr lang="en-US"/>
              <a:t>Click to edit Master title style</a:t>
            </a:r>
            <a:endParaRPr/>
          </a:p>
        </p:txBody>
      </p:sp>
      <p:sp>
        <p:nvSpPr>
          <p:cNvPr id="439" name="Google Shape;439;p5"/>
          <p:cNvSpPr txBox="1">
            <a:spLocks noGrp="1"/>
          </p:cNvSpPr>
          <p:nvPr>
            <p:ph type="title" idx="4"/>
          </p:nvPr>
        </p:nvSpPr>
        <p:spPr>
          <a:xfrm>
            <a:off x="6983767" y="4103267"/>
            <a:ext cx="3541200" cy="7636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2667"/>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r>
              <a:rPr lang="en-US"/>
              <a:t>Click to edit Master title style</a:t>
            </a:r>
            <a:endParaRPr/>
          </a:p>
        </p:txBody>
      </p:sp>
      <p:grpSp>
        <p:nvGrpSpPr>
          <p:cNvPr id="440" name="Google Shape;440;p5"/>
          <p:cNvGrpSpPr/>
          <p:nvPr/>
        </p:nvGrpSpPr>
        <p:grpSpPr>
          <a:xfrm rot="10251420" flipH="1">
            <a:off x="-1120609" y="3961299"/>
            <a:ext cx="3917620" cy="3917620"/>
            <a:chOff x="7399275" y="2698225"/>
            <a:chExt cx="2938200" cy="2938200"/>
          </a:xfrm>
        </p:grpSpPr>
        <p:cxnSp>
          <p:nvCxnSpPr>
            <p:cNvPr id="441" name="Google Shape;441;p5"/>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442" name="Google Shape;442;p5"/>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443" name="Google Shape;443;p5"/>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444" name="Google Shape;444;p5"/>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grpSp>
        <p:nvGrpSpPr>
          <p:cNvPr id="445" name="Google Shape;445;p5"/>
          <p:cNvGrpSpPr/>
          <p:nvPr/>
        </p:nvGrpSpPr>
        <p:grpSpPr>
          <a:xfrm rot="10800000">
            <a:off x="11132299" y="5129392"/>
            <a:ext cx="851164" cy="1547029"/>
            <a:chOff x="2079800" y="2537025"/>
            <a:chExt cx="481900" cy="875875"/>
          </a:xfrm>
        </p:grpSpPr>
        <p:sp>
          <p:nvSpPr>
            <p:cNvPr id="446" name="Google Shape;446;p5"/>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5"/>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5"/>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5"/>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5"/>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5"/>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5"/>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5"/>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5"/>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5"/>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5"/>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5"/>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5"/>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5"/>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5"/>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9271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461"/>
        <p:cNvGrpSpPr/>
        <p:nvPr/>
      </p:nvGrpSpPr>
      <p:grpSpPr>
        <a:xfrm>
          <a:off x="0" y="0"/>
          <a:ext cx="0" cy="0"/>
          <a:chOff x="0" y="0"/>
          <a:chExt cx="0" cy="0"/>
        </a:xfrm>
      </p:grpSpPr>
      <p:grpSp>
        <p:nvGrpSpPr>
          <p:cNvPr id="462" name="Google Shape;462;p6"/>
          <p:cNvGrpSpPr/>
          <p:nvPr/>
        </p:nvGrpSpPr>
        <p:grpSpPr>
          <a:xfrm>
            <a:off x="1" y="-133"/>
            <a:ext cx="12191823" cy="6946729"/>
            <a:chOff x="-26109" y="-42"/>
            <a:chExt cx="9027413" cy="5143694"/>
          </a:xfrm>
        </p:grpSpPr>
        <p:grpSp>
          <p:nvGrpSpPr>
            <p:cNvPr id="463" name="Google Shape;463;p6"/>
            <p:cNvGrpSpPr/>
            <p:nvPr/>
          </p:nvGrpSpPr>
          <p:grpSpPr>
            <a:xfrm>
              <a:off x="-26109" y="58"/>
              <a:ext cx="9027413" cy="5143594"/>
              <a:chOff x="3903450" y="929825"/>
              <a:chExt cx="4632531" cy="2639500"/>
            </a:xfrm>
          </p:grpSpPr>
          <p:sp>
            <p:nvSpPr>
              <p:cNvPr id="464" name="Google Shape;464;p6"/>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6"/>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6"/>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6"/>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6"/>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6"/>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6"/>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6"/>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6"/>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6"/>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6"/>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6"/>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6"/>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6"/>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6"/>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6"/>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6"/>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6"/>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6"/>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6"/>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6"/>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6"/>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6"/>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6"/>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6"/>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6"/>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6"/>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6"/>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6"/>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6"/>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6"/>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6"/>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6"/>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6"/>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6"/>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6"/>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6"/>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6"/>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6"/>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6"/>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6"/>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6"/>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6"/>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6"/>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6"/>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6"/>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6"/>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6"/>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6"/>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6"/>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6"/>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6"/>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6"/>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6"/>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6"/>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6"/>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6"/>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6"/>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6"/>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6"/>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6"/>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6"/>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6"/>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6"/>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6"/>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9" name="Google Shape;529;p6"/>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0" name="Google Shape;530;p6"/>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531" name="Google Shape;531;p6"/>
          <p:cNvSpPr/>
          <p:nvPr/>
        </p:nvSpPr>
        <p:spPr>
          <a:xfrm rot="5400000" flipH="1">
            <a:off x="9160388" y="3571767"/>
            <a:ext cx="164800" cy="61508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72145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532"/>
        <p:cNvGrpSpPr/>
        <p:nvPr/>
      </p:nvGrpSpPr>
      <p:grpSpPr>
        <a:xfrm>
          <a:off x="0" y="0"/>
          <a:ext cx="0" cy="0"/>
          <a:chOff x="0" y="0"/>
          <a:chExt cx="0" cy="0"/>
        </a:xfrm>
      </p:grpSpPr>
      <p:grpSp>
        <p:nvGrpSpPr>
          <p:cNvPr id="533" name="Google Shape;533;p7"/>
          <p:cNvGrpSpPr/>
          <p:nvPr/>
        </p:nvGrpSpPr>
        <p:grpSpPr>
          <a:xfrm>
            <a:off x="1" y="-133"/>
            <a:ext cx="12191823" cy="6946729"/>
            <a:chOff x="-26109" y="-42"/>
            <a:chExt cx="9027413" cy="5143694"/>
          </a:xfrm>
        </p:grpSpPr>
        <p:grpSp>
          <p:nvGrpSpPr>
            <p:cNvPr id="534" name="Google Shape;534;p7"/>
            <p:cNvGrpSpPr/>
            <p:nvPr/>
          </p:nvGrpSpPr>
          <p:grpSpPr>
            <a:xfrm>
              <a:off x="-26109" y="58"/>
              <a:ext cx="9027413" cy="5143594"/>
              <a:chOff x="3903450" y="929825"/>
              <a:chExt cx="4632531" cy="2639500"/>
            </a:xfrm>
          </p:grpSpPr>
          <p:sp>
            <p:nvSpPr>
              <p:cNvPr id="535" name="Google Shape;535;p7"/>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7"/>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7"/>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7"/>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7"/>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7"/>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7"/>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7"/>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7"/>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7"/>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7"/>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7"/>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7"/>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7"/>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7"/>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7"/>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7"/>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7"/>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7"/>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7"/>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7"/>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7"/>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7"/>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7"/>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7"/>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7"/>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7"/>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7"/>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7"/>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7"/>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7"/>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7"/>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7"/>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7"/>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7"/>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7"/>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7"/>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7"/>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7"/>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7"/>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7"/>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7"/>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7"/>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7"/>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7"/>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7"/>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7"/>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7"/>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7"/>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7"/>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7"/>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7"/>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7"/>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7"/>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0" name="Google Shape;600;p7"/>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1" name="Google Shape;601;p7"/>
          <p:cNvSpPr txBox="1">
            <a:spLocks noGrp="1"/>
          </p:cNvSpPr>
          <p:nvPr>
            <p:ph type="title"/>
          </p:nvPr>
        </p:nvSpPr>
        <p:spPr>
          <a:xfrm>
            <a:off x="1520333" y="1864967"/>
            <a:ext cx="4114000" cy="763600"/>
          </a:xfrm>
          <a:prstGeom prst="rect">
            <a:avLst/>
          </a:prstGeom>
          <a:solidFill>
            <a:schemeClr val="accent5"/>
          </a:solidFill>
        </p:spPr>
        <p:txBody>
          <a:bodyPr spcFirstLastPara="1" wrap="square" lIns="91425" tIns="91425" rIns="91425" bIns="91425" anchor="ctr"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602" name="Google Shape;602;p7"/>
          <p:cNvSpPr txBox="1">
            <a:spLocks noGrp="1"/>
          </p:cNvSpPr>
          <p:nvPr>
            <p:ph type="body" idx="1"/>
          </p:nvPr>
        </p:nvSpPr>
        <p:spPr>
          <a:xfrm>
            <a:off x="1520333" y="2723500"/>
            <a:ext cx="4114000" cy="2656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603" name="Google Shape;603;p7"/>
          <p:cNvSpPr/>
          <p:nvPr/>
        </p:nvSpPr>
        <p:spPr>
          <a:xfrm rot="10800000" flipH="1">
            <a:off x="212467" y="-19233"/>
            <a:ext cx="208800" cy="42972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4" name="Google Shape;604;p7"/>
          <p:cNvGrpSpPr/>
          <p:nvPr/>
        </p:nvGrpSpPr>
        <p:grpSpPr>
          <a:xfrm>
            <a:off x="10315333" y="219593"/>
            <a:ext cx="1648200" cy="800963"/>
            <a:chOff x="6583775" y="-35155"/>
            <a:chExt cx="1236150" cy="600722"/>
          </a:xfrm>
        </p:grpSpPr>
        <p:sp>
          <p:nvSpPr>
            <p:cNvPr id="605" name="Google Shape;605;p7"/>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7"/>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7"/>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7"/>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7"/>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7"/>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7"/>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7"/>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7"/>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7"/>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7"/>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7"/>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7"/>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7"/>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7"/>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 name="Google Shape;620;p7"/>
          <p:cNvGrpSpPr/>
          <p:nvPr/>
        </p:nvGrpSpPr>
        <p:grpSpPr>
          <a:xfrm>
            <a:off x="-1943000" y="-1440316"/>
            <a:ext cx="3917600" cy="3917600"/>
            <a:chOff x="7399275" y="2698225"/>
            <a:chExt cx="2938200" cy="2938200"/>
          </a:xfrm>
        </p:grpSpPr>
        <p:cxnSp>
          <p:nvCxnSpPr>
            <p:cNvPr id="621" name="Google Shape;621;p7"/>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7"/>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7"/>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7"/>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grpSp>
        <p:nvGrpSpPr>
          <p:cNvPr id="625" name="Google Shape;625;p7"/>
          <p:cNvGrpSpPr/>
          <p:nvPr/>
        </p:nvGrpSpPr>
        <p:grpSpPr>
          <a:xfrm>
            <a:off x="9865700" y="3597633"/>
            <a:ext cx="3917600" cy="3917600"/>
            <a:chOff x="7399275" y="2698225"/>
            <a:chExt cx="2938200" cy="2938200"/>
          </a:xfrm>
        </p:grpSpPr>
        <p:cxnSp>
          <p:nvCxnSpPr>
            <p:cNvPr id="626" name="Google Shape;626;p7"/>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7" name="Google Shape;627;p7"/>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8" name="Google Shape;628;p7"/>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9" name="Google Shape;629;p7"/>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grpSp>
        <p:nvGrpSpPr>
          <p:cNvPr id="630" name="Google Shape;630;p7"/>
          <p:cNvGrpSpPr/>
          <p:nvPr/>
        </p:nvGrpSpPr>
        <p:grpSpPr>
          <a:xfrm rot="5400000">
            <a:off x="692913" y="5441280"/>
            <a:ext cx="851164" cy="1547029"/>
            <a:chOff x="2079800" y="2537025"/>
            <a:chExt cx="481900" cy="875875"/>
          </a:xfrm>
        </p:grpSpPr>
        <p:sp>
          <p:nvSpPr>
            <p:cNvPr id="631" name="Google Shape;631;p7"/>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7"/>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7"/>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7"/>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7"/>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7"/>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7"/>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7"/>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7"/>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7"/>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7"/>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7"/>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7"/>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7"/>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7"/>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6" name="Google Shape;646;p7"/>
          <p:cNvSpPr/>
          <p:nvPr/>
        </p:nvSpPr>
        <p:spPr>
          <a:xfrm rot="-5400000">
            <a:off x="9495700" y="3978367"/>
            <a:ext cx="168400" cy="53340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69028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647"/>
        <p:cNvGrpSpPr/>
        <p:nvPr/>
      </p:nvGrpSpPr>
      <p:grpSpPr>
        <a:xfrm>
          <a:off x="0" y="0"/>
          <a:ext cx="0" cy="0"/>
          <a:chOff x="0" y="0"/>
          <a:chExt cx="0" cy="0"/>
        </a:xfrm>
      </p:grpSpPr>
      <p:grpSp>
        <p:nvGrpSpPr>
          <p:cNvPr id="648" name="Google Shape;648;p8"/>
          <p:cNvGrpSpPr/>
          <p:nvPr/>
        </p:nvGrpSpPr>
        <p:grpSpPr>
          <a:xfrm>
            <a:off x="1" y="-133"/>
            <a:ext cx="12191823" cy="6946729"/>
            <a:chOff x="-26109" y="-42"/>
            <a:chExt cx="9027413" cy="5143694"/>
          </a:xfrm>
        </p:grpSpPr>
        <p:grpSp>
          <p:nvGrpSpPr>
            <p:cNvPr id="649" name="Google Shape;649;p8"/>
            <p:cNvGrpSpPr/>
            <p:nvPr/>
          </p:nvGrpSpPr>
          <p:grpSpPr>
            <a:xfrm>
              <a:off x="-26109" y="58"/>
              <a:ext cx="9027413" cy="5143594"/>
              <a:chOff x="3903450" y="929825"/>
              <a:chExt cx="4632531" cy="2639500"/>
            </a:xfrm>
          </p:grpSpPr>
          <p:sp>
            <p:nvSpPr>
              <p:cNvPr id="650" name="Google Shape;650;p8"/>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8"/>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8"/>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8"/>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8"/>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8"/>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8"/>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8"/>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8"/>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8"/>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8"/>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8"/>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8"/>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8"/>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8"/>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8"/>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8"/>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8"/>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8"/>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8"/>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8"/>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8"/>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8"/>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8"/>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8"/>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8"/>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8"/>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8"/>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8"/>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8"/>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8"/>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8"/>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8"/>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8"/>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8"/>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8"/>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8"/>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8"/>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8"/>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8"/>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8"/>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8"/>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8"/>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8"/>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8"/>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8"/>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8"/>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8"/>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8"/>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8"/>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8"/>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8"/>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8"/>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8"/>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8"/>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8"/>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8"/>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8"/>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8"/>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8"/>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8"/>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8"/>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8"/>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8"/>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8"/>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5" name="Google Shape;715;p8"/>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6" name="Google Shape;716;p8"/>
          <p:cNvSpPr txBox="1">
            <a:spLocks noGrp="1"/>
          </p:cNvSpPr>
          <p:nvPr>
            <p:ph type="title"/>
          </p:nvPr>
        </p:nvSpPr>
        <p:spPr>
          <a:xfrm>
            <a:off x="1927984" y="1881555"/>
            <a:ext cx="8143600" cy="3584400"/>
          </a:xfrm>
          <a:prstGeom prst="rect">
            <a:avLst/>
          </a:prstGeom>
          <a:solidFill>
            <a:schemeClr val="accent1"/>
          </a:solidFill>
        </p:spPr>
        <p:txBody>
          <a:bodyPr spcFirstLastPara="1" wrap="square" lIns="91425" tIns="91425" rIns="91425" bIns="91425" anchor="ctr" anchorCtr="0">
            <a:noAutofit/>
          </a:bodyPr>
          <a:lstStyle>
            <a:lvl1pPr lvl="0" algn="ctr">
              <a:spcBef>
                <a:spcPts val="0"/>
              </a:spcBef>
              <a:spcAft>
                <a:spcPts val="0"/>
              </a:spcAft>
              <a:buSzPts val="4800"/>
              <a:buNone/>
              <a:defRPr sz="10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717" name="Google Shape;717;p8"/>
          <p:cNvSpPr/>
          <p:nvPr/>
        </p:nvSpPr>
        <p:spPr>
          <a:xfrm rot="5400000">
            <a:off x="2378267" y="-2389483"/>
            <a:ext cx="189600" cy="53340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8"/>
          <p:cNvGrpSpPr/>
          <p:nvPr/>
        </p:nvGrpSpPr>
        <p:grpSpPr>
          <a:xfrm rot="548580">
            <a:off x="-1120609" y="-1118701"/>
            <a:ext cx="3917620" cy="3917620"/>
            <a:chOff x="7399275" y="2698225"/>
            <a:chExt cx="2938200" cy="2938200"/>
          </a:xfrm>
        </p:grpSpPr>
        <p:cxnSp>
          <p:nvCxnSpPr>
            <p:cNvPr id="719" name="Google Shape;719;p8"/>
            <p:cNvCxnSpPr/>
            <p:nvPr/>
          </p:nvCxnSpPr>
          <p:spPr>
            <a:xfrm rot="10800000" flipH="1">
              <a:off x="7399275" y="26982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720" name="Google Shape;720;p8"/>
            <p:cNvCxnSpPr/>
            <p:nvPr/>
          </p:nvCxnSpPr>
          <p:spPr>
            <a:xfrm rot="10800000" flipH="1">
              <a:off x="7551675" y="28506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721" name="Google Shape;721;p8"/>
            <p:cNvCxnSpPr/>
            <p:nvPr/>
          </p:nvCxnSpPr>
          <p:spPr>
            <a:xfrm rot="10800000" flipH="1">
              <a:off x="7704075" y="30030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722" name="Google Shape;722;p8"/>
            <p:cNvCxnSpPr/>
            <p:nvPr/>
          </p:nvCxnSpPr>
          <p:spPr>
            <a:xfrm rot="10800000" flipH="1">
              <a:off x="7856475" y="3155425"/>
              <a:ext cx="2481000" cy="2481000"/>
            </a:xfrm>
            <a:prstGeom prst="straightConnector1">
              <a:avLst/>
            </a:prstGeom>
            <a:noFill/>
            <a:ln w="19050" cap="flat" cmpd="sng">
              <a:solidFill>
                <a:srgbClr val="049292"/>
              </a:solidFill>
              <a:prstDash val="solid"/>
              <a:round/>
              <a:headEnd type="none" w="med" len="med"/>
              <a:tailEnd type="none" w="med" len="med"/>
            </a:ln>
          </p:spPr>
        </p:cxnSp>
      </p:grpSp>
      <p:sp>
        <p:nvSpPr>
          <p:cNvPr id="723" name="Google Shape;723;p8"/>
          <p:cNvSpPr/>
          <p:nvPr/>
        </p:nvSpPr>
        <p:spPr>
          <a:xfrm flipH="1">
            <a:off x="11854900" y="3168181"/>
            <a:ext cx="188800" cy="42972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4" name="Google Shape;724;p8"/>
          <p:cNvGrpSpPr/>
          <p:nvPr/>
        </p:nvGrpSpPr>
        <p:grpSpPr>
          <a:xfrm rot="-410061">
            <a:off x="9413778" y="4154701"/>
            <a:ext cx="3917623" cy="3917623"/>
            <a:chOff x="7399275" y="2698225"/>
            <a:chExt cx="2938200" cy="2938200"/>
          </a:xfrm>
        </p:grpSpPr>
        <p:cxnSp>
          <p:nvCxnSpPr>
            <p:cNvPr id="725" name="Google Shape;725;p8"/>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726" name="Google Shape;726;p8"/>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727" name="Google Shape;727;p8"/>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728" name="Google Shape;728;p8"/>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3898457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729"/>
        <p:cNvGrpSpPr/>
        <p:nvPr/>
      </p:nvGrpSpPr>
      <p:grpSpPr>
        <a:xfrm>
          <a:off x="0" y="0"/>
          <a:ext cx="0" cy="0"/>
          <a:chOff x="0" y="0"/>
          <a:chExt cx="0" cy="0"/>
        </a:xfrm>
      </p:grpSpPr>
      <p:sp>
        <p:nvSpPr>
          <p:cNvPr id="730" name="Google Shape;730;p9"/>
          <p:cNvSpPr/>
          <p:nvPr/>
        </p:nvSpPr>
        <p:spPr>
          <a:xfrm>
            <a:off x="-30200" y="-29133"/>
            <a:ext cx="12319600" cy="69468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1" name="Google Shape;731;p9"/>
          <p:cNvGrpSpPr/>
          <p:nvPr/>
        </p:nvGrpSpPr>
        <p:grpSpPr>
          <a:xfrm>
            <a:off x="1" y="-133"/>
            <a:ext cx="12191823" cy="6946729"/>
            <a:chOff x="-26109" y="-42"/>
            <a:chExt cx="9027413" cy="5143694"/>
          </a:xfrm>
        </p:grpSpPr>
        <p:grpSp>
          <p:nvGrpSpPr>
            <p:cNvPr id="732" name="Google Shape;732;p9"/>
            <p:cNvGrpSpPr/>
            <p:nvPr/>
          </p:nvGrpSpPr>
          <p:grpSpPr>
            <a:xfrm>
              <a:off x="-26109" y="58"/>
              <a:ext cx="9027413" cy="5143594"/>
              <a:chOff x="3903450" y="929825"/>
              <a:chExt cx="4632531" cy="2639500"/>
            </a:xfrm>
          </p:grpSpPr>
          <p:sp>
            <p:nvSpPr>
              <p:cNvPr id="733" name="Google Shape;733;p9"/>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9"/>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9"/>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9"/>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9"/>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9"/>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9"/>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9"/>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9"/>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9"/>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9"/>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9"/>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9"/>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9"/>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9"/>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9"/>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9"/>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9"/>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9"/>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9"/>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9"/>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9"/>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9"/>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9"/>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9"/>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9"/>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9"/>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9"/>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9"/>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9"/>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9"/>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9"/>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9"/>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9"/>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9"/>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9"/>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9"/>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9"/>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9"/>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9"/>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9"/>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9"/>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9"/>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9"/>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9"/>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9"/>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9"/>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9"/>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9"/>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9"/>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9"/>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9"/>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9"/>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9"/>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9"/>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9"/>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9"/>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9"/>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9"/>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9"/>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9"/>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9"/>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9"/>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9"/>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8" name="Google Shape;798;p9"/>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9" name="Google Shape;799;p9"/>
          <p:cNvSpPr txBox="1">
            <a:spLocks noGrp="1"/>
          </p:cNvSpPr>
          <p:nvPr>
            <p:ph type="title"/>
          </p:nvPr>
        </p:nvSpPr>
        <p:spPr>
          <a:xfrm>
            <a:off x="950967" y="2123800"/>
            <a:ext cx="4796800" cy="1748400"/>
          </a:xfrm>
          <a:prstGeom prst="rect">
            <a:avLst/>
          </a:prstGeom>
          <a:solidFill>
            <a:schemeClr val="accent1"/>
          </a:solidFill>
        </p:spPr>
        <p:txBody>
          <a:bodyPr spcFirstLastPara="1" wrap="square" lIns="91425" tIns="91425" rIns="91425" bIns="91425" anchor="b" anchorCtr="0">
            <a:noAutofit/>
          </a:bodyPr>
          <a:lstStyle>
            <a:lvl1pPr lvl="0" algn="ctr">
              <a:spcBef>
                <a:spcPts val="0"/>
              </a:spcBef>
              <a:spcAft>
                <a:spcPts val="0"/>
              </a:spcAft>
              <a:buSzPts val="4200"/>
              <a:buNone/>
              <a:defRPr sz="49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800" name="Google Shape;800;p9"/>
          <p:cNvSpPr txBox="1">
            <a:spLocks noGrp="1"/>
          </p:cNvSpPr>
          <p:nvPr>
            <p:ph type="subTitle" idx="1"/>
          </p:nvPr>
        </p:nvSpPr>
        <p:spPr>
          <a:xfrm>
            <a:off x="950967" y="3989200"/>
            <a:ext cx="4796800" cy="93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801" name="Google Shape;801;p9"/>
          <p:cNvSpPr/>
          <p:nvPr/>
        </p:nvSpPr>
        <p:spPr>
          <a:xfrm flipH="1">
            <a:off x="11854900" y="3168181"/>
            <a:ext cx="188800" cy="42972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2" name="Google Shape;802;p9"/>
          <p:cNvGrpSpPr/>
          <p:nvPr/>
        </p:nvGrpSpPr>
        <p:grpSpPr>
          <a:xfrm rot="-410061">
            <a:off x="9413778" y="4154701"/>
            <a:ext cx="3917623" cy="3917623"/>
            <a:chOff x="7399275" y="2698225"/>
            <a:chExt cx="2938200" cy="2938200"/>
          </a:xfrm>
        </p:grpSpPr>
        <p:cxnSp>
          <p:nvCxnSpPr>
            <p:cNvPr id="803" name="Google Shape;803;p9"/>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804" name="Google Shape;804;p9"/>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805" name="Google Shape;805;p9"/>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806" name="Google Shape;806;p9"/>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grpSp>
        <p:nvGrpSpPr>
          <p:cNvPr id="807" name="Google Shape;807;p9"/>
          <p:cNvGrpSpPr/>
          <p:nvPr/>
        </p:nvGrpSpPr>
        <p:grpSpPr>
          <a:xfrm rot="5400000" flipH="1">
            <a:off x="10582546" y="-54192"/>
            <a:ext cx="851164" cy="1547029"/>
            <a:chOff x="2079800" y="2537025"/>
            <a:chExt cx="481900" cy="875875"/>
          </a:xfrm>
        </p:grpSpPr>
        <p:sp>
          <p:nvSpPr>
            <p:cNvPr id="808" name="Google Shape;808;p9"/>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9"/>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9"/>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9"/>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9"/>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9"/>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9"/>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9"/>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9"/>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9"/>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9"/>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9"/>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9"/>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9"/>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9"/>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3" name="Google Shape;823;p9"/>
          <p:cNvSpPr/>
          <p:nvPr/>
        </p:nvSpPr>
        <p:spPr>
          <a:xfrm rot="-5400000" flipH="1">
            <a:off x="2438721" y="-2391833"/>
            <a:ext cx="182400" cy="53340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4" name="Google Shape;824;p9"/>
          <p:cNvGrpSpPr/>
          <p:nvPr/>
        </p:nvGrpSpPr>
        <p:grpSpPr>
          <a:xfrm rot="5400000" flipH="1">
            <a:off x="872646" y="5332592"/>
            <a:ext cx="851164" cy="1547029"/>
            <a:chOff x="2079800" y="2537025"/>
            <a:chExt cx="481900" cy="875875"/>
          </a:xfrm>
        </p:grpSpPr>
        <p:sp>
          <p:nvSpPr>
            <p:cNvPr id="825" name="Google Shape;825;p9"/>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9"/>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9"/>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9"/>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9"/>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9"/>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9"/>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9"/>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9"/>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9"/>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9"/>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9"/>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9"/>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9"/>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9"/>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73101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840"/>
        <p:cNvGrpSpPr/>
        <p:nvPr/>
      </p:nvGrpSpPr>
      <p:grpSpPr>
        <a:xfrm>
          <a:off x="0" y="0"/>
          <a:ext cx="0" cy="0"/>
          <a:chOff x="0" y="0"/>
          <a:chExt cx="0" cy="0"/>
        </a:xfrm>
      </p:grpSpPr>
      <p:sp>
        <p:nvSpPr>
          <p:cNvPr id="841" name="Google Shape;841;p10"/>
          <p:cNvSpPr txBox="1">
            <a:spLocks noGrp="1"/>
          </p:cNvSpPr>
          <p:nvPr>
            <p:ph type="body" idx="1"/>
          </p:nvPr>
        </p:nvSpPr>
        <p:spPr>
          <a:xfrm>
            <a:off x="950967" y="1213900"/>
            <a:ext cx="5145200" cy="1108800"/>
          </a:xfrm>
          <a:prstGeom prst="rect">
            <a:avLst/>
          </a:prstGeom>
          <a:solidFill>
            <a:schemeClr val="accent5"/>
          </a:solidFill>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200"/>
              <a:buNone/>
              <a:defRPr sz="3200">
                <a:latin typeface="Archivo Black"/>
                <a:ea typeface="Archivo Black"/>
                <a:cs typeface="Archivo Black"/>
                <a:sym typeface="Archivo Black"/>
              </a:defRPr>
            </a:lvl1pPr>
          </a:lstStyle>
          <a:p>
            <a:pPr lvl="0"/>
            <a:r>
              <a:rPr lang="en-US"/>
              <a:t>Click to edit Master text styles</a:t>
            </a:r>
          </a:p>
        </p:txBody>
      </p:sp>
    </p:spTree>
    <p:extLst>
      <p:ext uri="{BB962C8B-B14F-4D97-AF65-F5344CB8AC3E}">
        <p14:creationId xmlns:p14="http://schemas.microsoft.com/office/powerpoint/2010/main" val="4145953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35CC1D-E405-400C-B57D-5BA359048DDF}"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C78FE-51F7-4A2B-872C-A5ADAF844513}" type="slidenum">
              <a:rPr lang="en-US" smtClean="0"/>
              <a:t>‹#›</a:t>
            </a:fld>
            <a:endParaRPr lang="en-US"/>
          </a:p>
        </p:txBody>
      </p:sp>
    </p:spTree>
    <p:extLst>
      <p:ext uri="{BB962C8B-B14F-4D97-AF65-F5344CB8AC3E}">
        <p14:creationId xmlns:p14="http://schemas.microsoft.com/office/powerpoint/2010/main" val="368237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842"/>
        <p:cNvGrpSpPr/>
        <p:nvPr/>
      </p:nvGrpSpPr>
      <p:grpSpPr>
        <a:xfrm>
          <a:off x="0" y="0"/>
          <a:ext cx="0" cy="0"/>
          <a:chOff x="0" y="0"/>
          <a:chExt cx="0" cy="0"/>
        </a:xfrm>
      </p:grpSpPr>
      <p:grpSp>
        <p:nvGrpSpPr>
          <p:cNvPr id="843" name="Google Shape;843;p11"/>
          <p:cNvGrpSpPr/>
          <p:nvPr/>
        </p:nvGrpSpPr>
        <p:grpSpPr>
          <a:xfrm>
            <a:off x="1" y="-133"/>
            <a:ext cx="12191823" cy="6946729"/>
            <a:chOff x="-26109" y="-42"/>
            <a:chExt cx="9027413" cy="5143694"/>
          </a:xfrm>
        </p:grpSpPr>
        <p:grpSp>
          <p:nvGrpSpPr>
            <p:cNvPr id="844" name="Google Shape;844;p11"/>
            <p:cNvGrpSpPr/>
            <p:nvPr/>
          </p:nvGrpSpPr>
          <p:grpSpPr>
            <a:xfrm>
              <a:off x="-26109" y="58"/>
              <a:ext cx="9027413" cy="5143594"/>
              <a:chOff x="3903450" y="929825"/>
              <a:chExt cx="4632531" cy="2639500"/>
            </a:xfrm>
          </p:grpSpPr>
          <p:sp>
            <p:nvSpPr>
              <p:cNvPr id="845" name="Google Shape;845;p11"/>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1"/>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1"/>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1"/>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1"/>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1"/>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1"/>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1"/>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1"/>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1"/>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1"/>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1"/>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1"/>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1"/>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1"/>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1"/>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1"/>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1"/>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1"/>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1"/>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1"/>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1"/>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1"/>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1"/>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1"/>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1"/>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1"/>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1"/>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1"/>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1"/>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1"/>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1"/>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1"/>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1"/>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1"/>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1"/>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1"/>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1"/>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1"/>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1"/>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1"/>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1"/>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1"/>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1"/>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1"/>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1"/>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1"/>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1"/>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1"/>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1"/>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1"/>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1"/>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1"/>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1"/>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1"/>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1"/>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1"/>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1"/>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1"/>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1"/>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1"/>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1"/>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1"/>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1"/>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1"/>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0" name="Google Shape;910;p11"/>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1" name="Google Shape;911;p11"/>
          <p:cNvSpPr txBox="1">
            <a:spLocks noGrp="1"/>
          </p:cNvSpPr>
          <p:nvPr>
            <p:ph type="title" hasCustomPrompt="1"/>
          </p:nvPr>
        </p:nvSpPr>
        <p:spPr>
          <a:xfrm>
            <a:off x="1930633" y="2300667"/>
            <a:ext cx="8298000" cy="2108000"/>
          </a:xfrm>
          <a:prstGeom prst="rect">
            <a:avLst/>
          </a:prstGeom>
          <a:solidFill>
            <a:schemeClr val="accent5"/>
          </a:solidFill>
        </p:spPr>
        <p:txBody>
          <a:bodyPr spcFirstLastPara="1" wrap="square" lIns="91425" tIns="91425" rIns="91425" bIns="91425" anchor="b" anchorCtr="0">
            <a:noAutofit/>
          </a:bodyPr>
          <a:lstStyle>
            <a:lvl1pPr lvl="0" algn="ctr">
              <a:spcBef>
                <a:spcPts val="0"/>
              </a:spcBef>
              <a:spcAft>
                <a:spcPts val="0"/>
              </a:spcAft>
              <a:buSzPts val="12000"/>
              <a:buNone/>
              <a:defRPr sz="13333"/>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12" name="Google Shape;912;p11"/>
          <p:cNvSpPr txBox="1">
            <a:spLocks noGrp="1"/>
          </p:cNvSpPr>
          <p:nvPr>
            <p:ph type="body" idx="1"/>
          </p:nvPr>
        </p:nvSpPr>
        <p:spPr>
          <a:xfrm>
            <a:off x="1930633" y="4401267"/>
            <a:ext cx="8298000" cy="817600"/>
          </a:xfrm>
          <a:prstGeom prst="rect">
            <a:avLst/>
          </a:prstGeom>
        </p:spPr>
        <p:txBody>
          <a:bodyPr spcFirstLastPara="1" wrap="square" lIns="91425" tIns="91425" rIns="91425" bIns="91425" anchor="t" anchorCtr="0">
            <a:noAutofit/>
          </a:bodyPr>
          <a:lstStyle>
            <a:lvl1pPr marL="609585" lvl="0" indent="-406390" algn="ctr">
              <a:spcBef>
                <a:spcPts val="0"/>
              </a:spcBef>
              <a:spcAft>
                <a:spcPts val="0"/>
              </a:spcAft>
              <a:buSzPts val="1200"/>
              <a:buChar char="●"/>
              <a:defRPr sz="2400"/>
            </a:lvl1pPr>
            <a:lvl2pPr marL="1219170" lvl="1" indent="-406390" algn="ctr">
              <a:spcBef>
                <a:spcPts val="0"/>
              </a:spcBef>
              <a:spcAft>
                <a:spcPts val="0"/>
              </a:spcAft>
              <a:buSzPts val="1200"/>
              <a:buChar char="○"/>
              <a:defRPr/>
            </a:lvl2pPr>
            <a:lvl3pPr marL="1828754" lvl="2" indent="-406390" algn="ctr">
              <a:spcBef>
                <a:spcPts val="0"/>
              </a:spcBef>
              <a:spcAft>
                <a:spcPts val="0"/>
              </a:spcAft>
              <a:buSzPts val="1200"/>
              <a:buChar char="■"/>
              <a:defRPr/>
            </a:lvl3pPr>
            <a:lvl4pPr marL="2438339" lvl="3" indent="-406390" algn="ctr">
              <a:spcBef>
                <a:spcPts val="0"/>
              </a:spcBef>
              <a:spcAft>
                <a:spcPts val="0"/>
              </a:spcAft>
              <a:buSzPts val="1200"/>
              <a:buChar char="●"/>
              <a:defRPr/>
            </a:lvl4pPr>
            <a:lvl5pPr marL="3047924" lvl="4" indent="-406390" algn="ctr">
              <a:spcBef>
                <a:spcPts val="0"/>
              </a:spcBef>
              <a:spcAft>
                <a:spcPts val="0"/>
              </a:spcAft>
              <a:buSzPts val="1200"/>
              <a:buChar char="○"/>
              <a:defRPr/>
            </a:lvl5pPr>
            <a:lvl6pPr marL="3657509" lvl="5" indent="-406390" algn="ctr">
              <a:spcBef>
                <a:spcPts val="0"/>
              </a:spcBef>
              <a:spcAft>
                <a:spcPts val="0"/>
              </a:spcAft>
              <a:buSzPts val="1200"/>
              <a:buChar char="■"/>
              <a:defRPr/>
            </a:lvl6pPr>
            <a:lvl7pPr marL="4267093" lvl="6" indent="-406390" algn="ctr">
              <a:spcBef>
                <a:spcPts val="0"/>
              </a:spcBef>
              <a:spcAft>
                <a:spcPts val="0"/>
              </a:spcAft>
              <a:buSzPts val="1200"/>
              <a:buChar char="●"/>
              <a:defRPr/>
            </a:lvl7pPr>
            <a:lvl8pPr marL="4876678" lvl="7" indent="-406390" algn="ctr">
              <a:spcBef>
                <a:spcPts val="0"/>
              </a:spcBef>
              <a:spcAft>
                <a:spcPts val="0"/>
              </a:spcAft>
              <a:buSzPts val="1200"/>
              <a:buChar char="○"/>
              <a:defRPr/>
            </a:lvl8pPr>
            <a:lvl9pPr marL="5486263" lvl="8" indent="-406390" algn="ctr">
              <a:spcBef>
                <a:spcPts val="0"/>
              </a:spcBef>
              <a:spcAft>
                <a:spcPts val="0"/>
              </a:spcAft>
              <a:buSzPts val="1200"/>
              <a:buChar char="■"/>
              <a:defRPr/>
            </a:lvl9pPr>
          </a:lstStyle>
          <a:p>
            <a:pPr lvl="0"/>
            <a:r>
              <a:rPr lang="en-US"/>
              <a:t>Click to edit Master text styles</a:t>
            </a:r>
          </a:p>
        </p:txBody>
      </p:sp>
      <p:sp>
        <p:nvSpPr>
          <p:cNvPr id="913" name="Google Shape;913;p11"/>
          <p:cNvSpPr/>
          <p:nvPr/>
        </p:nvSpPr>
        <p:spPr>
          <a:xfrm>
            <a:off x="-344367" y="-238100"/>
            <a:ext cx="1692400" cy="8684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14" name="Google Shape;914;p11"/>
          <p:cNvGrpSpPr/>
          <p:nvPr/>
        </p:nvGrpSpPr>
        <p:grpSpPr>
          <a:xfrm rot="10800000" flipH="1">
            <a:off x="282433" y="267711"/>
            <a:ext cx="1648200" cy="800963"/>
            <a:chOff x="6583775" y="-35155"/>
            <a:chExt cx="1236150" cy="600722"/>
          </a:xfrm>
        </p:grpSpPr>
        <p:sp>
          <p:nvSpPr>
            <p:cNvPr id="915" name="Google Shape;915;p11"/>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1"/>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1"/>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1"/>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1"/>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1"/>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1"/>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1"/>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1"/>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1"/>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1"/>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1"/>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1"/>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1"/>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1"/>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0" name="Google Shape;930;p11"/>
          <p:cNvSpPr/>
          <p:nvPr/>
        </p:nvSpPr>
        <p:spPr>
          <a:xfrm rot="10800000">
            <a:off x="10892941" y="5414667"/>
            <a:ext cx="2253200" cy="22532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1" name="Google Shape;931;p11"/>
          <p:cNvGrpSpPr/>
          <p:nvPr/>
        </p:nvGrpSpPr>
        <p:grpSpPr>
          <a:xfrm rot="-5400000">
            <a:off x="10421099" y="5332592"/>
            <a:ext cx="851164" cy="1547029"/>
            <a:chOff x="2079800" y="2537025"/>
            <a:chExt cx="481900" cy="875875"/>
          </a:xfrm>
        </p:grpSpPr>
        <p:sp>
          <p:nvSpPr>
            <p:cNvPr id="932" name="Google Shape;932;p11"/>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1"/>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1"/>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1"/>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1"/>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1"/>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1"/>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1"/>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1"/>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1"/>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1"/>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1"/>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1"/>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1"/>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1"/>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69390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47"/>
        <p:cNvGrpSpPr/>
        <p:nvPr/>
      </p:nvGrpSpPr>
      <p:grpSpPr>
        <a:xfrm>
          <a:off x="0" y="0"/>
          <a:ext cx="0" cy="0"/>
          <a:chOff x="0" y="0"/>
          <a:chExt cx="0" cy="0"/>
        </a:xfrm>
      </p:grpSpPr>
      <p:sp>
        <p:nvSpPr>
          <p:cNvPr id="948" name="Google Shape;948;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1945C42-E658-4DEB-8EDC-63C59D73C592}" type="slidenum">
              <a:rPr lang="en-US" smtClean="0"/>
              <a:t>‹#›</a:t>
            </a:fld>
            <a:endParaRPr lang="en-US"/>
          </a:p>
        </p:txBody>
      </p:sp>
    </p:spTree>
    <p:extLst>
      <p:ext uri="{BB962C8B-B14F-4D97-AF65-F5344CB8AC3E}">
        <p14:creationId xmlns:p14="http://schemas.microsoft.com/office/powerpoint/2010/main" val="982554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only 3">
  <p:cSld name="Title only 3">
    <p:spTree>
      <p:nvGrpSpPr>
        <p:cNvPr id="1" name="Shape 949"/>
        <p:cNvGrpSpPr/>
        <p:nvPr/>
      </p:nvGrpSpPr>
      <p:grpSpPr>
        <a:xfrm>
          <a:off x="0" y="0"/>
          <a:ext cx="0" cy="0"/>
          <a:chOff x="0" y="0"/>
          <a:chExt cx="0" cy="0"/>
        </a:xfrm>
      </p:grpSpPr>
      <p:grpSp>
        <p:nvGrpSpPr>
          <p:cNvPr id="950" name="Google Shape;950;p13"/>
          <p:cNvGrpSpPr/>
          <p:nvPr/>
        </p:nvGrpSpPr>
        <p:grpSpPr>
          <a:xfrm>
            <a:off x="1" y="-133"/>
            <a:ext cx="12191823" cy="6946729"/>
            <a:chOff x="-26109" y="-42"/>
            <a:chExt cx="9027413" cy="5143694"/>
          </a:xfrm>
        </p:grpSpPr>
        <p:grpSp>
          <p:nvGrpSpPr>
            <p:cNvPr id="951" name="Google Shape;951;p13"/>
            <p:cNvGrpSpPr/>
            <p:nvPr/>
          </p:nvGrpSpPr>
          <p:grpSpPr>
            <a:xfrm>
              <a:off x="-26109" y="58"/>
              <a:ext cx="9027413" cy="5143594"/>
              <a:chOff x="3903450" y="929825"/>
              <a:chExt cx="4632531" cy="2639500"/>
            </a:xfrm>
          </p:grpSpPr>
          <p:sp>
            <p:nvSpPr>
              <p:cNvPr id="952" name="Google Shape;952;p13"/>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3"/>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3"/>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3"/>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3"/>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3"/>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3"/>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3"/>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3"/>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3"/>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3"/>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3"/>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3"/>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3"/>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3"/>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3"/>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3"/>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3"/>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3"/>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3"/>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3"/>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3"/>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3"/>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3"/>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3"/>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3"/>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3"/>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3"/>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3"/>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3"/>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3"/>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3"/>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3"/>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3"/>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3"/>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3"/>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3"/>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3"/>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3"/>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3"/>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3"/>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3"/>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3"/>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3"/>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3"/>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3"/>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3"/>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3"/>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3"/>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3"/>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3"/>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3"/>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3"/>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3"/>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3"/>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3"/>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3"/>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3"/>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3"/>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13"/>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3"/>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3"/>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3"/>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3"/>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3"/>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7" name="Google Shape;1017;p13"/>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8" name="Google Shape;1018;p13"/>
          <p:cNvSpPr txBox="1">
            <a:spLocks noGrp="1"/>
          </p:cNvSpPr>
          <p:nvPr>
            <p:ph type="title"/>
          </p:nvPr>
        </p:nvSpPr>
        <p:spPr>
          <a:xfrm>
            <a:off x="950967" y="719333"/>
            <a:ext cx="10290000" cy="7636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019" name="Google Shape;1019;p13"/>
          <p:cNvSpPr/>
          <p:nvPr/>
        </p:nvSpPr>
        <p:spPr>
          <a:xfrm>
            <a:off x="331933" y="5246067"/>
            <a:ext cx="1333600" cy="1333600"/>
          </a:xfrm>
          <a:prstGeom prst="rtTriangle">
            <a:avLst/>
          </a:pr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0" name="Google Shape;1020;p13"/>
          <p:cNvGrpSpPr/>
          <p:nvPr/>
        </p:nvGrpSpPr>
        <p:grpSpPr>
          <a:xfrm>
            <a:off x="573150" y="4790292"/>
            <a:ext cx="851164" cy="1547029"/>
            <a:chOff x="2079800" y="2537025"/>
            <a:chExt cx="481900" cy="875875"/>
          </a:xfrm>
        </p:grpSpPr>
        <p:sp>
          <p:nvSpPr>
            <p:cNvPr id="1021" name="Google Shape;1021;p13"/>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3"/>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3"/>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3"/>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3"/>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3"/>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3"/>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3"/>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3"/>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3"/>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3"/>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3"/>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3"/>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3"/>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3"/>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6" name="Google Shape;1036;p13"/>
          <p:cNvSpPr/>
          <p:nvPr/>
        </p:nvSpPr>
        <p:spPr>
          <a:xfrm rot="10800000" flipH="1">
            <a:off x="10626567" y="4964067"/>
            <a:ext cx="2253200" cy="22532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7" name="Google Shape;1037;p13"/>
          <p:cNvGrpSpPr/>
          <p:nvPr/>
        </p:nvGrpSpPr>
        <p:grpSpPr>
          <a:xfrm>
            <a:off x="10887517" y="4872592"/>
            <a:ext cx="851164" cy="1547029"/>
            <a:chOff x="2079800" y="2537025"/>
            <a:chExt cx="481900" cy="875875"/>
          </a:xfrm>
        </p:grpSpPr>
        <p:sp>
          <p:nvSpPr>
            <p:cNvPr id="1038" name="Google Shape;1038;p13"/>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3"/>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3"/>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3"/>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3"/>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3"/>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3"/>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3"/>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3"/>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3"/>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3"/>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3"/>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3"/>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3"/>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3"/>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42449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only 4">
  <p:cSld name="Title only 4">
    <p:spTree>
      <p:nvGrpSpPr>
        <p:cNvPr id="1" name="Shape 1053"/>
        <p:cNvGrpSpPr/>
        <p:nvPr/>
      </p:nvGrpSpPr>
      <p:grpSpPr>
        <a:xfrm>
          <a:off x="0" y="0"/>
          <a:ext cx="0" cy="0"/>
          <a:chOff x="0" y="0"/>
          <a:chExt cx="0" cy="0"/>
        </a:xfrm>
      </p:grpSpPr>
      <p:grpSp>
        <p:nvGrpSpPr>
          <p:cNvPr id="1054" name="Google Shape;1054;p14"/>
          <p:cNvGrpSpPr/>
          <p:nvPr/>
        </p:nvGrpSpPr>
        <p:grpSpPr>
          <a:xfrm>
            <a:off x="1" y="-133"/>
            <a:ext cx="12191823" cy="6946729"/>
            <a:chOff x="-26109" y="-42"/>
            <a:chExt cx="9027413" cy="5143694"/>
          </a:xfrm>
        </p:grpSpPr>
        <p:grpSp>
          <p:nvGrpSpPr>
            <p:cNvPr id="1055" name="Google Shape;1055;p14"/>
            <p:cNvGrpSpPr/>
            <p:nvPr/>
          </p:nvGrpSpPr>
          <p:grpSpPr>
            <a:xfrm>
              <a:off x="-26109" y="58"/>
              <a:ext cx="9027413" cy="5143594"/>
              <a:chOff x="3903450" y="929825"/>
              <a:chExt cx="4632531" cy="2639500"/>
            </a:xfrm>
          </p:grpSpPr>
          <p:sp>
            <p:nvSpPr>
              <p:cNvPr id="1056" name="Google Shape;1056;p14"/>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4"/>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4"/>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4"/>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4"/>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4"/>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4"/>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4"/>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4"/>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4"/>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4"/>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4"/>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4"/>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4"/>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4"/>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4"/>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4"/>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4"/>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4"/>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4"/>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4"/>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4"/>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4"/>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4"/>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4"/>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4"/>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4"/>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4"/>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4"/>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4"/>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4"/>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4"/>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4"/>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4"/>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1" name="Google Shape;1121;p14"/>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2" name="Google Shape;1122;p14"/>
          <p:cNvSpPr txBox="1">
            <a:spLocks noGrp="1"/>
          </p:cNvSpPr>
          <p:nvPr>
            <p:ph type="title"/>
          </p:nvPr>
        </p:nvSpPr>
        <p:spPr>
          <a:xfrm>
            <a:off x="950967" y="719333"/>
            <a:ext cx="10290000" cy="7636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123" name="Google Shape;1123;p14"/>
          <p:cNvSpPr/>
          <p:nvPr/>
        </p:nvSpPr>
        <p:spPr>
          <a:xfrm rot="10800000" flipH="1">
            <a:off x="-1001233" y="5414667"/>
            <a:ext cx="2253200" cy="22532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4" name="Google Shape;1124;p14"/>
          <p:cNvSpPr/>
          <p:nvPr/>
        </p:nvSpPr>
        <p:spPr>
          <a:xfrm rot="5400000" flipH="1">
            <a:off x="9160388" y="3571767"/>
            <a:ext cx="164800" cy="61508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5" name="Google Shape;1125;p14"/>
          <p:cNvGrpSpPr/>
          <p:nvPr/>
        </p:nvGrpSpPr>
        <p:grpSpPr>
          <a:xfrm rot="5400000" flipH="1">
            <a:off x="1075846" y="5535792"/>
            <a:ext cx="851164" cy="1547029"/>
            <a:chOff x="2079800" y="2537025"/>
            <a:chExt cx="481900" cy="875875"/>
          </a:xfrm>
        </p:grpSpPr>
        <p:sp>
          <p:nvSpPr>
            <p:cNvPr id="1126" name="Google Shape;1126;p14"/>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4"/>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4"/>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4"/>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4"/>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4"/>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4"/>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4"/>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4"/>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4"/>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4"/>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4"/>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4"/>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4"/>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4"/>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1" name="Google Shape;1141;p14"/>
          <p:cNvGrpSpPr/>
          <p:nvPr/>
        </p:nvGrpSpPr>
        <p:grpSpPr>
          <a:xfrm rot="-4942822" flipH="1">
            <a:off x="9204242" y="4242108"/>
            <a:ext cx="3917717" cy="3917717"/>
            <a:chOff x="7399275" y="2698225"/>
            <a:chExt cx="2938200" cy="2938200"/>
          </a:xfrm>
        </p:grpSpPr>
        <p:cxnSp>
          <p:nvCxnSpPr>
            <p:cNvPr id="1142" name="Google Shape;1142;p14"/>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1143" name="Google Shape;1143;p14"/>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1144" name="Google Shape;1144;p14"/>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1145" name="Google Shape;1145;p14"/>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3284677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3">
  <p:cSld name="Section header 3">
    <p:spTree>
      <p:nvGrpSpPr>
        <p:cNvPr id="1" name="Shape 1250"/>
        <p:cNvGrpSpPr/>
        <p:nvPr/>
      </p:nvGrpSpPr>
      <p:grpSpPr>
        <a:xfrm>
          <a:off x="0" y="0"/>
          <a:ext cx="0" cy="0"/>
          <a:chOff x="0" y="0"/>
          <a:chExt cx="0" cy="0"/>
        </a:xfrm>
      </p:grpSpPr>
      <p:sp>
        <p:nvSpPr>
          <p:cNvPr id="1251" name="Google Shape;1251;p16"/>
          <p:cNvSpPr/>
          <p:nvPr/>
        </p:nvSpPr>
        <p:spPr>
          <a:xfrm>
            <a:off x="-30200" y="-29133"/>
            <a:ext cx="12319600" cy="69468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2" name="Google Shape;1252;p16"/>
          <p:cNvGrpSpPr/>
          <p:nvPr/>
        </p:nvGrpSpPr>
        <p:grpSpPr>
          <a:xfrm>
            <a:off x="1" y="-133"/>
            <a:ext cx="12191823" cy="6946729"/>
            <a:chOff x="-26109" y="-42"/>
            <a:chExt cx="9027413" cy="5143694"/>
          </a:xfrm>
        </p:grpSpPr>
        <p:grpSp>
          <p:nvGrpSpPr>
            <p:cNvPr id="1253" name="Google Shape;1253;p16"/>
            <p:cNvGrpSpPr/>
            <p:nvPr/>
          </p:nvGrpSpPr>
          <p:grpSpPr>
            <a:xfrm>
              <a:off x="-26109" y="58"/>
              <a:ext cx="9027413" cy="5143594"/>
              <a:chOff x="3903450" y="929825"/>
              <a:chExt cx="4632531" cy="2639500"/>
            </a:xfrm>
          </p:grpSpPr>
          <p:sp>
            <p:nvSpPr>
              <p:cNvPr id="1254" name="Google Shape;1254;p16"/>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6"/>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6"/>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6"/>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6"/>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6"/>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6"/>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6"/>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6"/>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6"/>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6"/>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6"/>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6"/>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6"/>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6"/>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16"/>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6"/>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6"/>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6"/>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6"/>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6"/>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6"/>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6"/>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6"/>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6"/>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6"/>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6"/>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6"/>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6"/>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6"/>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6"/>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6"/>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6"/>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6"/>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6"/>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6"/>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6"/>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6"/>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16"/>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6"/>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6"/>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6"/>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6"/>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16"/>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6"/>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6"/>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16"/>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6"/>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6"/>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6"/>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6"/>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6"/>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16"/>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16"/>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6"/>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6"/>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6"/>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6"/>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6"/>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6"/>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6"/>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6"/>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6"/>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6"/>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6"/>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9" name="Google Shape;1319;p16"/>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0" name="Google Shape;1320;p16"/>
          <p:cNvSpPr txBox="1">
            <a:spLocks noGrp="1"/>
          </p:cNvSpPr>
          <p:nvPr>
            <p:ph type="ctrTitle"/>
          </p:nvPr>
        </p:nvSpPr>
        <p:spPr>
          <a:xfrm>
            <a:off x="2579800" y="2958400"/>
            <a:ext cx="6829200" cy="11224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Clr>
                <a:schemeClr val="lt2"/>
              </a:buClr>
              <a:buSzPts val="5000"/>
              <a:buNone/>
              <a:defRPr sz="6667"/>
            </a:lvl1pPr>
            <a:lvl2pPr lvl="1" algn="r" rtl="0">
              <a:lnSpc>
                <a:spcPct val="80000"/>
              </a:lnSpc>
              <a:spcBef>
                <a:spcPts val="0"/>
              </a:spcBef>
              <a:spcAft>
                <a:spcPts val="0"/>
              </a:spcAft>
              <a:buClr>
                <a:schemeClr val="accent4"/>
              </a:buClr>
              <a:buSzPts val="5000"/>
              <a:buNone/>
              <a:defRPr sz="6667">
                <a:solidFill>
                  <a:schemeClr val="accent4"/>
                </a:solidFill>
              </a:defRPr>
            </a:lvl2pPr>
            <a:lvl3pPr lvl="2" algn="r" rtl="0">
              <a:lnSpc>
                <a:spcPct val="80000"/>
              </a:lnSpc>
              <a:spcBef>
                <a:spcPts val="0"/>
              </a:spcBef>
              <a:spcAft>
                <a:spcPts val="0"/>
              </a:spcAft>
              <a:buClr>
                <a:schemeClr val="accent4"/>
              </a:buClr>
              <a:buSzPts val="5000"/>
              <a:buNone/>
              <a:defRPr sz="6667">
                <a:solidFill>
                  <a:schemeClr val="accent4"/>
                </a:solidFill>
              </a:defRPr>
            </a:lvl3pPr>
            <a:lvl4pPr lvl="3" algn="r" rtl="0">
              <a:lnSpc>
                <a:spcPct val="80000"/>
              </a:lnSpc>
              <a:spcBef>
                <a:spcPts val="0"/>
              </a:spcBef>
              <a:spcAft>
                <a:spcPts val="0"/>
              </a:spcAft>
              <a:buClr>
                <a:schemeClr val="accent4"/>
              </a:buClr>
              <a:buSzPts val="5000"/>
              <a:buNone/>
              <a:defRPr sz="6667">
                <a:solidFill>
                  <a:schemeClr val="accent4"/>
                </a:solidFill>
              </a:defRPr>
            </a:lvl4pPr>
            <a:lvl5pPr lvl="4" algn="r" rtl="0">
              <a:lnSpc>
                <a:spcPct val="80000"/>
              </a:lnSpc>
              <a:spcBef>
                <a:spcPts val="0"/>
              </a:spcBef>
              <a:spcAft>
                <a:spcPts val="0"/>
              </a:spcAft>
              <a:buClr>
                <a:schemeClr val="accent4"/>
              </a:buClr>
              <a:buSzPts val="5000"/>
              <a:buNone/>
              <a:defRPr sz="6667">
                <a:solidFill>
                  <a:schemeClr val="accent4"/>
                </a:solidFill>
              </a:defRPr>
            </a:lvl5pPr>
            <a:lvl6pPr lvl="5" algn="r" rtl="0">
              <a:lnSpc>
                <a:spcPct val="80000"/>
              </a:lnSpc>
              <a:spcBef>
                <a:spcPts val="0"/>
              </a:spcBef>
              <a:spcAft>
                <a:spcPts val="0"/>
              </a:spcAft>
              <a:buClr>
                <a:schemeClr val="accent4"/>
              </a:buClr>
              <a:buSzPts val="5000"/>
              <a:buNone/>
              <a:defRPr sz="6667">
                <a:solidFill>
                  <a:schemeClr val="accent4"/>
                </a:solidFill>
              </a:defRPr>
            </a:lvl6pPr>
            <a:lvl7pPr lvl="6" algn="r" rtl="0">
              <a:lnSpc>
                <a:spcPct val="80000"/>
              </a:lnSpc>
              <a:spcBef>
                <a:spcPts val="0"/>
              </a:spcBef>
              <a:spcAft>
                <a:spcPts val="0"/>
              </a:spcAft>
              <a:buClr>
                <a:schemeClr val="accent4"/>
              </a:buClr>
              <a:buSzPts val="5000"/>
              <a:buNone/>
              <a:defRPr sz="6667">
                <a:solidFill>
                  <a:schemeClr val="accent4"/>
                </a:solidFill>
              </a:defRPr>
            </a:lvl7pPr>
            <a:lvl8pPr lvl="7" algn="r" rtl="0">
              <a:lnSpc>
                <a:spcPct val="80000"/>
              </a:lnSpc>
              <a:spcBef>
                <a:spcPts val="0"/>
              </a:spcBef>
              <a:spcAft>
                <a:spcPts val="0"/>
              </a:spcAft>
              <a:buClr>
                <a:schemeClr val="accent4"/>
              </a:buClr>
              <a:buSzPts val="5000"/>
              <a:buNone/>
              <a:defRPr sz="6667">
                <a:solidFill>
                  <a:schemeClr val="accent4"/>
                </a:solidFill>
              </a:defRPr>
            </a:lvl8pPr>
            <a:lvl9pPr lvl="8" algn="r" rtl="0">
              <a:lnSpc>
                <a:spcPct val="80000"/>
              </a:lnSpc>
              <a:spcBef>
                <a:spcPts val="0"/>
              </a:spcBef>
              <a:spcAft>
                <a:spcPts val="0"/>
              </a:spcAft>
              <a:buClr>
                <a:schemeClr val="accent3"/>
              </a:buClr>
              <a:buSzPts val="5000"/>
              <a:buNone/>
              <a:defRPr sz="6667">
                <a:solidFill>
                  <a:schemeClr val="accent3"/>
                </a:solidFill>
              </a:defRPr>
            </a:lvl9pPr>
          </a:lstStyle>
          <a:p>
            <a:r>
              <a:rPr lang="en-US"/>
              <a:t>Click to edit Master title style</a:t>
            </a:r>
            <a:endParaRPr/>
          </a:p>
        </p:txBody>
      </p:sp>
      <p:sp>
        <p:nvSpPr>
          <p:cNvPr id="1321" name="Google Shape;1321;p16"/>
          <p:cNvSpPr txBox="1">
            <a:spLocks noGrp="1"/>
          </p:cNvSpPr>
          <p:nvPr>
            <p:ph type="title" idx="2" hasCustomPrompt="1"/>
          </p:nvPr>
        </p:nvSpPr>
        <p:spPr>
          <a:xfrm>
            <a:off x="4963800" y="1424133"/>
            <a:ext cx="2061200" cy="1415200"/>
          </a:xfrm>
          <a:prstGeom prst="rect">
            <a:avLst/>
          </a:prstGeom>
          <a:noFill/>
          <a:ln>
            <a:noFill/>
          </a:ln>
        </p:spPr>
        <p:txBody>
          <a:bodyPr spcFirstLastPara="1" wrap="square" lIns="91425" tIns="91425" rIns="91425" bIns="91425" anchor="ctr" anchorCtr="0">
            <a:noAutofit/>
          </a:bodyPr>
          <a:lstStyle>
            <a:lvl1pPr lvl="0" rtl="0">
              <a:lnSpc>
                <a:spcPct val="115000"/>
              </a:lnSpc>
              <a:spcBef>
                <a:spcPts val="0"/>
              </a:spcBef>
              <a:spcAft>
                <a:spcPts val="0"/>
              </a:spcAft>
              <a:buClr>
                <a:schemeClr val="accent4"/>
              </a:buClr>
              <a:buSzPts val="7200"/>
              <a:buNone/>
              <a:defRPr sz="9333" b="1">
                <a:solidFill>
                  <a:schemeClr val="accent4"/>
                </a:solidFill>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1322" name="Google Shape;1322;p16"/>
          <p:cNvSpPr txBox="1">
            <a:spLocks noGrp="1"/>
          </p:cNvSpPr>
          <p:nvPr>
            <p:ph type="subTitle" idx="1"/>
          </p:nvPr>
        </p:nvSpPr>
        <p:spPr>
          <a:xfrm>
            <a:off x="2579800" y="4152267"/>
            <a:ext cx="68292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200"/>
              <a:buNone/>
              <a:defRPr sz="24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r>
              <a:rPr lang="en-US"/>
              <a:t>Click to edit Master subtitle style</a:t>
            </a:r>
            <a:endParaRPr/>
          </a:p>
        </p:txBody>
      </p:sp>
      <p:sp>
        <p:nvSpPr>
          <p:cNvPr id="1323" name="Google Shape;1323;p16"/>
          <p:cNvSpPr/>
          <p:nvPr/>
        </p:nvSpPr>
        <p:spPr>
          <a:xfrm rot="-5400000" flipH="1">
            <a:off x="2540321" y="-2391833"/>
            <a:ext cx="182400" cy="53340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4" name="Google Shape;1324;p16"/>
          <p:cNvGrpSpPr/>
          <p:nvPr/>
        </p:nvGrpSpPr>
        <p:grpSpPr>
          <a:xfrm flipH="1">
            <a:off x="3402656" y="219593"/>
            <a:ext cx="1648200" cy="800963"/>
            <a:chOff x="6583775" y="-35155"/>
            <a:chExt cx="1236150" cy="600722"/>
          </a:xfrm>
        </p:grpSpPr>
        <p:sp>
          <p:nvSpPr>
            <p:cNvPr id="1325" name="Google Shape;1325;p16"/>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6"/>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6"/>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16"/>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6"/>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6"/>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6"/>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6"/>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6"/>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6"/>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6"/>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6"/>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6"/>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6"/>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6"/>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40" name="Google Shape;1340;p16"/>
          <p:cNvSpPr/>
          <p:nvPr/>
        </p:nvSpPr>
        <p:spPr>
          <a:xfrm>
            <a:off x="10470167" y="289400"/>
            <a:ext cx="1022000" cy="2077200"/>
          </a:xfrm>
          <a:prstGeom prst="rect">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1" name="Google Shape;1341;p16"/>
          <p:cNvSpPr/>
          <p:nvPr/>
        </p:nvSpPr>
        <p:spPr>
          <a:xfrm>
            <a:off x="10774967" y="594200"/>
            <a:ext cx="1022000" cy="2077200"/>
          </a:xfrm>
          <a:prstGeom prst="rect">
            <a:avLst/>
          </a:prstGeom>
          <a:noFill/>
          <a:ln w="190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2" name="Google Shape;1342;p16"/>
          <p:cNvSpPr/>
          <p:nvPr/>
        </p:nvSpPr>
        <p:spPr>
          <a:xfrm>
            <a:off x="586133" y="4575667"/>
            <a:ext cx="1503200" cy="1503200"/>
          </a:xfrm>
          <a:prstGeom prst="rtTriangle">
            <a:avLst/>
          </a:pr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3" name="Google Shape;1343;p16"/>
          <p:cNvGrpSpPr/>
          <p:nvPr/>
        </p:nvGrpSpPr>
        <p:grpSpPr>
          <a:xfrm rot="4942822">
            <a:off x="-905371" y="4242108"/>
            <a:ext cx="3917717" cy="3917717"/>
            <a:chOff x="7399275" y="2698225"/>
            <a:chExt cx="2938200" cy="2938200"/>
          </a:xfrm>
        </p:grpSpPr>
        <p:cxnSp>
          <p:nvCxnSpPr>
            <p:cNvPr id="1344" name="Google Shape;1344;p16"/>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345" name="Google Shape;1345;p16"/>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346" name="Google Shape;1346;p16"/>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347" name="Google Shape;1347;p16"/>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1348" name="Google Shape;1348;p16"/>
          <p:cNvSpPr/>
          <p:nvPr/>
        </p:nvSpPr>
        <p:spPr>
          <a:xfrm rot="5400000" flipH="1">
            <a:off x="9160388" y="3571767"/>
            <a:ext cx="164800" cy="61508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92971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1349"/>
        <p:cNvGrpSpPr/>
        <p:nvPr/>
      </p:nvGrpSpPr>
      <p:grpSpPr>
        <a:xfrm>
          <a:off x="0" y="0"/>
          <a:ext cx="0" cy="0"/>
          <a:chOff x="0" y="0"/>
          <a:chExt cx="0" cy="0"/>
        </a:xfrm>
      </p:grpSpPr>
      <p:grpSp>
        <p:nvGrpSpPr>
          <p:cNvPr id="1350" name="Google Shape;1350;p17"/>
          <p:cNvGrpSpPr/>
          <p:nvPr/>
        </p:nvGrpSpPr>
        <p:grpSpPr>
          <a:xfrm>
            <a:off x="1" y="-133"/>
            <a:ext cx="12191823" cy="6946729"/>
            <a:chOff x="-26109" y="-42"/>
            <a:chExt cx="9027413" cy="5143694"/>
          </a:xfrm>
        </p:grpSpPr>
        <p:grpSp>
          <p:nvGrpSpPr>
            <p:cNvPr id="1351" name="Google Shape;1351;p17"/>
            <p:cNvGrpSpPr/>
            <p:nvPr/>
          </p:nvGrpSpPr>
          <p:grpSpPr>
            <a:xfrm>
              <a:off x="-26109" y="58"/>
              <a:ext cx="9027413" cy="5143594"/>
              <a:chOff x="3903450" y="929825"/>
              <a:chExt cx="4632531" cy="2639500"/>
            </a:xfrm>
          </p:grpSpPr>
          <p:sp>
            <p:nvSpPr>
              <p:cNvPr id="1352" name="Google Shape;1352;p17"/>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17"/>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7"/>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7"/>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7"/>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7"/>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7"/>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7"/>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7"/>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7"/>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7"/>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17"/>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7"/>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7"/>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17"/>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17"/>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17"/>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17"/>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7"/>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7"/>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7"/>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7"/>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17"/>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17"/>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7"/>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17"/>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17"/>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17"/>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7"/>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17"/>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17"/>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7"/>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17"/>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17"/>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7"/>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17"/>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17"/>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7"/>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17"/>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17"/>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7"/>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7"/>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7"/>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7"/>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17"/>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17"/>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7"/>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7"/>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7"/>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7"/>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7"/>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7"/>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7"/>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17"/>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17"/>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7"/>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17"/>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17"/>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17"/>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17"/>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17"/>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17"/>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17"/>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17"/>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17"/>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17" name="Google Shape;1417;p17"/>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18" name="Google Shape;1418;p17"/>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419" name="Google Shape;1419;p17"/>
          <p:cNvSpPr txBox="1">
            <a:spLocks noGrp="1"/>
          </p:cNvSpPr>
          <p:nvPr>
            <p:ph type="body" idx="1"/>
          </p:nvPr>
        </p:nvSpPr>
        <p:spPr>
          <a:xfrm>
            <a:off x="1909363" y="4975467"/>
            <a:ext cx="3320800" cy="11320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lvl="0"/>
            <a:r>
              <a:rPr lang="en-US"/>
              <a:t>Click to edit Master text styles</a:t>
            </a:r>
          </a:p>
        </p:txBody>
      </p:sp>
      <p:sp>
        <p:nvSpPr>
          <p:cNvPr id="1420" name="Google Shape;1420;p17"/>
          <p:cNvSpPr txBox="1">
            <a:spLocks noGrp="1"/>
          </p:cNvSpPr>
          <p:nvPr>
            <p:ph type="body" idx="2"/>
          </p:nvPr>
        </p:nvSpPr>
        <p:spPr>
          <a:xfrm>
            <a:off x="7005767" y="4975467"/>
            <a:ext cx="3320800" cy="11320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lvl="0"/>
            <a:r>
              <a:rPr lang="en-US"/>
              <a:t>Click to edit Master text styles</a:t>
            </a:r>
          </a:p>
        </p:txBody>
      </p:sp>
      <p:sp>
        <p:nvSpPr>
          <p:cNvPr id="1421" name="Google Shape;1421;p17"/>
          <p:cNvSpPr txBox="1">
            <a:spLocks noGrp="1"/>
          </p:cNvSpPr>
          <p:nvPr>
            <p:ph type="title" idx="3"/>
          </p:nvPr>
        </p:nvSpPr>
        <p:spPr>
          <a:xfrm>
            <a:off x="1909363" y="4106633"/>
            <a:ext cx="3320800" cy="7636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2667"/>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r>
              <a:rPr lang="en-US"/>
              <a:t>Click to edit Master title style</a:t>
            </a:r>
            <a:endParaRPr/>
          </a:p>
        </p:txBody>
      </p:sp>
      <p:sp>
        <p:nvSpPr>
          <p:cNvPr id="1422" name="Google Shape;1422;p17"/>
          <p:cNvSpPr txBox="1">
            <a:spLocks noGrp="1"/>
          </p:cNvSpPr>
          <p:nvPr>
            <p:ph type="title" idx="4"/>
          </p:nvPr>
        </p:nvSpPr>
        <p:spPr>
          <a:xfrm>
            <a:off x="7005767" y="4106633"/>
            <a:ext cx="3320800" cy="7636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2667"/>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r>
              <a:rPr lang="en-US"/>
              <a:t>Click to edit Master title style</a:t>
            </a:r>
            <a:endParaRPr/>
          </a:p>
        </p:txBody>
      </p:sp>
      <p:sp>
        <p:nvSpPr>
          <p:cNvPr id="1423" name="Google Shape;1423;p17"/>
          <p:cNvSpPr/>
          <p:nvPr/>
        </p:nvSpPr>
        <p:spPr>
          <a:xfrm>
            <a:off x="302400" y="5100335"/>
            <a:ext cx="1126800" cy="1126800"/>
          </a:xfrm>
          <a:prstGeom prst="rtTriangle">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4" name="Google Shape;1424;p17"/>
          <p:cNvSpPr/>
          <p:nvPr/>
        </p:nvSpPr>
        <p:spPr>
          <a:xfrm>
            <a:off x="472741" y="5527308"/>
            <a:ext cx="1126800" cy="1126800"/>
          </a:xfrm>
          <a:prstGeom prst="rtTriangle">
            <a:avLst/>
          </a:prstGeom>
          <a:noFill/>
          <a:ln w="190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5" name="Google Shape;1425;p17"/>
          <p:cNvSpPr/>
          <p:nvPr/>
        </p:nvSpPr>
        <p:spPr>
          <a:xfrm rot="10800000">
            <a:off x="11854900" y="5564700"/>
            <a:ext cx="188800" cy="14060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26" name="Google Shape;1426;p17"/>
          <p:cNvGrpSpPr/>
          <p:nvPr/>
        </p:nvGrpSpPr>
        <p:grpSpPr>
          <a:xfrm rot="10800000" flipH="1">
            <a:off x="10315333" y="5944111"/>
            <a:ext cx="1648200" cy="800963"/>
            <a:chOff x="6583775" y="-35155"/>
            <a:chExt cx="1236150" cy="600722"/>
          </a:xfrm>
        </p:grpSpPr>
        <p:sp>
          <p:nvSpPr>
            <p:cNvPr id="1427" name="Google Shape;1427;p17"/>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17"/>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17"/>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17"/>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17"/>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7"/>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17"/>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17"/>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17"/>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7"/>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7"/>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7"/>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17"/>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7"/>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7"/>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45219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442"/>
        <p:cNvGrpSpPr/>
        <p:nvPr/>
      </p:nvGrpSpPr>
      <p:grpSpPr>
        <a:xfrm>
          <a:off x="0" y="0"/>
          <a:ext cx="0" cy="0"/>
          <a:chOff x="0" y="0"/>
          <a:chExt cx="0" cy="0"/>
        </a:xfrm>
      </p:grpSpPr>
      <p:sp>
        <p:nvSpPr>
          <p:cNvPr id="1443" name="Google Shape;1443;p18"/>
          <p:cNvSpPr/>
          <p:nvPr/>
        </p:nvSpPr>
        <p:spPr>
          <a:xfrm>
            <a:off x="-30200" y="-29133"/>
            <a:ext cx="12319600" cy="69468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4" name="Google Shape;1444;p18"/>
          <p:cNvGrpSpPr/>
          <p:nvPr/>
        </p:nvGrpSpPr>
        <p:grpSpPr>
          <a:xfrm>
            <a:off x="1" y="-133"/>
            <a:ext cx="12191823" cy="6946729"/>
            <a:chOff x="-26109" y="-42"/>
            <a:chExt cx="9027413" cy="5143694"/>
          </a:xfrm>
        </p:grpSpPr>
        <p:grpSp>
          <p:nvGrpSpPr>
            <p:cNvPr id="1445" name="Google Shape;1445;p18"/>
            <p:cNvGrpSpPr/>
            <p:nvPr/>
          </p:nvGrpSpPr>
          <p:grpSpPr>
            <a:xfrm>
              <a:off x="-26109" y="58"/>
              <a:ext cx="9027413" cy="5143594"/>
              <a:chOff x="3903450" y="929825"/>
              <a:chExt cx="4632531" cy="2639500"/>
            </a:xfrm>
          </p:grpSpPr>
          <p:sp>
            <p:nvSpPr>
              <p:cNvPr id="1446" name="Google Shape;1446;p18"/>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8"/>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8"/>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8"/>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8"/>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8"/>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8"/>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8"/>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8"/>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8"/>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8"/>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8"/>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8"/>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8"/>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8"/>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8"/>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8"/>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8"/>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8"/>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8"/>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8"/>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8"/>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8"/>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8"/>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8"/>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8"/>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8"/>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8"/>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8"/>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8"/>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8"/>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8"/>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8"/>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8"/>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8"/>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8"/>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8"/>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8"/>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8"/>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8"/>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8"/>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8"/>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8"/>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8"/>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8"/>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8"/>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8"/>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8"/>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8"/>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8"/>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8"/>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8"/>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8"/>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1" name="Google Shape;1511;p18"/>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2" name="Google Shape;1512;p18"/>
          <p:cNvSpPr txBox="1">
            <a:spLocks noGrp="1"/>
          </p:cNvSpPr>
          <p:nvPr>
            <p:ph type="ctrTitle"/>
          </p:nvPr>
        </p:nvSpPr>
        <p:spPr>
          <a:xfrm>
            <a:off x="3172533" y="2962651"/>
            <a:ext cx="6642400" cy="11224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5000"/>
              <a:buNone/>
              <a:defRPr sz="6667"/>
            </a:lvl1pPr>
            <a:lvl2pPr lvl="1" algn="ctr" rtl="0">
              <a:lnSpc>
                <a:spcPct val="80000"/>
              </a:lnSpc>
              <a:spcBef>
                <a:spcPts val="0"/>
              </a:spcBef>
              <a:spcAft>
                <a:spcPts val="0"/>
              </a:spcAft>
              <a:buClr>
                <a:schemeClr val="accent4"/>
              </a:buClr>
              <a:buSzPts val="5000"/>
              <a:buNone/>
              <a:defRPr sz="6667">
                <a:solidFill>
                  <a:schemeClr val="accent4"/>
                </a:solidFill>
              </a:defRPr>
            </a:lvl2pPr>
            <a:lvl3pPr lvl="2" algn="ctr" rtl="0">
              <a:lnSpc>
                <a:spcPct val="80000"/>
              </a:lnSpc>
              <a:spcBef>
                <a:spcPts val="0"/>
              </a:spcBef>
              <a:spcAft>
                <a:spcPts val="0"/>
              </a:spcAft>
              <a:buClr>
                <a:schemeClr val="accent4"/>
              </a:buClr>
              <a:buSzPts val="5000"/>
              <a:buNone/>
              <a:defRPr sz="6667">
                <a:solidFill>
                  <a:schemeClr val="accent4"/>
                </a:solidFill>
              </a:defRPr>
            </a:lvl3pPr>
            <a:lvl4pPr lvl="3" algn="ctr" rtl="0">
              <a:lnSpc>
                <a:spcPct val="80000"/>
              </a:lnSpc>
              <a:spcBef>
                <a:spcPts val="0"/>
              </a:spcBef>
              <a:spcAft>
                <a:spcPts val="0"/>
              </a:spcAft>
              <a:buClr>
                <a:schemeClr val="accent4"/>
              </a:buClr>
              <a:buSzPts val="5000"/>
              <a:buNone/>
              <a:defRPr sz="6667">
                <a:solidFill>
                  <a:schemeClr val="accent4"/>
                </a:solidFill>
              </a:defRPr>
            </a:lvl4pPr>
            <a:lvl5pPr lvl="4" algn="ctr" rtl="0">
              <a:lnSpc>
                <a:spcPct val="80000"/>
              </a:lnSpc>
              <a:spcBef>
                <a:spcPts val="0"/>
              </a:spcBef>
              <a:spcAft>
                <a:spcPts val="0"/>
              </a:spcAft>
              <a:buClr>
                <a:schemeClr val="accent4"/>
              </a:buClr>
              <a:buSzPts val="5000"/>
              <a:buNone/>
              <a:defRPr sz="6667">
                <a:solidFill>
                  <a:schemeClr val="accent4"/>
                </a:solidFill>
              </a:defRPr>
            </a:lvl5pPr>
            <a:lvl6pPr lvl="5" algn="ctr" rtl="0">
              <a:lnSpc>
                <a:spcPct val="80000"/>
              </a:lnSpc>
              <a:spcBef>
                <a:spcPts val="0"/>
              </a:spcBef>
              <a:spcAft>
                <a:spcPts val="0"/>
              </a:spcAft>
              <a:buClr>
                <a:schemeClr val="accent4"/>
              </a:buClr>
              <a:buSzPts val="5000"/>
              <a:buNone/>
              <a:defRPr sz="6667">
                <a:solidFill>
                  <a:schemeClr val="accent4"/>
                </a:solidFill>
              </a:defRPr>
            </a:lvl6pPr>
            <a:lvl7pPr lvl="6" algn="ctr" rtl="0">
              <a:lnSpc>
                <a:spcPct val="80000"/>
              </a:lnSpc>
              <a:spcBef>
                <a:spcPts val="0"/>
              </a:spcBef>
              <a:spcAft>
                <a:spcPts val="0"/>
              </a:spcAft>
              <a:buClr>
                <a:schemeClr val="accent4"/>
              </a:buClr>
              <a:buSzPts val="5000"/>
              <a:buNone/>
              <a:defRPr sz="6667">
                <a:solidFill>
                  <a:schemeClr val="accent4"/>
                </a:solidFill>
              </a:defRPr>
            </a:lvl7pPr>
            <a:lvl8pPr lvl="7" algn="ctr" rtl="0">
              <a:lnSpc>
                <a:spcPct val="80000"/>
              </a:lnSpc>
              <a:spcBef>
                <a:spcPts val="0"/>
              </a:spcBef>
              <a:spcAft>
                <a:spcPts val="0"/>
              </a:spcAft>
              <a:buClr>
                <a:schemeClr val="accent4"/>
              </a:buClr>
              <a:buSzPts val="5000"/>
              <a:buNone/>
              <a:defRPr sz="6667">
                <a:solidFill>
                  <a:schemeClr val="accent4"/>
                </a:solidFill>
              </a:defRPr>
            </a:lvl8pPr>
            <a:lvl9pPr lvl="8" algn="ctr" rtl="0">
              <a:lnSpc>
                <a:spcPct val="80000"/>
              </a:lnSpc>
              <a:spcBef>
                <a:spcPts val="0"/>
              </a:spcBef>
              <a:spcAft>
                <a:spcPts val="0"/>
              </a:spcAft>
              <a:buClr>
                <a:schemeClr val="accent3"/>
              </a:buClr>
              <a:buSzPts val="5000"/>
              <a:buNone/>
              <a:defRPr sz="6667">
                <a:solidFill>
                  <a:schemeClr val="accent3"/>
                </a:solidFill>
              </a:defRPr>
            </a:lvl9pPr>
          </a:lstStyle>
          <a:p>
            <a:r>
              <a:rPr lang="en-US"/>
              <a:t>Click to edit Master title style</a:t>
            </a:r>
            <a:endParaRPr/>
          </a:p>
        </p:txBody>
      </p:sp>
      <p:sp>
        <p:nvSpPr>
          <p:cNvPr id="1513" name="Google Shape;1513;p18"/>
          <p:cNvSpPr txBox="1">
            <a:spLocks noGrp="1"/>
          </p:cNvSpPr>
          <p:nvPr>
            <p:ph type="title" idx="2" hasCustomPrompt="1"/>
          </p:nvPr>
        </p:nvSpPr>
        <p:spPr>
          <a:xfrm>
            <a:off x="950967" y="2962651"/>
            <a:ext cx="1995200" cy="1122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4"/>
              </a:buClr>
              <a:buSzPts val="7200"/>
              <a:buNone/>
              <a:defRPr sz="9333" b="1">
                <a:solidFill>
                  <a:schemeClr val="accent4"/>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1514" name="Google Shape;1514;p18"/>
          <p:cNvSpPr txBox="1">
            <a:spLocks noGrp="1"/>
          </p:cNvSpPr>
          <p:nvPr>
            <p:ph type="subTitle" idx="1"/>
          </p:nvPr>
        </p:nvSpPr>
        <p:spPr>
          <a:xfrm>
            <a:off x="3172533" y="4155233"/>
            <a:ext cx="66424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a:p>
        </p:txBody>
      </p:sp>
      <p:sp>
        <p:nvSpPr>
          <p:cNvPr id="1515" name="Google Shape;1515;p18"/>
          <p:cNvSpPr/>
          <p:nvPr/>
        </p:nvSpPr>
        <p:spPr>
          <a:xfrm rot="-5400000" flipH="1">
            <a:off x="9550721" y="-2391833"/>
            <a:ext cx="182400" cy="53340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16" name="Google Shape;1516;p18"/>
          <p:cNvGrpSpPr/>
          <p:nvPr/>
        </p:nvGrpSpPr>
        <p:grpSpPr>
          <a:xfrm flipH="1">
            <a:off x="7161856" y="219593"/>
            <a:ext cx="1648200" cy="800963"/>
            <a:chOff x="6583775" y="-35155"/>
            <a:chExt cx="1236150" cy="600722"/>
          </a:xfrm>
        </p:grpSpPr>
        <p:sp>
          <p:nvSpPr>
            <p:cNvPr id="1517" name="Google Shape;1517;p18"/>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8"/>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8"/>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8"/>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8"/>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8"/>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8"/>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8"/>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8"/>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8"/>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8"/>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8"/>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8"/>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8"/>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8"/>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2" name="Google Shape;1532;p18"/>
          <p:cNvSpPr/>
          <p:nvPr/>
        </p:nvSpPr>
        <p:spPr>
          <a:xfrm>
            <a:off x="293100" y="267433"/>
            <a:ext cx="1813600" cy="1813600"/>
          </a:xfrm>
          <a:prstGeom prst="ellipse">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8"/>
          <p:cNvSpPr/>
          <p:nvPr/>
        </p:nvSpPr>
        <p:spPr>
          <a:xfrm>
            <a:off x="639167" y="591533"/>
            <a:ext cx="1813600" cy="1813600"/>
          </a:xfrm>
          <a:prstGeom prst="ellipse">
            <a:avLst/>
          </a:prstGeom>
          <a:noFill/>
          <a:ln w="1905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4" name="Google Shape;1534;p18"/>
          <p:cNvGrpSpPr/>
          <p:nvPr/>
        </p:nvGrpSpPr>
        <p:grpSpPr>
          <a:xfrm rot="-4942822" flipH="1">
            <a:off x="9204242" y="4242108"/>
            <a:ext cx="3917717" cy="3917717"/>
            <a:chOff x="7399275" y="2698225"/>
            <a:chExt cx="2938200" cy="2938200"/>
          </a:xfrm>
        </p:grpSpPr>
        <p:cxnSp>
          <p:nvCxnSpPr>
            <p:cNvPr id="1535" name="Google Shape;1535;p18"/>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1536" name="Google Shape;1536;p18"/>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1537" name="Google Shape;1537;p18"/>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1538" name="Google Shape;1538;p18"/>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
        <p:nvSpPr>
          <p:cNvPr id="1539" name="Google Shape;1539;p18"/>
          <p:cNvSpPr/>
          <p:nvPr/>
        </p:nvSpPr>
        <p:spPr>
          <a:xfrm rot="5400000" flipH="1">
            <a:off x="9160388" y="3571767"/>
            <a:ext cx="164800" cy="61508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0" name="Google Shape;1540;p18"/>
          <p:cNvGrpSpPr/>
          <p:nvPr/>
        </p:nvGrpSpPr>
        <p:grpSpPr>
          <a:xfrm flipH="1">
            <a:off x="310956" y="5744276"/>
            <a:ext cx="1648200" cy="800963"/>
            <a:chOff x="6583775" y="-35155"/>
            <a:chExt cx="1236150" cy="600722"/>
          </a:xfrm>
        </p:grpSpPr>
        <p:sp>
          <p:nvSpPr>
            <p:cNvPr id="1541" name="Google Shape;1541;p18"/>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8"/>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8"/>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8"/>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8"/>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8"/>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8"/>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8"/>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8"/>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8"/>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8"/>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8"/>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8"/>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8"/>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8"/>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51440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Numbers and text">
  <p:cSld name="Numbers and text">
    <p:spTree>
      <p:nvGrpSpPr>
        <p:cNvPr id="1" name="Shape 1688"/>
        <p:cNvGrpSpPr/>
        <p:nvPr/>
      </p:nvGrpSpPr>
      <p:grpSpPr>
        <a:xfrm>
          <a:off x="0" y="0"/>
          <a:ext cx="0" cy="0"/>
          <a:chOff x="0" y="0"/>
          <a:chExt cx="0" cy="0"/>
        </a:xfrm>
      </p:grpSpPr>
      <p:grpSp>
        <p:nvGrpSpPr>
          <p:cNvPr id="1689" name="Google Shape;1689;p20"/>
          <p:cNvGrpSpPr/>
          <p:nvPr/>
        </p:nvGrpSpPr>
        <p:grpSpPr>
          <a:xfrm>
            <a:off x="1" y="-133"/>
            <a:ext cx="12191823" cy="6946729"/>
            <a:chOff x="-26109" y="-42"/>
            <a:chExt cx="9027413" cy="5143694"/>
          </a:xfrm>
        </p:grpSpPr>
        <p:grpSp>
          <p:nvGrpSpPr>
            <p:cNvPr id="1690" name="Google Shape;1690;p20"/>
            <p:cNvGrpSpPr/>
            <p:nvPr/>
          </p:nvGrpSpPr>
          <p:grpSpPr>
            <a:xfrm>
              <a:off x="-26109" y="58"/>
              <a:ext cx="9027413" cy="5143594"/>
              <a:chOff x="3903450" y="929825"/>
              <a:chExt cx="4632531" cy="2639500"/>
            </a:xfrm>
          </p:grpSpPr>
          <p:sp>
            <p:nvSpPr>
              <p:cNvPr id="1691" name="Google Shape;1691;p20"/>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0"/>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0"/>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0"/>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0"/>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0"/>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0"/>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0"/>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0"/>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0"/>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0"/>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0"/>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0"/>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0"/>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0"/>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0"/>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0"/>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0"/>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0"/>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0"/>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0"/>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0"/>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20"/>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20"/>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20"/>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20"/>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20"/>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0"/>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0"/>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0"/>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0"/>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0"/>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0"/>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0"/>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0"/>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0"/>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0"/>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20"/>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0"/>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0"/>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0"/>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0"/>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0"/>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0"/>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0"/>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0"/>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0"/>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0"/>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0"/>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0"/>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0"/>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0"/>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0"/>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0"/>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0"/>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0"/>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20"/>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0"/>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0"/>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0"/>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0"/>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0"/>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0"/>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20"/>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20"/>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6" name="Google Shape;1756;p20"/>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7" name="Google Shape;1757;p20"/>
          <p:cNvSpPr txBox="1">
            <a:spLocks noGrp="1"/>
          </p:cNvSpPr>
          <p:nvPr>
            <p:ph type="title" hasCustomPrompt="1"/>
          </p:nvPr>
        </p:nvSpPr>
        <p:spPr>
          <a:xfrm>
            <a:off x="3186267" y="1110167"/>
            <a:ext cx="5819200" cy="8848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7000"/>
              <a:buNone/>
              <a:defRPr sz="60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58" name="Google Shape;1758;p20"/>
          <p:cNvSpPr txBox="1">
            <a:spLocks noGrp="1"/>
          </p:cNvSpPr>
          <p:nvPr>
            <p:ph type="subTitle" idx="1"/>
          </p:nvPr>
        </p:nvSpPr>
        <p:spPr>
          <a:xfrm>
            <a:off x="3186269" y="2192428"/>
            <a:ext cx="5819200" cy="348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rgbClr val="24242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r>
              <a:rPr lang="en-US"/>
              <a:t>Click to edit Master subtitle style</a:t>
            </a:r>
            <a:endParaRPr/>
          </a:p>
        </p:txBody>
      </p:sp>
      <p:sp>
        <p:nvSpPr>
          <p:cNvPr id="1759" name="Google Shape;1759;p20"/>
          <p:cNvSpPr txBox="1">
            <a:spLocks noGrp="1"/>
          </p:cNvSpPr>
          <p:nvPr>
            <p:ph type="title" idx="2" hasCustomPrompt="1"/>
          </p:nvPr>
        </p:nvSpPr>
        <p:spPr>
          <a:xfrm>
            <a:off x="3186267" y="2923833"/>
            <a:ext cx="5819200" cy="8848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7000"/>
              <a:buNone/>
              <a:defRPr sz="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60" name="Google Shape;1760;p20"/>
          <p:cNvSpPr txBox="1">
            <a:spLocks noGrp="1"/>
          </p:cNvSpPr>
          <p:nvPr>
            <p:ph type="subTitle" idx="3"/>
          </p:nvPr>
        </p:nvSpPr>
        <p:spPr>
          <a:xfrm>
            <a:off x="3186273" y="4003615"/>
            <a:ext cx="5819200" cy="35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rgbClr val="24242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r>
              <a:rPr lang="en-US"/>
              <a:t>Click to edit Master subtitle style</a:t>
            </a:r>
            <a:endParaRPr/>
          </a:p>
        </p:txBody>
      </p:sp>
      <p:sp>
        <p:nvSpPr>
          <p:cNvPr id="1761" name="Google Shape;1761;p20"/>
          <p:cNvSpPr txBox="1">
            <a:spLocks noGrp="1"/>
          </p:cNvSpPr>
          <p:nvPr>
            <p:ph type="title" idx="4" hasCustomPrompt="1"/>
          </p:nvPr>
        </p:nvSpPr>
        <p:spPr>
          <a:xfrm>
            <a:off x="3186267" y="4748500"/>
            <a:ext cx="5819200" cy="8848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7000"/>
              <a:buNone/>
              <a:defRPr sz="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62" name="Google Shape;1762;p20"/>
          <p:cNvSpPr txBox="1">
            <a:spLocks noGrp="1"/>
          </p:cNvSpPr>
          <p:nvPr>
            <p:ph type="subTitle" idx="5"/>
          </p:nvPr>
        </p:nvSpPr>
        <p:spPr>
          <a:xfrm>
            <a:off x="3186400" y="5820367"/>
            <a:ext cx="5819200" cy="348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rgbClr val="242424"/>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r>
              <a:rPr lang="en-US"/>
              <a:t>Click to edit Master subtitle style</a:t>
            </a:r>
            <a:endParaRPr/>
          </a:p>
        </p:txBody>
      </p:sp>
      <p:sp>
        <p:nvSpPr>
          <p:cNvPr id="1763" name="Google Shape;1763;p20"/>
          <p:cNvSpPr/>
          <p:nvPr/>
        </p:nvSpPr>
        <p:spPr>
          <a:xfrm rot="10800000" flipH="1">
            <a:off x="179009" y="-488567"/>
            <a:ext cx="188800" cy="42972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4" name="Google Shape;1764;p20"/>
          <p:cNvGrpSpPr/>
          <p:nvPr/>
        </p:nvGrpSpPr>
        <p:grpSpPr>
          <a:xfrm rot="10389939">
            <a:off x="-1108689" y="-1095506"/>
            <a:ext cx="3917623" cy="3917623"/>
            <a:chOff x="7399275" y="2698225"/>
            <a:chExt cx="2938200" cy="2938200"/>
          </a:xfrm>
        </p:grpSpPr>
        <p:cxnSp>
          <p:nvCxnSpPr>
            <p:cNvPr id="1765" name="Google Shape;1765;p20"/>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766" name="Google Shape;1766;p20"/>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767" name="Google Shape;1767;p20"/>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768" name="Google Shape;1768;p20"/>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1769" name="Google Shape;1769;p20"/>
          <p:cNvSpPr/>
          <p:nvPr/>
        </p:nvSpPr>
        <p:spPr>
          <a:xfrm flipH="1">
            <a:off x="11854900" y="3168181"/>
            <a:ext cx="188800" cy="42972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70" name="Google Shape;1770;p20"/>
          <p:cNvGrpSpPr/>
          <p:nvPr/>
        </p:nvGrpSpPr>
        <p:grpSpPr>
          <a:xfrm rot="-410061">
            <a:off x="9413778" y="4154701"/>
            <a:ext cx="3917623" cy="3917623"/>
            <a:chOff x="7399275" y="2698225"/>
            <a:chExt cx="2938200" cy="2938200"/>
          </a:xfrm>
        </p:grpSpPr>
        <p:cxnSp>
          <p:nvCxnSpPr>
            <p:cNvPr id="1771" name="Google Shape;1771;p20"/>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772" name="Google Shape;1772;p20"/>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773" name="Google Shape;1773;p20"/>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774" name="Google Shape;1774;p20"/>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Tree>
    <p:extLst>
      <p:ext uri="{BB962C8B-B14F-4D97-AF65-F5344CB8AC3E}">
        <p14:creationId xmlns:p14="http://schemas.microsoft.com/office/powerpoint/2010/main" val="1974664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1775"/>
        <p:cNvGrpSpPr/>
        <p:nvPr/>
      </p:nvGrpSpPr>
      <p:grpSpPr>
        <a:xfrm>
          <a:off x="0" y="0"/>
          <a:ext cx="0" cy="0"/>
          <a:chOff x="0" y="0"/>
          <a:chExt cx="0" cy="0"/>
        </a:xfrm>
      </p:grpSpPr>
      <p:grpSp>
        <p:nvGrpSpPr>
          <p:cNvPr id="1776" name="Google Shape;1776;p21"/>
          <p:cNvGrpSpPr/>
          <p:nvPr/>
        </p:nvGrpSpPr>
        <p:grpSpPr>
          <a:xfrm>
            <a:off x="1" y="-133"/>
            <a:ext cx="12191823" cy="6946729"/>
            <a:chOff x="-26109" y="-42"/>
            <a:chExt cx="9027413" cy="5143694"/>
          </a:xfrm>
        </p:grpSpPr>
        <p:grpSp>
          <p:nvGrpSpPr>
            <p:cNvPr id="1777" name="Google Shape;1777;p21"/>
            <p:cNvGrpSpPr/>
            <p:nvPr/>
          </p:nvGrpSpPr>
          <p:grpSpPr>
            <a:xfrm>
              <a:off x="-26109" y="58"/>
              <a:ext cx="9027413" cy="5143594"/>
              <a:chOff x="3903450" y="929825"/>
              <a:chExt cx="4632531" cy="2639500"/>
            </a:xfrm>
          </p:grpSpPr>
          <p:sp>
            <p:nvSpPr>
              <p:cNvPr id="1778" name="Google Shape;1778;p21"/>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1"/>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1"/>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1"/>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1"/>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1"/>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1"/>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1"/>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1"/>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1"/>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1"/>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1"/>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1"/>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1"/>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1"/>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1"/>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1"/>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1"/>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1"/>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1"/>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1"/>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1"/>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1"/>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1"/>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1"/>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1"/>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1"/>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1"/>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1"/>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1"/>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1"/>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1"/>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1"/>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1"/>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1"/>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1"/>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1"/>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1"/>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1"/>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1"/>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1"/>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1"/>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1"/>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1"/>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1"/>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1"/>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1"/>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1"/>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1"/>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1"/>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1"/>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1"/>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21"/>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1"/>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1"/>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1"/>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1"/>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1"/>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1"/>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1"/>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1"/>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21"/>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21"/>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21"/>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21"/>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43" name="Google Shape;1843;p21"/>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44" name="Google Shape;1844;p21"/>
          <p:cNvSpPr txBox="1">
            <a:spLocks noGrp="1"/>
          </p:cNvSpPr>
          <p:nvPr>
            <p:ph type="title"/>
          </p:nvPr>
        </p:nvSpPr>
        <p:spPr>
          <a:xfrm>
            <a:off x="2777167" y="3764000"/>
            <a:ext cx="5960000" cy="819600"/>
          </a:xfrm>
          <a:prstGeom prst="rect">
            <a:avLst/>
          </a:prstGeom>
          <a:solidFill>
            <a:schemeClr val="accent1"/>
          </a:solidFill>
          <a:ln>
            <a:noFill/>
          </a:ln>
        </p:spPr>
        <p:txBody>
          <a:bodyPr spcFirstLastPara="1" wrap="square" lIns="91425" tIns="91425" rIns="91425" bIns="91425" anchor="t" anchorCtr="0">
            <a:noAutofit/>
          </a:bodyPr>
          <a:lstStyle>
            <a:lvl1pPr lvl="0" algn="r" rtl="0">
              <a:spcBef>
                <a:spcPts val="0"/>
              </a:spcBef>
              <a:spcAft>
                <a:spcPts val="0"/>
              </a:spcAft>
              <a:buNone/>
              <a:defRPr sz="3733"/>
            </a:lvl1pPr>
            <a:lvl2pPr lvl="1" algn="r" rtl="0">
              <a:spcBef>
                <a:spcPts val="0"/>
              </a:spcBef>
              <a:spcAft>
                <a:spcPts val="0"/>
              </a:spcAft>
              <a:buNone/>
              <a:defRPr sz="3733"/>
            </a:lvl2pPr>
            <a:lvl3pPr lvl="2" algn="r" rtl="0">
              <a:spcBef>
                <a:spcPts val="0"/>
              </a:spcBef>
              <a:spcAft>
                <a:spcPts val="0"/>
              </a:spcAft>
              <a:buNone/>
              <a:defRPr sz="3733"/>
            </a:lvl3pPr>
            <a:lvl4pPr lvl="3" algn="r" rtl="0">
              <a:spcBef>
                <a:spcPts val="0"/>
              </a:spcBef>
              <a:spcAft>
                <a:spcPts val="0"/>
              </a:spcAft>
              <a:buNone/>
              <a:defRPr sz="3733"/>
            </a:lvl4pPr>
            <a:lvl5pPr lvl="4" algn="r" rtl="0">
              <a:spcBef>
                <a:spcPts val="0"/>
              </a:spcBef>
              <a:spcAft>
                <a:spcPts val="0"/>
              </a:spcAft>
              <a:buNone/>
              <a:defRPr sz="3733"/>
            </a:lvl5pPr>
            <a:lvl6pPr lvl="5" algn="r" rtl="0">
              <a:spcBef>
                <a:spcPts val="0"/>
              </a:spcBef>
              <a:spcAft>
                <a:spcPts val="0"/>
              </a:spcAft>
              <a:buNone/>
              <a:defRPr sz="3733"/>
            </a:lvl6pPr>
            <a:lvl7pPr lvl="6" algn="r" rtl="0">
              <a:spcBef>
                <a:spcPts val="0"/>
              </a:spcBef>
              <a:spcAft>
                <a:spcPts val="0"/>
              </a:spcAft>
              <a:buNone/>
              <a:defRPr sz="3733"/>
            </a:lvl7pPr>
            <a:lvl8pPr lvl="7" algn="r" rtl="0">
              <a:spcBef>
                <a:spcPts val="0"/>
              </a:spcBef>
              <a:spcAft>
                <a:spcPts val="0"/>
              </a:spcAft>
              <a:buNone/>
              <a:defRPr sz="3733"/>
            </a:lvl8pPr>
            <a:lvl9pPr lvl="8" algn="r" rtl="0">
              <a:spcBef>
                <a:spcPts val="0"/>
              </a:spcBef>
              <a:spcAft>
                <a:spcPts val="0"/>
              </a:spcAft>
              <a:buNone/>
              <a:defRPr sz="3733"/>
            </a:lvl9pPr>
          </a:lstStyle>
          <a:p>
            <a:r>
              <a:rPr lang="en-US"/>
              <a:t>Click to edit Master title style</a:t>
            </a:r>
            <a:endParaRPr/>
          </a:p>
        </p:txBody>
      </p:sp>
      <p:sp>
        <p:nvSpPr>
          <p:cNvPr id="1845" name="Google Shape;1845;p21"/>
          <p:cNvSpPr txBox="1">
            <a:spLocks noGrp="1"/>
          </p:cNvSpPr>
          <p:nvPr>
            <p:ph type="subTitle" idx="1"/>
          </p:nvPr>
        </p:nvSpPr>
        <p:spPr>
          <a:xfrm>
            <a:off x="1276100" y="1948967"/>
            <a:ext cx="7461200" cy="1417600"/>
          </a:xfrm>
          <a:prstGeom prst="rect">
            <a:avLst/>
          </a:prstGeom>
          <a:noFill/>
        </p:spPr>
        <p:txBody>
          <a:bodyPr spcFirstLastPara="1" wrap="square" lIns="91425" tIns="91425" rIns="91425" bIns="91425" anchor="ctr" anchorCtr="0">
            <a:noAutofit/>
          </a:bodyPr>
          <a:lstStyle>
            <a:lvl1pPr marR="50799" lvl="0" algn="r" rtl="0">
              <a:lnSpc>
                <a:spcPct val="100000"/>
              </a:lnSpc>
              <a:spcBef>
                <a:spcPts val="0"/>
              </a:spcBef>
              <a:spcAft>
                <a:spcPts val="0"/>
              </a:spcAft>
              <a:buClr>
                <a:schemeClr val="dk1"/>
              </a:buClr>
              <a:buSzPts val="1200"/>
              <a:buNone/>
              <a:defRPr sz="26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n-US"/>
              <a:t>Click to edit Master subtitle style</a:t>
            </a:r>
            <a:endParaRPr/>
          </a:p>
        </p:txBody>
      </p:sp>
      <p:grpSp>
        <p:nvGrpSpPr>
          <p:cNvPr id="1846" name="Google Shape;1846;p21"/>
          <p:cNvGrpSpPr/>
          <p:nvPr/>
        </p:nvGrpSpPr>
        <p:grpSpPr>
          <a:xfrm rot="10800000" flipH="1">
            <a:off x="10315333" y="5740911"/>
            <a:ext cx="1648200" cy="800963"/>
            <a:chOff x="6583775" y="-35155"/>
            <a:chExt cx="1236150" cy="600722"/>
          </a:xfrm>
        </p:grpSpPr>
        <p:sp>
          <p:nvSpPr>
            <p:cNvPr id="1847" name="Google Shape;1847;p21"/>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1"/>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1"/>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1"/>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1"/>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1"/>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1"/>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21"/>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1"/>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1"/>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1"/>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1"/>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1"/>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1"/>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1"/>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62" name="Google Shape;1862;p21"/>
          <p:cNvSpPr/>
          <p:nvPr/>
        </p:nvSpPr>
        <p:spPr>
          <a:xfrm rot="5400000" flipH="1">
            <a:off x="2581467" y="3815700"/>
            <a:ext cx="189600" cy="53340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63" name="Google Shape;1863;p21"/>
          <p:cNvGrpSpPr/>
          <p:nvPr/>
        </p:nvGrpSpPr>
        <p:grpSpPr>
          <a:xfrm rot="10251420" flipH="1">
            <a:off x="-1120609" y="3961299"/>
            <a:ext cx="3917620" cy="3917620"/>
            <a:chOff x="7399275" y="2698225"/>
            <a:chExt cx="2938200" cy="2938200"/>
          </a:xfrm>
        </p:grpSpPr>
        <p:cxnSp>
          <p:nvCxnSpPr>
            <p:cNvPr id="1864" name="Google Shape;1864;p21"/>
            <p:cNvCxnSpPr/>
            <p:nvPr/>
          </p:nvCxnSpPr>
          <p:spPr>
            <a:xfrm rot="10800000" flipH="1">
              <a:off x="7399275" y="26982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1865" name="Google Shape;1865;p21"/>
            <p:cNvCxnSpPr/>
            <p:nvPr/>
          </p:nvCxnSpPr>
          <p:spPr>
            <a:xfrm rot="10800000" flipH="1">
              <a:off x="7551675" y="28506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1866" name="Google Shape;1866;p21"/>
            <p:cNvCxnSpPr/>
            <p:nvPr/>
          </p:nvCxnSpPr>
          <p:spPr>
            <a:xfrm rot="10800000" flipH="1">
              <a:off x="7704075" y="30030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1867" name="Google Shape;1867;p21"/>
            <p:cNvCxnSpPr/>
            <p:nvPr/>
          </p:nvCxnSpPr>
          <p:spPr>
            <a:xfrm rot="10800000" flipH="1">
              <a:off x="7856475" y="3155425"/>
              <a:ext cx="2481000" cy="2481000"/>
            </a:xfrm>
            <a:prstGeom prst="straightConnector1">
              <a:avLst/>
            </a:prstGeom>
            <a:noFill/>
            <a:ln w="19050" cap="flat" cmpd="sng">
              <a:solidFill>
                <a:srgbClr val="049292"/>
              </a:solidFill>
              <a:prstDash val="solid"/>
              <a:round/>
              <a:headEnd type="none" w="med" len="med"/>
              <a:tailEnd type="none" w="med" len="med"/>
            </a:ln>
          </p:spPr>
        </p:cxnSp>
      </p:grpSp>
      <p:sp>
        <p:nvSpPr>
          <p:cNvPr id="1868" name="Google Shape;1868;p21"/>
          <p:cNvSpPr/>
          <p:nvPr/>
        </p:nvSpPr>
        <p:spPr>
          <a:xfrm rot="10800000" flipH="1">
            <a:off x="-1180967" y="-144767"/>
            <a:ext cx="2253200" cy="22532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69" name="Google Shape;1869;p21"/>
          <p:cNvGrpSpPr/>
          <p:nvPr/>
        </p:nvGrpSpPr>
        <p:grpSpPr>
          <a:xfrm rot="5400000" flipH="1">
            <a:off x="692913" y="-226841"/>
            <a:ext cx="851164" cy="1547029"/>
            <a:chOff x="2079800" y="2537025"/>
            <a:chExt cx="481900" cy="875875"/>
          </a:xfrm>
        </p:grpSpPr>
        <p:sp>
          <p:nvSpPr>
            <p:cNvPr id="1870" name="Google Shape;1870;p21"/>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21"/>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21"/>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1"/>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1"/>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21"/>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21"/>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21"/>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21"/>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21"/>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21"/>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21"/>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21"/>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21"/>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21"/>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5" name="Google Shape;1885;p21"/>
          <p:cNvSpPr/>
          <p:nvPr/>
        </p:nvSpPr>
        <p:spPr>
          <a:xfrm rot="10800000">
            <a:off x="11854900" y="-171300"/>
            <a:ext cx="188800" cy="42972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86" name="Google Shape;1886;p21"/>
          <p:cNvGrpSpPr/>
          <p:nvPr/>
        </p:nvGrpSpPr>
        <p:grpSpPr>
          <a:xfrm rot="-10389939" flipH="1">
            <a:off x="9413778" y="-778240"/>
            <a:ext cx="3917623" cy="3917623"/>
            <a:chOff x="7399275" y="2698225"/>
            <a:chExt cx="2938200" cy="2938200"/>
          </a:xfrm>
        </p:grpSpPr>
        <p:cxnSp>
          <p:nvCxnSpPr>
            <p:cNvPr id="1887" name="Google Shape;1887;p21"/>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1888" name="Google Shape;1888;p21"/>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1889" name="Google Shape;1889;p21"/>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1890" name="Google Shape;1890;p21"/>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1704504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nd Six Columns">
  <p:cSld name="Title and Six Columns">
    <p:spTree>
      <p:nvGrpSpPr>
        <p:cNvPr id="1" name="Shape 1891"/>
        <p:cNvGrpSpPr/>
        <p:nvPr/>
      </p:nvGrpSpPr>
      <p:grpSpPr>
        <a:xfrm>
          <a:off x="0" y="0"/>
          <a:ext cx="0" cy="0"/>
          <a:chOff x="0" y="0"/>
          <a:chExt cx="0" cy="0"/>
        </a:xfrm>
      </p:grpSpPr>
      <p:grpSp>
        <p:nvGrpSpPr>
          <p:cNvPr id="1892" name="Google Shape;1892;p22"/>
          <p:cNvGrpSpPr/>
          <p:nvPr/>
        </p:nvGrpSpPr>
        <p:grpSpPr>
          <a:xfrm>
            <a:off x="1" y="-133"/>
            <a:ext cx="12191823" cy="6946729"/>
            <a:chOff x="-26109" y="-42"/>
            <a:chExt cx="9027413" cy="5143694"/>
          </a:xfrm>
        </p:grpSpPr>
        <p:grpSp>
          <p:nvGrpSpPr>
            <p:cNvPr id="1893" name="Google Shape;1893;p22"/>
            <p:cNvGrpSpPr/>
            <p:nvPr/>
          </p:nvGrpSpPr>
          <p:grpSpPr>
            <a:xfrm>
              <a:off x="-26109" y="58"/>
              <a:ext cx="9027413" cy="5143594"/>
              <a:chOff x="3903450" y="929825"/>
              <a:chExt cx="4632531" cy="2639500"/>
            </a:xfrm>
          </p:grpSpPr>
          <p:sp>
            <p:nvSpPr>
              <p:cNvPr id="1894" name="Google Shape;1894;p22"/>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22"/>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22"/>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22"/>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22"/>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22"/>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22"/>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22"/>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22"/>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22"/>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22"/>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22"/>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22"/>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22"/>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22"/>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22"/>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22"/>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22"/>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22"/>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22"/>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22"/>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22"/>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22"/>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22"/>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22"/>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22"/>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22"/>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22"/>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22"/>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22"/>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22"/>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22"/>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22"/>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22"/>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22"/>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22"/>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22"/>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22"/>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22"/>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22"/>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22"/>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22"/>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22"/>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22"/>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22"/>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22"/>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22"/>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22"/>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22"/>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22"/>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22"/>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22"/>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22"/>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22"/>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22"/>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22"/>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22"/>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22"/>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22"/>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22"/>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22"/>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22"/>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22"/>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22"/>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22"/>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59" name="Google Shape;1959;p22"/>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0" name="Google Shape;1960;p22"/>
          <p:cNvSpPr txBox="1">
            <a:spLocks noGrp="1"/>
          </p:cNvSpPr>
          <p:nvPr>
            <p:ph type="title"/>
          </p:nvPr>
        </p:nvSpPr>
        <p:spPr>
          <a:xfrm>
            <a:off x="960000" y="719333"/>
            <a:ext cx="102720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961" name="Google Shape;1961;p22"/>
          <p:cNvSpPr txBox="1">
            <a:spLocks noGrp="1"/>
          </p:cNvSpPr>
          <p:nvPr>
            <p:ph type="title" idx="2"/>
          </p:nvPr>
        </p:nvSpPr>
        <p:spPr>
          <a:xfrm>
            <a:off x="951225" y="2165233"/>
            <a:ext cx="3367600" cy="7636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2667"/>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r>
              <a:rPr lang="en-US"/>
              <a:t>Click to edit Master title style</a:t>
            </a:r>
            <a:endParaRPr/>
          </a:p>
        </p:txBody>
      </p:sp>
      <p:sp>
        <p:nvSpPr>
          <p:cNvPr id="1962" name="Google Shape;1962;p22"/>
          <p:cNvSpPr txBox="1">
            <a:spLocks noGrp="1"/>
          </p:cNvSpPr>
          <p:nvPr>
            <p:ph type="subTitle" idx="1"/>
          </p:nvPr>
        </p:nvSpPr>
        <p:spPr>
          <a:xfrm>
            <a:off x="950867" y="3031465"/>
            <a:ext cx="3367600" cy="717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sz="1867">
                <a:solidFill>
                  <a:srgbClr val="242424"/>
                </a:solidFill>
              </a:defRPr>
            </a:lvl1pPr>
            <a:lvl2pPr lvl="1" algn="ctr" rtl="0">
              <a:lnSpc>
                <a:spcPct val="100000"/>
              </a:lnSpc>
              <a:spcBef>
                <a:spcPts val="0"/>
              </a:spcBef>
              <a:spcAft>
                <a:spcPts val="0"/>
              </a:spcAft>
              <a:buClr>
                <a:schemeClr val="accent3"/>
              </a:buClr>
              <a:buSzPts val="1200"/>
              <a:buNone/>
              <a:defRPr>
                <a:solidFill>
                  <a:schemeClr val="accent3"/>
                </a:solidFill>
              </a:defRPr>
            </a:lvl2pPr>
            <a:lvl3pPr lvl="2" algn="ctr" rtl="0">
              <a:lnSpc>
                <a:spcPct val="100000"/>
              </a:lnSpc>
              <a:spcBef>
                <a:spcPts val="0"/>
              </a:spcBef>
              <a:spcAft>
                <a:spcPts val="0"/>
              </a:spcAft>
              <a:buClr>
                <a:schemeClr val="accent3"/>
              </a:buClr>
              <a:buSzPts val="1200"/>
              <a:buNone/>
              <a:defRPr>
                <a:solidFill>
                  <a:schemeClr val="accent3"/>
                </a:solidFill>
              </a:defRPr>
            </a:lvl3pPr>
            <a:lvl4pPr lvl="3" algn="ctr" rtl="0">
              <a:lnSpc>
                <a:spcPct val="100000"/>
              </a:lnSpc>
              <a:spcBef>
                <a:spcPts val="0"/>
              </a:spcBef>
              <a:spcAft>
                <a:spcPts val="0"/>
              </a:spcAft>
              <a:buClr>
                <a:schemeClr val="accent3"/>
              </a:buClr>
              <a:buSzPts val="1200"/>
              <a:buNone/>
              <a:defRPr>
                <a:solidFill>
                  <a:schemeClr val="accent3"/>
                </a:solidFill>
              </a:defRPr>
            </a:lvl4pPr>
            <a:lvl5pPr lvl="4" algn="ctr" rtl="0">
              <a:lnSpc>
                <a:spcPct val="100000"/>
              </a:lnSpc>
              <a:spcBef>
                <a:spcPts val="0"/>
              </a:spcBef>
              <a:spcAft>
                <a:spcPts val="0"/>
              </a:spcAft>
              <a:buClr>
                <a:schemeClr val="accent3"/>
              </a:buClr>
              <a:buSzPts val="1200"/>
              <a:buNone/>
              <a:defRPr>
                <a:solidFill>
                  <a:schemeClr val="accent3"/>
                </a:solidFill>
              </a:defRPr>
            </a:lvl5pPr>
            <a:lvl6pPr lvl="5" algn="ctr" rtl="0">
              <a:lnSpc>
                <a:spcPct val="100000"/>
              </a:lnSpc>
              <a:spcBef>
                <a:spcPts val="0"/>
              </a:spcBef>
              <a:spcAft>
                <a:spcPts val="0"/>
              </a:spcAft>
              <a:buClr>
                <a:schemeClr val="accent3"/>
              </a:buClr>
              <a:buSzPts val="1200"/>
              <a:buNone/>
              <a:defRPr>
                <a:solidFill>
                  <a:schemeClr val="accent3"/>
                </a:solidFill>
              </a:defRPr>
            </a:lvl6pPr>
            <a:lvl7pPr lvl="6" algn="ctr" rtl="0">
              <a:lnSpc>
                <a:spcPct val="100000"/>
              </a:lnSpc>
              <a:spcBef>
                <a:spcPts val="0"/>
              </a:spcBef>
              <a:spcAft>
                <a:spcPts val="0"/>
              </a:spcAft>
              <a:buClr>
                <a:schemeClr val="accent3"/>
              </a:buClr>
              <a:buSzPts val="1200"/>
              <a:buNone/>
              <a:defRPr>
                <a:solidFill>
                  <a:schemeClr val="accent3"/>
                </a:solidFill>
              </a:defRPr>
            </a:lvl7pPr>
            <a:lvl8pPr lvl="7" algn="ctr" rtl="0">
              <a:lnSpc>
                <a:spcPct val="100000"/>
              </a:lnSpc>
              <a:spcBef>
                <a:spcPts val="0"/>
              </a:spcBef>
              <a:spcAft>
                <a:spcPts val="0"/>
              </a:spcAft>
              <a:buClr>
                <a:schemeClr val="accent3"/>
              </a:buClr>
              <a:buSzPts val="1200"/>
              <a:buNone/>
              <a:defRPr>
                <a:solidFill>
                  <a:schemeClr val="accent3"/>
                </a:solidFill>
              </a:defRPr>
            </a:lvl8pPr>
            <a:lvl9pPr lvl="8" algn="ctr" rtl="0">
              <a:lnSpc>
                <a:spcPct val="100000"/>
              </a:lnSpc>
              <a:spcBef>
                <a:spcPts val="0"/>
              </a:spcBef>
              <a:spcAft>
                <a:spcPts val="0"/>
              </a:spcAft>
              <a:buClr>
                <a:schemeClr val="accent3"/>
              </a:buClr>
              <a:buSzPts val="1200"/>
              <a:buNone/>
              <a:defRPr>
                <a:solidFill>
                  <a:schemeClr val="accent3"/>
                </a:solidFill>
              </a:defRPr>
            </a:lvl9pPr>
          </a:lstStyle>
          <a:p>
            <a:r>
              <a:rPr lang="en-US"/>
              <a:t>Click to edit Master subtitle style</a:t>
            </a:r>
            <a:endParaRPr/>
          </a:p>
        </p:txBody>
      </p:sp>
      <p:sp>
        <p:nvSpPr>
          <p:cNvPr id="1963" name="Google Shape;1963;p22"/>
          <p:cNvSpPr txBox="1">
            <a:spLocks noGrp="1"/>
          </p:cNvSpPr>
          <p:nvPr>
            <p:ph type="title" idx="3"/>
          </p:nvPr>
        </p:nvSpPr>
        <p:spPr>
          <a:xfrm>
            <a:off x="4411984" y="2165200"/>
            <a:ext cx="3368000" cy="7636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2667"/>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r>
              <a:rPr lang="en-US"/>
              <a:t>Click to edit Master title style</a:t>
            </a:r>
            <a:endParaRPr/>
          </a:p>
        </p:txBody>
      </p:sp>
      <p:sp>
        <p:nvSpPr>
          <p:cNvPr id="1964" name="Google Shape;1964;p22"/>
          <p:cNvSpPr txBox="1">
            <a:spLocks noGrp="1"/>
          </p:cNvSpPr>
          <p:nvPr>
            <p:ph type="subTitle" idx="4"/>
          </p:nvPr>
        </p:nvSpPr>
        <p:spPr>
          <a:xfrm>
            <a:off x="4411885" y="3031433"/>
            <a:ext cx="3368000" cy="717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n-US"/>
              <a:t>Click to edit Master subtitle style</a:t>
            </a:r>
            <a:endParaRPr/>
          </a:p>
        </p:txBody>
      </p:sp>
      <p:sp>
        <p:nvSpPr>
          <p:cNvPr id="1965" name="Google Shape;1965;p22"/>
          <p:cNvSpPr txBox="1">
            <a:spLocks noGrp="1"/>
          </p:cNvSpPr>
          <p:nvPr>
            <p:ph type="title" idx="5"/>
          </p:nvPr>
        </p:nvSpPr>
        <p:spPr>
          <a:xfrm>
            <a:off x="7873035" y="2165200"/>
            <a:ext cx="3368000" cy="763600"/>
          </a:xfrm>
          <a:prstGeom prst="rect">
            <a:avLst/>
          </a:prstGeom>
          <a:solidFill>
            <a:schemeClr val="accent1"/>
          </a:solidFill>
          <a:ln>
            <a:noFill/>
          </a:ln>
        </p:spPr>
        <p:txBody>
          <a:bodyPr spcFirstLastPara="1" wrap="square" lIns="91425" tIns="91425" rIns="91425" bIns="91425" anchor="ctr" anchorCtr="0">
            <a:noAutofit/>
          </a:bodyPr>
          <a:lstStyle>
            <a:lvl1pPr marR="50799" lvl="0" rtl="0">
              <a:spcBef>
                <a:spcPts val="0"/>
              </a:spcBef>
              <a:spcAft>
                <a:spcPts val="0"/>
              </a:spcAft>
              <a:buClr>
                <a:schemeClr val="accent1"/>
              </a:buClr>
              <a:buSzPts val="1800"/>
              <a:buNone/>
              <a:defRPr sz="2667"/>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r>
              <a:rPr lang="en-US"/>
              <a:t>Click to edit Master title style</a:t>
            </a:r>
            <a:endParaRPr/>
          </a:p>
        </p:txBody>
      </p:sp>
      <p:sp>
        <p:nvSpPr>
          <p:cNvPr id="1966" name="Google Shape;1966;p22"/>
          <p:cNvSpPr txBox="1">
            <a:spLocks noGrp="1"/>
          </p:cNvSpPr>
          <p:nvPr>
            <p:ph type="subTitle" idx="6"/>
          </p:nvPr>
        </p:nvSpPr>
        <p:spPr>
          <a:xfrm>
            <a:off x="7872933" y="3031467"/>
            <a:ext cx="3368000" cy="717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200"/>
              <a:buNone/>
              <a:defRPr>
                <a:solidFill>
                  <a:schemeClr val="accent3"/>
                </a:solidFill>
              </a:defRPr>
            </a:lvl2pPr>
            <a:lvl3pPr lvl="2" algn="ctr" rtl="0">
              <a:lnSpc>
                <a:spcPct val="100000"/>
              </a:lnSpc>
              <a:spcBef>
                <a:spcPts val="0"/>
              </a:spcBef>
              <a:spcAft>
                <a:spcPts val="0"/>
              </a:spcAft>
              <a:buClr>
                <a:schemeClr val="accent3"/>
              </a:buClr>
              <a:buSzPts val="1200"/>
              <a:buNone/>
              <a:defRPr>
                <a:solidFill>
                  <a:schemeClr val="accent3"/>
                </a:solidFill>
              </a:defRPr>
            </a:lvl3pPr>
            <a:lvl4pPr lvl="3" algn="ctr" rtl="0">
              <a:lnSpc>
                <a:spcPct val="100000"/>
              </a:lnSpc>
              <a:spcBef>
                <a:spcPts val="0"/>
              </a:spcBef>
              <a:spcAft>
                <a:spcPts val="0"/>
              </a:spcAft>
              <a:buClr>
                <a:schemeClr val="accent3"/>
              </a:buClr>
              <a:buSzPts val="1200"/>
              <a:buNone/>
              <a:defRPr>
                <a:solidFill>
                  <a:schemeClr val="accent3"/>
                </a:solidFill>
              </a:defRPr>
            </a:lvl4pPr>
            <a:lvl5pPr lvl="4" algn="ctr" rtl="0">
              <a:lnSpc>
                <a:spcPct val="100000"/>
              </a:lnSpc>
              <a:spcBef>
                <a:spcPts val="0"/>
              </a:spcBef>
              <a:spcAft>
                <a:spcPts val="0"/>
              </a:spcAft>
              <a:buClr>
                <a:schemeClr val="accent3"/>
              </a:buClr>
              <a:buSzPts val="1200"/>
              <a:buNone/>
              <a:defRPr>
                <a:solidFill>
                  <a:schemeClr val="accent3"/>
                </a:solidFill>
              </a:defRPr>
            </a:lvl5pPr>
            <a:lvl6pPr lvl="5" algn="ctr" rtl="0">
              <a:lnSpc>
                <a:spcPct val="100000"/>
              </a:lnSpc>
              <a:spcBef>
                <a:spcPts val="0"/>
              </a:spcBef>
              <a:spcAft>
                <a:spcPts val="0"/>
              </a:spcAft>
              <a:buClr>
                <a:schemeClr val="accent3"/>
              </a:buClr>
              <a:buSzPts val="1200"/>
              <a:buNone/>
              <a:defRPr>
                <a:solidFill>
                  <a:schemeClr val="accent3"/>
                </a:solidFill>
              </a:defRPr>
            </a:lvl6pPr>
            <a:lvl7pPr lvl="6" algn="ctr" rtl="0">
              <a:lnSpc>
                <a:spcPct val="100000"/>
              </a:lnSpc>
              <a:spcBef>
                <a:spcPts val="0"/>
              </a:spcBef>
              <a:spcAft>
                <a:spcPts val="0"/>
              </a:spcAft>
              <a:buClr>
                <a:schemeClr val="accent3"/>
              </a:buClr>
              <a:buSzPts val="1200"/>
              <a:buNone/>
              <a:defRPr>
                <a:solidFill>
                  <a:schemeClr val="accent3"/>
                </a:solidFill>
              </a:defRPr>
            </a:lvl7pPr>
            <a:lvl8pPr lvl="7" algn="ctr" rtl="0">
              <a:lnSpc>
                <a:spcPct val="100000"/>
              </a:lnSpc>
              <a:spcBef>
                <a:spcPts val="0"/>
              </a:spcBef>
              <a:spcAft>
                <a:spcPts val="0"/>
              </a:spcAft>
              <a:buClr>
                <a:schemeClr val="accent3"/>
              </a:buClr>
              <a:buSzPts val="1200"/>
              <a:buNone/>
              <a:defRPr>
                <a:solidFill>
                  <a:schemeClr val="accent3"/>
                </a:solidFill>
              </a:defRPr>
            </a:lvl8pPr>
            <a:lvl9pPr lvl="8" algn="ctr" rtl="0">
              <a:lnSpc>
                <a:spcPct val="100000"/>
              </a:lnSpc>
              <a:spcBef>
                <a:spcPts val="0"/>
              </a:spcBef>
              <a:spcAft>
                <a:spcPts val="0"/>
              </a:spcAft>
              <a:buClr>
                <a:schemeClr val="accent3"/>
              </a:buClr>
              <a:buSzPts val="1200"/>
              <a:buNone/>
              <a:defRPr>
                <a:solidFill>
                  <a:schemeClr val="accent3"/>
                </a:solidFill>
              </a:defRPr>
            </a:lvl9pPr>
          </a:lstStyle>
          <a:p>
            <a:r>
              <a:rPr lang="en-US"/>
              <a:t>Click to edit Master subtitle style</a:t>
            </a:r>
            <a:endParaRPr/>
          </a:p>
        </p:txBody>
      </p:sp>
      <p:sp>
        <p:nvSpPr>
          <p:cNvPr id="1967" name="Google Shape;1967;p22"/>
          <p:cNvSpPr txBox="1">
            <a:spLocks noGrp="1"/>
          </p:cNvSpPr>
          <p:nvPr>
            <p:ph type="title" idx="7"/>
          </p:nvPr>
        </p:nvSpPr>
        <p:spPr>
          <a:xfrm>
            <a:off x="951067" y="4221700"/>
            <a:ext cx="3367600" cy="7636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2667"/>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r>
              <a:rPr lang="en-US"/>
              <a:t>Click to edit Master title style</a:t>
            </a:r>
            <a:endParaRPr/>
          </a:p>
        </p:txBody>
      </p:sp>
      <p:sp>
        <p:nvSpPr>
          <p:cNvPr id="1968" name="Google Shape;1968;p22"/>
          <p:cNvSpPr txBox="1">
            <a:spLocks noGrp="1"/>
          </p:cNvSpPr>
          <p:nvPr>
            <p:ph type="subTitle" idx="8"/>
          </p:nvPr>
        </p:nvSpPr>
        <p:spPr>
          <a:xfrm>
            <a:off x="950973" y="5084067"/>
            <a:ext cx="3367600" cy="717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n-US"/>
              <a:t>Click to edit Master subtitle style</a:t>
            </a:r>
            <a:endParaRPr/>
          </a:p>
        </p:txBody>
      </p:sp>
      <p:sp>
        <p:nvSpPr>
          <p:cNvPr id="1969" name="Google Shape;1969;p22"/>
          <p:cNvSpPr txBox="1">
            <a:spLocks noGrp="1"/>
          </p:cNvSpPr>
          <p:nvPr>
            <p:ph type="title" idx="9"/>
          </p:nvPr>
        </p:nvSpPr>
        <p:spPr>
          <a:xfrm>
            <a:off x="4411884" y="4221667"/>
            <a:ext cx="3368000" cy="763600"/>
          </a:xfrm>
          <a:prstGeom prst="rect">
            <a:avLst/>
          </a:prstGeom>
          <a:solidFill>
            <a:schemeClr val="accent1"/>
          </a:solidFill>
          <a:ln>
            <a:noFill/>
          </a:ln>
        </p:spPr>
        <p:txBody>
          <a:bodyPr spcFirstLastPara="1" wrap="square" lIns="91425" tIns="91425" rIns="91425" bIns="91425" anchor="ctr" anchorCtr="0">
            <a:noAutofit/>
          </a:bodyPr>
          <a:lstStyle>
            <a:lvl1pPr marR="50799" lvl="0" rtl="0">
              <a:spcBef>
                <a:spcPts val="0"/>
              </a:spcBef>
              <a:spcAft>
                <a:spcPts val="0"/>
              </a:spcAft>
              <a:buClr>
                <a:schemeClr val="accent1"/>
              </a:buClr>
              <a:buSzPts val="1800"/>
              <a:buNone/>
              <a:defRPr sz="2667"/>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r>
              <a:rPr lang="en-US"/>
              <a:t>Click to edit Master title style</a:t>
            </a:r>
            <a:endParaRPr/>
          </a:p>
        </p:txBody>
      </p:sp>
      <p:sp>
        <p:nvSpPr>
          <p:cNvPr id="1970" name="Google Shape;1970;p22"/>
          <p:cNvSpPr txBox="1">
            <a:spLocks noGrp="1"/>
          </p:cNvSpPr>
          <p:nvPr>
            <p:ph type="subTitle" idx="13"/>
          </p:nvPr>
        </p:nvSpPr>
        <p:spPr>
          <a:xfrm>
            <a:off x="4411785" y="5084033"/>
            <a:ext cx="3368000" cy="717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200"/>
              <a:buNone/>
              <a:defRPr>
                <a:solidFill>
                  <a:schemeClr val="accent3"/>
                </a:solidFill>
              </a:defRPr>
            </a:lvl2pPr>
            <a:lvl3pPr lvl="2" algn="ctr" rtl="0">
              <a:lnSpc>
                <a:spcPct val="100000"/>
              </a:lnSpc>
              <a:spcBef>
                <a:spcPts val="0"/>
              </a:spcBef>
              <a:spcAft>
                <a:spcPts val="0"/>
              </a:spcAft>
              <a:buClr>
                <a:schemeClr val="accent3"/>
              </a:buClr>
              <a:buSzPts val="1200"/>
              <a:buNone/>
              <a:defRPr>
                <a:solidFill>
                  <a:schemeClr val="accent3"/>
                </a:solidFill>
              </a:defRPr>
            </a:lvl3pPr>
            <a:lvl4pPr lvl="3" algn="ctr" rtl="0">
              <a:lnSpc>
                <a:spcPct val="100000"/>
              </a:lnSpc>
              <a:spcBef>
                <a:spcPts val="0"/>
              </a:spcBef>
              <a:spcAft>
                <a:spcPts val="0"/>
              </a:spcAft>
              <a:buClr>
                <a:schemeClr val="accent3"/>
              </a:buClr>
              <a:buSzPts val="1200"/>
              <a:buNone/>
              <a:defRPr>
                <a:solidFill>
                  <a:schemeClr val="accent3"/>
                </a:solidFill>
              </a:defRPr>
            </a:lvl4pPr>
            <a:lvl5pPr lvl="4" algn="ctr" rtl="0">
              <a:lnSpc>
                <a:spcPct val="100000"/>
              </a:lnSpc>
              <a:spcBef>
                <a:spcPts val="0"/>
              </a:spcBef>
              <a:spcAft>
                <a:spcPts val="0"/>
              </a:spcAft>
              <a:buClr>
                <a:schemeClr val="accent3"/>
              </a:buClr>
              <a:buSzPts val="1200"/>
              <a:buNone/>
              <a:defRPr>
                <a:solidFill>
                  <a:schemeClr val="accent3"/>
                </a:solidFill>
              </a:defRPr>
            </a:lvl5pPr>
            <a:lvl6pPr lvl="5" algn="ctr" rtl="0">
              <a:lnSpc>
                <a:spcPct val="100000"/>
              </a:lnSpc>
              <a:spcBef>
                <a:spcPts val="0"/>
              </a:spcBef>
              <a:spcAft>
                <a:spcPts val="0"/>
              </a:spcAft>
              <a:buClr>
                <a:schemeClr val="accent3"/>
              </a:buClr>
              <a:buSzPts val="1200"/>
              <a:buNone/>
              <a:defRPr>
                <a:solidFill>
                  <a:schemeClr val="accent3"/>
                </a:solidFill>
              </a:defRPr>
            </a:lvl6pPr>
            <a:lvl7pPr lvl="6" algn="ctr" rtl="0">
              <a:lnSpc>
                <a:spcPct val="100000"/>
              </a:lnSpc>
              <a:spcBef>
                <a:spcPts val="0"/>
              </a:spcBef>
              <a:spcAft>
                <a:spcPts val="0"/>
              </a:spcAft>
              <a:buClr>
                <a:schemeClr val="accent3"/>
              </a:buClr>
              <a:buSzPts val="1200"/>
              <a:buNone/>
              <a:defRPr>
                <a:solidFill>
                  <a:schemeClr val="accent3"/>
                </a:solidFill>
              </a:defRPr>
            </a:lvl7pPr>
            <a:lvl8pPr lvl="7" algn="ctr" rtl="0">
              <a:lnSpc>
                <a:spcPct val="100000"/>
              </a:lnSpc>
              <a:spcBef>
                <a:spcPts val="0"/>
              </a:spcBef>
              <a:spcAft>
                <a:spcPts val="0"/>
              </a:spcAft>
              <a:buClr>
                <a:schemeClr val="accent3"/>
              </a:buClr>
              <a:buSzPts val="1200"/>
              <a:buNone/>
              <a:defRPr>
                <a:solidFill>
                  <a:schemeClr val="accent3"/>
                </a:solidFill>
              </a:defRPr>
            </a:lvl8pPr>
            <a:lvl9pPr lvl="8" algn="ctr" rtl="0">
              <a:lnSpc>
                <a:spcPct val="100000"/>
              </a:lnSpc>
              <a:spcBef>
                <a:spcPts val="0"/>
              </a:spcBef>
              <a:spcAft>
                <a:spcPts val="0"/>
              </a:spcAft>
              <a:buClr>
                <a:schemeClr val="accent3"/>
              </a:buClr>
              <a:buSzPts val="1200"/>
              <a:buNone/>
              <a:defRPr>
                <a:solidFill>
                  <a:schemeClr val="accent3"/>
                </a:solidFill>
              </a:defRPr>
            </a:lvl9pPr>
          </a:lstStyle>
          <a:p>
            <a:r>
              <a:rPr lang="en-US"/>
              <a:t>Click to edit Master subtitle style</a:t>
            </a:r>
            <a:endParaRPr/>
          </a:p>
        </p:txBody>
      </p:sp>
      <p:sp>
        <p:nvSpPr>
          <p:cNvPr id="1971" name="Google Shape;1971;p22"/>
          <p:cNvSpPr txBox="1">
            <a:spLocks noGrp="1"/>
          </p:cNvSpPr>
          <p:nvPr>
            <p:ph type="title" idx="14"/>
          </p:nvPr>
        </p:nvSpPr>
        <p:spPr>
          <a:xfrm>
            <a:off x="7873335" y="4221700"/>
            <a:ext cx="3367600" cy="7636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2667"/>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r>
              <a:rPr lang="en-US"/>
              <a:t>Click to edit Master title style</a:t>
            </a:r>
            <a:endParaRPr/>
          </a:p>
        </p:txBody>
      </p:sp>
      <p:sp>
        <p:nvSpPr>
          <p:cNvPr id="1972" name="Google Shape;1972;p22"/>
          <p:cNvSpPr txBox="1">
            <a:spLocks noGrp="1"/>
          </p:cNvSpPr>
          <p:nvPr>
            <p:ph type="subTitle" idx="15"/>
          </p:nvPr>
        </p:nvSpPr>
        <p:spPr>
          <a:xfrm>
            <a:off x="7873233" y="5084067"/>
            <a:ext cx="3367600" cy="717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n-US"/>
              <a:t>Click to edit Master subtitle style</a:t>
            </a:r>
            <a:endParaRPr/>
          </a:p>
        </p:txBody>
      </p:sp>
      <p:sp>
        <p:nvSpPr>
          <p:cNvPr id="1973" name="Google Shape;1973;p22"/>
          <p:cNvSpPr/>
          <p:nvPr/>
        </p:nvSpPr>
        <p:spPr>
          <a:xfrm rot="-5400000">
            <a:off x="1620100" y="4858367"/>
            <a:ext cx="153600" cy="35888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74" name="Google Shape;1974;p22"/>
          <p:cNvGrpSpPr/>
          <p:nvPr/>
        </p:nvGrpSpPr>
        <p:grpSpPr>
          <a:xfrm rot="5400000">
            <a:off x="891992" y="5640360"/>
            <a:ext cx="453003" cy="1547029"/>
            <a:chOff x="2305225" y="2537025"/>
            <a:chExt cx="256475" cy="875875"/>
          </a:xfrm>
        </p:grpSpPr>
        <p:sp>
          <p:nvSpPr>
            <p:cNvPr id="1975" name="Google Shape;1975;p22"/>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22"/>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22"/>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22"/>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22"/>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22"/>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22"/>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22"/>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22"/>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22"/>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5" name="Google Shape;1985;p22"/>
          <p:cNvGrpSpPr/>
          <p:nvPr/>
        </p:nvGrpSpPr>
        <p:grpSpPr>
          <a:xfrm rot="5400000">
            <a:off x="10838708" y="5640360"/>
            <a:ext cx="453003" cy="1547029"/>
            <a:chOff x="2305225" y="2537025"/>
            <a:chExt cx="256475" cy="875875"/>
          </a:xfrm>
        </p:grpSpPr>
        <p:sp>
          <p:nvSpPr>
            <p:cNvPr id="1986" name="Google Shape;1986;p22"/>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22"/>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2"/>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22"/>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22"/>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22"/>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22"/>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22"/>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22"/>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22"/>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0304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5CC1D-E405-400C-B57D-5BA359048DDF}"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C78FE-51F7-4A2B-872C-A5ADAF844513}" type="slidenum">
              <a:rPr lang="en-US" smtClean="0"/>
              <a:t>‹#›</a:t>
            </a:fld>
            <a:endParaRPr lang="en-US"/>
          </a:p>
        </p:txBody>
      </p:sp>
    </p:spTree>
    <p:extLst>
      <p:ext uri="{BB962C8B-B14F-4D97-AF65-F5344CB8AC3E}">
        <p14:creationId xmlns:p14="http://schemas.microsoft.com/office/powerpoint/2010/main" val="3407962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and Three Columns ">
  <p:cSld name="Title and Three Columns ">
    <p:spTree>
      <p:nvGrpSpPr>
        <p:cNvPr id="1" name="Shape 1996"/>
        <p:cNvGrpSpPr/>
        <p:nvPr/>
      </p:nvGrpSpPr>
      <p:grpSpPr>
        <a:xfrm>
          <a:off x="0" y="0"/>
          <a:ext cx="0" cy="0"/>
          <a:chOff x="0" y="0"/>
          <a:chExt cx="0" cy="0"/>
        </a:xfrm>
      </p:grpSpPr>
      <p:grpSp>
        <p:nvGrpSpPr>
          <p:cNvPr id="1997" name="Google Shape;1997;p23"/>
          <p:cNvGrpSpPr/>
          <p:nvPr/>
        </p:nvGrpSpPr>
        <p:grpSpPr>
          <a:xfrm>
            <a:off x="1" y="-133"/>
            <a:ext cx="12191823" cy="6946729"/>
            <a:chOff x="-26109" y="-42"/>
            <a:chExt cx="9027413" cy="5143694"/>
          </a:xfrm>
        </p:grpSpPr>
        <p:grpSp>
          <p:nvGrpSpPr>
            <p:cNvPr id="1998" name="Google Shape;1998;p23"/>
            <p:cNvGrpSpPr/>
            <p:nvPr/>
          </p:nvGrpSpPr>
          <p:grpSpPr>
            <a:xfrm>
              <a:off x="-26109" y="58"/>
              <a:ext cx="9027413" cy="5143594"/>
              <a:chOff x="3903450" y="929825"/>
              <a:chExt cx="4632531" cy="2639500"/>
            </a:xfrm>
          </p:grpSpPr>
          <p:sp>
            <p:nvSpPr>
              <p:cNvPr id="1999" name="Google Shape;1999;p23"/>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23"/>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23"/>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23"/>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23"/>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23"/>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23"/>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23"/>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23"/>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23"/>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3"/>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3"/>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3"/>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3"/>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3"/>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23"/>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23"/>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3"/>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3"/>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23"/>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23"/>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23"/>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23"/>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23"/>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23"/>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23"/>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23"/>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23"/>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23"/>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23"/>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23"/>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3"/>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3"/>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3"/>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23"/>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23"/>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23"/>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23"/>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3"/>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23"/>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23"/>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3"/>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23"/>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23"/>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23"/>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23"/>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23"/>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23"/>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23"/>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23"/>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23"/>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23"/>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23"/>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23"/>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23"/>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23"/>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23"/>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23"/>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23"/>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23"/>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23"/>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23"/>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23"/>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23"/>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23"/>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4" name="Google Shape;2064;p23"/>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5" name="Google Shape;2065;p23"/>
          <p:cNvSpPr txBox="1">
            <a:spLocks noGrp="1"/>
          </p:cNvSpPr>
          <p:nvPr>
            <p:ph type="title"/>
          </p:nvPr>
        </p:nvSpPr>
        <p:spPr>
          <a:xfrm>
            <a:off x="1042633" y="3489167"/>
            <a:ext cx="3102000" cy="7636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rPr lang="en-US"/>
              <a:t>Click to edit Master title style</a:t>
            </a:r>
            <a:endParaRPr/>
          </a:p>
        </p:txBody>
      </p:sp>
      <p:sp>
        <p:nvSpPr>
          <p:cNvPr id="2066" name="Google Shape;2066;p23"/>
          <p:cNvSpPr txBox="1">
            <a:spLocks noGrp="1"/>
          </p:cNvSpPr>
          <p:nvPr>
            <p:ph type="subTitle" idx="1"/>
          </p:nvPr>
        </p:nvSpPr>
        <p:spPr>
          <a:xfrm>
            <a:off x="1048300" y="4359133"/>
            <a:ext cx="3102000" cy="76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n-US"/>
              <a:t>Click to edit Master subtitle style</a:t>
            </a:r>
            <a:endParaRPr/>
          </a:p>
        </p:txBody>
      </p:sp>
      <p:sp>
        <p:nvSpPr>
          <p:cNvPr id="2067" name="Google Shape;2067;p23"/>
          <p:cNvSpPr txBox="1">
            <a:spLocks noGrp="1"/>
          </p:cNvSpPr>
          <p:nvPr>
            <p:ph type="title" idx="2"/>
          </p:nvPr>
        </p:nvSpPr>
        <p:spPr>
          <a:xfrm>
            <a:off x="4568948" y="3489200"/>
            <a:ext cx="3083600" cy="7636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rPr lang="en-US"/>
              <a:t>Click to edit Master title style</a:t>
            </a:r>
            <a:endParaRPr/>
          </a:p>
        </p:txBody>
      </p:sp>
      <p:sp>
        <p:nvSpPr>
          <p:cNvPr id="2068" name="Google Shape;2068;p23"/>
          <p:cNvSpPr txBox="1">
            <a:spLocks noGrp="1"/>
          </p:cNvSpPr>
          <p:nvPr>
            <p:ph type="subTitle" idx="3"/>
          </p:nvPr>
        </p:nvSpPr>
        <p:spPr>
          <a:xfrm>
            <a:off x="4574599" y="4359173"/>
            <a:ext cx="3083600" cy="76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n-US"/>
              <a:t>Click to edit Master subtitle style</a:t>
            </a:r>
            <a:endParaRPr/>
          </a:p>
        </p:txBody>
      </p:sp>
      <p:sp>
        <p:nvSpPr>
          <p:cNvPr id="2069" name="Google Shape;2069;p23"/>
          <p:cNvSpPr txBox="1">
            <a:spLocks noGrp="1"/>
          </p:cNvSpPr>
          <p:nvPr>
            <p:ph type="title" idx="4"/>
          </p:nvPr>
        </p:nvSpPr>
        <p:spPr>
          <a:xfrm>
            <a:off x="8076864" y="3489167"/>
            <a:ext cx="3061200" cy="7636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r>
              <a:rPr lang="en-US"/>
              <a:t>Click to edit Master title style</a:t>
            </a:r>
            <a:endParaRPr/>
          </a:p>
        </p:txBody>
      </p:sp>
      <p:sp>
        <p:nvSpPr>
          <p:cNvPr id="2070" name="Google Shape;2070;p23"/>
          <p:cNvSpPr txBox="1">
            <a:spLocks noGrp="1"/>
          </p:cNvSpPr>
          <p:nvPr>
            <p:ph type="subTitle" idx="5"/>
          </p:nvPr>
        </p:nvSpPr>
        <p:spPr>
          <a:xfrm>
            <a:off x="8082500" y="4359173"/>
            <a:ext cx="3061200" cy="76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n-US"/>
              <a:t>Click to edit Master subtitle style</a:t>
            </a:r>
            <a:endParaRPr/>
          </a:p>
        </p:txBody>
      </p:sp>
      <p:sp>
        <p:nvSpPr>
          <p:cNvPr id="2071" name="Google Shape;2071;p23"/>
          <p:cNvSpPr txBox="1">
            <a:spLocks noGrp="1"/>
          </p:cNvSpPr>
          <p:nvPr>
            <p:ph type="title" idx="6"/>
          </p:nvPr>
        </p:nvSpPr>
        <p:spPr>
          <a:xfrm>
            <a:off x="960000" y="739867"/>
            <a:ext cx="102720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072" name="Google Shape;2072;p23"/>
          <p:cNvSpPr/>
          <p:nvPr/>
        </p:nvSpPr>
        <p:spPr>
          <a:xfrm rot="5400000" flipH="1">
            <a:off x="2583812" y="3978367"/>
            <a:ext cx="168400" cy="53340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3" name="Google Shape;2073;p23"/>
          <p:cNvGrpSpPr/>
          <p:nvPr/>
        </p:nvGrpSpPr>
        <p:grpSpPr>
          <a:xfrm flipH="1">
            <a:off x="-1535388" y="3597633"/>
            <a:ext cx="3917600" cy="3917600"/>
            <a:chOff x="7399275" y="2698225"/>
            <a:chExt cx="2938200" cy="2938200"/>
          </a:xfrm>
        </p:grpSpPr>
        <p:cxnSp>
          <p:nvCxnSpPr>
            <p:cNvPr id="2074" name="Google Shape;2074;p23"/>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075" name="Google Shape;2075;p23"/>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076" name="Google Shape;2076;p23"/>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077" name="Google Shape;2077;p23"/>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grpSp>
        <p:nvGrpSpPr>
          <p:cNvPr id="2078" name="Google Shape;2078;p23"/>
          <p:cNvGrpSpPr/>
          <p:nvPr/>
        </p:nvGrpSpPr>
        <p:grpSpPr>
          <a:xfrm rot="-5400000" flipH="1">
            <a:off x="10703838" y="5441280"/>
            <a:ext cx="851164" cy="1547029"/>
            <a:chOff x="2079800" y="2537025"/>
            <a:chExt cx="481900" cy="875875"/>
          </a:xfrm>
        </p:grpSpPr>
        <p:sp>
          <p:nvSpPr>
            <p:cNvPr id="2079" name="Google Shape;2079;p23"/>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23"/>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23"/>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23"/>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23"/>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23"/>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23"/>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23"/>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23"/>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23"/>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23"/>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23"/>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23"/>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23"/>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23"/>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6913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and Four Columns ">
  <p:cSld name="Title and Four Columns ">
    <p:spTree>
      <p:nvGrpSpPr>
        <p:cNvPr id="1" name="Shape 2094"/>
        <p:cNvGrpSpPr/>
        <p:nvPr/>
      </p:nvGrpSpPr>
      <p:grpSpPr>
        <a:xfrm>
          <a:off x="0" y="0"/>
          <a:ext cx="0" cy="0"/>
          <a:chOff x="0" y="0"/>
          <a:chExt cx="0" cy="0"/>
        </a:xfrm>
      </p:grpSpPr>
      <p:grpSp>
        <p:nvGrpSpPr>
          <p:cNvPr id="2095" name="Google Shape;2095;p24"/>
          <p:cNvGrpSpPr/>
          <p:nvPr/>
        </p:nvGrpSpPr>
        <p:grpSpPr>
          <a:xfrm>
            <a:off x="1" y="-133"/>
            <a:ext cx="12191823" cy="6946729"/>
            <a:chOff x="-26109" y="-42"/>
            <a:chExt cx="9027413" cy="5143694"/>
          </a:xfrm>
        </p:grpSpPr>
        <p:grpSp>
          <p:nvGrpSpPr>
            <p:cNvPr id="2096" name="Google Shape;2096;p24"/>
            <p:cNvGrpSpPr/>
            <p:nvPr/>
          </p:nvGrpSpPr>
          <p:grpSpPr>
            <a:xfrm>
              <a:off x="-26109" y="58"/>
              <a:ext cx="9027413" cy="5143594"/>
              <a:chOff x="3903450" y="929825"/>
              <a:chExt cx="4632531" cy="2639500"/>
            </a:xfrm>
          </p:grpSpPr>
          <p:sp>
            <p:nvSpPr>
              <p:cNvPr id="2097" name="Google Shape;2097;p24"/>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24"/>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24"/>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24"/>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24"/>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24"/>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24"/>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24"/>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24"/>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24"/>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24"/>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24"/>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24"/>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24"/>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24"/>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24"/>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24"/>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24"/>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24"/>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24"/>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24"/>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24"/>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24"/>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24"/>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24"/>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24"/>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24"/>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24"/>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24"/>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24"/>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24"/>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24"/>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24"/>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24"/>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24"/>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24"/>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24"/>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24"/>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24"/>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24"/>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24"/>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24"/>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24"/>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24"/>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24"/>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24"/>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24"/>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24"/>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24"/>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24"/>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24"/>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24"/>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24"/>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24"/>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24"/>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24"/>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24"/>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24"/>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24"/>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24"/>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24"/>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24"/>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24"/>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24"/>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24"/>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2" name="Google Shape;2162;p24"/>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3" name="Google Shape;2163;p24"/>
          <p:cNvSpPr txBox="1">
            <a:spLocks noGrp="1"/>
          </p:cNvSpPr>
          <p:nvPr>
            <p:ph type="title"/>
          </p:nvPr>
        </p:nvSpPr>
        <p:spPr>
          <a:xfrm>
            <a:off x="950884" y="3412184"/>
            <a:ext cx="3094000" cy="7636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2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164" name="Google Shape;2164;p24"/>
          <p:cNvSpPr txBox="1">
            <a:spLocks noGrp="1"/>
          </p:cNvSpPr>
          <p:nvPr>
            <p:ph type="subTitle" idx="1"/>
          </p:nvPr>
        </p:nvSpPr>
        <p:spPr>
          <a:xfrm>
            <a:off x="951019" y="4275300"/>
            <a:ext cx="3094000" cy="717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r>
              <a:rPr lang="en-US"/>
              <a:t>Click to edit Master subtitle style</a:t>
            </a:r>
            <a:endParaRPr/>
          </a:p>
        </p:txBody>
      </p:sp>
      <p:sp>
        <p:nvSpPr>
          <p:cNvPr id="2165" name="Google Shape;2165;p24"/>
          <p:cNvSpPr txBox="1">
            <a:spLocks noGrp="1"/>
          </p:cNvSpPr>
          <p:nvPr>
            <p:ph type="title" idx="2"/>
          </p:nvPr>
        </p:nvSpPr>
        <p:spPr>
          <a:xfrm>
            <a:off x="8147117" y="3412200"/>
            <a:ext cx="3094000" cy="7636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2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166" name="Google Shape;2166;p24"/>
          <p:cNvSpPr txBox="1">
            <a:spLocks noGrp="1"/>
          </p:cNvSpPr>
          <p:nvPr>
            <p:ph type="subTitle" idx="3"/>
          </p:nvPr>
        </p:nvSpPr>
        <p:spPr>
          <a:xfrm>
            <a:off x="8146951" y="4275291"/>
            <a:ext cx="3094000" cy="717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r>
              <a:rPr lang="en-US"/>
              <a:t>Click to edit Master subtitle style</a:t>
            </a:r>
            <a:endParaRPr/>
          </a:p>
        </p:txBody>
      </p:sp>
      <p:sp>
        <p:nvSpPr>
          <p:cNvPr id="2167" name="Google Shape;2167;p24"/>
          <p:cNvSpPr txBox="1">
            <a:spLocks noGrp="1"/>
          </p:cNvSpPr>
          <p:nvPr>
            <p:ph type="title" idx="4"/>
          </p:nvPr>
        </p:nvSpPr>
        <p:spPr>
          <a:xfrm>
            <a:off x="4549000" y="2065733"/>
            <a:ext cx="3094000" cy="7636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2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168" name="Google Shape;2168;p24"/>
          <p:cNvSpPr txBox="1">
            <a:spLocks noGrp="1"/>
          </p:cNvSpPr>
          <p:nvPr>
            <p:ph type="subTitle" idx="5"/>
          </p:nvPr>
        </p:nvSpPr>
        <p:spPr>
          <a:xfrm>
            <a:off x="4549019" y="2918865"/>
            <a:ext cx="3094000" cy="717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r>
              <a:rPr lang="en-US"/>
              <a:t>Click to edit Master subtitle style</a:t>
            </a:r>
            <a:endParaRPr/>
          </a:p>
        </p:txBody>
      </p:sp>
      <p:sp>
        <p:nvSpPr>
          <p:cNvPr id="2169" name="Google Shape;2169;p24"/>
          <p:cNvSpPr txBox="1">
            <a:spLocks noGrp="1"/>
          </p:cNvSpPr>
          <p:nvPr>
            <p:ph type="title" idx="6"/>
          </p:nvPr>
        </p:nvSpPr>
        <p:spPr>
          <a:xfrm>
            <a:off x="4549000" y="4578233"/>
            <a:ext cx="3094000" cy="7636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2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170" name="Google Shape;2170;p24"/>
          <p:cNvSpPr txBox="1">
            <a:spLocks noGrp="1"/>
          </p:cNvSpPr>
          <p:nvPr>
            <p:ph type="subTitle" idx="7"/>
          </p:nvPr>
        </p:nvSpPr>
        <p:spPr>
          <a:xfrm>
            <a:off x="4549000" y="5439091"/>
            <a:ext cx="3094000" cy="717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r>
              <a:rPr lang="en-US"/>
              <a:t>Click to edit Master subtitle style</a:t>
            </a:r>
            <a:endParaRPr/>
          </a:p>
        </p:txBody>
      </p:sp>
      <p:sp>
        <p:nvSpPr>
          <p:cNvPr id="2171" name="Google Shape;2171;p24"/>
          <p:cNvSpPr txBox="1">
            <a:spLocks noGrp="1"/>
          </p:cNvSpPr>
          <p:nvPr>
            <p:ph type="title" idx="8"/>
          </p:nvPr>
        </p:nvSpPr>
        <p:spPr>
          <a:xfrm>
            <a:off x="960000" y="719333"/>
            <a:ext cx="102720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172" name="Google Shape;2172;p24"/>
          <p:cNvSpPr/>
          <p:nvPr/>
        </p:nvSpPr>
        <p:spPr>
          <a:xfrm flipH="1">
            <a:off x="74088" y="5815067"/>
            <a:ext cx="1648400" cy="16480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73" name="Google Shape;2173;p24"/>
          <p:cNvGrpSpPr/>
          <p:nvPr/>
        </p:nvGrpSpPr>
        <p:grpSpPr>
          <a:xfrm flipH="1">
            <a:off x="310956" y="5744276"/>
            <a:ext cx="1648200" cy="800963"/>
            <a:chOff x="6583775" y="-35155"/>
            <a:chExt cx="1236150" cy="600722"/>
          </a:xfrm>
        </p:grpSpPr>
        <p:sp>
          <p:nvSpPr>
            <p:cNvPr id="2174" name="Google Shape;2174;p24"/>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24"/>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24"/>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24"/>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24"/>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24"/>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24"/>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24"/>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24"/>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24"/>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24"/>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24"/>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24"/>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24"/>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24"/>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9" name="Google Shape;2189;p24"/>
          <p:cNvGrpSpPr/>
          <p:nvPr/>
        </p:nvGrpSpPr>
        <p:grpSpPr>
          <a:xfrm rot="-4942822" flipH="1">
            <a:off x="9204242" y="4242108"/>
            <a:ext cx="3917717" cy="3917717"/>
            <a:chOff x="7399275" y="2698225"/>
            <a:chExt cx="2938200" cy="2938200"/>
          </a:xfrm>
        </p:grpSpPr>
        <p:cxnSp>
          <p:nvCxnSpPr>
            <p:cNvPr id="2190" name="Google Shape;2190;p24"/>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191" name="Google Shape;2191;p24"/>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192" name="Google Shape;2192;p24"/>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193" name="Google Shape;2193;p24"/>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
        <p:nvSpPr>
          <p:cNvPr id="2194" name="Google Shape;2194;p24"/>
          <p:cNvSpPr/>
          <p:nvPr/>
        </p:nvSpPr>
        <p:spPr>
          <a:xfrm rot="5400000" flipH="1">
            <a:off x="10853996" y="4554167"/>
            <a:ext cx="164800" cy="41860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3455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text 4">
  <p:cSld name="Title and text 4">
    <p:spTree>
      <p:nvGrpSpPr>
        <p:cNvPr id="1" name="Shape 2195"/>
        <p:cNvGrpSpPr/>
        <p:nvPr/>
      </p:nvGrpSpPr>
      <p:grpSpPr>
        <a:xfrm>
          <a:off x="0" y="0"/>
          <a:ext cx="0" cy="0"/>
          <a:chOff x="0" y="0"/>
          <a:chExt cx="0" cy="0"/>
        </a:xfrm>
      </p:grpSpPr>
      <p:grpSp>
        <p:nvGrpSpPr>
          <p:cNvPr id="2196" name="Google Shape;2196;p25"/>
          <p:cNvGrpSpPr/>
          <p:nvPr/>
        </p:nvGrpSpPr>
        <p:grpSpPr>
          <a:xfrm>
            <a:off x="1" y="-133"/>
            <a:ext cx="12191823" cy="6946729"/>
            <a:chOff x="-26109" y="-42"/>
            <a:chExt cx="9027413" cy="5143694"/>
          </a:xfrm>
        </p:grpSpPr>
        <p:grpSp>
          <p:nvGrpSpPr>
            <p:cNvPr id="2197" name="Google Shape;2197;p25"/>
            <p:cNvGrpSpPr/>
            <p:nvPr/>
          </p:nvGrpSpPr>
          <p:grpSpPr>
            <a:xfrm>
              <a:off x="-26109" y="58"/>
              <a:ext cx="9027413" cy="5143594"/>
              <a:chOff x="3903450" y="929825"/>
              <a:chExt cx="4632531" cy="2639500"/>
            </a:xfrm>
          </p:grpSpPr>
          <p:sp>
            <p:nvSpPr>
              <p:cNvPr id="2198" name="Google Shape;2198;p25"/>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25"/>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25"/>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25"/>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25"/>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25"/>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25"/>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25"/>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25"/>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25"/>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25"/>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25"/>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25"/>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25"/>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25"/>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25"/>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25"/>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25"/>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25"/>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25"/>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25"/>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25"/>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25"/>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25"/>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25"/>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25"/>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25"/>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25"/>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25"/>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25"/>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25"/>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25"/>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25"/>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25"/>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25"/>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25"/>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25"/>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25"/>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25"/>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25"/>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25"/>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25"/>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25"/>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25"/>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25"/>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25"/>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25"/>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25"/>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25"/>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25"/>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25"/>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25"/>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25"/>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25"/>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25"/>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25"/>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25"/>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25"/>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25"/>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25"/>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25"/>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25"/>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25"/>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25"/>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25"/>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63" name="Google Shape;2263;p25"/>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64" name="Google Shape;2264;p25"/>
          <p:cNvSpPr txBox="1">
            <a:spLocks noGrp="1"/>
          </p:cNvSpPr>
          <p:nvPr>
            <p:ph type="title"/>
          </p:nvPr>
        </p:nvSpPr>
        <p:spPr>
          <a:xfrm>
            <a:off x="6437367" y="2128200"/>
            <a:ext cx="4793200" cy="763600"/>
          </a:xfrm>
          <a:prstGeom prst="rect">
            <a:avLst/>
          </a:prstGeom>
          <a:solidFill>
            <a:schemeClr val="accent5"/>
          </a:solid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a:p>
        </p:txBody>
      </p:sp>
      <p:sp>
        <p:nvSpPr>
          <p:cNvPr id="2265" name="Google Shape;2265;p25"/>
          <p:cNvSpPr txBox="1">
            <a:spLocks noGrp="1"/>
          </p:cNvSpPr>
          <p:nvPr>
            <p:ph type="subTitle" idx="1"/>
          </p:nvPr>
        </p:nvSpPr>
        <p:spPr>
          <a:xfrm>
            <a:off x="6437367" y="2990733"/>
            <a:ext cx="4793200" cy="164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266" name="Google Shape;2266;p25"/>
          <p:cNvSpPr/>
          <p:nvPr/>
        </p:nvSpPr>
        <p:spPr>
          <a:xfrm flipH="1">
            <a:off x="9974443" y="4575667"/>
            <a:ext cx="1503200" cy="1503200"/>
          </a:xfrm>
          <a:prstGeom prst="rtTriangle">
            <a:avLst/>
          </a:pr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67" name="Google Shape;2267;p25"/>
          <p:cNvGrpSpPr/>
          <p:nvPr/>
        </p:nvGrpSpPr>
        <p:grpSpPr>
          <a:xfrm rot="-4942822" flipH="1">
            <a:off x="9051430" y="4242108"/>
            <a:ext cx="3917717" cy="3917717"/>
            <a:chOff x="7399275" y="2698225"/>
            <a:chExt cx="2938200" cy="2938200"/>
          </a:xfrm>
        </p:grpSpPr>
        <p:cxnSp>
          <p:nvCxnSpPr>
            <p:cNvPr id="2268" name="Google Shape;2268;p25"/>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2269" name="Google Shape;2269;p25"/>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2270" name="Google Shape;2270;p25"/>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2271" name="Google Shape;2271;p25"/>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2272" name="Google Shape;2272;p25"/>
          <p:cNvSpPr/>
          <p:nvPr/>
        </p:nvSpPr>
        <p:spPr>
          <a:xfrm rot="-5400000" flipH="1">
            <a:off x="2438721" y="-2391833"/>
            <a:ext cx="182400" cy="53340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73" name="Google Shape;2273;p25"/>
          <p:cNvGrpSpPr/>
          <p:nvPr/>
        </p:nvGrpSpPr>
        <p:grpSpPr>
          <a:xfrm flipH="1">
            <a:off x="10209856" y="219593"/>
            <a:ext cx="1648200" cy="800963"/>
            <a:chOff x="6583775" y="-35155"/>
            <a:chExt cx="1236150" cy="600722"/>
          </a:xfrm>
        </p:grpSpPr>
        <p:sp>
          <p:nvSpPr>
            <p:cNvPr id="2274" name="Google Shape;2274;p25"/>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25"/>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25"/>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25"/>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25"/>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25"/>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25"/>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25"/>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25"/>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25"/>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25"/>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25"/>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25"/>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25"/>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25"/>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9" name="Google Shape;2289;p25"/>
          <p:cNvGrpSpPr/>
          <p:nvPr/>
        </p:nvGrpSpPr>
        <p:grpSpPr>
          <a:xfrm flipH="1">
            <a:off x="310956" y="5744276"/>
            <a:ext cx="1648200" cy="800963"/>
            <a:chOff x="6583775" y="-35155"/>
            <a:chExt cx="1236150" cy="600722"/>
          </a:xfrm>
        </p:grpSpPr>
        <p:sp>
          <p:nvSpPr>
            <p:cNvPr id="2290" name="Google Shape;2290;p25"/>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25"/>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25"/>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25"/>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25"/>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25"/>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25"/>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25"/>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25"/>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25"/>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25"/>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25"/>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25"/>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25"/>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25"/>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17791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text  6">
  <p:cSld name="Title and text  6">
    <p:spTree>
      <p:nvGrpSpPr>
        <p:cNvPr id="1" name="Shape 2305"/>
        <p:cNvGrpSpPr/>
        <p:nvPr/>
      </p:nvGrpSpPr>
      <p:grpSpPr>
        <a:xfrm>
          <a:off x="0" y="0"/>
          <a:ext cx="0" cy="0"/>
          <a:chOff x="0" y="0"/>
          <a:chExt cx="0" cy="0"/>
        </a:xfrm>
      </p:grpSpPr>
      <p:grpSp>
        <p:nvGrpSpPr>
          <p:cNvPr id="2306" name="Google Shape;2306;p26"/>
          <p:cNvGrpSpPr/>
          <p:nvPr/>
        </p:nvGrpSpPr>
        <p:grpSpPr>
          <a:xfrm>
            <a:off x="1" y="-133"/>
            <a:ext cx="12191823" cy="6946729"/>
            <a:chOff x="-26109" y="-42"/>
            <a:chExt cx="9027413" cy="5143694"/>
          </a:xfrm>
        </p:grpSpPr>
        <p:grpSp>
          <p:nvGrpSpPr>
            <p:cNvPr id="2307" name="Google Shape;2307;p26"/>
            <p:cNvGrpSpPr/>
            <p:nvPr/>
          </p:nvGrpSpPr>
          <p:grpSpPr>
            <a:xfrm>
              <a:off x="-26109" y="58"/>
              <a:ext cx="9027413" cy="5143594"/>
              <a:chOff x="3903450" y="929825"/>
              <a:chExt cx="4632531" cy="2639500"/>
            </a:xfrm>
          </p:grpSpPr>
          <p:sp>
            <p:nvSpPr>
              <p:cNvPr id="2308" name="Google Shape;2308;p26"/>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26"/>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26"/>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26"/>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26"/>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26"/>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26"/>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26"/>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26"/>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26"/>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26"/>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26"/>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26"/>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26"/>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26"/>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26"/>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26"/>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26"/>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26"/>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26"/>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26"/>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26"/>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26"/>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26"/>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26"/>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26"/>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26"/>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26"/>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26"/>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26"/>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26"/>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26"/>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26"/>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26"/>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26"/>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26"/>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26"/>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26"/>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26"/>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26"/>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26"/>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26"/>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26"/>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26"/>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26"/>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26"/>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26"/>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26"/>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26"/>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26"/>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26"/>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26"/>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26"/>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26"/>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26"/>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26"/>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26"/>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26"/>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26"/>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26"/>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26"/>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26"/>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26"/>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26"/>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26"/>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73" name="Google Shape;2373;p26"/>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74" name="Google Shape;2374;p26"/>
          <p:cNvSpPr txBox="1">
            <a:spLocks noGrp="1"/>
          </p:cNvSpPr>
          <p:nvPr>
            <p:ph type="title"/>
          </p:nvPr>
        </p:nvSpPr>
        <p:spPr>
          <a:xfrm>
            <a:off x="6437367" y="2128200"/>
            <a:ext cx="4793200" cy="763600"/>
          </a:xfrm>
          <a:prstGeom prst="rect">
            <a:avLst/>
          </a:prstGeom>
          <a:solidFill>
            <a:schemeClr val="accent5"/>
          </a:solid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a:p>
        </p:txBody>
      </p:sp>
      <p:sp>
        <p:nvSpPr>
          <p:cNvPr id="2375" name="Google Shape;2375;p26"/>
          <p:cNvSpPr txBox="1">
            <a:spLocks noGrp="1"/>
          </p:cNvSpPr>
          <p:nvPr>
            <p:ph type="subTitle" idx="1"/>
          </p:nvPr>
        </p:nvSpPr>
        <p:spPr>
          <a:xfrm>
            <a:off x="6437367" y="2993500"/>
            <a:ext cx="4793200" cy="164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376" name="Google Shape;2376;p26"/>
          <p:cNvSpPr/>
          <p:nvPr/>
        </p:nvSpPr>
        <p:spPr>
          <a:xfrm rot="2092082">
            <a:off x="10381703" y="5169614"/>
            <a:ext cx="2029079" cy="1928313"/>
          </a:xfrm>
          <a:prstGeom prst="pentagon">
            <a:avLst>
              <a:gd name="hf" fmla="val 105146"/>
              <a:gd name="vf" fmla="val 110557"/>
            </a:avLst>
          </a:pr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7" name="Google Shape;2377;p26"/>
          <p:cNvGrpSpPr/>
          <p:nvPr/>
        </p:nvGrpSpPr>
        <p:grpSpPr>
          <a:xfrm rot="-4942822" flipH="1">
            <a:off x="9051430" y="4242108"/>
            <a:ext cx="3917717" cy="3917717"/>
            <a:chOff x="7399275" y="2698225"/>
            <a:chExt cx="2938200" cy="2938200"/>
          </a:xfrm>
        </p:grpSpPr>
        <p:cxnSp>
          <p:nvCxnSpPr>
            <p:cNvPr id="2378" name="Google Shape;2378;p26"/>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2379" name="Google Shape;2379;p26"/>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2380" name="Google Shape;2380;p26"/>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2381" name="Google Shape;2381;p26"/>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2382" name="Google Shape;2382;p26"/>
          <p:cNvSpPr/>
          <p:nvPr/>
        </p:nvSpPr>
        <p:spPr>
          <a:xfrm>
            <a:off x="135076" y="3168181"/>
            <a:ext cx="188800" cy="42972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3" name="Google Shape;2383;p26"/>
          <p:cNvGrpSpPr/>
          <p:nvPr/>
        </p:nvGrpSpPr>
        <p:grpSpPr>
          <a:xfrm rot="410061" flipH="1">
            <a:off x="-1482322" y="4330567"/>
            <a:ext cx="3917623" cy="3917623"/>
            <a:chOff x="7399275" y="2698225"/>
            <a:chExt cx="2938200" cy="2938200"/>
          </a:xfrm>
        </p:grpSpPr>
        <p:cxnSp>
          <p:nvCxnSpPr>
            <p:cNvPr id="2384" name="Google Shape;2384;p26"/>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385" name="Google Shape;2385;p26"/>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386" name="Google Shape;2386;p26"/>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387" name="Google Shape;2387;p26"/>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grpSp>
        <p:nvGrpSpPr>
          <p:cNvPr id="2388" name="Google Shape;2388;p26"/>
          <p:cNvGrpSpPr/>
          <p:nvPr/>
        </p:nvGrpSpPr>
        <p:grpSpPr>
          <a:xfrm flipH="1">
            <a:off x="10209856" y="219593"/>
            <a:ext cx="1648200" cy="800963"/>
            <a:chOff x="6583775" y="-35155"/>
            <a:chExt cx="1236150" cy="600722"/>
          </a:xfrm>
        </p:grpSpPr>
        <p:sp>
          <p:nvSpPr>
            <p:cNvPr id="2389" name="Google Shape;2389;p26"/>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26"/>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26"/>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26"/>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26"/>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26"/>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26"/>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26"/>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26"/>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26"/>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26"/>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26"/>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26"/>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26"/>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26"/>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3884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text  5">
  <p:cSld name="Title and text  5">
    <p:spTree>
      <p:nvGrpSpPr>
        <p:cNvPr id="1" name="Shape 2404"/>
        <p:cNvGrpSpPr/>
        <p:nvPr/>
      </p:nvGrpSpPr>
      <p:grpSpPr>
        <a:xfrm>
          <a:off x="0" y="0"/>
          <a:ext cx="0" cy="0"/>
          <a:chOff x="0" y="0"/>
          <a:chExt cx="0" cy="0"/>
        </a:xfrm>
      </p:grpSpPr>
      <p:grpSp>
        <p:nvGrpSpPr>
          <p:cNvPr id="2405" name="Google Shape;2405;p27"/>
          <p:cNvGrpSpPr/>
          <p:nvPr/>
        </p:nvGrpSpPr>
        <p:grpSpPr>
          <a:xfrm>
            <a:off x="1" y="-133"/>
            <a:ext cx="12191823" cy="6946729"/>
            <a:chOff x="-26109" y="-42"/>
            <a:chExt cx="9027413" cy="5143694"/>
          </a:xfrm>
        </p:grpSpPr>
        <p:grpSp>
          <p:nvGrpSpPr>
            <p:cNvPr id="2406" name="Google Shape;2406;p27"/>
            <p:cNvGrpSpPr/>
            <p:nvPr/>
          </p:nvGrpSpPr>
          <p:grpSpPr>
            <a:xfrm>
              <a:off x="-26109" y="58"/>
              <a:ext cx="9027413" cy="5143594"/>
              <a:chOff x="3903450" y="929825"/>
              <a:chExt cx="4632531" cy="2639500"/>
            </a:xfrm>
          </p:grpSpPr>
          <p:sp>
            <p:nvSpPr>
              <p:cNvPr id="2407" name="Google Shape;2407;p27"/>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27"/>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27"/>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27"/>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27"/>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27"/>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27"/>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27"/>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27"/>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27"/>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27"/>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27"/>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27"/>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27"/>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27"/>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27"/>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27"/>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27"/>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27"/>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27"/>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27"/>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27"/>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27"/>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27"/>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27"/>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27"/>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27"/>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27"/>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27"/>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27"/>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27"/>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27"/>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27"/>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27"/>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27"/>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27"/>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27"/>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27"/>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27"/>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27"/>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27"/>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27"/>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27"/>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27"/>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27"/>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27"/>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27"/>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27"/>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27"/>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27"/>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27"/>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27"/>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27"/>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27"/>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27"/>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27"/>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27"/>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27"/>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27"/>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27"/>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27"/>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27"/>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27"/>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27"/>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27"/>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27"/>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3" name="Google Shape;2473;p27"/>
          <p:cNvSpPr txBox="1">
            <a:spLocks noGrp="1"/>
          </p:cNvSpPr>
          <p:nvPr>
            <p:ph type="title"/>
          </p:nvPr>
        </p:nvSpPr>
        <p:spPr>
          <a:xfrm>
            <a:off x="950967" y="2182567"/>
            <a:ext cx="4793200" cy="763600"/>
          </a:xfrm>
          <a:prstGeom prst="rect">
            <a:avLst/>
          </a:prstGeom>
          <a:solidFill>
            <a:schemeClr val="accent5"/>
          </a:solidFill>
          <a:ln>
            <a:noFill/>
          </a:ln>
        </p:spPr>
        <p:txBody>
          <a:bodyPr spcFirstLastPara="1" wrap="square" lIns="91425" tIns="91425" rIns="91425" bIns="91425" anchor="ctr" anchorCtr="0">
            <a:noAutofit/>
          </a:bodyPr>
          <a:lstStyle>
            <a:lvl1pPr lvl="0" algn="r"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a:p>
        </p:txBody>
      </p:sp>
      <p:sp>
        <p:nvSpPr>
          <p:cNvPr id="2474" name="Google Shape;2474;p27"/>
          <p:cNvSpPr txBox="1">
            <a:spLocks noGrp="1"/>
          </p:cNvSpPr>
          <p:nvPr>
            <p:ph type="subTitle" idx="1"/>
          </p:nvPr>
        </p:nvSpPr>
        <p:spPr>
          <a:xfrm>
            <a:off x="950967" y="3050100"/>
            <a:ext cx="4793200" cy="1646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grpSp>
        <p:nvGrpSpPr>
          <p:cNvPr id="2475" name="Google Shape;2475;p27"/>
          <p:cNvGrpSpPr/>
          <p:nvPr/>
        </p:nvGrpSpPr>
        <p:grpSpPr>
          <a:xfrm rot="10251420" flipH="1">
            <a:off x="9529058" y="-1239485"/>
            <a:ext cx="3917620" cy="3917620"/>
            <a:chOff x="7399275" y="2698225"/>
            <a:chExt cx="2938200" cy="2938200"/>
          </a:xfrm>
        </p:grpSpPr>
        <p:cxnSp>
          <p:nvCxnSpPr>
            <p:cNvPr id="2476" name="Google Shape;2476;p27"/>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477" name="Google Shape;2477;p27"/>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478" name="Google Shape;2478;p27"/>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479" name="Google Shape;2479;p27"/>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
        <p:nvSpPr>
          <p:cNvPr id="2480" name="Google Shape;2480;p27"/>
          <p:cNvSpPr/>
          <p:nvPr/>
        </p:nvSpPr>
        <p:spPr>
          <a:xfrm rot="10800000" flipH="1">
            <a:off x="-1001233" y="5414667"/>
            <a:ext cx="2253200" cy="22532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81" name="Google Shape;2481;p27"/>
          <p:cNvGrpSpPr/>
          <p:nvPr/>
        </p:nvGrpSpPr>
        <p:grpSpPr>
          <a:xfrm rot="5400000" flipH="1">
            <a:off x="872646" y="5332592"/>
            <a:ext cx="851164" cy="1547029"/>
            <a:chOff x="2079800" y="2537025"/>
            <a:chExt cx="481900" cy="875875"/>
          </a:xfrm>
        </p:grpSpPr>
        <p:sp>
          <p:nvSpPr>
            <p:cNvPr id="2482" name="Google Shape;2482;p27"/>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27"/>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27"/>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27"/>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27"/>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27"/>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27"/>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27"/>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27"/>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27"/>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27"/>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27"/>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27"/>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27"/>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27"/>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97" name="Google Shape;2497;p27"/>
          <p:cNvSpPr/>
          <p:nvPr/>
        </p:nvSpPr>
        <p:spPr>
          <a:xfrm rot="5400000" flipH="1">
            <a:off x="9160388" y="3571767"/>
            <a:ext cx="164800" cy="61508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1074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and text ">
  <p:cSld name="Title and text ">
    <p:spTree>
      <p:nvGrpSpPr>
        <p:cNvPr id="1" name="Shape 2498"/>
        <p:cNvGrpSpPr/>
        <p:nvPr/>
      </p:nvGrpSpPr>
      <p:grpSpPr>
        <a:xfrm>
          <a:off x="0" y="0"/>
          <a:ext cx="0" cy="0"/>
          <a:chOff x="0" y="0"/>
          <a:chExt cx="0" cy="0"/>
        </a:xfrm>
      </p:grpSpPr>
      <p:sp>
        <p:nvSpPr>
          <p:cNvPr id="2499" name="Google Shape;2499;p28"/>
          <p:cNvSpPr/>
          <p:nvPr/>
        </p:nvSpPr>
        <p:spPr>
          <a:xfrm>
            <a:off x="-30200" y="-29133"/>
            <a:ext cx="12319600" cy="69468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00" name="Google Shape;2500;p28"/>
          <p:cNvGrpSpPr/>
          <p:nvPr/>
        </p:nvGrpSpPr>
        <p:grpSpPr>
          <a:xfrm>
            <a:off x="1" y="-133"/>
            <a:ext cx="12191823" cy="6946729"/>
            <a:chOff x="-26109" y="-42"/>
            <a:chExt cx="9027413" cy="5143694"/>
          </a:xfrm>
        </p:grpSpPr>
        <p:grpSp>
          <p:nvGrpSpPr>
            <p:cNvPr id="2501" name="Google Shape;2501;p28"/>
            <p:cNvGrpSpPr/>
            <p:nvPr/>
          </p:nvGrpSpPr>
          <p:grpSpPr>
            <a:xfrm>
              <a:off x="-26109" y="58"/>
              <a:ext cx="9027413" cy="5143594"/>
              <a:chOff x="3903450" y="929825"/>
              <a:chExt cx="4632531" cy="2639500"/>
            </a:xfrm>
          </p:grpSpPr>
          <p:sp>
            <p:nvSpPr>
              <p:cNvPr id="2502" name="Google Shape;2502;p28"/>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28"/>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28"/>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28"/>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8"/>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28"/>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28"/>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28"/>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28"/>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28"/>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8"/>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28"/>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28"/>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28"/>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28"/>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28"/>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28"/>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28"/>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28"/>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28"/>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28"/>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28"/>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28"/>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28"/>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28"/>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28"/>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28"/>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28"/>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28"/>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28"/>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28"/>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28"/>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28"/>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28"/>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28"/>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28"/>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28"/>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28"/>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28"/>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28"/>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28"/>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28"/>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28"/>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28"/>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28"/>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28"/>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28"/>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28"/>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28"/>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28"/>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28"/>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28"/>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28"/>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28"/>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28"/>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28"/>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28"/>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28"/>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28"/>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28"/>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28"/>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28"/>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28"/>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28"/>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28"/>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67" name="Google Shape;2567;p28"/>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68" name="Google Shape;2568;p28"/>
          <p:cNvSpPr txBox="1">
            <a:spLocks noGrp="1"/>
          </p:cNvSpPr>
          <p:nvPr>
            <p:ph type="title"/>
          </p:nvPr>
        </p:nvSpPr>
        <p:spPr>
          <a:xfrm>
            <a:off x="2880700" y="2318967"/>
            <a:ext cx="7143600" cy="19124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sz="14666"/>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569" name="Google Shape;2569;p28"/>
          <p:cNvSpPr txBox="1">
            <a:spLocks noGrp="1"/>
          </p:cNvSpPr>
          <p:nvPr>
            <p:ph type="body" idx="1"/>
          </p:nvPr>
        </p:nvSpPr>
        <p:spPr>
          <a:xfrm>
            <a:off x="3364967" y="4653033"/>
            <a:ext cx="6197200" cy="966800"/>
          </a:xfrm>
          <a:prstGeom prst="rect">
            <a:avLst/>
          </a:prstGeom>
          <a:noFill/>
          <a:ln>
            <a:noFill/>
          </a:ln>
        </p:spPr>
        <p:txBody>
          <a:bodyPr spcFirstLastPara="1" wrap="square" lIns="91425" tIns="91425" rIns="91425" bIns="91425" anchor="t" anchorCtr="0">
            <a:noAutofit/>
          </a:bodyPr>
          <a:lstStyle>
            <a:lvl1pPr marL="609585" lvl="0" indent="-406390" algn="ctr" rtl="0">
              <a:lnSpc>
                <a:spcPct val="100000"/>
              </a:lnSpc>
              <a:spcBef>
                <a:spcPts val="0"/>
              </a:spcBef>
              <a:spcAft>
                <a:spcPts val="0"/>
              </a:spcAft>
              <a:buSzPts val="1200"/>
              <a:buChar char="●"/>
              <a:defRPr sz="2133">
                <a:solidFill>
                  <a:srgbClr val="252528"/>
                </a:solidFill>
              </a:defRPr>
            </a:lvl1pPr>
            <a:lvl2pPr marL="1219170" lvl="1" indent="-406390" rtl="0">
              <a:spcBef>
                <a:spcPts val="0"/>
              </a:spcBef>
              <a:spcAft>
                <a:spcPts val="0"/>
              </a:spcAft>
              <a:buSzPts val="1200"/>
              <a:buChar char="○"/>
              <a:defRPr/>
            </a:lvl2pPr>
            <a:lvl3pPr marL="1828754" lvl="2" indent="-406390" rtl="0">
              <a:spcBef>
                <a:spcPts val="0"/>
              </a:spcBef>
              <a:spcAft>
                <a:spcPts val="0"/>
              </a:spcAft>
              <a:buSzPts val="1200"/>
              <a:buChar char="■"/>
              <a:defRPr/>
            </a:lvl3pPr>
            <a:lvl4pPr marL="2438339" lvl="3" indent="-406390" rtl="0">
              <a:spcBef>
                <a:spcPts val="0"/>
              </a:spcBef>
              <a:spcAft>
                <a:spcPts val="0"/>
              </a:spcAft>
              <a:buSzPts val="1200"/>
              <a:buChar char="●"/>
              <a:defRPr/>
            </a:lvl4pPr>
            <a:lvl5pPr marL="3047924" lvl="4" indent="-406390" rtl="0">
              <a:spcBef>
                <a:spcPts val="0"/>
              </a:spcBef>
              <a:spcAft>
                <a:spcPts val="0"/>
              </a:spcAft>
              <a:buSzPts val="1200"/>
              <a:buChar char="○"/>
              <a:defRPr/>
            </a:lvl5pPr>
            <a:lvl6pPr marL="3657509" lvl="5" indent="-406390" rtl="0">
              <a:spcBef>
                <a:spcPts val="0"/>
              </a:spcBef>
              <a:spcAft>
                <a:spcPts val="0"/>
              </a:spcAft>
              <a:buSzPts val="1200"/>
              <a:buChar char="■"/>
              <a:defRPr/>
            </a:lvl6pPr>
            <a:lvl7pPr marL="4267093" lvl="6" indent="-406390" rtl="0">
              <a:spcBef>
                <a:spcPts val="0"/>
              </a:spcBef>
              <a:spcAft>
                <a:spcPts val="0"/>
              </a:spcAft>
              <a:buSzPts val="1200"/>
              <a:buChar char="●"/>
              <a:defRPr/>
            </a:lvl7pPr>
            <a:lvl8pPr marL="4876678" lvl="7" indent="-406390" rtl="0">
              <a:spcBef>
                <a:spcPts val="0"/>
              </a:spcBef>
              <a:spcAft>
                <a:spcPts val="0"/>
              </a:spcAft>
              <a:buSzPts val="1200"/>
              <a:buChar char="○"/>
              <a:defRPr/>
            </a:lvl8pPr>
            <a:lvl9pPr marL="5486263" lvl="8" indent="-406390" rtl="0">
              <a:spcBef>
                <a:spcPts val="0"/>
              </a:spcBef>
              <a:spcAft>
                <a:spcPts val="0"/>
              </a:spcAft>
              <a:buSzPts val="1200"/>
              <a:buChar char="■"/>
              <a:defRPr/>
            </a:lvl9pPr>
          </a:lstStyle>
          <a:p>
            <a:pPr lvl="0"/>
            <a:r>
              <a:rPr lang="en-US"/>
              <a:t>Click to edit Master text styles</a:t>
            </a:r>
          </a:p>
        </p:txBody>
      </p:sp>
      <p:grpSp>
        <p:nvGrpSpPr>
          <p:cNvPr id="2570" name="Google Shape;2570;p28"/>
          <p:cNvGrpSpPr/>
          <p:nvPr/>
        </p:nvGrpSpPr>
        <p:grpSpPr>
          <a:xfrm>
            <a:off x="10315333" y="219593"/>
            <a:ext cx="1648200" cy="800963"/>
            <a:chOff x="6583775" y="-35155"/>
            <a:chExt cx="1236150" cy="600722"/>
          </a:xfrm>
        </p:grpSpPr>
        <p:sp>
          <p:nvSpPr>
            <p:cNvPr id="2571" name="Google Shape;2571;p28"/>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28"/>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28"/>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28"/>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28"/>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28"/>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28"/>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8"/>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28"/>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28"/>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28"/>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28"/>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8"/>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8"/>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8"/>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6" name="Google Shape;2586;p28"/>
          <p:cNvSpPr/>
          <p:nvPr/>
        </p:nvSpPr>
        <p:spPr>
          <a:xfrm rot="5400000">
            <a:off x="2581467" y="-2388233"/>
            <a:ext cx="189600" cy="53340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87" name="Google Shape;2587;p28"/>
          <p:cNvGrpSpPr/>
          <p:nvPr/>
        </p:nvGrpSpPr>
        <p:grpSpPr>
          <a:xfrm rot="548580">
            <a:off x="-1120609" y="-1117451"/>
            <a:ext cx="3917620" cy="3917620"/>
            <a:chOff x="7399275" y="2698225"/>
            <a:chExt cx="2938200" cy="2938200"/>
          </a:xfrm>
        </p:grpSpPr>
        <p:cxnSp>
          <p:nvCxnSpPr>
            <p:cNvPr id="2588" name="Google Shape;2588;p28"/>
            <p:cNvCxnSpPr/>
            <p:nvPr/>
          </p:nvCxnSpPr>
          <p:spPr>
            <a:xfrm rot="10800000" flipH="1">
              <a:off x="7399275" y="26982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89" name="Google Shape;2589;p28"/>
            <p:cNvCxnSpPr/>
            <p:nvPr/>
          </p:nvCxnSpPr>
          <p:spPr>
            <a:xfrm rot="10800000" flipH="1">
              <a:off x="7551675" y="28506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90" name="Google Shape;2590;p28"/>
            <p:cNvCxnSpPr/>
            <p:nvPr/>
          </p:nvCxnSpPr>
          <p:spPr>
            <a:xfrm rot="10800000" flipH="1">
              <a:off x="7704075" y="30030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91" name="Google Shape;2591;p28"/>
            <p:cNvCxnSpPr/>
            <p:nvPr/>
          </p:nvCxnSpPr>
          <p:spPr>
            <a:xfrm rot="10800000" flipH="1">
              <a:off x="7856475" y="3155425"/>
              <a:ext cx="2481000" cy="2481000"/>
            </a:xfrm>
            <a:prstGeom prst="straightConnector1">
              <a:avLst/>
            </a:prstGeom>
            <a:noFill/>
            <a:ln w="19050" cap="flat" cmpd="sng">
              <a:solidFill>
                <a:srgbClr val="049292"/>
              </a:solidFill>
              <a:prstDash val="solid"/>
              <a:round/>
              <a:headEnd type="none" w="med" len="med"/>
              <a:tailEnd type="none" w="med" len="med"/>
            </a:ln>
          </p:spPr>
        </p:cxnSp>
      </p:grpSp>
      <p:sp>
        <p:nvSpPr>
          <p:cNvPr id="2592" name="Google Shape;2592;p28"/>
          <p:cNvSpPr/>
          <p:nvPr/>
        </p:nvSpPr>
        <p:spPr>
          <a:xfrm flipH="1">
            <a:off x="11854900" y="2635567"/>
            <a:ext cx="188800" cy="42972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3" name="Google Shape;2593;p28"/>
          <p:cNvGrpSpPr/>
          <p:nvPr/>
        </p:nvGrpSpPr>
        <p:grpSpPr>
          <a:xfrm rot="-410061">
            <a:off x="9413778" y="3622085"/>
            <a:ext cx="3917623" cy="3917623"/>
            <a:chOff x="7399275" y="2698225"/>
            <a:chExt cx="2938200" cy="2938200"/>
          </a:xfrm>
        </p:grpSpPr>
        <p:cxnSp>
          <p:nvCxnSpPr>
            <p:cNvPr id="2594" name="Google Shape;2594;p28"/>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5" name="Google Shape;2595;p28"/>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6" name="Google Shape;2596;p28"/>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7" name="Google Shape;2597;p28"/>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
        <p:nvSpPr>
          <p:cNvPr id="2598" name="Google Shape;2598;p28"/>
          <p:cNvSpPr/>
          <p:nvPr/>
        </p:nvSpPr>
        <p:spPr>
          <a:xfrm>
            <a:off x="-1180967" y="4653033"/>
            <a:ext cx="2253200" cy="22532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9" name="Google Shape;2599;p28"/>
          <p:cNvGrpSpPr/>
          <p:nvPr/>
        </p:nvGrpSpPr>
        <p:grpSpPr>
          <a:xfrm rot="5400000">
            <a:off x="692913" y="5441280"/>
            <a:ext cx="851164" cy="1547029"/>
            <a:chOff x="2079800" y="2537025"/>
            <a:chExt cx="481900" cy="875875"/>
          </a:xfrm>
        </p:grpSpPr>
        <p:sp>
          <p:nvSpPr>
            <p:cNvPr id="2600" name="Google Shape;2600;p28"/>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28"/>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28"/>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28"/>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28"/>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28"/>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28"/>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28"/>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28"/>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28"/>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28"/>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28"/>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28"/>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28"/>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28"/>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5458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only 1">
  <p:cSld name="Title only 1">
    <p:spTree>
      <p:nvGrpSpPr>
        <p:cNvPr id="1" name="Shape 2615"/>
        <p:cNvGrpSpPr/>
        <p:nvPr/>
      </p:nvGrpSpPr>
      <p:grpSpPr>
        <a:xfrm>
          <a:off x="0" y="0"/>
          <a:ext cx="0" cy="0"/>
          <a:chOff x="0" y="0"/>
          <a:chExt cx="0" cy="0"/>
        </a:xfrm>
      </p:grpSpPr>
      <p:grpSp>
        <p:nvGrpSpPr>
          <p:cNvPr id="2616" name="Google Shape;2616;p29"/>
          <p:cNvGrpSpPr/>
          <p:nvPr/>
        </p:nvGrpSpPr>
        <p:grpSpPr>
          <a:xfrm>
            <a:off x="1" y="-133"/>
            <a:ext cx="12191823" cy="6946729"/>
            <a:chOff x="-26109" y="-42"/>
            <a:chExt cx="9027413" cy="5143694"/>
          </a:xfrm>
        </p:grpSpPr>
        <p:grpSp>
          <p:nvGrpSpPr>
            <p:cNvPr id="2617" name="Google Shape;2617;p29"/>
            <p:cNvGrpSpPr/>
            <p:nvPr/>
          </p:nvGrpSpPr>
          <p:grpSpPr>
            <a:xfrm>
              <a:off x="-26109" y="58"/>
              <a:ext cx="9027413" cy="5143594"/>
              <a:chOff x="3903450" y="929825"/>
              <a:chExt cx="4632531" cy="2639500"/>
            </a:xfrm>
          </p:grpSpPr>
          <p:sp>
            <p:nvSpPr>
              <p:cNvPr id="2618" name="Google Shape;2618;p29"/>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29"/>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29"/>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29"/>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29"/>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29"/>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29"/>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29"/>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29"/>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29"/>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29"/>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29"/>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29"/>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29"/>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29"/>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29"/>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29"/>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29"/>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29"/>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29"/>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29"/>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29"/>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29"/>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29"/>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29"/>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29"/>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29"/>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29"/>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29"/>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29"/>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29"/>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29"/>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29"/>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29"/>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29"/>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29"/>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29"/>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29"/>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29"/>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29"/>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29"/>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29"/>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29"/>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29"/>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29"/>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29"/>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29"/>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29"/>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29"/>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29"/>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29"/>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29"/>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29"/>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29"/>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29"/>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29"/>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29"/>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29"/>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29"/>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29"/>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29"/>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29"/>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29"/>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29"/>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29"/>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83" name="Google Shape;2683;p29"/>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84" name="Google Shape;2684;p29"/>
          <p:cNvSpPr txBox="1">
            <a:spLocks noGrp="1"/>
          </p:cNvSpPr>
          <p:nvPr>
            <p:ph type="title"/>
          </p:nvPr>
        </p:nvSpPr>
        <p:spPr>
          <a:xfrm>
            <a:off x="960000" y="719333"/>
            <a:ext cx="10272000" cy="7636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685" name="Google Shape;2685;p29"/>
          <p:cNvSpPr/>
          <p:nvPr/>
        </p:nvSpPr>
        <p:spPr>
          <a:xfrm flipH="1">
            <a:off x="11854900" y="3168181"/>
            <a:ext cx="188800" cy="42972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6" name="Google Shape;2686;p29"/>
          <p:cNvGrpSpPr/>
          <p:nvPr/>
        </p:nvGrpSpPr>
        <p:grpSpPr>
          <a:xfrm rot="-410061">
            <a:off x="9413778" y="4154701"/>
            <a:ext cx="3917623" cy="3917623"/>
            <a:chOff x="7399275" y="2698225"/>
            <a:chExt cx="2938200" cy="2938200"/>
          </a:xfrm>
        </p:grpSpPr>
        <p:cxnSp>
          <p:nvCxnSpPr>
            <p:cNvPr id="2687" name="Google Shape;2687;p29"/>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2688" name="Google Shape;2688;p29"/>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2689" name="Google Shape;2689;p29"/>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2690" name="Google Shape;2690;p29"/>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Tree>
    <p:extLst>
      <p:ext uri="{BB962C8B-B14F-4D97-AF65-F5344CB8AC3E}">
        <p14:creationId xmlns:p14="http://schemas.microsoft.com/office/powerpoint/2010/main" val="3764150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2691"/>
        <p:cNvGrpSpPr/>
        <p:nvPr/>
      </p:nvGrpSpPr>
      <p:grpSpPr>
        <a:xfrm>
          <a:off x="0" y="0"/>
          <a:ext cx="0" cy="0"/>
          <a:chOff x="0" y="0"/>
          <a:chExt cx="0" cy="0"/>
        </a:xfrm>
      </p:grpSpPr>
      <p:grpSp>
        <p:nvGrpSpPr>
          <p:cNvPr id="2692" name="Google Shape;2692;p30"/>
          <p:cNvGrpSpPr/>
          <p:nvPr/>
        </p:nvGrpSpPr>
        <p:grpSpPr>
          <a:xfrm>
            <a:off x="1" y="-133"/>
            <a:ext cx="12191823" cy="6946729"/>
            <a:chOff x="-26109" y="-42"/>
            <a:chExt cx="9027413" cy="5143694"/>
          </a:xfrm>
        </p:grpSpPr>
        <p:grpSp>
          <p:nvGrpSpPr>
            <p:cNvPr id="2693" name="Google Shape;2693;p30"/>
            <p:cNvGrpSpPr/>
            <p:nvPr/>
          </p:nvGrpSpPr>
          <p:grpSpPr>
            <a:xfrm>
              <a:off x="-26109" y="58"/>
              <a:ext cx="9027413" cy="5143594"/>
              <a:chOff x="3903450" y="929825"/>
              <a:chExt cx="4632531" cy="2639500"/>
            </a:xfrm>
          </p:grpSpPr>
          <p:sp>
            <p:nvSpPr>
              <p:cNvPr id="2694" name="Google Shape;2694;p30"/>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30"/>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30"/>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30"/>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30"/>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30"/>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0" name="Google Shape;2700;p30"/>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1" name="Google Shape;2701;p30"/>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30"/>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30"/>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30"/>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30"/>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30"/>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30"/>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30"/>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30"/>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0" name="Google Shape;2710;p30"/>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1" name="Google Shape;2711;p30"/>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30"/>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30"/>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30"/>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30"/>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30"/>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30"/>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30"/>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30"/>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30"/>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30"/>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30"/>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30"/>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30"/>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30"/>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30"/>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30"/>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30"/>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30"/>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30"/>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30"/>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30"/>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30"/>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30"/>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30"/>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30"/>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30"/>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30"/>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30"/>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30"/>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30"/>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30"/>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30"/>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30"/>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30"/>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30"/>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30"/>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30"/>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30"/>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30"/>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30"/>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30"/>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30"/>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30"/>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30"/>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30"/>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30"/>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30"/>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59" name="Google Shape;2759;p30"/>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60" name="Google Shape;2760;p30"/>
          <p:cNvSpPr txBox="1">
            <a:spLocks noGrp="1"/>
          </p:cNvSpPr>
          <p:nvPr>
            <p:ph type="title"/>
          </p:nvPr>
        </p:nvSpPr>
        <p:spPr>
          <a:xfrm>
            <a:off x="960000" y="719333"/>
            <a:ext cx="10272000" cy="7636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761" name="Google Shape;2761;p30"/>
          <p:cNvSpPr/>
          <p:nvPr/>
        </p:nvSpPr>
        <p:spPr>
          <a:xfrm>
            <a:off x="135076" y="3168181"/>
            <a:ext cx="188800" cy="42972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62" name="Google Shape;2762;p30"/>
          <p:cNvGrpSpPr/>
          <p:nvPr/>
        </p:nvGrpSpPr>
        <p:grpSpPr>
          <a:xfrm rot="410061" flipH="1">
            <a:off x="-1482322" y="4330567"/>
            <a:ext cx="3917623" cy="3917623"/>
            <a:chOff x="7399275" y="2698225"/>
            <a:chExt cx="2938200" cy="2938200"/>
          </a:xfrm>
        </p:grpSpPr>
        <p:cxnSp>
          <p:nvCxnSpPr>
            <p:cNvPr id="2763" name="Google Shape;2763;p30"/>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2764" name="Google Shape;2764;p30"/>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2765" name="Google Shape;2765;p30"/>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2766" name="Google Shape;2766;p30"/>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Tree>
    <p:extLst>
      <p:ext uri="{BB962C8B-B14F-4D97-AF65-F5344CB8AC3E}">
        <p14:creationId xmlns:p14="http://schemas.microsoft.com/office/powerpoint/2010/main" val="4185267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only 5">
  <p:cSld name="Title only 5">
    <p:spTree>
      <p:nvGrpSpPr>
        <p:cNvPr id="1" name="Shape 2767"/>
        <p:cNvGrpSpPr/>
        <p:nvPr/>
      </p:nvGrpSpPr>
      <p:grpSpPr>
        <a:xfrm>
          <a:off x="0" y="0"/>
          <a:ext cx="0" cy="0"/>
          <a:chOff x="0" y="0"/>
          <a:chExt cx="0" cy="0"/>
        </a:xfrm>
      </p:grpSpPr>
      <p:grpSp>
        <p:nvGrpSpPr>
          <p:cNvPr id="2768" name="Google Shape;2768;p31"/>
          <p:cNvGrpSpPr/>
          <p:nvPr/>
        </p:nvGrpSpPr>
        <p:grpSpPr>
          <a:xfrm>
            <a:off x="1" y="-133"/>
            <a:ext cx="12191823" cy="6946729"/>
            <a:chOff x="-26109" y="-42"/>
            <a:chExt cx="9027413" cy="5143694"/>
          </a:xfrm>
        </p:grpSpPr>
        <p:grpSp>
          <p:nvGrpSpPr>
            <p:cNvPr id="2769" name="Google Shape;2769;p31"/>
            <p:cNvGrpSpPr/>
            <p:nvPr/>
          </p:nvGrpSpPr>
          <p:grpSpPr>
            <a:xfrm>
              <a:off x="-26109" y="58"/>
              <a:ext cx="9027413" cy="5143594"/>
              <a:chOff x="3903450" y="929825"/>
              <a:chExt cx="4632531" cy="2639500"/>
            </a:xfrm>
          </p:grpSpPr>
          <p:sp>
            <p:nvSpPr>
              <p:cNvPr id="2770" name="Google Shape;2770;p31"/>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31"/>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31"/>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31"/>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31"/>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31"/>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31"/>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31"/>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31"/>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31"/>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31"/>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31"/>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31"/>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31"/>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31"/>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31"/>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31"/>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31"/>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31"/>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31"/>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31"/>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31"/>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31"/>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31"/>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31"/>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31"/>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31"/>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31"/>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31"/>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31"/>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31"/>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31"/>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31"/>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31"/>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31"/>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31"/>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31"/>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31"/>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31"/>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31"/>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31"/>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31"/>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31"/>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31"/>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31"/>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31"/>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31"/>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31"/>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31"/>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31"/>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31"/>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31"/>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31"/>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31"/>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31"/>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31"/>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31"/>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31"/>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31"/>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31"/>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31"/>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31"/>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31"/>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31"/>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31"/>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35" name="Google Shape;2835;p31"/>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36" name="Google Shape;2836;p31"/>
          <p:cNvSpPr txBox="1">
            <a:spLocks noGrp="1"/>
          </p:cNvSpPr>
          <p:nvPr>
            <p:ph type="title"/>
          </p:nvPr>
        </p:nvSpPr>
        <p:spPr>
          <a:xfrm>
            <a:off x="960000" y="719333"/>
            <a:ext cx="10272000" cy="7636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837" name="Google Shape;2837;p31"/>
          <p:cNvSpPr/>
          <p:nvPr/>
        </p:nvSpPr>
        <p:spPr>
          <a:xfrm rot="5400000" flipH="1">
            <a:off x="2884888" y="3560767"/>
            <a:ext cx="164800" cy="61508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38" name="Google Shape;2838;p31"/>
          <p:cNvGrpSpPr/>
          <p:nvPr/>
        </p:nvGrpSpPr>
        <p:grpSpPr>
          <a:xfrm rot="5400000" flipH="1">
            <a:off x="10409346" y="5796826"/>
            <a:ext cx="851164" cy="1547029"/>
            <a:chOff x="2079800" y="2537025"/>
            <a:chExt cx="481900" cy="875875"/>
          </a:xfrm>
        </p:grpSpPr>
        <p:sp>
          <p:nvSpPr>
            <p:cNvPr id="2839" name="Google Shape;2839;p31"/>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31"/>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31"/>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31"/>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31"/>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31"/>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31"/>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31"/>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31"/>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31"/>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31"/>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0" name="Google Shape;2850;p31"/>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31"/>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31"/>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31"/>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5464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only 6">
  <p:cSld name="Title only 6">
    <p:spTree>
      <p:nvGrpSpPr>
        <p:cNvPr id="1" name="Shape 2854"/>
        <p:cNvGrpSpPr/>
        <p:nvPr/>
      </p:nvGrpSpPr>
      <p:grpSpPr>
        <a:xfrm>
          <a:off x="0" y="0"/>
          <a:ext cx="0" cy="0"/>
          <a:chOff x="0" y="0"/>
          <a:chExt cx="0" cy="0"/>
        </a:xfrm>
      </p:grpSpPr>
      <p:grpSp>
        <p:nvGrpSpPr>
          <p:cNvPr id="2855" name="Google Shape;2855;p32"/>
          <p:cNvGrpSpPr/>
          <p:nvPr/>
        </p:nvGrpSpPr>
        <p:grpSpPr>
          <a:xfrm>
            <a:off x="1" y="-133"/>
            <a:ext cx="12191823" cy="6946729"/>
            <a:chOff x="-26109" y="-42"/>
            <a:chExt cx="9027413" cy="5143694"/>
          </a:xfrm>
        </p:grpSpPr>
        <p:grpSp>
          <p:nvGrpSpPr>
            <p:cNvPr id="2856" name="Google Shape;2856;p32"/>
            <p:cNvGrpSpPr/>
            <p:nvPr/>
          </p:nvGrpSpPr>
          <p:grpSpPr>
            <a:xfrm>
              <a:off x="-26109" y="58"/>
              <a:ext cx="9027413" cy="5143594"/>
              <a:chOff x="3903450" y="929825"/>
              <a:chExt cx="4632531" cy="2639500"/>
            </a:xfrm>
          </p:grpSpPr>
          <p:sp>
            <p:nvSpPr>
              <p:cNvPr id="2857" name="Google Shape;2857;p32"/>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32"/>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32"/>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32"/>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32"/>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32"/>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32"/>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32"/>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32"/>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32"/>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32"/>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32"/>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32"/>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32"/>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32"/>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32"/>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32"/>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32"/>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32"/>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32"/>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32"/>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32"/>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32"/>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32"/>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32"/>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32"/>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32"/>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32"/>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32"/>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32"/>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32"/>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32"/>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32"/>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32"/>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32"/>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32"/>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32"/>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32"/>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32"/>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32"/>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32"/>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32"/>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32"/>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32"/>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32"/>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32"/>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32"/>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32"/>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32"/>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32"/>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32"/>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32"/>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32"/>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32"/>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32"/>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32"/>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32"/>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32"/>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32"/>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32"/>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32"/>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32"/>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32"/>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32"/>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32"/>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22" name="Google Shape;2922;p32"/>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23" name="Google Shape;2923;p32"/>
          <p:cNvSpPr txBox="1">
            <a:spLocks noGrp="1"/>
          </p:cNvSpPr>
          <p:nvPr>
            <p:ph type="title"/>
          </p:nvPr>
        </p:nvSpPr>
        <p:spPr>
          <a:xfrm>
            <a:off x="960000" y="719333"/>
            <a:ext cx="10272000" cy="7636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grpSp>
        <p:nvGrpSpPr>
          <p:cNvPr id="2924" name="Google Shape;2924;p32"/>
          <p:cNvGrpSpPr/>
          <p:nvPr/>
        </p:nvGrpSpPr>
        <p:grpSpPr>
          <a:xfrm rot="10251420" flipH="1">
            <a:off x="-1120609" y="3961299"/>
            <a:ext cx="3917620" cy="3917620"/>
            <a:chOff x="7399275" y="2698225"/>
            <a:chExt cx="2938200" cy="2938200"/>
          </a:xfrm>
        </p:grpSpPr>
        <p:cxnSp>
          <p:nvCxnSpPr>
            <p:cNvPr id="2925" name="Google Shape;2925;p32"/>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926" name="Google Shape;2926;p32"/>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927" name="Google Shape;2927;p32"/>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928" name="Google Shape;2928;p32"/>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1400018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35CC1D-E405-400C-B57D-5BA359048DDF}"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C78FE-51F7-4A2B-872C-A5ADAF844513}" type="slidenum">
              <a:rPr lang="en-US" smtClean="0"/>
              <a:t>‹#›</a:t>
            </a:fld>
            <a:endParaRPr lang="en-US"/>
          </a:p>
        </p:txBody>
      </p:sp>
    </p:spTree>
    <p:extLst>
      <p:ext uri="{BB962C8B-B14F-4D97-AF65-F5344CB8AC3E}">
        <p14:creationId xmlns:p14="http://schemas.microsoft.com/office/powerpoint/2010/main" val="3306360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only 7">
  <p:cSld name="Title only 7">
    <p:spTree>
      <p:nvGrpSpPr>
        <p:cNvPr id="1" name="Shape 2929"/>
        <p:cNvGrpSpPr/>
        <p:nvPr/>
      </p:nvGrpSpPr>
      <p:grpSpPr>
        <a:xfrm>
          <a:off x="0" y="0"/>
          <a:ext cx="0" cy="0"/>
          <a:chOff x="0" y="0"/>
          <a:chExt cx="0" cy="0"/>
        </a:xfrm>
      </p:grpSpPr>
      <p:grpSp>
        <p:nvGrpSpPr>
          <p:cNvPr id="2930" name="Google Shape;2930;p33"/>
          <p:cNvGrpSpPr/>
          <p:nvPr/>
        </p:nvGrpSpPr>
        <p:grpSpPr>
          <a:xfrm>
            <a:off x="1" y="-133"/>
            <a:ext cx="12191823" cy="6946729"/>
            <a:chOff x="-26109" y="-42"/>
            <a:chExt cx="9027413" cy="5143694"/>
          </a:xfrm>
        </p:grpSpPr>
        <p:grpSp>
          <p:nvGrpSpPr>
            <p:cNvPr id="2931" name="Google Shape;2931;p33"/>
            <p:cNvGrpSpPr/>
            <p:nvPr/>
          </p:nvGrpSpPr>
          <p:grpSpPr>
            <a:xfrm>
              <a:off x="-26109" y="58"/>
              <a:ext cx="9027413" cy="5143594"/>
              <a:chOff x="3903450" y="929825"/>
              <a:chExt cx="4632531" cy="2639500"/>
            </a:xfrm>
          </p:grpSpPr>
          <p:sp>
            <p:nvSpPr>
              <p:cNvPr id="2932" name="Google Shape;2932;p33"/>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33"/>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33"/>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33"/>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33"/>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33"/>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33"/>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33"/>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33"/>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33"/>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33"/>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33"/>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33"/>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33"/>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33"/>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33"/>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33"/>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33"/>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33"/>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33"/>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33"/>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33"/>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33"/>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33"/>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33"/>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33"/>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33"/>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33"/>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33"/>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33"/>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33"/>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33"/>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33"/>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33"/>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33"/>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33"/>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33"/>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33"/>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33"/>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33"/>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33"/>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33"/>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33"/>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33"/>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33"/>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33"/>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33"/>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33"/>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33"/>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33"/>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33"/>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33"/>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33"/>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33"/>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33"/>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33"/>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33"/>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33"/>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33"/>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33"/>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33"/>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33"/>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33"/>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33"/>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33"/>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97" name="Google Shape;2997;p33"/>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98" name="Google Shape;2998;p33"/>
          <p:cNvSpPr txBox="1">
            <a:spLocks noGrp="1"/>
          </p:cNvSpPr>
          <p:nvPr>
            <p:ph type="title"/>
          </p:nvPr>
        </p:nvSpPr>
        <p:spPr>
          <a:xfrm>
            <a:off x="960000" y="719333"/>
            <a:ext cx="10272000" cy="7636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999" name="Google Shape;2999;p33"/>
          <p:cNvSpPr/>
          <p:nvPr/>
        </p:nvSpPr>
        <p:spPr>
          <a:xfrm rot="10800000" flipH="1">
            <a:off x="-1001233" y="5414667"/>
            <a:ext cx="2253200" cy="22532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00" name="Google Shape;3000;p33"/>
          <p:cNvGrpSpPr/>
          <p:nvPr/>
        </p:nvGrpSpPr>
        <p:grpSpPr>
          <a:xfrm rot="10251420" flipH="1">
            <a:off x="-1120609" y="3961299"/>
            <a:ext cx="3917620" cy="3917620"/>
            <a:chOff x="7399275" y="2698225"/>
            <a:chExt cx="2938200" cy="2938200"/>
          </a:xfrm>
        </p:grpSpPr>
        <p:cxnSp>
          <p:nvCxnSpPr>
            <p:cNvPr id="3001" name="Google Shape;3001;p33"/>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002" name="Google Shape;3002;p33"/>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003" name="Google Shape;3003;p33"/>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004" name="Google Shape;3004;p33"/>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grpSp>
        <p:nvGrpSpPr>
          <p:cNvPr id="3005" name="Google Shape;3005;p33"/>
          <p:cNvGrpSpPr/>
          <p:nvPr/>
        </p:nvGrpSpPr>
        <p:grpSpPr>
          <a:xfrm rot="-5400000">
            <a:off x="10421099" y="5332592"/>
            <a:ext cx="851164" cy="1547029"/>
            <a:chOff x="2079800" y="2537025"/>
            <a:chExt cx="481900" cy="875875"/>
          </a:xfrm>
        </p:grpSpPr>
        <p:sp>
          <p:nvSpPr>
            <p:cNvPr id="3006" name="Google Shape;3006;p33"/>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33"/>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33"/>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33"/>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33"/>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33"/>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33"/>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33"/>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33"/>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33"/>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33"/>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33"/>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33"/>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33"/>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33"/>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31028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3021"/>
        <p:cNvGrpSpPr/>
        <p:nvPr/>
      </p:nvGrpSpPr>
      <p:grpSpPr>
        <a:xfrm>
          <a:off x="0" y="0"/>
          <a:ext cx="0" cy="0"/>
          <a:chOff x="0" y="0"/>
          <a:chExt cx="0" cy="0"/>
        </a:xfrm>
      </p:grpSpPr>
      <p:grpSp>
        <p:nvGrpSpPr>
          <p:cNvPr id="3022" name="Google Shape;3022;p34"/>
          <p:cNvGrpSpPr/>
          <p:nvPr/>
        </p:nvGrpSpPr>
        <p:grpSpPr>
          <a:xfrm>
            <a:off x="1" y="-133"/>
            <a:ext cx="12191823" cy="6946729"/>
            <a:chOff x="-26109" y="-42"/>
            <a:chExt cx="9027413" cy="5143694"/>
          </a:xfrm>
        </p:grpSpPr>
        <p:grpSp>
          <p:nvGrpSpPr>
            <p:cNvPr id="3023" name="Google Shape;3023;p34"/>
            <p:cNvGrpSpPr/>
            <p:nvPr/>
          </p:nvGrpSpPr>
          <p:grpSpPr>
            <a:xfrm>
              <a:off x="-26109" y="58"/>
              <a:ext cx="9027413" cy="5143594"/>
              <a:chOff x="3903450" y="929825"/>
              <a:chExt cx="4632531" cy="2639500"/>
            </a:xfrm>
          </p:grpSpPr>
          <p:sp>
            <p:nvSpPr>
              <p:cNvPr id="3024" name="Google Shape;3024;p34"/>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34"/>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34"/>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34"/>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34"/>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34"/>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34"/>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34"/>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34"/>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34"/>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34"/>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34"/>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34"/>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34"/>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8" name="Google Shape;3038;p34"/>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34"/>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0" name="Google Shape;3040;p34"/>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1" name="Google Shape;3041;p34"/>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34"/>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34"/>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34"/>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34"/>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34"/>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34"/>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34"/>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34"/>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34"/>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34"/>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34"/>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34"/>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34"/>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34"/>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34"/>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34"/>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34"/>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34"/>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34"/>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34"/>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34"/>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34"/>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34"/>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34"/>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34"/>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34"/>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34"/>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34"/>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34"/>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1" name="Google Shape;3071;p34"/>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34"/>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34"/>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34"/>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34"/>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34"/>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34"/>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34"/>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34"/>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34"/>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34"/>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34"/>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34"/>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34"/>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34"/>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34"/>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34"/>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34"/>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89" name="Google Shape;3089;p34"/>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90" name="Google Shape;3090;p34"/>
          <p:cNvSpPr txBox="1">
            <a:spLocks noGrp="1"/>
          </p:cNvSpPr>
          <p:nvPr>
            <p:ph type="subTitle" idx="1"/>
          </p:nvPr>
        </p:nvSpPr>
        <p:spPr>
          <a:xfrm>
            <a:off x="950967" y="4117133"/>
            <a:ext cx="3958000" cy="144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n-US"/>
              <a:t>Click to edit Master subtitle style</a:t>
            </a:r>
            <a:endParaRPr/>
          </a:p>
        </p:txBody>
      </p:sp>
      <p:sp>
        <p:nvSpPr>
          <p:cNvPr id="3091" name="Google Shape;3091;p34"/>
          <p:cNvSpPr txBox="1">
            <a:spLocks noGrp="1"/>
          </p:cNvSpPr>
          <p:nvPr>
            <p:ph type="title"/>
          </p:nvPr>
        </p:nvSpPr>
        <p:spPr>
          <a:xfrm>
            <a:off x="950967" y="1230033"/>
            <a:ext cx="4342800" cy="2741200"/>
          </a:xfrm>
          <a:prstGeom prst="rect">
            <a:avLst/>
          </a:prstGeom>
          <a:solidFill>
            <a:schemeClr val="accent1"/>
          </a:solidFill>
          <a:ln>
            <a:noFill/>
          </a:ln>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2800"/>
              <a:buNone/>
              <a:defRPr>
                <a:latin typeface="Anaheim"/>
                <a:ea typeface="Anaheim"/>
                <a:cs typeface="Anaheim"/>
                <a:sym typeface="Anaheim"/>
              </a:defRPr>
            </a:lvl2pPr>
            <a:lvl3pPr lvl="2" rtl="0">
              <a:spcBef>
                <a:spcPts val="0"/>
              </a:spcBef>
              <a:spcAft>
                <a:spcPts val="0"/>
              </a:spcAft>
              <a:buSzPts val="2800"/>
              <a:buNone/>
              <a:defRPr>
                <a:latin typeface="Anaheim"/>
                <a:ea typeface="Anaheim"/>
                <a:cs typeface="Anaheim"/>
                <a:sym typeface="Anaheim"/>
              </a:defRPr>
            </a:lvl3pPr>
            <a:lvl4pPr lvl="3" rtl="0">
              <a:spcBef>
                <a:spcPts val="0"/>
              </a:spcBef>
              <a:spcAft>
                <a:spcPts val="0"/>
              </a:spcAft>
              <a:buSzPts val="2800"/>
              <a:buNone/>
              <a:defRPr>
                <a:latin typeface="Anaheim"/>
                <a:ea typeface="Anaheim"/>
                <a:cs typeface="Anaheim"/>
                <a:sym typeface="Anaheim"/>
              </a:defRPr>
            </a:lvl4pPr>
            <a:lvl5pPr lvl="4" rtl="0">
              <a:spcBef>
                <a:spcPts val="0"/>
              </a:spcBef>
              <a:spcAft>
                <a:spcPts val="0"/>
              </a:spcAft>
              <a:buSzPts val="2800"/>
              <a:buNone/>
              <a:defRPr>
                <a:latin typeface="Anaheim"/>
                <a:ea typeface="Anaheim"/>
                <a:cs typeface="Anaheim"/>
                <a:sym typeface="Anaheim"/>
              </a:defRPr>
            </a:lvl5pPr>
            <a:lvl6pPr lvl="5" rtl="0">
              <a:spcBef>
                <a:spcPts val="0"/>
              </a:spcBef>
              <a:spcAft>
                <a:spcPts val="0"/>
              </a:spcAft>
              <a:buSzPts val="2800"/>
              <a:buNone/>
              <a:defRPr>
                <a:latin typeface="Anaheim"/>
                <a:ea typeface="Anaheim"/>
                <a:cs typeface="Anaheim"/>
                <a:sym typeface="Anaheim"/>
              </a:defRPr>
            </a:lvl6pPr>
            <a:lvl7pPr lvl="6" rtl="0">
              <a:spcBef>
                <a:spcPts val="0"/>
              </a:spcBef>
              <a:spcAft>
                <a:spcPts val="0"/>
              </a:spcAft>
              <a:buSzPts val="2800"/>
              <a:buNone/>
              <a:defRPr>
                <a:latin typeface="Anaheim"/>
                <a:ea typeface="Anaheim"/>
                <a:cs typeface="Anaheim"/>
                <a:sym typeface="Anaheim"/>
              </a:defRPr>
            </a:lvl7pPr>
            <a:lvl8pPr lvl="7" rtl="0">
              <a:spcBef>
                <a:spcPts val="0"/>
              </a:spcBef>
              <a:spcAft>
                <a:spcPts val="0"/>
              </a:spcAft>
              <a:buSzPts val="2800"/>
              <a:buNone/>
              <a:defRPr>
                <a:latin typeface="Anaheim"/>
                <a:ea typeface="Anaheim"/>
                <a:cs typeface="Anaheim"/>
                <a:sym typeface="Anaheim"/>
              </a:defRPr>
            </a:lvl8pPr>
            <a:lvl9pPr lvl="8" rtl="0">
              <a:spcBef>
                <a:spcPts val="0"/>
              </a:spcBef>
              <a:spcAft>
                <a:spcPts val="0"/>
              </a:spcAft>
              <a:buSzPts val="2800"/>
              <a:buNone/>
              <a:defRPr>
                <a:latin typeface="Anaheim"/>
                <a:ea typeface="Anaheim"/>
                <a:cs typeface="Anaheim"/>
                <a:sym typeface="Anaheim"/>
              </a:defRPr>
            </a:lvl9pPr>
          </a:lstStyle>
          <a:p>
            <a:r>
              <a:rPr lang="en-US"/>
              <a:t>Click to edit Master title style</a:t>
            </a:r>
            <a:endParaRPr/>
          </a:p>
        </p:txBody>
      </p:sp>
      <p:sp>
        <p:nvSpPr>
          <p:cNvPr id="3092" name="Google Shape;3092;p34"/>
          <p:cNvSpPr/>
          <p:nvPr/>
        </p:nvSpPr>
        <p:spPr>
          <a:xfrm>
            <a:off x="-1102000" y="-1169067"/>
            <a:ext cx="2253200" cy="22532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93" name="Google Shape;3093;p34"/>
          <p:cNvGrpSpPr/>
          <p:nvPr/>
        </p:nvGrpSpPr>
        <p:grpSpPr>
          <a:xfrm rot="5400000">
            <a:off x="692913" y="5441280"/>
            <a:ext cx="851164" cy="1547029"/>
            <a:chOff x="2079800" y="2537025"/>
            <a:chExt cx="481900" cy="875875"/>
          </a:xfrm>
        </p:grpSpPr>
        <p:sp>
          <p:nvSpPr>
            <p:cNvPr id="3094" name="Google Shape;3094;p34"/>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34"/>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34"/>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34"/>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34"/>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34"/>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34"/>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34"/>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34"/>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34"/>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34"/>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34"/>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34"/>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34"/>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34"/>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09" name="Google Shape;3109;p34"/>
          <p:cNvSpPr/>
          <p:nvPr/>
        </p:nvSpPr>
        <p:spPr>
          <a:xfrm flipH="1">
            <a:off x="11241033" y="4798600"/>
            <a:ext cx="802800" cy="21480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40112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3110"/>
        <p:cNvGrpSpPr/>
        <p:nvPr/>
      </p:nvGrpSpPr>
      <p:grpSpPr>
        <a:xfrm>
          <a:off x="0" y="0"/>
          <a:ext cx="0" cy="0"/>
          <a:chOff x="0" y="0"/>
          <a:chExt cx="0" cy="0"/>
        </a:xfrm>
      </p:grpSpPr>
      <p:grpSp>
        <p:nvGrpSpPr>
          <p:cNvPr id="3111" name="Google Shape;3111;p35"/>
          <p:cNvGrpSpPr/>
          <p:nvPr/>
        </p:nvGrpSpPr>
        <p:grpSpPr>
          <a:xfrm>
            <a:off x="1" y="-133"/>
            <a:ext cx="12191823" cy="6946729"/>
            <a:chOff x="-26109" y="-42"/>
            <a:chExt cx="9027413" cy="5143694"/>
          </a:xfrm>
        </p:grpSpPr>
        <p:grpSp>
          <p:nvGrpSpPr>
            <p:cNvPr id="3112" name="Google Shape;3112;p35"/>
            <p:cNvGrpSpPr/>
            <p:nvPr/>
          </p:nvGrpSpPr>
          <p:grpSpPr>
            <a:xfrm>
              <a:off x="-26109" y="58"/>
              <a:ext cx="9027413" cy="5143594"/>
              <a:chOff x="3903450" y="929825"/>
              <a:chExt cx="4632531" cy="2639500"/>
            </a:xfrm>
          </p:grpSpPr>
          <p:sp>
            <p:nvSpPr>
              <p:cNvPr id="3113" name="Google Shape;3113;p35"/>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35"/>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35"/>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35"/>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35"/>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35"/>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35"/>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35"/>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35"/>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35"/>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35"/>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35"/>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35"/>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35"/>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35"/>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35"/>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35"/>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35"/>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35"/>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35"/>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35"/>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35"/>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35"/>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35"/>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35"/>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35"/>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35"/>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35"/>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35"/>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35"/>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35"/>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35"/>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35"/>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35"/>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35"/>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35"/>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35"/>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35"/>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35"/>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35"/>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35"/>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35"/>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35"/>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35"/>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35"/>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35"/>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35"/>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35"/>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35"/>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35"/>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35"/>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35"/>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35"/>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35"/>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35"/>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35"/>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35"/>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35"/>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35"/>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35"/>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35"/>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35"/>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35"/>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35"/>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35"/>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78" name="Google Shape;3178;p35"/>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79" name="Google Shape;3179;p35"/>
          <p:cNvSpPr txBox="1">
            <a:spLocks noGrp="1"/>
          </p:cNvSpPr>
          <p:nvPr>
            <p:ph type="title"/>
          </p:nvPr>
        </p:nvSpPr>
        <p:spPr>
          <a:xfrm>
            <a:off x="950967" y="719333"/>
            <a:ext cx="10290000" cy="7636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180" name="Google Shape;3180;p35"/>
          <p:cNvSpPr txBox="1">
            <a:spLocks noGrp="1"/>
          </p:cNvSpPr>
          <p:nvPr>
            <p:ph type="body" idx="1"/>
          </p:nvPr>
        </p:nvSpPr>
        <p:spPr>
          <a:xfrm>
            <a:off x="950967" y="1708367"/>
            <a:ext cx="10290000" cy="3867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lvl="0"/>
            <a:r>
              <a:rPr lang="en-US"/>
              <a:t>Click to edit Master text styles</a:t>
            </a:r>
          </a:p>
        </p:txBody>
      </p:sp>
      <p:grpSp>
        <p:nvGrpSpPr>
          <p:cNvPr id="3181" name="Google Shape;3181;p35"/>
          <p:cNvGrpSpPr/>
          <p:nvPr/>
        </p:nvGrpSpPr>
        <p:grpSpPr>
          <a:xfrm rot="10251420" flipH="1">
            <a:off x="-1120609" y="3961299"/>
            <a:ext cx="3917620" cy="3917620"/>
            <a:chOff x="7399275" y="2698225"/>
            <a:chExt cx="2938200" cy="2938200"/>
          </a:xfrm>
        </p:grpSpPr>
        <p:cxnSp>
          <p:nvCxnSpPr>
            <p:cNvPr id="3182" name="Google Shape;3182;p35"/>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3183" name="Google Shape;3183;p35"/>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3184" name="Google Shape;3184;p35"/>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3185" name="Google Shape;3185;p35"/>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grpSp>
        <p:nvGrpSpPr>
          <p:cNvPr id="3186" name="Google Shape;3186;p35"/>
          <p:cNvGrpSpPr/>
          <p:nvPr/>
        </p:nvGrpSpPr>
        <p:grpSpPr>
          <a:xfrm rot="-5400000">
            <a:off x="10421099" y="5332592"/>
            <a:ext cx="851164" cy="1547029"/>
            <a:chOff x="2079800" y="2537025"/>
            <a:chExt cx="481900" cy="875875"/>
          </a:xfrm>
        </p:grpSpPr>
        <p:sp>
          <p:nvSpPr>
            <p:cNvPr id="3187" name="Google Shape;3187;p35"/>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35"/>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35"/>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35"/>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35"/>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35"/>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35"/>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35"/>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35"/>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35"/>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35"/>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35"/>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35"/>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35"/>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35"/>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19050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and two columns 3">
  <p:cSld name="Title and two columns 3">
    <p:spTree>
      <p:nvGrpSpPr>
        <p:cNvPr id="1" name="Shape 3202"/>
        <p:cNvGrpSpPr/>
        <p:nvPr/>
      </p:nvGrpSpPr>
      <p:grpSpPr>
        <a:xfrm>
          <a:off x="0" y="0"/>
          <a:ext cx="0" cy="0"/>
          <a:chOff x="0" y="0"/>
          <a:chExt cx="0" cy="0"/>
        </a:xfrm>
      </p:grpSpPr>
      <p:grpSp>
        <p:nvGrpSpPr>
          <p:cNvPr id="3203" name="Google Shape;3203;p36"/>
          <p:cNvGrpSpPr/>
          <p:nvPr/>
        </p:nvGrpSpPr>
        <p:grpSpPr>
          <a:xfrm>
            <a:off x="1" y="-133"/>
            <a:ext cx="12191823" cy="6946729"/>
            <a:chOff x="-26109" y="-42"/>
            <a:chExt cx="9027413" cy="5143694"/>
          </a:xfrm>
        </p:grpSpPr>
        <p:grpSp>
          <p:nvGrpSpPr>
            <p:cNvPr id="3204" name="Google Shape;3204;p36"/>
            <p:cNvGrpSpPr/>
            <p:nvPr/>
          </p:nvGrpSpPr>
          <p:grpSpPr>
            <a:xfrm>
              <a:off x="-26109" y="58"/>
              <a:ext cx="9027413" cy="5143594"/>
              <a:chOff x="3903450" y="929825"/>
              <a:chExt cx="4632531" cy="2639500"/>
            </a:xfrm>
          </p:grpSpPr>
          <p:sp>
            <p:nvSpPr>
              <p:cNvPr id="3205" name="Google Shape;3205;p36"/>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6" name="Google Shape;3206;p36"/>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7" name="Google Shape;3207;p36"/>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8" name="Google Shape;3208;p36"/>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36"/>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36"/>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36"/>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36"/>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36"/>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36"/>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36"/>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36"/>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36"/>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36"/>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36"/>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36"/>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36"/>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2" name="Google Shape;3222;p36"/>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3" name="Google Shape;3223;p36"/>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36"/>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36"/>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36"/>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36"/>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36"/>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36"/>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36"/>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36"/>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2" name="Google Shape;3232;p36"/>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3" name="Google Shape;3233;p36"/>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36"/>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36"/>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36"/>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36"/>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36"/>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36"/>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36"/>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36"/>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36"/>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36"/>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36"/>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36"/>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36"/>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36"/>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36"/>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36"/>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36"/>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36"/>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36"/>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36"/>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36"/>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36"/>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6" name="Google Shape;3256;p36"/>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7" name="Google Shape;3257;p36"/>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36"/>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36"/>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36"/>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36"/>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36"/>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36"/>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4" name="Google Shape;3264;p36"/>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5" name="Google Shape;3265;p36"/>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36"/>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36"/>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36"/>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36"/>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70" name="Google Shape;3270;p36"/>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71" name="Google Shape;3271;p36"/>
          <p:cNvSpPr txBox="1">
            <a:spLocks noGrp="1"/>
          </p:cNvSpPr>
          <p:nvPr>
            <p:ph type="title"/>
          </p:nvPr>
        </p:nvSpPr>
        <p:spPr>
          <a:xfrm>
            <a:off x="950967" y="719333"/>
            <a:ext cx="10290000" cy="763600"/>
          </a:xfrm>
          <a:prstGeom prst="rect">
            <a:avLst/>
          </a:prstGeom>
          <a:solidFill>
            <a:schemeClr val="accent5"/>
          </a:solid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272" name="Google Shape;3272;p36"/>
          <p:cNvSpPr txBox="1">
            <a:spLocks noGrp="1"/>
          </p:cNvSpPr>
          <p:nvPr>
            <p:ph type="body" idx="1"/>
          </p:nvPr>
        </p:nvSpPr>
        <p:spPr>
          <a:xfrm>
            <a:off x="950967" y="1708367"/>
            <a:ext cx="5036800" cy="3867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lvl="0"/>
            <a:r>
              <a:rPr lang="en-US"/>
              <a:t>Click to edit Master text styles</a:t>
            </a:r>
          </a:p>
        </p:txBody>
      </p:sp>
      <p:sp>
        <p:nvSpPr>
          <p:cNvPr id="3273" name="Google Shape;3273;p36"/>
          <p:cNvSpPr txBox="1">
            <a:spLocks noGrp="1"/>
          </p:cNvSpPr>
          <p:nvPr>
            <p:ph type="body" idx="2"/>
          </p:nvPr>
        </p:nvSpPr>
        <p:spPr>
          <a:xfrm>
            <a:off x="6204167" y="1708367"/>
            <a:ext cx="5036800" cy="3867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lvl="0"/>
            <a:r>
              <a:rPr lang="en-US"/>
              <a:t>Click to edit Master text styles</a:t>
            </a:r>
          </a:p>
        </p:txBody>
      </p:sp>
      <p:grpSp>
        <p:nvGrpSpPr>
          <p:cNvPr id="3274" name="Google Shape;3274;p36"/>
          <p:cNvGrpSpPr/>
          <p:nvPr/>
        </p:nvGrpSpPr>
        <p:grpSpPr>
          <a:xfrm rot="-4942822" flipH="1">
            <a:off x="9051430" y="4242108"/>
            <a:ext cx="3917717" cy="3917717"/>
            <a:chOff x="7399275" y="2698225"/>
            <a:chExt cx="2938200" cy="2938200"/>
          </a:xfrm>
        </p:grpSpPr>
        <p:cxnSp>
          <p:nvCxnSpPr>
            <p:cNvPr id="3275" name="Google Shape;3275;p36"/>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276" name="Google Shape;3276;p36"/>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277" name="Google Shape;3277;p36"/>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278" name="Google Shape;3278;p36"/>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3279" name="Google Shape;3279;p36"/>
          <p:cNvSpPr/>
          <p:nvPr/>
        </p:nvSpPr>
        <p:spPr>
          <a:xfrm rot="5400000" flipH="1">
            <a:off x="2581467" y="3815700"/>
            <a:ext cx="189600" cy="53340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80" name="Google Shape;3280;p36"/>
          <p:cNvGrpSpPr/>
          <p:nvPr/>
        </p:nvGrpSpPr>
        <p:grpSpPr>
          <a:xfrm rot="10251420" flipH="1">
            <a:off x="-1120609" y="3961299"/>
            <a:ext cx="3917620" cy="3917620"/>
            <a:chOff x="7399275" y="2698225"/>
            <a:chExt cx="2938200" cy="2938200"/>
          </a:xfrm>
        </p:grpSpPr>
        <p:cxnSp>
          <p:nvCxnSpPr>
            <p:cNvPr id="3281" name="Google Shape;3281;p36"/>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3282" name="Google Shape;3282;p36"/>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3283" name="Google Shape;3283;p36"/>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3284" name="Google Shape;3284;p36"/>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
        <p:nvSpPr>
          <p:cNvPr id="3285" name="Google Shape;3285;p36"/>
          <p:cNvSpPr/>
          <p:nvPr/>
        </p:nvSpPr>
        <p:spPr>
          <a:xfrm rot="10800000" flipH="1">
            <a:off x="10626567" y="4964067"/>
            <a:ext cx="2253200" cy="22532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784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spTree>
      <p:nvGrpSpPr>
        <p:cNvPr id="1" name="Shape 3286"/>
        <p:cNvGrpSpPr/>
        <p:nvPr/>
      </p:nvGrpSpPr>
      <p:grpSpPr>
        <a:xfrm>
          <a:off x="0" y="0"/>
          <a:ext cx="0" cy="0"/>
          <a:chOff x="0" y="0"/>
          <a:chExt cx="0" cy="0"/>
        </a:xfrm>
      </p:grpSpPr>
      <p:grpSp>
        <p:nvGrpSpPr>
          <p:cNvPr id="3287" name="Google Shape;3287;p37"/>
          <p:cNvGrpSpPr/>
          <p:nvPr/>
        </p:nvGrpSpPr>
        <p:grpSpPr>
          <a:xfrm>
            <a:off x="1" y="-133"/>
            <a:ext cx="12191823" cy="6946729"/>
            <a:chOff x="-26109" y="-42"/>
            <a:chExt cx="9027413" cy="5143694"/>
          </a:xfrm>
        </p:grpSpPr>
        <p:grpSp>
          <p:nvGrpSpPr>
            <p:cNvPr id="3288" name="Google Shape;3288;p37"/>
            <p:cNvGrpSpPr/>
            <p:nvPr/>
          </p:nvGrpSpPr>
          <p:grpSpPr>
            <a:xfrm>
              <a:off x="-26109" y="58"/>
              <a:ext cx="9027413" cy="5143594"/>
              <a:chOff x="3903450" y="929825"/>
              <a:chExt cx="4632531" cy="2639500"/>
            </a:xfrm>
          </p:grpSpPr>
          <p:sp>
            <p:nvSpPr>
              <p:cNvPr id="3289" name="Google Shape;3289;p37"/>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0" name="Google Shape;3290;p37"/>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37"/>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37"/>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37"/>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37"/>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37"/>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37"/>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37"/>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37"/>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37"/>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37"/>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37"/>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37"/>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37"/>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37"/>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37"/>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37"/>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37"/>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37"/>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37"/>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37"/>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37"/>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37"/>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37"/>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37"/>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37"/>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37"/>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37"/>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8" name="Google Shape;3318;p37"/>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9" name="Google Shape;3319;p37"/>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37"/>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1" name="Google Shape;3321;p37"/>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37"/>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3" name="Google Shape;3323;p37"/>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4" name="Google Shape;3324;p37"/>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37"/>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37"/>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37"/>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37"/>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37"/>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37"/>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37"/>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37"/>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37"/>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37"/>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37"/>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37"/>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37"/>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37"/>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37"/>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37"/>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37"/>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37"/>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37"/>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37"/>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37"/>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37"/>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37"/>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37"/>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37"/>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37"/>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37"/>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37"/>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37"/>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54" name="Google Shape;3354;p37"/>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55" name="Google Shape;3355;p37"/>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356" name="Google Shape;3356;p37"/>
          <p:cNvSpPr txBox="1">
            <a:spLocks noGrp="1"/>
          </p:cNvSpPr>
          <p:nvPr>
            <p:ph type="body" idx="1"/>
          </p:nvPr>
        </p:nvSpPr>
        <p:spPr>
          <a:xfrm>
            <a:off x="950967" y="2415376"/>
            <a:ext cx="7002800" cy="3094400"/>
          </a:xfrm>
          <a:prstGeom prst="rect">
            <a:avLst/>
          </a:prstGeom>
          <a:solidFill>
            <a:schemeClr val="accent1"/>
          </a:solidFill>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lvl="0"/>
            <a:r>
              <a:rPr lang="en-US"/>
              <a:t>Click to edit Master text styles</a:t>
            </a:r>
          </a:p>
        </p:txBody>
      </p:sp>
      <p:sp>
        <p:nvSpPr>
          <p:cNvPr id="3357" name="Google Shape;3357;p37"/>
          <p:cNvSpPr/>
          <p:nvPr/>
        </p:nvSpPr>
        <p:spPr>
          <a:xfrm rot="-5400000">
            <a:off x="9497500" y="3980167"/>
            <a:ext cx="164800" cy="53340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58" name="Google Shape;3358;p37"/>
          <p:cNvGrpSpPr/>
          <p:nvPr/>
        </p:nvGrpSpPr>
        <p:grpSpPr>
          <a:xfrm rot="-323959">
            <a:off x="9156526" y="4864630"/>
            <a:ext cx="3917745" cy="3917745"/>
            <a:chOff x="7399275" y="2698225"/>
            <a:chExt cx="2938200" cy="2938200"/>
          </a:xfrm>
        </p:grpSpPr>
        <p:cxnSp>
          <p:nvCxnSpPr>
            <p:cNvPr id="3359" name="Google Shape;3359;p37"/>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360" name="Google Shape;3360;p37"/>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361" name="Google Shape;3361;p37"/>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362" name="Google Shape;3362;p37"/>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grpSp>
        <p:nvGrpSpPr>
          <p:cNvPr id="3363" name="Google Shape;3363;p37"/>
          <p:cNvGrpSpPr/>
          <p:nvPr/>
        </p:nvGrpSpPr>
        <p:grpSpPr>
          <a:xfrm rot="5400000">
            <a:off x="692913" y="5441280"/>
            <a:ext cx="851164" cy="1547029"/>
            <a:chOff x="2079800" y="2537025"/>
            <a:chExt cx="481900" cy="875875"/>
          </a:xfrm>
        </p:grpSpPr>
        <p:sp>
          <p:nvSpPr>
            <p:cNvPr id="3364" name="Google Shape;3364;p37"/>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37"/>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37"/>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37"/>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37"/>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9" name="Google Shape;3369;p37"/>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0" name="Google Shape;3370;p37"/>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37"/>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37"/>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37"/>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37"/>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37"/>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37"/>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37"/>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37"/>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43158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two columns 2">
  <p:cSld name="Title and two columns 2">
    <p:spTree>
      <p:nvGrpSpPr>
        <p:cNvPr id="1" name="Shape 3379"/>
        <p:cNvGrpSpPr/>
        <p:nvPr/>
      </p:nvGrpSpPr>
      <p:grpSpPr>
        <a:xfrm>
          <a:off x="0" y="0"/>
          <a:ext cx="0" cy="0"/>
          <a:chOff x="0" y="0"/>
          <a:chExt cx="0" cy="0"/>
        </a:xfrm>
      </p:grpSpPr>
      <p:grpSp>
        <p:nvGrpSpPr>
          <p:cNvPr id="3380" name="Google Shape;3380;p38"/>
          <p:cNvGrpSpPr/>
          <p:nvPr/>
        </p:nvGrpSpPr>
        <p:grpSpPr>
          <a:xfrm>
            <a:off x="1" y="-133"/>
            <a:ext cx="12191823" cy="6946729"/>
            <a:chOff x="-26109" y="-42"/>
            <a:chExt cx="9027413" cy="5143694"/>
          </a:xfrm>
        </p:grpSpPr>
        <p:grpSp>
          <p:nvGrpSpPr>
            <p:cNvPr id="3381" name="Google Shape;3381;p38"/>
            <p:cNvGrpSpPr/>
            <p:nvPr/>
          </p:nvGrpSpPr>
          <p:grpSpPr>
            <a:xfrm>
              <a:off x="-26109" y="58"/>
              <a:ext cx="9027413" cy="5143594"/>
              <a:chOff x="3903450" y="929825"/>
              <a:chExt cx="4632531" cy="2639500"/>
            </a:xfrm>
          </p:grpSpPr>
          <p:sp>
            <p:nvSpPr>
              <p:cNvPr id="3382" name="Google Shape;3382;p38"/>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38"/>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38"/>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38"/>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38"/>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38"/>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38"/>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38"/>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38"/>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38"/>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38"/>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38"/>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38"/>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38"/>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38"/>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38"/>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38"/>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38"/>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38"/>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38"/>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38"/>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38"/>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38"/>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38"/>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38"/>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38"/>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38"/>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38"/>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38"/>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38"/>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38"/>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38"/>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38"/>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5" name="Google Shape;3415;p38"/>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6" name="Google Shape;3416;p38"/>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38"/>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38"/>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38"/>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38"/>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38"/>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38"/>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38"/>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38"/>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38"/>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6" name="Google Shape;3426;p38"/>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7" name="Google Shape;3427;p38"/>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8" name="Google Shape;3428;p38"/>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9" name="Google Shape;3429;p38"/>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0" name="Google Shape;3430;p38"/>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1" name="Google Shape;3431;p38"/>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2" name="Google Shape;3432;p38"/>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38"/>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4" name="Google Shape;3434;p38"/>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5" name="Google Shape;3435;p38"/>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6" name="Google Shape;3436;p38"/>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38"/>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38"/>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38"/>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38"/>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38"/>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38"/>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38"/>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38"/>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38"/>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38"/>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47" name="Google Shape;3447;p38"/>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48" name="Google Shape;3448;p38"/>
          <p:cNvSpPr txBox="1">
            <a:spLocks noGrp="1"/>
          </p:cNvSpPr>
          <p:nvPr>
            <p:ph type="title"/>
          </p:nvPr>
        </p:nvSpPr>
        <p:spPr>
          <a:xfrm>
            <a:off x="950967" y="719333"/>
            <a:ext cx="102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449" name="Google Shape;3449;p38"/>
          <p:cNvSpPr txBox="1">
            <a:spLocks noGrp="1"/>
          </p:cNvSpPr>
          <p:nvPr>
            <p:ph type="body" idx="1"/>
          </p:nvPr>
        </p:nvSpPr>
        <p:spPr>
          <a:xfrm>
            <a:off x="2397584" y="5277667"/>
            <a:ext cx="3243600" cy="88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lvl="0"/>
            <a:r>
              <a:rPr lang="en-US"/>
              <a:t>Click to edit Master text styles</a:t>
            </a:r>
          </a:p>
        </p:txBody>
      </p:sp>
      <p:sp>
        <p:nvSpPr>
          <p:cNvPr id="3450" name="Google Shape;3450;p38"/>
          <p:cNvSpPr txBox="1">
            <a:spLocks noGrp="1"/>
          </p:cNvSpPr>
          <p:nvPr>
            <p:ph type="body" idx="2"/>
          </p:nvPr>
        </p:nvSpPr>
        <p:spPr>
          <a:xfrm>
            <a:off x="6550751" y="5277667"/>
            <a:ext cx="3243600" cy="88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lvl="0"/>
            <a:r>
              <a:rPr lang="en-US"/>
              <a:t>Click to edit Master text styles</a:t>
            </a:r>
          </a:p>
        </p:txBody>
      </p:sp>
      <p:sp>
        <p:nvSpPr>
          <p:cNvPr id="3451" name="Google Shape;3451;p38"/>
          <p:cNvSpPr txBox="1">
            <a:spLocks noGrp="1"/>
          </p:cNvSpPr>
          <p:nvPr>
            <p:ph type="title" idx="3"/>
          </p:nvPr>
        </p:nvSpPr>
        <p:spPr>
          <a:xfrm>
            <a:off x="2397584" y="4411433"/>
            <a:ext cx="3243600" cy="7636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2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452" name="Google Shape;3452;p38"/>
          <p:cNvSpPr txBox="1">
            <a:spLocks noGrp="1"/>
          </p:cNvSpPr>
          <p:nvPr>
            <p:ph type="title" idx="4"/>
          </p:nvPr>
        </p:nvSpPr>
        <p:spPr>
          <a:xfrm>
            <a:off x="6550751" y="4411433"/>
            <a:ext cx="3243600" cy="7636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2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453" name="Google Shape;3453;p38"/>
          <p:cNvSpPr/>
          <p:nvPr/>
        </p:nvSpPr>
        <p:spPr>
          <a:xfrm>
            <a:off x="10867533" y="5900833"/>
            <a:ext cx="1737200" cy="1455200"/>
          </a:xfrm>
          <a:prstGeom prst="parallelogram">
            <a:avLst>
              <a:gd name="adj" fmla="val 25000"/>
            </a:avLst>
          </a:pr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54" name="Google Shape;3454;p38"/>
          <p:cNvGrpSpPr/>
          <p:nvPr/>
        </p:nvGrpSpPr>
        <p:grpSpPr>
          <a:xfrm rot="-4942822" flipH="1">
            <a:off x="9051430" y="4242108"/>
            <a:ext cx="3917717" cy="3917717"/>
            <a:chOff x="7399275" y="2698225"/>
            <a:chExt cx="2938200" cy="2938200"/>
          </a:xfrm>
        </p:grpSpPr>
        <p:cxnSp>
          <p:nvCxnSpPr>
            <p:cNvPr id="3455" name="Google Shape;3455;p38"/>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456" name="Google Shape;3456;p38"/>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457" name="Google Shape;3457;p38"/>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458" name="Google Shape;3458;p38"/>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3459" name="Google Shape;3459;p38"/>
          <p:cNvSpPr/>
          <p:nvPr/>
        </p:nvSpPr>
        <p:spPr>
          <a:xfrm>
            <a:off x="135076" y="3168181"/>
            <a:ext cx="188800" cy="42972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60" name="Google Shape;3460;p38"/>
          <p:cNvGrpSpPr/>
          <p:nvPr/>
        </p:nvGrpSpPr>
        <p:grpSpPr>
          <a:xfrm rot="410061" flipH="1">
            <a:off x="-1482322" y="4330567"/>
            <a:ext cx="3917623" cy="3917623"/>
            <a:chOff x="7399275" y="2698225"/>
            <a:chExt cx="2938200" cy="2938200"/>
          </a:xfrm>
        </p:grpSpPr>
        <p:cxnSp>
          <p:nvCxnSpPr>
            <p:cNvPr id="3461" name="Google Shape;3461;p38"/>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3462" name="Google Shape;3462;p38"/>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3463" name="Google Shape;3463;p38"/>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3464" name="Google Shape;3464;p38"/>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1008279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ackground ">
  <p:cSld name="Background ">
    <p:spTree>
      <p:nvGrpSpPr>
        <p:cNvPr id="1" name="Shape 3597"/>
        <p:cNvGrpSpPr/>
        <p:nvPr/>
      </p:nvGrpSpPr>
      <p:grpSpPr>
        <a:xfrm>
          <a:off x="0" y="0"/>
          <a:ext cx="0" cy="0"/>
          <a:chOff x="0" y="0"/>
          <a:chExt cx="0" cy="0"/>
        </a:xfrm>
      </p:grpSpPr>
      <p:grpSp>
        <p:nvGrpSpPr>
          <p:cNvPr id="3598" name="Google Shape;3598;p40"/>
          <p:cNvGrpSpPr/>
          <p:nvPr/>
        </p:nvGrpSpPr>
        <p:grpSpPr>
          <a:xfrm>
            <a:off x="1" y="-133"/>
            <a:ext cx="12191823" cy="6946729"/>
            <a:chOff x="-26109" y="-42"/>
            <a:chExt cx="9027413" cy="5143694"/>
          </a:xfrm>
        </p:grpSpPr>
        <p:grpSp>
          <p:nvGrpSpPr>
            <p:cNvPr id="3599" name="Google Shape;3599;p40"/>
            <p:cNvGrpSpPr/>
            <p:nvPr/>
          </p:nvGrpSpPr>
          <p:grpSpPr>
            <a:xfrm>
              <a:off x="-26109" y="58"/>
              <a:ext cx="9027413" cy="5143594"/>
              <a:chOff x="3903450" y="929825"/>
              <a:chExt cx="4632531" cy="2639500"/>
            </a:xfrm>
          </p:grpSpPr>
          <p:sp>
            <p:nvSpPr>
              <p:cNvPr id="3600" name="Google Shape;3600;p40"/>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40"/>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40"/>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40"/>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40"/>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40"/>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40"/>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40"/>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40"/>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40"/>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40"/>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40"/>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40"/>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40"/>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40"/>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40"/>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40"/>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40"/>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40"/>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40"/>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40"/>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40"/>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40"/>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40"/>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40"/>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40"/>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40"/>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40"/>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40"/>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40"/>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40"/>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40"/>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40"/>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40"/>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40"/>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40"/>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40"/>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40"/>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40"/>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40"/>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40"/>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40"/>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40"/>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40"/>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40"/>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5" name="Google Shape;3645;p40"/>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40"/>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40"/>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40"/>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40"/>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40"/>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40"/>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40"/>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40"/>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4" name="Google Shape;3654;p40"/>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5" name="Google Shape;3655;p40"/>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40"/>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40"/>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40"/>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40"/>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40"/>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40"/>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40"/>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40"/>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40"/>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65" name="Google Shape;3665;p40"/>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66" name="Google Shape;3666;p40"/>
          <p:cNvSpPr/>
          <p:nvPr/>
        </p:nvSpPr>
        <p:spPr>
          <a:xfrm flipH="1">
            <a:off x="11111433" y="-1169067"/>
            <a:ext cx="2253200" cy="22532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67" name="Google Shape;3667;p40"/>
          <p:cNvGrpSpPr/>
          <p:nvPr/>
        </p:nvGrpSpPr>
        <p:grpSpPr>
          <a:xfrm rot="-5400000" flipH="1">
            <a:off x="10718558" y="5441280"/>
            <a:ext cx="851164" cy="1547029"/>
            <a:chOff x="2079800" y="2537025"/>
            <a:chExt cx="481900" cy="875875"/>
          </a:xfrm>
        </p:grpSpPr>
        <p:sp>
          <p:nvSpPr>
            <p:cNvPr id="3668" name="Google Shape;3668;p40"/>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40"/>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40"/>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40"/>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40"/>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40"/>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40"/>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40"/>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40"/>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40"/>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40"/>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40"/>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40"/>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40"/>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40"/>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83" name="Google Shape;3683;p40"/>
          <p:cNvSpPr/>
          <p:nvPr/>
        </p:nvSpPr>
        <p:spPr>
          <a:xfrm>
            <a:off x="218800" y="4798600"/>
            <a:ext cx="802800" cy="2148000"/>
          </a:xfrm>
          <a:prstGeom prst="round2SameRect">
            <a:avLst>
              <a:gd name="adj1" fmla="val 0"/>
              <a:gd name="adj2" fmla="val 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63940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3684"/>
        <p:cNvGrpSpPr/>
        <p:nvPr/>
      </p:nvGrpSpPr>
      <p:grpSpPr>
        <a:xfrm>
          <a:off x="0" y="0"/>
          <a:ext cx="0" cy="0"/>
          <a:chOff x="0" y="0"/>
          <a:chExt cx="0" cy="0"/>
        </a:xfrm>
      </p:grpSpPr>
      <p:grpSp>
        <p:nvGrpSpPr>
          <p:cNvPr id="3685" name="Google Shape;3685;p41"/>
          <p:cNvGrpSpPr/>
          <p:nvPr/>
        </p:nvGrpSpPr>
        <p:grpSpPr>
          <a:xfrm>
            <a:off x="1" y="-133"/>
            <a:ext cx="12191823" cy="6946729"/>
            <a:chOff x="-26109" y="-42"/>
            <a:chExt cx="9027413" cy="5143694"/>
          </a:xfrm>
        </p:grpSpPr>
        <p:grpSp>
          <p:nvGrpSpPr>
            <p:cNvPr id="3686" name="Google Shape;3686;p41"/>
            <p:cNvGrpSpPr/>
            <p:nvPr/>
          </p:nvGrpSpPr>
          <p:grpSpPr>
            <a:xfrm>
              <a:off x="-26109" y="58"/>
              <a:ext cx="9027413" cy="5143594"/>
              <a:chOff x="3903450" y="929825"/>
              <a:chExt cx="4632531" cy="2639500"/>
            </a:xfrm>
          </p:grpSpPr>
          <p:sp>
            <p:nvSpPr>
              <p:cNvPr id="3687" name="Google Shape;3687;p41"/>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8" name="Google Shape;3688;p41"/>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41"/>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41"/>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41"/>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41"/>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41"/>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41"/>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41"/>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41"/>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41"/>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41"/>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41"/>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41"/>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41"/>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41"/>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41"/>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41"/>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41"/>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41"/>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41"/>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41"/>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41"/>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41"/>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41"/>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41"/>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41"/>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41"/>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41"/>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41"/>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41"/>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41"/>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41"/>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41"/>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41"/>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41"/>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3" name="Google Shape;3723;p41"/>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41"/>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41"/>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41"/>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41"/>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41"/>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41"/>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41"/>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41"/>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41"/>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41"/>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41"/>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41"/>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41"/>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41"/>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41"/>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41"/>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41"/>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41"/>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41"/>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41"/>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41"/>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41"/>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41"/>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41"/>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41"/>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41"/>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41"/>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41"/>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2" name="Google Shape;3752;p41"/>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3" name="Google Shape;3753;p41"/>
          <p:cNvSpPr/>
          <p:nvPr/>
        </p:nvSpPr>
        <p:spPr>
          <a:xfrm rot="-2092082" flipH="1">
            <a:off x="-283317" y="5169614"/>
            <a:ext cx="2029079" cy="1928313"/>
          </a:xfrm>
          <a:prstGeom prst="pentagon">
            <a:avLst>
              <a:gd name="hf" fmla="val 105146"/>
              <a:gd name="vf" fmla="val 110557"/>
            </a:avLst>
          </a:pr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54" name="Google Shape;3754;p41"/>
          <p:cNvGrpSpPr/>
          <p:nvPr/>
        </p:nvGrpSpPr>
        <p:grpSpPr>
          <a:xfrm rot="4942822">
            <a:off x="-841684" y="4242108"/>
            <a:ext cx="3917717" cy="3917717"/>
            <a:chOff x="7399275" y="2698225"/>
            <a:chExt cx="2938200" cy="2938200"/>
          </a:xfrm>
        </p:grpSpPr>
        <p:cxnSp>
          <p:nvCxnSpPr>
            <p:cNvPr id="3755" name="Google Shape;3755;p41"/>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6" name="Google Shape;3756;p41"/>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7" name="Google Shape;3757;p41"/>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8" name="Google Shape;3758;p41"/>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3759" name="Google Shape;3759;p41"/>
          <p:cNvSpPr/>
          <p:nvPr/>
        </p:nvSpPr>
        <p:spPr>
          <a:xfrm flipH="1">
            <a:off x="11803587" y="3168181"/>
            <a:ext cx="188800" cy="4297200"/>
          </a:xfrm>
          <a:prstGeom prst="round2SameRect">
            <a:avLst>
              <a:gd name="adj1" fmla="val 0"/>
              <a:gd name="adj2" fmla="val 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0" name="Google Shape;3760;p41"/>
          <p:cNvGrpSpPr/>
          <p:nvPr/>
        </p:nvGrpSpPr>
        <p:grpSpPr>
          <a:xfrm>
            <a:off x="269408" y="219593"/>
            <a:ext cx="1648200" cy="800963"/>
            <a:chOff x="6583775" y="-35155"/>
            <a:chExt cx="1236150" cy="600722"/>
          </a:xfrm>
        </p:grpSpPr>
        <p:sp>
          <p:nvSpPr>
            <p:cNvPr id="3761" name="Google Shape;3761;p41"/>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41"/>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41"/>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41"/>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41"/>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41"/>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41"/>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41"/>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41"/>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41"/>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1" name="Google Shape;3771;p41"/>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41"/>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41"/>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41"/>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41"/>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691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CF3CE-1665-9B98-C93D-08E6902E9A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BC6E9BFD-6FE9-3602-E469-F2174790E6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69447B38-AF66-DF1C-C462-DDFFE531FA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1955B-ED3B-3347-891F-E7539693C1D5}" type="datetimeFigureOut">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22/10/2024</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892F9479-80A9-D8B9-6D58-93BDEACF1F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06C50DE8-77C5-3B59-3BAA-8F6045EAA2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E4655-F9F2-A241-AFF7-97E91FD98E59}" type="slidenum">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98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09B1A-AA82-23C8-C851-C206369006F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3A503DDA-F9DA-556E-4213-C3D57DD2F7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9BB54155-D72D-7AEC-53DA-9F06DEBEA0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1955B-ED3B-3347-891F-E7539693C1D5}" type="datetimeFigureOut">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22/10/2024</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17C47029-C277-D06D-E6F0-47168E2B02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F52109B7-F10B-A733-3A88-B7FBB4EE57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E4655-F9F2-A241-AFF7-97E91FD98E59}" type="slidenum">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148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35CC1D-E405-400C-B57D-5BA359048DDF}"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5C78FE-51F7-4A2B-872C-A5ADAF844513}" type="slidenum">
              <a:rPr lang="en-US" smtClean="0"/>
              <a:t>‹#›</a:t>
            </a:fld>
            <a:endParaRPr lang="en-US"/>
          </a:p>
        </p:txBody>
      </p:sp>
    </p:spTree>
    <p:extLst>
      <p:ext uri="{BB962C8B-B14F-4D97-AF65-F5344CB8AC3E}">
        <p14:creationId xmlns:p14="http://schemas.microsoft.com/office/powerpoint/2010/main" val="9700676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B639C-6184-6D1E-7F82-9CC50B73A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1D7DD84-71DE-D113-4DB9-7DF1EE1F40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6B81E04-6276-10BB-530B-2FF05CB5CB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1955B-ED3B-3347-891F-E7539693C1D5}" type="datetimeFigureOut">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22/10/2024</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E4D10D87-B1AF-C6F9-D91A-5B0440F84A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5F1FB642-9CDA-4135-ABF2-06AD36BCFE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E4655-F9F2-A241-AFF7-97E91FD98E59}" type="slidenum">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1220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462CAF-3A74-C791-ECE2-B53D5623C25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6C31DA1-CC32-89CD-9915-8FF87BE6DA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A8CBAC65-E3E0-8B40-4045-F3D772562B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68BA5E20-1E07-58F7-8083-811200E740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1955B-ED3B-3347-891F-E7539693C1D5}" type="datetimeFigureOut">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22/10/2024</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E42C74B4-DF24-326E-F74E-1BC0FE7885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B50E2B0D-60F7-EF0C-BF0C-C0AC5ED61D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E4655-F9F2-A241-AFF7-97E91FD98E59}" type="slidenum">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2716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1D0AEC-F837-70F8-7447-8DAB0B99616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9EE47573-3F75-48AB-E586-A0F08D3969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C64332-0989-05F7-46E9-EBB1D43719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00177FAE-761B-2BF2-AB8E-CF511A1A38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B5FB66-2C3C-9604-D461-D92E4BF960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3BF1633C-6053-2EB4-FB2B-0AB7A74F7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1955B-ED3B-3347-891F-E7539693C1D5}" type="datetimeFigureOut">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22/10/2024</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xmlns="" id="{E275A9BF-9CA9-6191-F8AE-01D63D6306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xmlns="" id="{E1B05E09-FBA3-819B-8D34-FDB39268A9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E4655-F9F2-A241-AFF7-97E91FD98E59}" type="slidenum">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00573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BFAFF7-2393-8605-1535-7A8341CDA66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A8454E0D-C419-153E-0367-866005E75F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1955B-ED3B-3347-891F-E7539693C1D5}" type="datetimeFigureOut">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22/10/2024</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xmlns="" id="{39D48379-9D35-3FAB-DD5D-EACBF9B028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xmlns="" id="{7A6D7E4E-3FAB-B9D2-FFF1-0CE39ABC21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E4655-F9F2-A241-AFF7-97E91FD98E59}" type="slidenum">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5703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F55C393-0DAA-96F5-A5E6-CA6736B99B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1955B-ED3B-3347-891F-E7539693C1D5}" type="datetimeFigureOut">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22/10/2024</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xmlns="" id="{6D71F74C-CCD0-243F-CCF7-D627D6E2AD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xmlns="" id="{348F7250-FE0A-61DE-E7A0-D9960AD497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E4655-F9F2-A241-AFF7-97E91FD98E59}" type="slidenum">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0596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E19C86-AA96-8DCB-E830-EBF16D85D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E8140E4-3E43-76F0-05E8-4C9AD0B67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768D2646-1D4D-947E-A7F9-8F9EB36C9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5C8F645-CD8C-25B3-D346-616921E37CB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1955B-ED3B-3347-891F-E7539693C1D5}" type="datetimeFigureOut">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22/10/2024</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8C5952AE-84F8-572E-93D8-10EF130D7A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ABB26142-3BFF-8C9C-DEA9-236185743F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E4655-F9F2-A241-AFF7-97E91FD98E59}" type="slidenum">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3153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9BDD3-6A92-A678-D26B-47710661A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BC23EFFE-B254-47C7-B438-E35B6247E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FF1697DF-AB5D-BA73-0FE8-068257142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1D47D61-D718-5C7C-EA1C-4193814821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1955B-ED3B-3347-891F-E7539693C1D5}" type="datetimeFigureOut">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22/10/2024</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DACD6CB0-E642-2E91-0AF8-63E6AA361C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DFFCDA7B-6144-D559-955E-5308DF2920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E4655-F9F2-A241-AFF7-97E91FD98E59}" type="slidenum">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24717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F768D-7C69-9702-6E97-E2FF17231E9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7532C6D-C442-4689-7CF2-536B1D0D38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DAC146D-C498-A427-0A7E-84AE2C3441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1955B-ED3B-3347-891F-E7539693C1D5}" type="datetimeFigureOut">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22/10/2024</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127C1CB9-541D-1FAF-1E7A-B2CF26F2727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62F79A60-9F24-F85B-6250-D4D23EBF8A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E4655-F9F2-A241-AFF7-97E91FD98E59}" type="slidenum">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9482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5DC1DE-4453-1713-66EA-9D82B9A96B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D1477031-46A9-385A-31A1-6F33A2DFC6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36458B6-987C-9387-3CE1-0CD42F7B47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1955B-ED3B-3347-891F-E7539693C1D5}" type="datetimeFigureOut">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22/10/2024</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EBE545C9-7E11-175D-3CB4-F0FDCD2544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12FE9083-E11E-862A-F40C-27BD871746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E4655-F9F2-A241-AFF7-97E91FD98E59}" type="slidenum">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72615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1"/>
        <p:cNvGrpSpPr/>
        <p:nvPr/>
      </p:nvGrpSpPr>
      <p:grpSpPr>
        <a:xfrm>
          <a:off x="0" y="0"/>
          <a:ext cx="0" cy="0"/>
          <a:chOff x="0" y="0"/>
          <a:chExt cx="0" cy="0"/>
        </a:xfrm>
      </p:grpSpPr>
      <p:sp>
        <p:nvSpPr>
          <p:cNvPr id="32" name="Google Shape;32;p55"/>
          <p:cNvSpPr txBox="1"/>
          <p:nvPr/>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1" i="0" u="none" strike="noStrike" kern="1200" cap="none" spc="0" normalizeH="0" baseline="0" noProof="0">
                <a:ln>
                  <a:noFill/>
                </a:ln>
                <a:solidFill>
                  <a:prstClr val="white"/>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t>‹#›</a:t>
            </a:fld>
            <a:endParaRPr kumimoji="0" sz="1800" b="1" i="0" u="none" strike="noStrike" kern="1200" cap="none" spc="0" normalizeH="0" baseline="0" noProof="0">
              <a:ln>
                <a:noFill/>
              </a:ln>
              <a:solidFill>
                <a:prstClr val="white"/>
              </a:solidFill>
              <a:effectLst/>
              <a:uLnTx/>
              <a:uFillTx/>
              <a:latin typeface="Arial"/>
              <a:ea typeface="Arial"/>
              <a:cs typeface="Arial"/>
              <a:sym typeface="Arial"/>
            </a:endParaRPr>
          </a:p>
        </p:txBody>
      </p:sp>
    </p:spTree>
    <p:extLst>
      <p:ext uri="{BB962C8B-B14F-4D97-AF65-F5344CB8AC3E}">
        <p14:creationId xmlns:p14="http://schemas.microsoft.com/office/powerpoint/2010/main" val="78380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35CC1D-E405-400C-B57D-5BA359048DDF}"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5C78FE-51F7-4A2B-872C-A5ADAF844513}" type="slidenum">
              <a:rPr lang="en-US" smtClean="0"/>
              <a:t>‹#›</a:t>
            </a:fld>
            <a:endParaRPr lang="en-US"/>
          </a:p>
        </p:txBody>
      </p:sp>
    </p:spTree>
    <p:extLst>
      <p:ext uri="{BB962C8B-B14F-4D97-AF65-F5344CB8AC3E}">
        <p14:creationId xmlns:p14="http://schemas.microsoft.com/office/powerpoint/2010/main" val="468849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5CC1D-E405-400C-B57D-5BA359048DDF}"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5C78FE-51F7-4A2B-872C-A5ADAF844513}" type="slidenum">
              <a:rPr lang="en-US" smtClean="0"/>
              <a:t>‹#›</a:t>
            </a:fld>
            <a:endParaRPr lang="en-US"/>
          </a:p>
        </p:txBody>
      </p:sp>
    </p:spTree>
    <p:extLst>
      <p:ext uri="{BB962C8B-B14F-4D97-AF65-F5344CB8AC3E}">
        <p14:creationId xmlns:p14="http://schemas.microsoft.com/office/powerpoint/2010/main" val="270008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35CC1D-E405-400C-B57D-5BA359048DDF}"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C78FE-51F7-4A2B-872C-A5ADAF844513}" type="slidenum">
              <a:rPr lang="en-US" smtClean="0"/>
              <a:t>‹#›</a:t>
            </a:fld>
            <a:endParaRPr lang="en-US"/>
          </a:p>
        </p:txBody>
      </p:sp>
    </p:spTree>
    <p:extLst>
      <p:ext uri="{BB962C8B-B14F-4D97-AF65-F5344CB8AC3E}">
        <p14:creationId xmlns:p14="http://schemas.microsoft.com/office/powerpoint/2010/main" val="26951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35CC1D-E405-400C-B57D-5BA359048DDF}"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C78FE-51F7-4A2B-872C-A5ADAF844513}" type="slidenum">
              <a:rPr lang="en-US" smtClean="0"/>
              <a:t>‹#›</a:t>
            </a:fld>
            <a:endParaRPr lang="en-US"/>
          </a:p>
        </p:txBody>
      </p:sp>
    </p:spTree>
    <p:extLst>
      <p:ext uri="{BB962C8B-B14F-4D97-AF65-F5344CB8AC3E}">
        <p14:creationId xmlns:p14="http://schemas.microsoft.com/office/powerpoint/2010/main" val="225969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3.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5CC1D-E405-400C-B57D-5BA359048DDF}" type="datetimeFigureOut">
              <a:rPr lang="en-US" smtClean="0"/>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C78FE-51F7-4A2B-872C-A5ADAF844513}" type="slidenum">
              <a:rPr lang="en-US" smtClean="0"/>
              <a:t>‹#›</a:t>
            </a:fld>
            <a:endParaRPr lang="en-US"/>
          </a:p>
        </p:txBody>
      </p:sp>
    </p:spTree>
    <p:extLst>
      <p:ext uri="{BB962C8B-B14F-4D97-AF65-F5344CB8AC3E}">
        <p14:creationId xmlns:p14="http://schemas.microsoft.com/office/powerpoint/2010/main" val="2401265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0967" y="1662600"/>
            <a:ext cx="10290000" cy="44820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413058091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2880">
          <p15:clr>
            <a:srgbClr val="EA4335"/>
          </p15:clr>
        </p15:guide>
        <p15:guide id="3" pos="449">
          <p15:clr>
            <a:srgbClr val="EA4335"/>
          </p15:clr>
        </p15:guide>
        <p15:guide id="4" pos="5311">
          <p15:clr>
            <a:srgbClr val="EA4335"/>
          </p15:clr>
        </p15:guide>
        <p15:guide id="5" orient="horz" pos="290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4DD7A9A-FBBF-6770-2385-BA151B8E2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CA0475A-1C3D-B5AD-1114-D1D9378130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A55B973-A440-89CC-A7D8-86F9FECAE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81955B-ED3B-3347-891F-E7539693C1D5}" type="datetimeFigureOut">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22/10/2024</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B8C76753-1287-20FE-74EC-9F35175039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099A4FAF-9EA2-DA0B-0ED1-CF51E02096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5E4655-F9F2-A241-AFF7-97E91FD98E59}" type="slidenum">
              <a:rPr kumimoji="0" lang="vi-VN" sz="1200" b="0" i="0" u="none" strike="noStrike" kern="1200" cap="none" spc="0" normalizeH="0" baseline="0" noProof="0" smtClean="0">
                <a:ln>
                  <a:noFill/>
                </a:ln>
                <a:solidFill>
                  <a:prstClr val="black">
                    <a:tint val="82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49773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39B050-E190-48D1-9BD0-091436E8625A}"/>
              </a:ext>
            </a:extLst>
          </p:cNvPr>
          <p:cNvSpPr>
            <a:spLocks noGrp="1"/>
          </p:cNvSpPr>
          <p:nvPr>
            <p:ph type="ctrTitle" idx="4294967295"/>
          </p:nvPr>
        </p:nvSpPr>
        <p:spPr>
          <a:xfrm>
            <a:off x="1856665" y="1450193"/>
            <a:ext cx="9144000" cy="2387600"/>
          </a:xfrm>
          <a:prstGeom prst="doubleWave">
            <a:avLst/>
          </a:prstGeom>
          <a:solidFill>
            <a:schemeClr val="accent2">
              <a:lumMod val="20000"/>
              <a:lumOff val="80000"/>
            </a:schemeClr>
          </a:solidFill>
          <a:ln w="38100">
            <a:solidFill>
              <a:srgbClr val="002060"/>
            </a:solidFill>
          </a:ln>
        </p:spPr>
        <p:txBody>
          <a:bodyPr anchor="ctr">
            <a:normAutofit fontScale="90000"/>
          </a:bodyPr>
          <a:lstStyle/>
          <a:p>
            <a:pPr>
              <a:lnSpc>
                <a:spcPct val="150000"/>
              </a:lnSpc>
            </a:pPr>
            <a:r>
              <a:rPr lang="en-US" sz="32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MỘT SỐ GIẢI ĐÁP VỀ CÁC NỘI DUNG</a:t>
            </a:r>
            <a:br>
              <a:rPr lang="en-US" sz="32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br>
            <a:r>
              <a:rPr lang="en-US" sz="32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TRONG CHƯƠNG TRÌNH GDPT MỚI 2018 – TOÁN 9</a:t>
            </a:r>
            <a:endParaRPr lang="x-none" sz="3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11962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2945331" y="1078030"/>
            <a:ext cx="6833937" cy="461665"/>
          </a:xfrm>
          <a:prstGeom prst="rect">
            <a:avLst/>
          </a:prstGeom>
          <a:solidFill>
            <a:schemeClr val="accent6"/>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NHỮNG THAY ĐỔI LỚN Ở CÁC CHƯƠNG</a:t>
            </a:r>
          </a:p>
        </p:txBody>
      </p:sp>
      <p:sp>
        <p:nvSpPr>
          <p:cNvPr id="9" name="Subtitle 2">
            <a:extLst>
              <a:ext uri="{FF2B5EF4-FFF2-40B4-BE49-F238E27FC236}">
                <a16:creationId xmlns:a16="http://schemas.microsoft.com/office/drawing/2014/main" xmlns="" id="{6B81FF90-5BC6-4EA2-831F-2F0415272322}"/>
              </a:ext>
            </a:extLst>
          </p:cNvPr>
          <p:cNvSpPr txBox="1">
            <a:spLocks/>
          </p:cNvSpPr>
          <p:nvPr/>
        </p:nvSpPr>
        <p:spPr>
          <a:xfrm>
            <a:off x="853063" y="0"/>
            <a:ext cx="11338937" cy="972152"/>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NHỮNG ĐIỂM KHÁC BIỆT CỦA CHƯƠNG TRÌNH GDPT NĂM 2018 </a:t>
            </a:r>
          </a:p>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SO VỚI CHƯƠNG TRÌNH GDPT NĂM 2006</a:t>
            </a:r>
          </a:p>
        </p:txBody>
      </p:sp>
      <p:sp>
        <p:nvSpPr>
          <p:cNvPr id="5" name="TextBox 4">
            <a:extLst>
              <a:ext uri="{FF2B5EF4-FFF2-40B4-BE49-F238E27FC236}">
                <a16:creationId xmlns:a16="http://schemas.microsoft.com/office/drawing/2014/main" xmlns="" id="{ED7D00EC-3E24-1604-58A6-C3066B18B16B}"/>
              </a:ext>
            </a:extLst>
          </p:cNvPr>
          <p:cNvSpPr txBox="1"/>
          <p:nvPr/>
        </p:nvSpPr>
        <p:spPr>
          <a:xfrm>
            <a:off x="83344" y="1645573"/>
            <a:ext cx="12032456" cy="2585323"/>
          </a:xfrm>
          <a:prstGeom prst="rect">
            <a:avLst/>
          </a:prstGeom>
          <a:noFill/>
        </p:spPr>
        <p:txBody>
          <a:bodyPr wrap="square">
            <a:spAutoFit/>
          </a:bodyPr>
          <a:lstStyle/>
          <a:p>
            <a:r>
              <a:rPr lang="vi-VN" b="1" i="0" dirty="0">
                <a:solidFill>
                  <a:srgbClr val="081C36"/>
                </a:solidFill>
                <a:effectLst/>
                <a:highlight>
                  <a:srgbClr val="E5EFFF"/>
                </a:highlight>
                <a:latin typeface="+mj-lt"/>
              </a:rPr>
              <a:t>Chương III – Hệ hai phương trình bậc nhất hai ẩn </a:t>
            </a:r>
            <a:endParaRPr lang="en-US" b="1" i="0" dirty="0">
              <a:solidFill>
                <a:srgbClr val="081C36"/>
              </a:solidFill>
              <a:effectLst/>
              <a:highlight>
                <a:srgbClr val="E5EFFF"/>
              </a:highlight>
              <a:latin typeface="+mj-lt"/>
            </a:endParaRPr>
          </a:p>
          <a:p>
            <a:r>
              <a:rPr lang="vi-VN" b="0" i="0" dirty="0">
                <a:solidFill>
                  <a:srgbClr val="081C36"/>
                </a:solidFill>
                <a:effectLst/>
                <a:highlight>
                  <a:srgbClr val="E5EFFF"/>
                </a:highlight>
                <a:latin typeface="+mj-lt"/>
              </a:rPr>
              <a:t>§1. Phương trình bậc nhất hai ẩn </a:t>
            </a:r>
            <a:endParaRPr lang="en-US" b="0" i="0" dirty="0">
              <a:solidFill>
                <a:srgbClr val="081C36"/>
              </a:solidFill>
              <a:effectLst/>
              <a:highlight>
                <a:srgbClr val="E5EFFF"/>
              </a:highlight>
              <a:latin typeface="+mj-lt"/>
            </a:endParaRPr>
          </a:p>
          <a:p>
            <a:r>
              <a:rPr lang="vi-VN" b="0" i="0" dirty="0">
                <a:solidFill>
                  <a:srgbClr val="081C36"/>
                </a:solidFill>
                <a:effectLst/>
                <a:highlight>
                  <a:srgbClr val="E5EFFF"/>
                </a:highlight>
                <a:latin typeface="+mj-lt"/>
              </a:rPr>
              <a:t>§2. Hệ hai phương trình bậc nhất hai ẩn </a:t>
            </a:r>
            <a:endParaRPr lang="en-US" b="0" i="0" dirty="0">
              <a:solidFill>
                <a:srgbClr val="081C36"/>
              </a:solidFill>
              <a:effectLst/>
              <a:highlight>
                <a:srgbClr val="E5EFFF"/>
              </a:highlight>
              <a:latin typeface="+mj-lt"/>
            </a:endParaRPr>
          </a:p>
          <a:p>
            <a:r>
              <a:rPr lang="vi-VN" b="0" i="0" dirty="0">
                <a:solidFill>
                  <a:srgbClr val="081C36"/>
                </a:solidFill>
                <a:effectLst/>
                <a:highlight>
                  <a:srgbClr val="E5EFFF"/>
                </a:highlight>
                <a:latin typeface="+mj-lt"/>
              </a:rPr>
              <a:t>§3. Giải hệ phương trình bằng phương pháp thế </a:t>
            </a:r>
            <a:endParaRPr lang="en-US" b="0" i="0" dirty="0">
              <a:solidFill>
                <a:srgbClr val="081C36"/>
              </a:solidFill>
              <a:effectLst/>
              <a:highlight>
                <a:srgbClr val="E5EFFF"/>
              </a:highlight>
              <a:latin typeface="+mj-lt"/>
            </a:endParaRPr>
          </a:p>
          <a:p>
            <a:r>
              <a:rPr lang="vi-VN" b="0" i="0" dirty="0">
                <a:solidFill>
                  <a:srgbClr val="081C36"/>
                </a:solidFill>
                <a:effectLst/>
                <a:highlight>
                  <a:srgbClr val="E5EFFF"/>
                </a:highlight>
                <a:latin typeface="+mj-lt"/>
              </a:rPr>
              <a:t>§4. Giải hệ phương trình bằng phương pháp cộng đại số </a:t>
            </a:r>
            <a:endParaRPr lang="en-US" b="0" i="0" dirty="0">
              <a:solidFill>
                <a:srgbClr val="081C36"/>
              </a:solidFill>
              <a:effectLst/>
              <a:highlight>
                <a:srgbClr val="E5EFFF"/>
              </a:highlight>
              <a:latin typeface="+mj-lt"/>
            </a:endParaRPr>
          </a:p>
          <a:p>
            <a:r>
              <a:rPr lang="vi-VN" b="0" i="0" dirty="0">
                <a:solidFill>
                  <a:srgbClr val="081C36"/>
                </a:solidFill>
                <a:effectLst/>
                <a:highlight>
                  <a:srgbClr val="E5EFFF"/>
                </a:highlight>
                <a:latin typeface="+mj-lt"/>
              </a:rPr>
              <a:t>§5. Giải bài toán bằng cách lập hệ phương trình </a:t>
            </a:r>
            <a:endParaRPr lang="en-US" b="0" i="0" dirty="0">
              <a:solidFill>
                <a:srgbClr val="081C36"/>
              </a:solidFill>
              <a:effectLst/>
              <a:highlight>
                <a:srgbClr val="E5EFFF"/>
              </a:highlight>
              <a:latin typeface="+mj-lt"/>
            </a:endParaRPr>
          </a:p>
          <a:p>
            <a:r>
              <a:rPr lang="vi-VN" b="0" i="0" dirty="0">
                <a:solidFill>
                  <a:srgbClr val="081C36"/>
                </a:solidFill>
                <a:effectLst/>
                <a:highlight>
                  <a:srgbClr val="E5EFFF"/>
                </a:highlight>
                <a:latin typeface="+mj-lt"/>
              </a:rPr>
              <a:t>§6. Giải bài toán bằng cách lập hệ phương trình (tiếp theo) </a:t>
            </a:r>
            <a:endParaRPr lang="en-US" b="0" i="0" dirty="0">
              <a:solidFill>
                <a:srgbClr val="081C36"/>
              </a:solidFill>
              <a:effectLst/>
              <a:highlight>
                <a:srgbClr val="E5EFFF"/>
              </a:highlight>
              <a:latin typeface="+mj-lt"/>
            </a:endParaRPr>
          </a:p>
          <a:p>
            <a:r>
              <a:rPr lang="vi-VN" b="0" i="0" dirty="0">
                <a:solidFill>
                  <a:srgbClr val="081C36"/>
                </a:solidFill>
                <a:effectLst/>
                <a:highlight>
                  <a:srgbClr val="E5EFFF"/>
                </a:highlight>
                <a:latin typeface="+mj-lt"/>
              </a:rPr>
              <a:t>Ôn tập chương III </a:t>
            </a:r>
            <a:endParaRPr lang="en-US" b="0" i="0" dirty="0">
              <a:solidFill>
                <a:srgbClr val="081C36"/>
              </a:solidFill>
              <a:effectLst/>
              <a:highlight>
                <a:srgbClr val="E5EFFF"/>
              </a:highlight>
              <a:latin typeface="+mj-lt"/>
            </a:endParaRPr>
          </a:p>
          <a:p>
            <a:r>
              <a:rPr lang="vi-VN" b="1" i="0" dirty="0">
                <a:solidFill>
                  <a:srgbClr val="081C36"/>
                </a:solidFill>
                <a:effectLst/>
                <a:highlight>
                  <a:srgbClr val="E5EFFF"/>
                </a:highlight>
                <a:latin typeface="+mj-lt"/>
              </a:rPr>
              <a:t>Sách mới giúp học sinh tiếp cận dễ hiểu và có thêm rất nhiều ví dụ gắn với thực tiễn</a:t>
            </a:r>
            <a:endParaRPr lang="en-US" b="1" dirty="0">
              <a:latin typeface="+mj-lt"/>
            </a:endParaRPr>
          </a:p>
        </p:txBody>
      </p:sp>
    </p:spTree>
    <p:extLst>
      <p:ext uri="{BB962C8B-B14F-4D97-AF65-F5344CB8AC3E}">
        <p14:creationId xmlns:p14="http://schemas.microsoft.com/office/powerpoint/2010/main" val="1209165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2945331" y="1078030"/>
            <a:ext cx="6833937" cy="461665"/>
          </a:xfrm>
          <a:prstGeom prst="rect">
            <a:avLst/>
          </a:prstGeom>
          <a:solidFill>
            <a:schemeClr val="accent6"/>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NHỮNG THAY ĐỔI LỚN Ở CÁC CHƯƠNG</a:t>
            </a:r>
          </a:p>
        </p:txBody>
      </p:sp>
      <p:sp>
        <p:nvSpPr>
          <p:cNvPr id="9" name="Subtitle 2">
            <a:extLst>
              <a:ext uri="{FF2B5EF4-FFF2-40B4-BE49-F238E27FC236}">
                <a16:creationId xmlns:a16="http://schemas.microsoft.com/office/drawing/2014/main" xmlns="" id="{6B81FF90-5BC6-4EA2-831F-2F0415272322}"/>
              </a:ext>
            </a:extLst>
          </p:cNvPr>
          <p:cNvSpPr txBox="1">
            <a:spLocks/>
          </p:cNvSpPr>
          <p:nvPr/>
        </p:nvSpPr>
        <p:spPr>
          <a:xfrm>
            <a:off x="853063" y="0"/>
            <a:ext cx="11338937" cy="972152"/>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NHỮNG ĐIỂM KHÁC BIỆT CỦA CHƯƠNG TRÌNH GDPT NĂM 2018 </a:t>
            </a:r>
          </a:p>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SO VỚI CHƯƠNG TRÌNH GDPT NĂM 2006</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24841730-CD01-E90C-FCF5-27908DC5EF72}"/>
                  </a:ext>
                </a:extLst>
              </p:cNvPr>
              <p:cNvSpPr txBox="1"/>
              <p:nvPr/>
            </p:nvSpPr>
            <p:spPr>
              <a:xfrm>
                <a:off x="285504" y="1539695"/>
                <a:ext cx="11792196" cy="286232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Chương IV – </a:t>
                </a:r>
                <a:r>
                  <a:rPr lang="en-US" b="1" dirty="0" err="1">
                    <a:latin typeface="Times New Roman" panose="02020603050405020304" pitchFamily="18" charset="0"/>
                    <a:cs typeface="Times New Roman" panose="02020603050405020304" pitchFamily="18" charset="0"/>
                  </a:rPr>
                  <a:t>Hàm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y = ax² (a ≠ 0) – </a:t>
                </a:r>
                <a:r>
                  <a:rPr lang="en-US" b="1" dirty="0" err="1">
                    <a:latin typeface="Times New Roman" panose="02020603050405020304" pitchFamily="18" charset="0"/>
                    <a:cs typeface="Times New Roman" panose="02020603050405020304" pitchFamily="18" charset="0"/>
                  </a:rPr>
                  <a:t>Phương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bậc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ẩn</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 = </a:t>
                </a:r>
                <a14:m>
                  <m:oMath xmlns:m="http://schemas.openxmlformats.org/officeDocument/2006/math">
                    <m:r>
                      <a:rPr lang="en-US" b="0" i="1" smtClean="0">
                        <a:latin typeface="Cambria Math" panose="02040503050406030204" pitchFamily="18" charset="0"/>
                        <a:cs typeface="Times New Roman" panose="02020603050405020304" pitchFamily="18" charset="0"/>
                      </a:rPr>
                      <m:t>𝑎</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𝑥</m:t>
                        </m:r>
                      </m:e>
                      <m:sup>
                        <m:r>
                          <a:rPr lang="en-US" b="0" i="1" smtClean="0">
                            <a:latin typeface="Cambria Math" panose="02040503050406030204" pitchFamily="18" charset="0"/>
                            <a:cs typeface="Times New Roman" panose="02020603050405020304" pitchFamily="18" charset="0"/>
                          </a:rPr>
                          <m:t>2</m:t>
                        </m:r>
                      </m:sup>
                    </m:sSup>
                  </m:oMath>
                </a14:m>
                <a:r>
                  <a:rPr lang="en-US" dirty="0">
                    <a:latin typeface="Times New Roman" panose="02020603050405020304" pitchFamily="18" charset="0"/>
                    <a:cs typeface="Times New Roman" panose="02020603050405020304" pitchFamily="18" charset="0"/>
                  </a:rPr>
                  <a:t> (a ≠ 0)</a:t>
                </a:r>
              </a:p>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y = </a:t>
                </a:r>
                <a14:m>
                  <m:oMath xmlns:m="http://schemas.openxmlformats.org/officeDocument/2006/math">
                    <m:r>
                      <a:rPr lang="en-US" i="1">
                        <a:latin typeface="Cambria Math" panose="02040503050406030204" pitchFamily="18" charset="0"/>
                        <a:cs typeface="Times New Roman" panose="02020603050405020304" pitchFamily="18" charset="0"/>
                      </a:rPr>
                      <m:t>𝑎</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𝑥</m:t>
                        </m:r>
                      </m:e>
                      <m:sup>
                        <m:r>
                          <a:rPr lang="en-US" i="1">
                            <a:latin typeface="Cambria Math" panose="02040503050406030204" pitchFamily="18" charset="0"/>
                            <a:cs typeface="Times New Roman" panose="02020603050405020304" pitchFamily="18" charset="0"/>
                          </a:rPr>
                          <m:t>2</m:t>
                        </m:r>
                      </m:sup>
                    </m:sSup>
                  </m:oMath>
                </a14:m>
                <a:r>
                  <a:rPr lang="en-US" dirty="0">
                    <a:latin typeface="Times New Roman" panose="02020603050405020304" pitchFamily="18" charset="0"/>
                    <a:cs typeface="Times New Roman" panose="02020603050405020304" pitchFamily="18" charset="0"/>
                  </a:rPr>
                  <a:t> (a ≠ 0)</a:t>
                </a:r>
              </a:p>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§6.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Vi-</a:t>
                </a:r>
                <a:r>
                  <a:rPr lang="en-US" dirty="0" err="1">
                    <a:latin typeface="Times New Roman" panose="02020603050405020304" pitchFamily="18" charset="0"/>
                    <a:cs typeface="Times New Roman" panose="02020603050405020304" pitchFamily="18" charset="0"/>
                  </a:rPr>
                  <a:t>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§7.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§8.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endParaRPr lang="en-US"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Sách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giúp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tiếp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dễ</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thêm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gắn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tiễn</a:t>
                </a:r>
                <a:endParaRPr lang="en-US" b="1"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4841730-CD01-E90C-FCF5-27908DC5EF72}"/>
                  </a:ext>
                </a:extLst>
              </p:cNvPr>
              <p:cNvSpPr txBox="1">
                <a:spLocks noRot="1" noChangeAspect="1" noMove="1" noResize="1" noEditPoints="1" noAdjustHandles="1" noChangeArrowheads="1" noChangeShapeType="1" noTextEdit="1"/>
              </p:cNvSpPr>
              <p:nvPr/>
            </p:nvSpPr>
            <p:spPr>
              <a:xfrm>
                <a:off x="285504" y="1539695"/>
                <a:ext cx="11792196" cy="2862322"/>
              </a:xfrm>
              <a:prstGeom prst="rect">
                <a:avLst/>
              </a:prstGeom>
              <a:blipFill>
                <a:blip r:embed="rId3"/>
                <a:stretch>
                  <a:fillRect l="-465" t="-1279" b="-2559"/>
                </a:stretch>
              </a:blipFill>
            </p:spPr>
            <p:txBody>
              <a:bodyPr/>
              <a:lstStyle/>
              <a:p>
                <a:r>
                  <a:rPr lang="en-US">
                    <a:noFill/>
                  </a:rPr>
                  <a:t> </a:t>
                </a:r>
              </a:p>
            </p:txBody>
          </p:sp>
        </mc:Fallback>
      </mc:AlternateContent>
    </p:spTree>
    <p:extLst>
      <p:ext uri="{BB962C8B-B14F-4D97-AF65-F5344CB8AC3E}">
        <p14:creationId xmlns:p14="http://schemas.microsoft.com/office/powerpoint/2010/main" val="3141348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6E4652E-F93D-10D8-43F2-CEF6056DD072}"/>
              </a:ext>
            </a:extLst>
          </p:cNvPr>
          <p:cNvSpPr txBox="1"/>
          <p:nvPr/>
        </p:nvSpPr>
        <p:spPr>
          <a:xfrm>
            <a:off x="1155212" y="-46887"/>
            <a:ext cx="9595413" cy="646331"/>
          </a:xfrm>
          <a:prstGeom prst="rect">
            <a:avLst/>
          </a:prstGeom>
          <a:noFill/>
        </p:spPr>
        <p:txBody>
          <a:bodyPr wrap="square"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NHỮNG ĐIỀU CHỈNH CHI TIẾT</a:t>
            </a:r>
            <a:endPar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546864" y="559449"/>
            <a:ext cx="1069524" cy="369332"/>
          </a:xfrm>
          <a:prstGeom prst="rect">
            <a:avLst/>
          </a:prstGeom>
        </p:spPr>
        <p:txBody>
          <a:bodyPr wrap="none">
            <a:spAutoFit/>
          </a:bodyPr>
          <a:lstStyle/>
          <a:p>
            <a:pPr marL="0" marR="0" lvl="0" indent="0" algn="ctr" defTabSz="914400" rtl="0" eaLnBrk="1" fontAlgn="auto" latinLnBrk="0" hangingPunct="1">
              <a:lnSpc>
                <a:spcPct val="100000"/>
              </a:lnSpc>
              <a:spcBef>
                <a:spcPts val="600"/>
              </a:spcBef>
              <a:spcAft>
                <a:spcPts val="30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CHỦ ĐỀ</a:t>
            </a:r>
            <a:endParaRPr kumimoji="0" lang="x-none"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2406911" y="557619"/>
            <a:ext cx="2127505" cy="369332"/>
          </a:xfrm>
          <a:prstGeom prst="rect">
            <a:avLst/>
          </a:prstGeom>
        </p:spPr>
        <p:txBody>
          <a:bodyPr wrap="none">
            <a:spAutoFit/>
          </a:bodyPr>
          <a:lstStyle/>
          <a:p>
            <a:pPr marL="0" marR="0" lvl="0" indent="0" algn="ctr" defTabSz="914400" rtl="0" eaLnBrk="1" fontAlgn="auto" latinLnBrk="0" hangingPunct="1">
              <a:lnSpc>
                <a:spcPct val="100000"/>
              </a:lnSpc>
              <a:spcBef>
                <a:spcPts val="600"/>
              </a:spcBef>
              <a:spcAft>
                <a:spcPts val="30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SGK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HIỆN HÀNH</a:t>
            </a:r>
            <a:endParaRPr kumimoji="0" lang="x-none"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7035902" y="557619"/>
            <a:ext cx="3320845" cy="369332"/>
          </a:xfrm>
          <a:prstGeom prst="rect">
            <a:avLst/>
          </a:prstGeom>
        </p:spPr>
        <p:txBody>
          <a:bodyPr wrap="none">
            <a:spAutoFit/>
          </a:bodyPr>
          <a:lstStyle/>
          <a:p>
            <a:pPr marL="0" marR="0" lvl="0" indent="0" algn="ctr" defTabSz="914400" rtl="0" eaLnBrk="1" fontAlgn="auto" latinLnBrk="0" hangingPunct="1">
              <a:lnSpc>
                <a:spcPct val="100000"/>
              </a:lnSpc>
              <a:spcBef>
                <a:spcPts val="600"/>
              </a:spcBef>
              <a:spcAft>
                <a:spcPts val="30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CHƯƠNG TRÌNH 2018, LỚP 9</a:t>
            </a:r>
            <a:endParaRPr kumimoji="0" lang="x-none"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18530" y="1193064"/>
            <a:ext cx="1726192" cy="923330"/>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 </a:t>
            </a: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Đưa thừa số vào/ra dấu căn bậc hai</a:t>
            </a:r>
            <a:endParaRPr kumimoji="0" lang="x-none"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944722" y="979689"/>
                <a:ext cx="3810000" cy="1819537"/>
              </a:xfrm>
              <a:prstGeom prst="rect">
                <a:avLst/>
              </a:prstGeom>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Nêu các công thức sau với A và B là hai biểu thức đại số: </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14:m>
                  <m:oMath xmlns:m="http://schemas.openxmlformats.org/officeDocument/2006/math">
                    <m:rad>
                      <m:radPr>
                        <m:degHide m:val="on"/>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radPr>
                      <m:deg/>
                      <m:e>
                        <m:sSup>
                          <m:sSup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𝐴</m:t>
                            </m:r>
                          </m:e>
                          <m: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2</m:t>
                            </m:r>
                          </m:sup>
                        </m:s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𝐵</m:t>
                        </m:r>
                      </m:e>
                    </m:rad>
                  </m:oMath>
                </a14:m>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𝐴</m:t>
                        </m:r>
                      </m:e>
                    </m:d>
                    <m:rad>
                      <m:radPr>
                        <m:degHide m:val="on"/>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radPr>
                      <m:deg/>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𝐵</m:t>
                        </m:r>
                      </m:e>
                    </m:rad>
                  </m:oMath>
                </a14:m>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 ≥ 0);</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14:m>
                  <m:oMath xmlns:m="http://schemas.openxmlformats.org/officeDocument/2006/math">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𝐴</m:t>
                    </m:r>
                    <m:rad>
                      <m:radPr>
                        <m:degHide m:val="on"/>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radPr>
                      <m:deg/>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𝐵</m:t>
                        </m:r>
                      </m:e>
                    </m:rad>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m:t>
                    </m:r>
                    <m:rad>
                      <m:radPr>
                        <m:degHide m:val="on"/>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radPr>
                      <m:deg/>
                      <m:e>
                        <m:sSup>
                          <m:sSup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𝐴</m:t>
                            </m:r>
                          </m:e>
                          <m: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2</m:t>
                            </m:r>
                          </m:sup>
                        </m:s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𝐵</m:t>
                        </m:r>
                      </m:e>
                    </m:rad>
                  </m:oMath>
                </a14:m>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nếu A ≥ 0 và B ≥ 0</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14:m>
                  <m:oMath xmlns:m="http://schemas.openxmlformats.org/officeDocument/2006/math">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𝐴</m:t>
                    </m:r>
                    <m:rad>
                      <m:radPr>
                        <m:degHide m:val="on"/>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radPr>
                      <m:deg/>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𝐵</m:t>
                        </m:r>
                      </m:e>
                    </m:rad>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m:t>
                    </m:r>
                    <m:rad>
                      <m:radPr>
                        <m:degHide m:val="on"/>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radPr>
                      <m:deg/>
                      <m:e>
                        <m:sSup>
                          <m:sSup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𝐴</m:t>
                            </m:r>
                          </m:e>
                          <m: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2</m:t>
                            </m:r>
                          </m:sup>
                        </m:s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𝐵</m:t>
                        </m:r>
                      </m:e>
                    </m:rad>
                  </m:oMath>
                </a14:m>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nếu A &lt; 0 và B ≥ 0</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44722" y="979689"/>
                <a:ext cx="3810000" cy="1819537"/>
              </a:xfrm>
              <a:prstGeom prst="rect">
                <a:avLst/>
              </a:prstGeom>
              <a:blipFill>
                <a:blip r:embed="rId3"/>
                <a:stretch>
                  <a:fillRect l="-1280" t="-2013" r="-1440" b="-4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067425" y="989814"/>
                <a:ext cx="6096000" cy="2323585"/>
              </a:xfrm>
              <a:prstGeom prst="rect">
                <a:avLst/>
              </a:prstGeom>
            </p:spPr>
            <p:txBody>
              <a:bodyPr>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Nêu các công thức sau với A và B là hai biểu thức đại số: </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Đ</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ưa một biểu thức chứa biến vào dấu căn bậc hai</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14:m>
                  <m:oMath xmlns:m="http://schemas.openxmlformats.org/officeDocument/2006/math">
                    <m:rad>
                      <m:radPr>
                        <m:degHide m:val="on"/>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radPr>
                      <m:deg/>
                      <m:e>
                        <m:sSup>
                          <m:sSup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𝐴</m:t>
                            </m:r>
                          </m:e>
                          <m: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2</m:t>
                            </m:r>
                          </m:sup>
                        </m:s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𝐵</m:t>
                        </m:r>
                      </m:e>
                    </m:rad>
                  </m:oMath>
                </a14:m>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𝐴</m:t>
                        </m:r>
                      </m:e>
                    </m:d>
                    <m:rad>
                      <m:radPr>
                        <m:degHide m:val="on"/>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radPr>
                      <m:deg/>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𝐵</m:t>
                        </m:r>
                      </m:e>
                    </m:rad>
                  </m:oMath>
                </a14:m>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 ≥ 0);</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en-US" sz="2000" b="1" i="1" dirty="0">
                    <a:solidFill>
                      <a:srgbClr val="000000"/>
                    </a:solidFill>
                    <a:latin typeface="Times New Roman" panose="02020603050405020304" pitchFamily="18" charset="0"/>
                    <a:cs typeface="Times New Roman" panose="02020603050405020304" pitchFamily="18" charset="0"/>
                  </a:rPr>
                  <a:t>Đ</a:t>
                </a:r>
                <a:r>
                  <a:rPr kumimoji="0" lang="vi-VN" sz="2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ưa một biểu thức chứa biến vào dấu căn bậc hai.</a:t>
                </a:r>
                <a:r>
                  <a:rPr kumimoji="0" lang="x-none" sz="2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14:m>
                  <m:oMath xmlns:m="http://schemas.openxmlformats.org/officeDocument/2006/math">
                    <m:r>
                      <a:rPr kumimoji="0" lang="vi-VN" sz="2000" b="1" i="1" u="none" strike="noStrike" kern="1200" cap="none" spc="0" normalizeH="0" baseline="0" noProof="0">
                        <a:ln>
                          <a:noFill/>
                        </a:ln>
                        <a:solidFill>
                          <a:srgbClr val="FF0000"/>
                        </a:solidFill>
                        <a:effectLst/>
                        <a:uLnTx/>
                        <a:uFillTx/>
                        <a:latin typeface="Cambria Math" panose="02040503050406030204" pitchFamily="18" charset="0"/>
                      </a:rPr>
                      <m:t>𝑨</m:t>
                    </m:r>
                    <m:rad>
                      <m:radPr>
                        <m:degHide m:val="on"/>
                        <m:ctrlPr>
                          <a:rPr kumimoji="0" lang="x-none" sz="2000" b="1" i="1" u="none" strike="noStrike" kern="1200" cap="none" spc="0" normalizeH="0" baseline="0" noProof="0">
                            <a:ln>
                              <a:noFill/>
                            </a:ln>
                            <a:solidFill>
                              <a:srgbClr val="FF0000"/>
                            </a:solidFill>
                            <a:effectLst/>
                            <a:uLnTx/>
                            <a:uFillTx/>
                            <a:latin typeface="Cambria Math" panose="02040503050406030204" pitchFamily="18" charset="0"/>
                          </a:rPr>
                        </m:ctrlPr>
                      </m:radPr>
                      <m:deg/>
                      <m:e>
                        <m:r>
                          <a:rPr kumimoji="0" lang="vi-VN" sz="2000" b="1" i="1" u="none" strike="noStrike" kern="1200" cap="none" spc="0" normalizeH="0" baseline="0" noProof="0">
                            <a:ln>
                              <a:noFill/>
                            </a:ln>
                            <a:solidFill>
                              <a:srgbClr val="FF0000"/>
                            </a:solidFill>
                            <a:effectLst/>
                            <a:uLnTx/>
                            <a:uFillTx/>
                            <a:latin typeface="Cambria Math" panose="02040503050406030204" pitchFamily="18" charset="0"/>
                          </a:rPr>
                          <m:t>𝑩</m:t>
                        </m:r>
                      </m:e>
                    </m:rad>
                    <m:r>
                      <a:rPr kumimoji="0" lang="vi-VN" sz="2000" b="1" i="1" u="none" strike="noStrike" kern="1200" cap="none" spc="0" normalizeH="0" baseline="0" noProof="0">
                        <a:ln>
                          <a:noFill/>
                        </a:ln>
                        <a:solidFill>
                          <a:srgbClr val="FF0000"/>
                        </a:solidFill>
                        <a:effectLst/>
                        <a:uLnTx/>
                        <a:uFillTx/>
                        <a:latin typeface="Cambria Math" panose="02040503050406030204" pitchFamily="18" charset="0"/>
                      </a:rPr>
                      <m:t>=</m:t>
                    </m:r>
                    <m:rad>
                      <m:radPr>
                        <m:degHide m:val="on"/>
                        <m:ctrlPr>
                          <a:rPr kumimoji="0" lang="x-none" sz="2000" b="1" i="1" u="none" strike="noStrike" kern="1200" cap="none" spc="0" normalizeH="0" baseline="0" noProof="0">
                            <a:ln>
                              <a:noFill/>
                            </a:ln>
                            <a:solidFill>
                              <a:srgbClr val="FF0000"/>
                            </a:solidFill>
                            <a:effectLst/>
                            <a:uLnTx/>
                            <a:uFillTx/>
                            <a:latin typeface="Cambria Math" panose="02040503050406030204" pitchFamily="18" charset="0"/>
                          </a:rPr>
                        </m:ctrlPr>
                      </m:radPr>
                      <m:deg/>
                      <m:e>
                        <m:sSup>
                          <m:sSupPr>
                            <m:ctrlPr>
                              <a:rPr kumimoji="0" lang="x-none" sz="2000" b="1" i="1" u="none" strike="noStrike" kern="1200" cap="none" spc="0" normalizeH="0" baseline="0" noProof="0">
                                <a:ln>
                                  <a:noFill/>
                                </a:ln>
                                <a:solidFill>
                                  <a:srgbClr val="FF0000"/>
                                </a:solidFill>
                                <a:effectLst/>
                                <a:uLnTx/>
                                <a:uFillTx/>
                                <a:latin typeface="Cambria Math" panose="02040503050406030204" pitchFamily="18" charset="0"/>
                              </a:rPr>
                            </m:ctrlPr>
                          </m:sSupPr>
                          <m:e>
                            <m:r>
                              <a:rPr kumimoji="0" lang="vi-VN" sz="2000" b="1" i="1" u="none" strike="noStrike" kern="1200" cap="none" spc="0" normalizeH="0" baseline="0" noProof="0">
                                <a:ln>
                                  <a:noFill/>
                                </a:ln>
                                <a:solidFill>
                                  <a:srgbClr val="FF0000"/>
                                </a:solidFill>
                                <a:effectLst/>
                                <a:uLnTx/>
                                <a:uFillTx/>
                                <a:latin typeface="Cambria Math" panose="02040503050406030204" pitchFamily="18" charset="0"/>
                              </a:rPr>
                              <m:t>𝑨</m:t>
                            </m:r>
                          </m:e>
                          <m:sup>
                            <m:r>
                              <a:rPr kumimoji="0" lang="vi-VN" sz="2000" b="1" i="1" u="none" strike="noStrike" kern="1200" cap="none" spc="0" normalizeH="0" baseline="0" noProof="0">
                                <a:ln>
                                  <a:noFill/>
                                </a:ln>
                                <a:solidFill>
                                  <a:srgbClr val="FF0000"/>
                                </a:solidFill>
                                <a:effectLst/>
                                <a:uLnTx/>
                                <a:uFillTx/>
                                <a:latin typeface="Cambria Math" panose="02040503050406030204" pitchFamily="18" charset="0"/>
                              </a:rPr>
                              <m:t>𝟐</m:t>
                            </m:r>
                          </m:sup>
                        </m:sSup>
                        <m:r>
                          <a:rPr kumimoji="0" lang="vi-VN" sz="2000" b="1" i="1" u="none" strike="noStrike" kern="1200" cap="none" spc="0" normalizeH="0" baseline="0" noProof="0">
                            <a:ln>
                              <a:noFill/>
                            </a:ln>
                            <a:solidFill>
                              <a:srgbClr val="FF0000"/>
                            </a:solidFill>
                            <a:effectLst/>
                            <a:uLnTx/>
                            <a:uFillTx/>
                            <a:latin typeface="Cambria Math" panose="02040503050406030204" pitchFamily="18" charset="0"/>
                          </a:rPr>
                          <m:t>𝑩</m:t>
                        </m:r>
                      </m:e>
                    </m:rad>
                  </m:oMath>
                </a14:m>
                <a:r>
                  <a:rPr kumimoji="0" lang="vi-VN" sz="2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nếu A ≥ 0 và B </a:t>
                </a:r>
                <a:r>
                  <a:rPr kumimoji="0" lang="vi-VN" sz="1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0</a:t>
                </a:r>
                <a:endParaRPr kumimoji="0" lang="x-none" sz="1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14:m>
                  <m:oMath xmlns:m="http://schemas.openxmlformats.org/officeDocument/2006/math">
                    <m:r>
                      <a:rPr kumimoji="0" lang="vi-VN" sz="1800" b="1" i="1" u="none" strike="noStrike" kern="1200" cap="none" spc="0" normalizeH="0" baseline="0" noProof="0">
                        <a:ln>
                          <a:noFill/>
                        </a:ln>
                        <a:solidFill>
                          <a:srgbClr val="FF0000"/>
                        </a:solidFill>
                        <a:effectLst/>
                        <a:uLnTx/>
                        <a:uFillTx/>
                        <a:latin typeface="Cambria Math" panose="02040503050406030204" pitchFamily="18" charset="0"/>
                      </a:rPr>
                      <m:t>𝑨</m:t>
                    </m:r>
                    <m:rad>
                      <m:radPr>
                        <m:degHide m:val="on"/>
                        <m:ctrlPr>
                          <a:rPr kumimoji="0" lang="x-none" sz="1800" b="1" i="1" u="none" strike="noStrike" kern="1200" cap="none" spc="0" normalizeH="0" baseline="0" noProof="0">
                            <a:ln>
                              <a:noFill/>
                            </a:ln>
                            <a:solidFill>
                              <a:srgbClr val="FF0000"/>
                            </a:solidFill>
                            <a:effectLst/>
                            <a:uLnTx/>
                            <a:uFillTx/>
                            <a:latin typeface="Cambria Math" panose="02040503050406030204" pitchFamily="18" charset="0"/>
                          </a:rPr>
                        </m:ctrlPr>
                      </m:radPr>
                      <m:deg/>
                      <m:e>
                        <m:r>
                          <a:rPr kumimoji="0" lang="vi-VN" sz="1800" b="1" i="1" u="none" strike="noStrike" kern="1200" cap="none" spc="0" normalizeH="0" baseline="0" noProof="0">
                            <a:ln>
                              <a:noFill/>
                            </a:ln>
                            <a:solidFill>
                              <a:srgbClr val="FF0000"/>
                            </a:solidFill>
                            <a:effectLst/>
                            <a:uLnTx/>
                            <a:uFillTx/>
                            <a:latin typeface="Cambria Math" panose="02040503050406030204" pitchFamily="18" charset="0"/>
                          </a:rPr>
                          <m:t>𝑩</m:t>
                        </m:r>
                      </m:e>
                    </m:rad>
                    <m:r>
                      <a:rPr kumimoji="0" lang="vi-VN" sz="1800" b="1" i="1" u="none" strike="noStrike" kern="1200" cap="none" spc="0" normalizeH="0" baseline="0" noProof="0">
                        <a:ln>
                          <a:noFill/>
                        </a:ln>
                        <a:solidFill>
                          <a:srgbClr val="FF0000"/>
                        </a:solidFill>
                        <a:effectLst/>
                        <a:uLnTx/>
                        <a:uFillTx/>
                        <a:latin typeface="Cambria Math" panose="02040503050406030204" pitchFamily="18" charset="0"/>
                      </a:rPr>
                      <m:t>=–</m:t>
                    </m:r>
                    <m:rad>
                      <m:radPr>
                        <m:degHide m:val="on"/>
                        <m:ctrlPr>
                          <a:rPr kumimoji="0" lang="x-none" sz="1800" b="1" i="1" u="none" strike="noStrike" kern="1200" cap="none" spc="0" normalizeH="0" baseline="0" noProof="0">
                            <a:ln>
                              <a:noFill/>
                            </a:ln>
                            <a:solidFill>
                              <a:srgbClr val="FF0000"/>
                            </a:solidFill>
                            <a:effectLst/>
                            <a:uLnTx/>
                            <a:uFillTx/>
                            <a:latin typeface="Cambria Math" panose="02040503050406030204" pitchFamily="18" charset="0"/>
                          </a:rPr>
                        </m:ctrlPr>
                      </m:radPr>
                      <m:deg/>
                      <m:e>
                        <m:sSup>
                          <m:sSupPr>
                            <m:ctrlPr>
                              <a:rPr kumimoji="0" lang="x-none" sz="1800" b="1" i="1" u="none" strike="noStrike" kern="1200" cap="none" spc="0" normalizeH="0" baseline="0" noProof="0">
                                <a:ln>
                                  <a:noFill/>
                                </a:ln>
                                <a:solidFill>
                                  <a:srgbClr val="FF0000"/>
                                </a:solidFill>
                                <a:effectLst/>
                                <a:uLnTx/>
                                <a:uFillTx/>
                                <a:latin typeface="Cambria Math" panose="02040503050406030204" pitchFamily="18" charset="0"/>
                              </a:rPr>
                            </m:ctrlPr>
                          </m:sSupPr>
                          <m:e>
                            <m:r>
                              <a:rPr kumimoji="0" lang="vi-VN" sz="1800" b="1" i="1" u="none" strike="noStrike" kern="1200" cap="none" spc="0" normalizeH="0" baseline="0" noProof="0">
                                <a:ln>
                                  <a:noFill/>
                                </a:ln>
                                <a:solidFill>
                                  <a:srgbClr val="FF0000"/>
                                </a:solidFill>
                                <a:effectLst/>
                                <a:uLnTx/>
                                <a:uFillTx/>
                                <a:latin typeface="Cambria Math" panose="02040503050406030204" pitchFamily="18" charset="0"/>
                              </a:rPr>
                              <m:t>𝑨</m:t>
                            </m:r>
                          </m:e>
                          <m:sup>
                            <m:r>
                              <a:rPr kumimoji="0" lang="vi-VN" sz="1800" b="1" i="1" u="none" strike="noStrike" kern="1200" cap="none" spc="0" normalizeH="0" baseline="0" noProof="0">
                                <a:ln>
                                  <a:noFill/>
                                </a:ln>
                                <a:solidFill>
                                  <a:srgbClr val="FF0000"/>
                                </a:solidFill>
                                <a:effectLst/>
                                <a:uLnTx/>
                                <a:uFillTx/>
                                <a:latin typeface="Cambria Math" panose="02040503050406030204" pitchFamily="18" charset="0"/>
                              </a:rPr>
                              <m:t>𝟐</m:t>
                            </m:r>
                          </m:sup>
                        </m:sSup>
                        <m:r>
                          <a:rPr kumimoji="0" lang="vi-VN" sz="1800" b="1" i="1" u="none" strike="noStrike" kern="1200" cap="none" spc="0" normalizeH="0" baseline="0" noProof="0">
                            <a:ln>
                              <a:noFill/>
                            </a:ln>
                            <a:solidFill>
                              <a:srgbClr val="FF0000"/>
                            </a:solidFill>
                            <a:effectLst/>
                            <a:uLnTx/>
                            <a:uFillTx/>
                            <a:latin typeface="Cambria Math" panose="02040503050406030204" pitchFamily="18" charset="0"/>
                          </a:rPr>
                          <m:t>𝑩</m:t>
                        </m:r>
                      </m:e>
                    </m:rad>
                  </m:oMath>
                </a14:m>
                <a:r>
                  <a:rPr kumimoji="0" lang="vi-VN" sz="1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nếu A &lt; 0 và B ≥ 0</a:t>
                </a:r>
                <a:endParaRPr kumimoji="0" lang="x-none" sz="1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067425" y="989814"/>
                <a:ext cx="6096000" cy="2323585"/>
              </a:xfrm>
              <a:prstGeom prst="rect">
                <a:avLst/>
              </a:prstGeom>
              <a:blipFill>
                <a:blip r:embed="rId4"/>
                <a:stretch>
                  <a:fillRect l="-1000" t="-1309" b="-3141"/>
                </a:stretch>
              </a:blipFill>
            </p:spPr>
            <p:txBody>
              <a:bodyPr/>
              <a:lstStyle/>
              <a:p>
                <a:r>
                  <a:rPr lang="en-US">
                    <a:noFill/>
                  </a:rPr>
                  <a:t> </a:t>
                </a:r>
              </a:p>
            </p:txBody>
          </p:sp>
        </mc:Fallback>
      </mc:AlternateContent>
      <p:sp>
        <p:nvSpPr>
          <p:cNvPr id="10" name="Rectangle 9"/>
          <p:cNvSpPr/>
          <p:nvPr/>
        </p:nvSpPr>
        <p:spPr>
          <a:xfrm>
            <a:off x="168556" y="4060852"/>
            <a:ext cx="1531188" cy="369332"/>
          </a:xfrm>
          <a:prstGeom prst="rect">
            <a:avLst/>
          </a:prstGeom>
        </p:spPr>
        <p:txBody>
          <a:bodyPr wrap="non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 </a:t>
            </a: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Căn bậc ba</a:t>
            </a:r>
            <a:endParaRPr kumimoji="0" lang="x-none"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1781175" y="4146577"/>
            <a:ext cx="3714750" cy="923330"/>
          </a:xfrm>
          <a:prstGeom prst="rect">
            <a:avLst/>
          </a:prstGeom>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êu tính chất (so sánh hai căn bậc ba) và các phép toán (nhân, chia) với căn bậc ba.</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6024561" y="4136629"/>
                <a:ext cx="6010275" cy="1220655"/>
              </a:xfrm>
              <a:prstGeom prst="rect">
                <a:avLst/>
              </a:prstGeom>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Chỉ nêu khái niệm căn bậc ba và công thức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14:m>
                  <m:oMath xmlns:m="http://schemas.openxmlformats.org/officeDocument/2006/math">
                    <m:sSup>
                      <m:sSup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sSupPr>
                      <m:e>
                        <m:d>
                          <m:d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dPr>
                          <m:e>
                            <m:rad>
                              <m:rad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radPr>
                              <m:deg>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3</m:t>
                                </m:r>
                              </m:deg>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𝐴</m:t>
                                </m:r>
                              </m:e>
                            </m:rad>
                          </m:e>
                        </m:d>
                      </m:e>
                      <m: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3</m:t>
                        </m:r>
                      </m:sup>
                    </m:s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m:t>
                    </m:r>
                    <m:rad>
                      <m:rad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radPr>
                      <m:deg>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3</m:t>
                        </m:r>
                      </m:deg>
                      <m:e>
                        <m:sSup>
                          <m:sSup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rPr>
                            </m:ctrlPr>
                          </m:sSupPr>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𝐴</m:t>
                            </m:r>
                          </m:e>
                          <m: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rPr>
                              <m:t>3</m:t>
                            </m:r>
                          </m:sup>
                        </m:sSup>
                      </m:e>
                    </m:rad>
                  </m:oMath>
                </a14:m>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A.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Không nêu tính chất và các phép toán với căn bậc ba</a:t>
                </a:r>
                <a:endParaRPr kumimoji="0" lang="x-none" sz="20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024561" y="4136629"/>
                <a:ext cx="6010275" cy="1220655"/>
              </a:xfrm>
              <a:prstGeom prst="rect">
                <a:avLst/>
              </a:prstGeom>
              <a:blipFill>
                <a:blip r:embed="rId5"/>
                <a:stretch>
                  <a:fillRect l="-1014" t="-3000" b="-7500"/>
                </a:stretch>
              </a:blipFill>
            </p:spPr>
            <p:txBody>
              <a:bodyPr/>
              <a:lstStyle/>
              <a:p>
                <a:r>
                  <a:rPr lang="en-US">
                    <a:noFill/>
                  </a:rPr>
                  <a:t> </a:t>
                </a:r>
              </a:p>
            </p:txBody>
          </p:sp>
        </mc:Fallback>
      </mc:AlternateContent>
      <p:sp>
        <p:nvSpPr>
          <p:cNvPr id="13" name="Rectangle 12"/>
          <p:cNvSpPr/>
          <p:nvPr/>
        </p:nvSpPr>
        <p:spPr>
          <a:xfrm>
            <a:off x="218530" y="5807944"/>
            <a:ext cx="1397858" cy="646331"/>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3. </a:t>
            </a: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Hàm số </a:t>
            </a:r>
            <a:b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y = ax</a:t>
            </a:r>
            <a:r>
              <a:rPr kumimoji="0" lang="vi-VN" sz="1800" b="1" i="0" u="none" strike="noStrike" kern="1200" cap="none" spc="0" normalizeH="0" baseline="30000" noProof="0" dirty="0">
                <a:ln>
                  <a:noFill/>
                </a:ln>
                <a:solidFill>
                  <a:srgbClr val="000000"/>
                </a:solidFill>
                <a:effectLst/>
                <a:uLnTx/>
                <a:uFillTx/>
                <a:latin typeface="Times New Roman" panose="02020603050405020304" pitchFamily="18" charset="0"/>
                <a:cs typeface="Times New Roman" panose="02020603050405020304" pitchFamily="18" charset="0"/>
              </a:rPr>
              <a:t>2</a:t>
            </a:r>
            <a:endParaRPr kumimoji="0" lang="x-none"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1689669" y="5807944"/>
            <a:ext cx="3806256" cy="646331"/>
          </a:xfrm>
          <a:prstGeom prst="rect">
            <a:avLst/>
          </a:prstGeom>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Khảo sát tính đồng biến, nghịch biến và giá trị lớn nhất, nhỏ nhất.</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Rectangle 15"/>
          <p:cNvSpPr/>
          <p:nvPr/>
        </p:nvSpPr>
        <p:spPr>
          <a:xfrm>
            <a:off x="6024561" y="5809097"/>
            <a:ext cx="6096000" cy="754053"/>
          </a:xfrm>
          <a:prstGeom prst="rect">
            <a:avLst/>
          </a:prstGeom>
        </p:spPr>
        <p:txBody>
          <a:bodyPr>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Nhấn mạnh hơn đến tính đối xứng trục</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Không nêu k/n đồng biến, nghịch biến </a:t>
            </a:r>
            <a:endParaRPr kumimoji="0" lang="x-none" sz="20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769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500"/>
                                        <p:tgtEl>
                                          <p:spTgt spid="9">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500"/>
                                        <p:tgtEl>
                                          <p:spTgt spid="9">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fade">
                                      <p:cBhvr>
                                        <p:cTn id="34" dur="500"/>
                                        <p:tgtEl>
                                          <p:spTgt spid="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fade">
                                      <p:cBhvr>
                                        <p:cTn id="39" dur="500"/>
                                        <p:tgtEl>
                                          <p:spTgt spid="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Effect transition="in" filter="fade">
                                      <p:cBhvr>
                                        <p:cTn id="44" dur="500"/>
                                        <p:tgtEl>
                                          <p:spTgt spid="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Effect transition="in" filter="fade">
                                      <p:cBhvr>
                                        <p:cTn id="49" dur="500"/>
                                        <p:tgtEl>
                                          <p:spTgt spid="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Effect transition="in" filter="fade">
                                      <p:cBhvr>
                                        <p:cTn id="59" dur="500"/>
                                        <p:tgtEl>
                                          <p:spTgt spid="1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10" grpId="0"/>
      <p:bldP spid="12"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66700" y="600431"/>
            <a:ext cx="1668559" cy="646331"/>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4. </a:t>
            </a: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Phương trình bậc nhất</a:t>
            </a:r>
            <a:endParaRPr kumimoji="0" lang="x-none"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099834" y="646225"/>
            <a:ext cx="2970621" cy="369332"/>
          </a:xfrm>
          <a:prstGeom prst="rect">
            <a:avLst/>
          </a:prstGeom>
        </p:spPr>
        <p:txBody>
          <a:bodyPr wrap="non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Toàn bộ nội dung nằm ở lớp 8</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6107060" y="587331"/>
                <a:ext cx="6096000" cy="1031051"/>
              </a:xfrm>
              <a:prstGeom prst="rect">
                <a:avLst/>
              </a:prstGeom>
            </p:spPr>
            <p:txBody>
              <a:bodyPr>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(Tiếp theo lớp 8) giải phương trình quy về PT bậc nhất (phương trình tích, phương trình chứa ẩn ở mẫu)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ký</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hiệu</a:t>
                </a: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20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Body CS)"/>
                      </a:rPr>
                      <m:t>→ ↔</m:t>
                    </m:r>
                  </m:oMath>
                </a14:m>
                <a:endParaRPr kumimoji="0" lang="x-none" sz="20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107060" y="587331"/>
                <a:ext cx="6096000" cy="1031051"/>
              </a:xfrm>
              <a:prstGeom prst="rect">
                <a:avLst/>
              </a:prstGeom>
              <a:blipFill>
                <a:blip r:embed="rId3"/>
                <a:stretch>
                  <a:fillRect l="-1100" t="-2959" r="-800" b="-10059"/>
                </a:stretch>
              </a:blipFill>
            </p:spPr>
            <p:txBody>
              <a:bodyPr/>
              <a:lstStyle/>
              <a:p>
                <a:r>
                  <a:rPr lang="en-US">
                    <a:noFill/>
                  </a:rPr>
                  <a:t> </a:t>
                </a:r>
              </a:p>
            </p:txBody>
          </p:sp>
        </mc:Fallback>
      </mc:AlternateContent>
      <p:sp>
        <p:nvSpPr>
          <p:cNvPr id="7" name="Rectangle 6"/>
          <p:cNvSpPr/>
          <p:nvPr/>
        </p:nvSpPr>
        <p:spPr>
          <a:xfrm>
            <a:off x="188815" y="2030115"/>
            <a:ext cx="1845674" cy="923330"/>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5. </a:t>
            </a: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Hệ hai phương trình bậc nhất hai ẩn</a:t>
            </a:r>
            <a:endParaRPr kumimoji="0" lang="x-none"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054676" y="2029442"/>
            <a:ext cx="3807965" cy="1554272"/>
          </a:xfrm>
          <a:prstGeom prst="rect">
            <a:avLst/>
          </a:prstGeom>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Khái niệm và các phương pháp giải phương trình và hệ hai phương trình bậc nhất hai ẩn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Phương pháp thế và phương pháp cộng đại số.</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6107060" y="2029442"/>
            <a:ext cx="5942065" cy="1000274"/>
          </a:xfrm>
          <a:prstGeom prst="rect">
            <a:avLst/>
          </a:prstGeom>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Không đề cập tập nghiệm và biểu diễn hình học tập nghiệm của</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hệ</a:t>
            </a:r>
            <a:r>
              <a:rPr kumimoji="0" lang="vi-VN" sz="18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phương trình bậc nhất hai ẩn.</a:t>
            </a:r>
            <a:endParaRPr kumimoji="0" lang="x-none" sz="18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Phương pháp thế và phương pháp cộng đại số.</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64748" y="3738144"/>
            <a:ext cx="1969741" cy="923330"/>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6. </a:t>
            </a: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Bất đẳng thức. Bất phương trình bậc nhất một ẩn </a:t>
            </a:r>
            <a:endParaRPr kumimoji="0" lang="x-none"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2097308" y="3751093"/>
            <a:ext cx="3963935" cy="1277273"/>
          </a:xfrm>
          <a:prstGeom prst="rect">
            <a:avLst/>
          </a:prstGeom>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Nội dung ở lớp 8, bao gồm ứng dụng giải phương trình có chứa dấu giá trị tuyệt đối</a:t>
            </a: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Minh h</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ọa</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tập nghiệm</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6061243" y="3698645"/>
            <a:ext cx="6096000" cy="1354217"/>
          </a:xfrm>
          <a:prstGeom prst="rect">
            <a:avLst/>
          </a:prstGeom>
        </p:spPr>
        <p:txBody>
          <a:bodyPr>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BĐT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Cosi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thêm</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Chứng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minh BĐT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bằng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chất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liên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hệ</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giữa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cộng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Không xét các phương trình có dấu g</a:t>
            </a:r>
            <a:r>
              <a:rPr kumimoji="0" lang="en-US" sz="18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iá</a:t>
            </a:r>
            <a:r>
              <a:rPr kumimoji="0" lang="vi-VN" sz="18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trị tuyệt đối</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vi-VN" sz="18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 minh h</a:t>
            </a:r>
            <a:r>
              <a:rPr kumimoji="0" lang="en-US" sz="1800" b="1"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ọa</a:t>
            </a:r>
            <a:r>
              <a:rPr kumimoji="0" lang="vi-VN" sz="1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vi-VN" sz="1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tập nghiệm</a:t>
            </a: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x-none" sz="1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64748" y="5631356"/>
            <a:ext cx="1788141" cy="923330"/>
          </a:xfrm>
          <a:prstGeom prst="rect">
            <a:avLst/>
          </a:prstGeom>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7. </a:t>
            </a: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Phương trình bậc hai một ẩn và định lí Vi</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et</a:t>
            </a:r>
            <a:endParaRPr kumimoji="0" lang="x-none"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2097308" y="5731383"/>
            <a:ext cx="3765333" cy="723275"/>
          </a:xfrm>
          <a:prstGeom prst="rect">
            <a:avLst/>
          </a:prstGeom>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Khái niệm và cách giải</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Định lí Vi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et</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và ứng dụng</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6107060" y="5731383"/>
            <a:ext cx="6096000" cy="723275"/>
          </a:xfrm>
          <a:prstGeom prst="rect">
            <a:avLst/>
          </a:prstGeom>
        </p:spPr>
        <p:txBody>
          <a:bodyPr>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Nội dung tương tự</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Tăng cường kết nối với thực tiễn đời sống.</a:t>
            </a:r>
            <a:endParaRPr kumimoji="0" lang="x-none"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xmlns="" id="{7CFE9F05-87D9-DC71-DF52-004DC4163BA5}"/>
              </a:ext>
            </a:extLst>
          </p:cNvPr>
          <p:cNvSpPr txBox="1"/>
          <p:nvPr/>
        </p:nvSpPr>
        <p:spPr>
          <a:xfrm>
            <a:off x="1155212" y="-46887"/>
            <a:ext cx="9595413" cy="646331"/>
          </a:xfrm>
          <a:prstGeom prst="rect">
            <a:avLst/>
          </a:prstGeom>
          <a:noFill/>
        </p:spPr>
        <p:txBody>
          <a:bodyPr wrap="square"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NHỮNG ĐIỀU CHỈNH CHI TIẾT</a:t>
            </a:r>
            <a:endPar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754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2945331" y="1078030"/>
            <a:ext cx="6833937" cy="461665"/>
          </a:xfrm>
          <a:prstGeom prst="rect">
            <a:avLst/>
          </a:prstGeom>
          <a:solidFill>
            <a:schemeClr val="accent6"/>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NHỮNG THAY ĐỔI LỚN Ở CÁC CHƯƠNG</a:t>
            </a:r>
          </a:p>
        </p:txBody>
      </p:sp>
      <p:sp>
        <p:nvSpPr>
          <p:cNvPr id="9" name="Subtitle 2">
            <a:extLst>
              <a:ext uri="{FF2B5EF4-FFF2-40B4-BE49-F238E27FC236}">
                <a16:creationId xmlns:a16="http://schemas.microsoft.com/office/drawing/2014/main" xmlns="" id="{6B81FF90-5BC6-4EA2-831F-2F0415272322}"/>
              </a:ext>
            </a:extLst>
          </p:cNvPr>
          <p:cNvSpPr txBox="1">
            <a:spLocks/>
          </p:cNvSpPr>
          <p:nvPr/>
        </p:nvSpPr>
        <p:spPr>
          <a:xfrm>
            <a:off x="853063" y="0"/>
            <a:ext cx="11338937" cy="972152"/>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NHỮNG ĐIỂM KHÁC BIỆT CỦA CHƯƠNG TRÌNH GDPT NĂM 2018 </a:t>
            </a:r>
          </a:p>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SO VỚI CHƯƠNG TRÌNH GDPT NĂM 2006</a:t>
            </a:r>
          </a:p>
        </p:txBody>
      </p:sp>
      <p:sp>
        <p:nvSpPr>
          <p:cNvPr id="4" name="TextBox 3">
            <a:extLst>
              <a:ext uri="{FF2B5EF4-FFF2-40B4-BE49-F238E27FC236}">
                <a16:creationId xmlns:a16="http://schemas.microsoft.com/office/drawing/2014/main" xmlns="" id="{A5E19BD2-7868-EC47-F85B-5BA229CD72B2}"/>
              </a:ext>
            </a:extLst>
          </p:cNvPr>
          <p:cNvSpPr txBox="1"/>
          <p:nvPr/>
        </p:nvSpPr>
        <p:spPr>
          <a:xfrm>
            <a:off x="183355" y="1645573"/>
            <a:ext cx="12008645" cy="2031325"/>
          </a:xfrm>
          <a:prstGeom prst="rect">
            <a:avLst/>
          </a:prstGeom>
          <a:noFill/>
        </p:spPr>
        <p:txBody>
          <a:bodyPr wrap="square">
            <a:spAutoFit/>
          </a:bodyPr>
          <a:lstStyle/>
          <a:p>
            <a:r>
              <a:rPr lang="vi-VN" b="1" i="0" dirty="0">
                <a:solidFill>
                  <a:srgbClr val="081C36"/>
                </a:solidFill>
                <a:effectLst/>
                <a:highlight>
                  <a:srgbClr val="E5EFFF"/>
                </a:highlight>
                <a:latin typeface="Times New Roman" panose="02020603050405020304" pitchFamily="18" charset="0"/>
                <a:cs typeface="Times New Roman" panose="02020603050405020304" pitchFamily="18" charset="0"/>
              </a:rPr>
              <a:t>PHẦN HÌNH HỌC </a:t>
            </a:r>
            <a:endParaRPr lang="en-US" b="1" i="0"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dirty="0">
                <a:solidFill>
                  <a:srgbClr val="081C36"/>
                </a:solidFill>
                <a:effectLst/>
                <a:highlight>
                  <a:srgbClr val="E5EFFF"/>
                </a:highlight>
                <a:latin typeface="Times New Roman" panose="02020603050405020304" pitchFamily="18" charset="0"/>
                <a:cs typeface="Times New Roman" panose="02020603050405020304" pitchFamily="18" charset="0"/>
              </a:rPr>
              <a:t>Chương I. HỆ THỨC LƯỢNG TRONG TAM GIÁC VUÔNG </a:t>
            </a:r>
            <a:endParaRPr lang="en-US" b="0" i="0"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strike="sngStrike" dirty="0">
                <a:solidFill>
                  <a:srgbClr val="081C36"/>
                </a:solidFill>
                <a:effectLst/>
                <a:highlight>
                  <a:srgbClr val="E5EFFF"/>
                </a:highlight>
                <a:latin typeface="Times New Roman" panose="02020603050405020304" pitchFamily="18" charset="0"/>
                <a:cs typeface="Times New Roman" panose="02020603050405020304" pitchFamily="18" charset="0"/>
              </a:rPr>
              <a:t>§</a:t>
            </a:r>
            <a:r>
              <a:rPr lang="en-US" b="0" i="0" strike="sngStrike" dirty="0">
                <a:solidFill>
                  <a:srgbClr val="081C36"/>
                </a:solidFill>
                <a:effectLst/>
                <a:highlight>
                  <a:srgbClr val="E5EFFF"/>
                </a:highlight>
                <a:latin typeface="Times New Roman" panose="02020603050405020304" pitchFamily="18" charset="0"/>
                <a:cs typeface="Times New Roman" panose="02020603050405020304" pitchFamily="18" charset="0"/>
              </a:rPr>
              <a:t>1. </a:t>
            </a:r>
            <a:r>
              <a:rPr lang="en-US" strike="sngStrike" dirty="0" err="1">
                <a:solidFill>
                  <a:srgbClr val="081C36"/>
                </a:solidFill>
                <a:highlight>
                  <a:srgbClr val="E5EFFF"/>
                </a:highlight>
                <a:latin typeface="Times New Roman" panose="02020603050405020304" pitchFamily="18" charset="0"/>
                <a:cs typeface="Times New Roman" panose="02020603050405020304" pitchFamily="18" charset="0"/>
              </a:rPr>
              <a:t>Một</a:t>
            </a:r>
            <a:r>
              <a:rPr lang="vi-VN" b="0" i="0" strike="sngStrike" dirty="0">
                <a:solidFill>
                  <a:srgbClr val="081C36"/>
                </a:solidFill>
                <a:effectLst/>
                <a:highlight>
                  <a:srgbClr val="E5EFFF"/>
                </a:highlight>
                <a:latin typeface="Times New Roman" panose="02020603050405020304" pitchFamily="18" charset="0"/>
                <a:cs typeface="Times New Roman" panose="02020603050405020304" pitchFamily="18" charset="0"/>
              </a:rPr>
              <a:t> số hệ thức về cạnh và đường cao trong tam giác vuông </a:t>
            </a:r>
            <a:endParaRPr lang="en-US" b="0" i="0" strike="sngStrike"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dirty="0">
                <a:solidFill>
                  <a:srgbClr val="081C36"/>
                </a:solidFill>
                <a:effectLst/>
                <a:highlight>
                  <a:srgbClr val="E5EFFF"/>
                </a:highlight>
                <a:latin typeface="Times New Roman" panose="02020603050405020304" pitchFamily="18" charset="0"/>
                <a:cs typeface="Times New Roman" panose="02020603050405020304" pitchFamily="18" charset="0"/>
              </a:rPr>
              <a:t>§2. Tỉ số lượng giác của góc nhọn </a:t>
            </a:r>
            <a:endParaRPr lang="en-US" b="0" i="0"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strike="sngStrike" dirty="0">
                <a:solidFill>
                  <a:srgbClr val="081C36"/>
                </a:solidFill>
                <a:effectLst/>
                <a:highlight>
                  <a:srgbClr val="E5EFFF"/>
                </a:highlight>
                <a:latin typeface="Times New Roman" panose="02020603050405020304" pitchFamily="18" charset="0"/>
                <a:cs typeface="Times New Roman" panose="02020603050405020304" pitchFamily="18" charset="0"/>
              </a:rPr>
              <a:t>§3. Bảng lượng giác </a:t>
            </a:r>
            <a:endParaRPr lang="en-US" b="0" i="0" strike="sngStrike"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dirty="0">
                <a:solidFill>
                  <a:srgbClr val="081C36"/>
                </a:solidFill>
                <a:effectLst/>
                <a:highlight>
                  <a:srgbClr val="E5EFFF"/>
                </a:highlight>
                <a:latin typeface="Times New Roman" panose="02020603050405020304" pitchFamily="18" charset="0"/>
                <a:cs typeface="Times New Roman" panose="02020603050405020304" pitchFamily="18" charset="0"/>
              </a:rPr>
              <a:t>§4. Một số hệ thức về cạnh và góc trong tam giác vuông </a:t>
            </a:r>
            <a:endParaRPr lang="en-US" b="0" i="0"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dirty="0">
                <a:solidFill>
                  <a:srgbClr val="081C36"/>
                </a:solidFill>
                <a:effectLst/>
                <a:highlight>
                  <a:srgbClr val="E5EFFF"/>
                </a:highlight>
                <a:latin typeface="Times New Roman" panose="02020603050405020304" pitchFamily="18" charset="0"/>
                <a:cs typeface="Times New Roman" panose="02020603050405020304" pitchFamily="18" charset="0"/>
              </a:rPr>
              <a:t>§5. Ứng dụng thực tế các tỉ số lượng giác của góc nhọn. Thực hành ngoài trời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8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2945331" y="1078030"/>
            <a:ext cx="6833937" cy="461665"/>
          </a:xfrm>
          <a:prstGeom prst="rect">
            <a:avLst/>
          </a:prstGeom>
          <a:solidFill>
            <a:schemeClr val="accent6"/>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NHỮNG THAY ĐỔI LỚN Ở CÁC CHƯƠNG</a:t>
            </a:r>
          </a:p>
        </p:txBody>
      </p:sp>
      <p:sp>
        <p:nvSpPr>
          <p:cNvPr id="9" name="Subtitle 2">
            <a:extLst>
              <a:ext uri="{FF2B5EF4-FFF2-40B4-BE49-F238E27FC236}">
                <a16:creationId xmlns:a16="http://schemas.microsoft.com/office/drawing/2014/main" xmlns="" id="{6B81FF90-5BC6-4EA2-831F-2F0415272322}"/>
              </a:ext>
            </a:extLst>
          </p:cNvPr>
          <p:cNvSpPr txBox="1">
            <a:spLocks/>
          </p:cNvSpPr>
          <p:nvPr/>
        </p:nvSpPr>
        <p:spPr>
          <a:xfrm>
            <a:off x="853063" y="0"/>
            <a:ext cx="11338937" cy="972152"/>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NHỮNG ĐIỂM KHÁC BIỆT CỦA CHƯƠNG TRÌNH GDPT NĂM 2018 </a:t>
            </a:r>
          </a:p>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SO VỚI CHƯƠNG TRÌNH GDPT NĂM 2006</a:t>
            </a:r>
          </a:p>
        </p:txBody>
      </p:sp>
      <p:sp>
        <p:nvSpPr>
          <p:cNvPr id="5" name="TextBox 4">
            <a:extLst>
              <a:ext uri="{FF2B5EF4-FFF2-40B4-BE49-F238E27FC236}">
                <a16:creationId xmlns:a16="http://schemas.microsoft.com/office/drawing/2014/main" xmlns="" id="{EF85141C-1AC0-9A52-4C14-76C74DB0B580}"/>
              </a:ext>
            </a:extLst>
          </p:cNvPr>
          <p:cNvSpPr txBox="1"/>
          <p:nvPr/>
        </p:nvSpPr>
        <p:spPr>
          <a:xfrm>
            <a:off x="-1" y="1702408"/>
            <a:ext cx="12125325" cy="2585323"/>
          </a:xfrm>
          <a:prstGeom prst="rect">
            <a:avLst/>
          </a:prstGeom>
          <a:noFill/>
        </p:spPr>
        <p:txBody>
          <a:bodyPr wrap="square">
            <a:spAutoFit/>
          </a:bodyPr>
          <a:lstStyle/>
          <a:p>
            <a:r>
              <a:rPr lang="vi-VN" b="1" i="0" dirty="0">
                <a:solidFill>
                  <a:srgbClr val="081C36"/>
                </a:solidFill>
                <a:effectLst/>
                <a:highlight>
                  <a:srgbClr val="E5EFFF"/>
                </a:highlight>
                <a:latin typeface="Times New Roman" panose="02020603050405020304" pitchFamily="18" charset="0"/>
                <a:cs typeface="Times New Roman" panose="02020603050405020304" pitchFamily="18" charset="0"/>
              </a:rPr>
              <a:t>Chương II. ĐƯỜNG TRÒN </a:t>
            </a:r>
            <a:endParaRPr lang="en-US" b="1" i="0"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dirty="0">
                <a:solidFill>
                  <a:srgbClr val="081C36"/>
                </a:solidFill>
                <a:effectLst/>
                <a:highlight>
                  <a:srgbClr val="E5EFFF"/>
                </a:highlight>
                <a:latin typeface="Times New Roman" panose="02020603050405020304" pitchFamily="18" charset="0"/>
                <a:cs typeface="Times New Roman" panose="02020603050405020304" pitchFamily="18" charset="0"/>
              </a:rPr>
              <a:t>§1. Sự xác định đường tròn. Tính chất đối xứng của đường tròn §</a:t>
            </a:r>
            <a:endParaRPr lang="en-US" b="0" i="0"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dirty="0">
                <a:solidFill>
                  <a:srgbClr val="081C36"/>
                </a:solidFill>
                <a:effectLst/>
                <a:highlight>
                  <a:srgbClr val="E5EFFF"/>
                </a:highlight>
                <a:latin typeface="Times New Roman" panose="02020603050405020304" pitchFamily="18" charset="0"/>
                <a:cs typeface="Times New Roman" panose="02020603050405020304" pitchFamily="18" charset="0"/>
              </a:rPr>
              <a:t>2. Đường kính và dây của đường tròn </a:t>
            </a:r>
            <a:endParaRPr lang="en-US" b="0" i="0"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strike="sngStrike" dirty="0">
                <a:solidFill>
                  <a:srgbClr val="081C36"/>
                </a:solidFill>
                <a:effectLst/>
                <a:highlight>
                  <a:srgbClr val="E5EFFF"/>
                </a:highlight>
                <a:latin typeface="Times New Roman" panose="02020603050405020304" pitchFamily="18" charset="0"/>
                <a:cs typeface="Times New Roman" panose="02020603050405020304" pitchFamily="18" charset="0"/>
              </a:rPr>
              <a:t>§3. Liên hệ giữa dây và khoảng cách từ tâm đến dây </a:t>
            </a:r>
            <a:endParaRPr lang="en-US" b="0" i="0" strike="sngStrike"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dirty="0">
                <a:solidFill>
                  <a:srgbClr val="081C36"/>
                </a:solidFill>
                <a:effectLst/>
                <a:highlight>
                  <a:srgbClr val="E5EFFF"/>
                </a:highlight>
                <a:latin typeface="Times New Roman" panose="02020603050405020304" pitchFamily="18" charset="0"/>
                <a:cs typeface="Times New Roman" panose="02020603050405020304" pitchFamily="18" charset="0"/>
              </a:rPr>
              <a:t>§4. Vị trí tương đối của đường thẳng và đường tròn </a:t>
            </a:r>
            <a:endParaRPr lang="en-US" b="0" i="0"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dirty="0">
                <a:solidFill>
                  <a:srgbClr val="081C36"/>
                </a:solidFill>
                <a:effectLst/>
                <a:highlight>
                  <a:srgbClr val="E5EFFF"/>
                </a:highlight>
                <a:latin typeface="Times New Roman" panose="02020603050405020304" pitchFamily="18" charset="0"/>
                <a:cs typeface="Times New Roman" panose="02020603050405020304" pitchFamily="18" charset="0"/>
              </a:rPr>
              <a:t>§5. Dấu hiệu nhận biết tiếp tuyến của đường tròn </a:t>
            </a:r>
            <a:endParaRPr lang="en-US" b="0" i="0"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dirty="0">
                <a:solidFill>
                  <a:srgbClr val="081C36"/>
                </a:solidFill>
                <a:effectLst/>
                <a:highlight>
                  <a:srgbClr val="E5EFFF"/>
                </a:highlight>
                <a:latin typeface="Times New Roman" panose="02020603050405020304" pitchFamily="18" charset="0"/>
                <a:cs typeface="Times New Roman" panose="02020603050405020304" pitchFamily="18" charset="0"/>
              </a:rPr>
              <a:t>§6. Tính chất của hai tiếp tuyến cắt nhau </a:t>
            </a:r>
            <a:endParaRPr lang="en-US" b="0" i="0"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dirty="0">
                <a:solidFill>
                  <a:srgbClr val="081C36"/>
                </a:solidFill>
                <a:effectLst/>
                <a:highlight>
                  <a:srgbClr val="E5EFFF"/>
                </a:highlight>
                <a:latin typeface="Times New Roman" panose="02020603050405020304" pitchFamily="18" charset="0"/>
                <a:cs typeface="Times New Roman" panose="02020603050405020304" pitchFamily="18" charset="0"/>
              </a:rPr>
              <a:t>§7. Vị trí tương đối của hai đường tròn</a:t>
            </a:r>
            <a:endParaRPr lang="en-US" b="0" i="0" dirty="0">
              <a:solidFill>
                <a:srgbClr val="081C36"/>
              </a:solidFill>
              <a:effectLst/>
              <a:highlight>
                <a:srgbClr val="E5EFFF"/>
              </a:highlight>
              <a:latin typeface="Times New Roman" panose="02020603050405020304" pitchFamily="18" charset="0"/>
              <a:cs typeface="Times New Roman" panose="02020603050405020304" pitchFamily="18" charset="0"/>
            </a:endParaRPr>
          </a:p>
          <a:p>
            <a:r>
              <a:rPr lang="vi-VN" b="0" i="0" dirty="0">
                <a:solidFill>
                  <a:srgbClr val="081C36"/>
                </a:solidFill>
                <a:effectLst/>
                <a:highlight>
                  <a:srgbClr val="E5EFFF"/>
                </a:highlight>
                <a:latin typeface="Times New Roman" panose="02020603050405020304" pitchFamily="18" charset="0"/>
                <a:cs typeface="Times New Roman" panose="02020603050405020304" pitchFamily="18" charset="0"/>
              </a:rPr>
              <a:t>§8. Vị trí tương đối của hai đường tròn (tiếp theo)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32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2945331" y="1078030"/>
            <a:ext cx="6833937" cy="461665"/>
          </a:xfrm>
          <a:prstGeom prst="rect">
            <a:avLst/>
          </a:prstGeom>
          <a:solidFill>
            <a:schemeClr val="accent6"/>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NHỮNG THAY ĐỔI LỚN Ở CÁC CHƯƠNG</a:t>
            </a:r>
          </a:p>
        </p:txBody>
      </p:sp>
      <p:sp>
        <p:nvSpPr>
          <p:cNvPr id="9" name="Subtitle 2">
            <a:extLst>
              <a:ext uri="{FF2B5EF4-FFF2-40B4-BE49-F238E27FC236}">
                <a16:creationId xmlns:a16="http://schemas.microsoft.com/office/drawing/2014/main" xmlns="" id="{6B81FF90-5BC6-4EA2-831F-2F0415272322}"/>
              </a:ext>
            </a:extLst>
          </p:cNvPr>
          <p:cNvSpPr txBox="1">
            <a:spLocks/>
          </p:cNvSpPr>
          <p:nvPr/>
        </p:nvSpPr>
        <p:spPr>
          <a:xfrm>
            <a:off x="853063" y="0"/>
            <a:ext cx="11338937" cy="972152"/>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NHỮNG ĐIỂM KHÁC BIỆT CỦA CHƯƠNG TRÌNH GDPT NĂM 2018 </a:t>
            </a:r>
          </a:p>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SO VỚI CHƯƠNG TRÌNH GDPT NĂM 2006</a:t>
            </a:r>
          </a:p>
        </p:txBody>
      </p:sp>
      <p:sp>
        <p:nvSpPr>
          <p:cNvPr id="5" name="TextBox 4">
            <a:extLst>
              <a:ext uri="{FF2B5EF4-FFF2-40B4-BE49-F238E27FC236}">
                <a16:creationId xmlns:a16="http://schemas.microsoft.com/office/drawing/2014/main" xmlns="" id="{5A11270F-C789-6C1F-1BF5-3EC372C84CCD}"/>
              </a:ext>
            </a:extLst>
          </p:cNvPr>
          <p:cNvSpPr txBox="1"/>
          <p:nvPr/>
        </p:nvSpPr>
        <p:spPr>
          <a:xfrm>
            <a:off x="261536" y="1539695"/>
            <a:ext cx="11739963" cy="3416320"/>
          </a:xfrm>
          <a:prstGeom prst="rect">
            <a:avLst/>
          </a:prstGeom>
          <a:noFill/>
        </p:spPr>
        <p:txBody>
          <a:bodyPr wrap="square">
            <a:spAutoFit/>
          </a:bodyPr>
          <a:lstStyle/>
          <a:p>
            <a:r>
              <a:rPr lang="en-US" b="1" dirty="0" err="1">
                <a:latin typeface="Times New Roman" panose="02020603050405020304" pitchFamily="18" charset="0"/>
                <a:cs typeface="Times New Roman" panose="02020603050405020304" pitchFamily="18" charset="0"/>
              </a:rPr>
              <a:t>Chương</a:t>
            </a:r>
            <a:r>
              <a:rPr lang="en-US" b="1" dirty="0">
                <a:latin typeface="Times New Roman" panose="02020603050405020304" pitchFamily="18" charset="0"/>
                <a:cs typeface="Times New Roman" panose="02020603050405020304" pitchFamily="18" charset="0"/>
              </a:rPr>
              <a:t> III – </a:t>
            </a:r>
            <a:r>
              <a:rPr lang="en-US" b="1" dirty="0" err="1">
                <a:latin typeface="Times New Roman" panose="02020603050405020304" pitchFamily="18" charset="0"/>
                <a:cs typeface="Times New Roman" panose="02020603050405020304" pitchFamily="18" charset="0"/>
              </a:rPr>
              <a:t>Góc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tròn</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Liên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endParaRPr lang="en-US" dirty="0">
              <a:latin typeface="Times New Roman" panose="02020603050405020304" pitchFamily="18" charset="0"/>
              <a:cs typeface="Times New Roman" panose="02020603050405020304" pitchFamily="18" charset="0"/>
            </a:endParaRPr>
          </a:p>
          <a:p>
            <a:r>
              <a:rPr lang="en-US" strike="sngStrike" dirty="0">
                <a:latin typeface="Times New Roman" panose="02020603050405020304" pitchFamily="18" charset="0"/>
                <a:cs typeface="Times New Roman" panose="02020603050405020304" pitchFamily="18" charset="0"/>
              </a:rPr>
              <a:t>§4. </a:t>
            </a:r>
            <a:r>
              <a:rPr lang="en-US" strike="sngStrike" dirty="0" err="1">
                <a:latin typeface="Times New Roman" panose="02020603050405020304" pitchFamily="18" charset="0"/>
                <a:cs typeface="Times New Roman" panose="02020603050405020304" pitchFamily="18" charset="0"/>
              </a:rPr>
              <a:t>Góc</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tạo</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bởi</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tia</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tiếp</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tuyển</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và</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dây</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cung</a:t>
            </a:r>
            <a:endParaRPr lang="en-US" strike="sngStrike" dirty="0">
              <a:latin typeface="Times New Roman" panose="02020603050405020304" pitchFamily="18" charset="0"/>
              <a:cs typeface="Times New Roman" panose="02020603050405020304" pitchFamily="18" charset="0"/>
            </a:endParaRPr>
          </a:p>
          <a:p>
            <a:r>
              <a:rPr lang="en-US" strike="sngStrike" dirty="0">
                <a:latin typeface="Times New Roman" panose="02020603050405020304" pitchFamily="18" charset="0"/>
                <a:cs typeface="Times New Roman" panose="02020603050405020304" pitchFamily="18" charset="0"/>
              </a:rPr>
              <a:t>§5. </a:t>
            </a:r>
            <a:r>
              <a:rPr lang="en-US" strike="sngStrike" dirty="0" err="1">
                <a:latin typeface="Times New Roman" panose="02020603050405020304" pitchFamily="18" charset="0"/>
                <a:cs typeface="Times New Roman" panose="02020603050405020304" pitchFamily="18" charset="0"/>
              </a:rPr>
              <a:t>Góc</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có</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đỉnh</a:t>
            </a:r>
            <a:r>
              <a:rPr lang="en-US" strike="sngStrike" dirty="0">
                <a:latin typeface="Times New Roman" panose="02020603050405020304" pitchFamily="18" charset="0"/>
                <a:cs typeface="Times New Roman" panose="02020603050405020304" pitchFamily="18" charset="0"/>
              </a:rPr>
              <a:t> ở </a:t>
            </a:r>
            <a:r>
              <a:rPr lang="en-US" strike="sngStrike" dirty="0" err="1">
                <a:latin typeface="Times New Roman" panose="02020603050405020304" pitchFamily="18" charset="0"/>
                <a:cs typeface="Times New Roman" panose="02020603050405020304" pitchFamily="18" charset="0"/>
              </a:rPr>
              <a:t>bên</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trong</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dường</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tròn.Góc</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có</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đỉnh</a:t>
            </a:r>
            <a:r>
              <a:rPr lang="en-US" strike="sngStrike" dirty="0">
                <a:latin typeface="Times New Roman" panose="02020603050405020304" pitchFamily="18" charset="0"/>
                <a:cs typeface="Times New Roman" panose="02020603050405020304" pitchFamily="18" charset="0"/>
              </a:rPr>
              <a:t> ở </a:t>
            </a:r>
            <a:r>
              <a:rPr lang="en-US" strike="sngStrike" dirty="0" err="1">
                <a:latin typeface="Times New Roman" panose="02020603050405020304" pitchFamily="18" charset="0"/>
                <a:cs typeface="Times New Roman" panose="02020603050405020304" pitchFamily="18" charset="0"/>
              </a:rPr>
              <a:t>bên</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ngoài</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đường</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tròn</a:t>
            </a:r>
            <a:endParaRPr lang="en-US" strike="sngStrike" dirty="0">
              <a:latin typeface="Times New Roman" panose="02020603050405020304" pitchFamily="18" charset="0"/>
              <a:cs typeface="Times New Roman" panose="02020603050405020304" pitchFamily="18" charset="0"/>
            </a:endParaRPr>
          </a:p>
          <a:p>
            <a:r>
              <a:rPr lang="en-US" strike="sngStrike" dirty="0">
                <a:latin typeface="Times New Roman" panose="02020603050405020304" pitchFamily="18" charset="0"/>
                <a:cs typeface="Times New Roman" panose="02020603050405020304" pitchFamily="18" charset="0"/>
              </a:rPr>
              <a:t>§6. Cung </a:t>
            </a:r>
            <a:r>
              <a:rPr lang="en-US" strike="sngStrike" dirty="0" err="1">
                <a:latin typeface="Times New Roman" panose="02020603050405020304" pitchFamily="18" charset="0"/>
                <a:cs typeface="Times New Roman" panose="02020603050405020304" pitchFamily="18" charset="0"/>
              </a:rPr>
              <a:t>chứa</a:t>
            </a:r>
            <a:r>
              <a:rPr lang="en-US" strike="sngStrike" dirty="0">
                <a:latin typeface="Times New Roman" panose="02020603050405020304" pitchFamily="18" charset="0"/>
                <a:cs typeface="Times New Roman" panose="02020603050405020304" pitchFamily="18" charset="0"/>
              </a:rPr>
              <a:t> </a:t>
            </a:r>
            <a:r>
              <a:rPr lang="en-US" strike="sngStrike" dirty="0" err="1">
                <a:latin typeface="Times New Roman" panose="02020603050405020304" pitchFamily="18" charset="0"/>
                <a:cs typeface="Times New Roman" panose="02020603050405020304" pitchFamily="18" charset="0"/>
              </a:rPr>
              <a:t>góc</a:t>
            </a:r>
            <a:endParaRPr lang="en-US" strike="sngStrike"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§7. </a:t>
            </a:r>
            <a:r>
              <a:rPr lang="en-US" dirty="0" err="1">
                <a:latin typeface="Times New Roman" panose="02020603050405020304" pitchFamily="18" charset="0"/>
                <a:cs typeface="Times New Roman" panose="02020603050405020304" pitchFamily="18" charset="0"/>
              </a:rPr>
              <a:t>Tứ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§8.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§9.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§10.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III</a:t>
            </a:r>
          </a:p>
        </p:txBody>
      </p:sp>
    </p:spTree>
    <p:extLst>
      <p:ext uri="{BB962C8B-B14F-4D97-AF65-F5344CB8AC3E}">
        <p14:creationId xmlns:p14="http://schemas.microsoft.com/office/powerpoint/2010/main" val="281494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fade">
                                      <p:cBhvr>
                                        <p:cTn id="39" dur="500"/>
                                        <p:tgtEl>
                                          <p:spTgt spid="5">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2945331" y="1078030"/>
            <a:ext cx="6833937" cy="461665"/>
          </a:xfrm>
          <a:prstGeom prst="rect">
            <a:avLst/>
          </a:prstGeom>
          <a:solidFill>
            <a:schemeClr val="accent6"/>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NHỮNG THAY ĐỔI LỚN Ở CÁC CHƯƠNG</a:t>
            </a:r>
          </a:p>
        </p:txBody>
      </p:sp>
      <p:sp>
        <p:nvSpPr>
          <p:cNvPr id="9" name="Subtitle 2">
            <a:extLst>
              <a:ext uri="{FF2B5EF4-FFF2-40B4-BE49-F238E27FC236}">
                <a16:creationId xmlns:a16="http://schemas.microsoft.com/office/drawing/2014/main" xmlns="" id="{6B81FF90-5BC6-4EA2-831F-2F0415272322}"/>
              </a:ext>
            </a:extLst>
          </p:cNvPr>
          <p:cNvSpPr txBox="1">
            <a:spLocks/>
          </p:cNvSpPr>
          <p:nvPr/>
        </p:nvSpPr>
        <p:spPr>
          <a:xfrm>
            <a:off x="853063" y="0"/>
            <a:ext cx="11338937" cy="972152"/>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NHỮNG ĐIỂM KHÁC BIỆT CỦA CHƯƠNG TRÌNH GDPT NĂM 2018 </a:t>
            </a:r>
          </a:p>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SO VỚI CHƯƠNG TRÌNH GDPT NĂM 2006</a:t>
            </a:r>
          </a:p>
        </p:txBody>
      </p:sp>
      <p:sp>
        <p:nvSpPr>
          <p:cNvPr id="6" name="Rectangle 5"/>
          <p:cNvSpPr/>
          <p:nvPr/>
        </p:nvSpPr>
        <p:spPr>
          <a:xfrm>
            <a:off x="13433392" y="1449778"/>
            <a:ext cx="834815" cy="895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0236F1D9-EF86-7E61-69ED-5875CED19166}"/>
              </a:ext>
            </a:extLst>
          </p:cNvPr>
          <p:cNvSpPr txBox="1"/>
          <p:nvPr/>
        </p:nvSpPr>
        <p:spPr>
          <a:xfrm>
            <a:off x="69055" y="1645573"/>
            <a:ext cx="11941969" cy="2031325"/>
          </a:xfrm>
          <a:prstGeom prst="rect">
            <a:avLst/>
          </a:prstGeom>
          <a:noFill/>
        </p:spPr>
        <p:txBody>
          <a:bodyPr wrap="square">
            <a:spAutoFit/>
          </a:bodyPr>
          <a:lstStyle/>
          <a:p>
            <a:r>
              <a:rPr lang="en-US" b="1" dirty="0" err="1">
                <a:latin typeface="Times New Roman" panose="02020603050405020304" pitchFamily="18" charset="0"/>
                <a:cs typeface="Times New Roman" panose="02020603050405020304" pitchFamily="18" charset="0"/>
              </a:rPr>
              <a:t>Chương</a:t>
            </a:r>
            <a:r>
              <a:rPr lang="en-US" b="1" dirty="0">
                <a:latin typeface="Times New Roman" panose="02020603050405020304" pitchFamily="18" charset="0"/>
                <a:cs typeface="Times New Roman" panose="02020603050405020304" pitchFamily="18" charset="0"/>
              </a:rPr>
              <a:t> IV -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trụ</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nón</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trụ</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IV</a:t>
            </a:r>
          </a:p>
          <a:p>
            <a:endParaRPr lang="en-US"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Sách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giúp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tiếp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dễ</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thêm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gắn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tiễn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933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563DB15-0482-3AAF-52EE-CA243C3B930E}"/>
              </a:ext>
            </a:extLst>
          </p:cNvPr>
          <p:cNvSpPr txBox="1"/>
          <p:nvPr/>
        </p:nvSpPr>
        <p:spPr>
          <a:xfrm>
            <a:off x="457650" y="0"/>
            <a:ext cx="10826099" cy="661207"/>
          </a:xfrm>
          <a:prstGeom prst="rect">
            <a:avLst/>
          </a:prstGeom>
          <a:noFill/>
        </p:spPr>
        <p:txBody>
          <a:bodyPr wrap="square">
            <a:spAutoFit/>
          </a:bodyPr>
          <a:lstStyle/>
          <a:p>
            <a:pPr lvl="0" algn="ctr" defTabSz="914400">
              <a:lnSpc>
                <a:spcPct val="150000"/>
              </a:lnSpc>
              <a:defRPr/>
            </a:pPr>
            <a:r>
              <a:rPr lang="en-US" sz="2800" b="1" dirty="0">
                <a:solidFill>
                  <a:srgbClr val="000000"/>
                </a:solidFill>
                <a:latin typeface="Times New Roman" panose="02020603050405020304" pitchFamily="18" charset="0"/>
                <a:cs typeface="Times New Roman" panose="02020603050405020304" pitchFamily="18" charset="0"/>
              </a:rPr>
              <a:t>NHỮNG ĐIỀU CHỈNH CHI TIẾT</a:t>
            </a:r>
            <a:endPar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Rectangle 3"/>
          <p:cNvSpPr/>
          <p:nvPr/>
        </p:nvSpPr>
        <p:spPr>
          <a:xfrm>
            <a:off x="370113" y="767834"/>
            <a:ext cx="1069524" cy="369332"/>
          </a:xfrm>
          <a:prstGeom prst="rect">
            <a:avLst/>
          </a:prstGeom>
        </p:spPr>
        <p:txBody>
          <a:bodyPr wrap="non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CHỦ ĐỀ</a:t>
            </a:r>
            <a:endParaRPr kumimoji="0" lang="x-none"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5" name="Rectangle 4"/>
          <p:cNvSpPr/>
          <p:nvPr/>
        </p:nvSpPr>
        <p:spPr>
          <a:xfrm>
            <a:off x="3108197" y="782207"/>
            <a:ext cx="2127506" cy="369332"/>
          </a:xfrm>
          <a:prstGeom prst="rect">
            <a:avLst/>
          </a:prstGeom>
        </p:spPr>
        <p:txBody>
          <a:bodyPr wrap="non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SGK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HIỆN HÀNH</a:t>
            </a:r>
            <a:endParaRPr kumimoji="0" lang="x-none"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8007452" y="767834"/>
            <a:ext cx="3320845" cy="369332"/>
          </a:xfrm>
          <a:prstGeom prst="rect">
            <a:avLst/>
          </a:prstGeom>
        </p:spPr>
        <p:txBody>
          <a:bodyPr wrap="non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CHƯƠNG TRÌNH 2018, LỚP 9</a:t>
            </a:r>
            <a:endParaRPr kumimoji="0" lang="x-none"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7" name="Rectangle 6"/>
          <p:cNvSpPr/>
          <p:nvPr/>
        </p:nvSpPr>
        <p:spPr>
          <a:xfrm>
            <a:off x="130841" y="1338542"/>
            <a:ext cx="1626364" cy="923330"/>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Hệ thức lượng trong tam giác vuông</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mc:AlternateContent xmlns:mc="http://schemas.openxmlformats.org/markup-compatibility/2006" xmlns:a14="http://schemas.microsoft.com/office/drawing/2010/main">
        <mc:Choice Requires="a14">
          <p:sp>
            <p:nvSpPr>
              <p:cNvPr id="8" name="Rectangle 7"/>
              <p:cNvSpPr/>
              <p:nvPr/>
            </p:nvSpPr>
            <p:spPr>
              <a:xfrm>
                <a:off x="2462655" y="1269069"/>
                <a:ext cx="3810691" cy="1115883"/>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Có giới thiệu các hệ thức: </a:t>
                </a:r>
                <a:endParaRPr kumimoji="0" lang="x-none"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a:t>
                </a:r>
                <a:r>
                  <a:rPr kumimoji="0" lang="vi-V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mn-cs"/>
                  </a:rPr>
                  <a:t>2</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b’c’;</a:t>
                </a:r>
                <a:r>
                  <a:rPr kumimoji="0" lang="x-none" sz="1800" b="0" i="0" u="none" strike="noStrike" kern="1200" cap="none" spc="0" normalizeH="0" baseline="0" noProof="0" dirty="0">
                    <a:ln>
                      <a:noFill/>
                    </a:ln>
                    <a:solidFill>
                      <a:srgbClr val="000000"/>
                    </a:solidFill>
                    <a:effectLst/>
                    <a:uLnTx/>
                    <a:uFillTx/>
                    <a:latin typeface="Arial"/>
                    <a:ea typeface="+mn-ea"/>
                    <a:cs typeface="+mn-cs"/>
                  </a:rPr>
                  <a:t>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a:t>
                </a:r>
                <a:r>
                  <a:rPr kumimoji="0" lang="vi-V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mn-cs"/>
                  </a:rPr>
                  <a:t>2</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ab’; c</a:t>
                </a:r>
                <a:r>
                  <a:rPr kumimoji="0" lang="vi-V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mn-cs"/>
                  </a:rPr>
                  <a:t>2</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ac’; bc = ah;</a:t>
                </a:r>
                <a:b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f>
                      <m:f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vi-VN"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p>
                          <m:sSup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h</m:t>
                            </m:r>
                          </m:e>
                          <m: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den>
                    </m:f>
                    <m:r>
                      <a:rPr kumimoji="0" lang="vi-VN"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vi-VN"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p>
                          <m:sSup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e>
                          <m: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den>
                    </m:f>
                    <m:r>
                      <a:rPr kumimoji="0" lang="vi-VN"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vi-VN"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sSup>
                          <m:sSupPr>
                            <m:ctrlPr>
                              <a:rPr kumimoji="0" lang="x-none"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vi-VN"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𝑐</m:t>
                            </m:r>
                          </m:e>
                          <m:sup>
                            <m:r>
                              <a:rPr kumimoji="0" lang="vi-VN" sz="18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den>
                    </m:f>
                  </m:oMath>
                </a14:m>
                <a:r>
                  <a:rPr kumimoji="0" lang="en-US" sz="1800" b="0" i="0" u="none" strike="noStrike" kern="1200" cap="none" spc="0" normalizeH="0" baseline="0" noProof="0" dirty="0">
                    <a:ln>
                      <a:noFill/>
                    </a:ln>
                    <a:solidFill>
                      <a:srgbClr val="000000"/>
                    </a:solidFill>
                    <a:effectLst/>
                    <a:uLnTx/>
                    <a:uFillTx/>
                    <a:latin typeface="Arial"/>
                    <a:ea typeface="+mn-ea"/>
                    <a:cs typeface="+mn-cs"/>
                  </a:rPr>
                  <a:t>.</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mc:Choice>
        <mc:Fallback xmlns="">
          <p:sp>
            <p:nvSpPr>
              <p:cNvPr id="8" name="Rectangle 7"/>
              <p:cNvSpPr>
                <a:spLocks noRot="1" noChangeAspect="1" noMove="1" noResize="1" noEditPoints="1" noAdjustHandles="1" noChangeArrowheads="1" noChangeShapeType="1" noTextEdit="1"/>
              </p:cNvSpPr>
              <p:nvPr/>
            </p:nvSpPr>
            <p:spPr>
              <a:xfrm>
                <a:off x="2462655" y="1269069"/>
                <a:ext cx="3810691" cy="1115883"/>
              </a:xfrm>
              <a:prstGeom prst="rect">
                <a:avLst/>
              </a:prstGeom>
              <a:blipFill>
                <a:blip r:embed="rId3"/>
                <a:stretch>
                  <a:fillRect l="-1440" t="-2732" b="-2732"/>
                </a:stretch>
              </a:blipFill>
            </p:spPr>
            <p:txBody>
              <a:bodyPr/>
              <a:lstStyle/>
              <a:p>
                <a:r>
                  <a:rPr lang="en-US">
                    <a:noFill/>
                  </a:rPr>
                  <a:t> </a:t>
                </a:r>
              </a:p>
            </p:txBody>
          </p:sp>
        </mc:Fallback>
      </mc:AlternateContent>
      <p:sp>
        <p:nvSpPr>
          <p:cNvPr id="9" name="Rectangle 8"/>
          <p:cNvSpPr/>
          <p:nvPr/>
        </p:nvSpPr>
        <p:spPr>
          <a:xfrm>
            <a:off x="7924723" y="1287416"/>
            <a:ext cx="4162502" cy="923330"/>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Không giới thiệu các hệ thức về cạnh và đường cao trong tam giác vuông (Toan8 có nhận xét và giới thiệu các công thức này)</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10" name="Rectangle 9"/>
          <p:cNvSpPr/>
          <p:nvPr/>
        </p:nvSpPr>
        <p:spPr>
          <a:xfrm>
            <a:off x="130841" y="3260252"/>
            <a:ext cx="1548068" cy="646331"/>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Đường tròn, cung và dây </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12" name="Rectangle 11"/>
          <p:cNvSpPr/>
          <p:nvPr/>
        </p:nvSpPr>
        <p:spPr>
          <a:xfrm>
            <a:off x="2454827" y="3249905"/>
            <a:ext cx="4488542" cy="646331"/>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Có xét liên hệ giữa dây và khoảng cách từ dây đến tâm</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13" name="Rectangle 12"/>
          <p:cNvSpPr/>
          <p:nvPr/>
        </p:nvSpPr>
        <p:spPr>
          <a:xfrm>
            <a:off x="2462655" y="4208989"/>
            <a:ext cx="479993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Các quan hệ giữa dây và đường kính (độ dài, đường kính qua trung điểm của dây)</a:t>
            </a:r>
          </a:p>
        </p:txBody>
      </p:sp>
      <p:sp>
        <p:nvSpPr>
          <p:cNvPr id="14" name="Rectangle 13"/>
          <p:cNvSpPr/>
          <p:nvPr/>
        </p:nvSpPr>
        <p:spPr>
          <a:xfrm>
            <a:off x="2462655" y="5370075"/>
            <a:ext cx="448071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So sánh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hai</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cung dựa vào hai dây tương ứng.</a:t>
            </a:r>
          </a:p>
        </p:txBody>
      </p:sp>
      <p:sp>
        <p:nvSpPr>
          <p:cNvPr id="15" name="Rectangle 14"/>
          <p:cNvSpPr/>
          <p:nvPr/>
        </p:nvSpPr>
        <p:spPr>
          <a:xfrm>
            <a:off x="2462655" y="5924769"/>
            <a:ext cx="531495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Hình vành khuyên (vành khăn) chỉ giới thiệu trong phần Bài tập</a:t>
            </a:r>
          </a:p>
        </p:txBody>
      </p:sp>
      <p:sp>
        <p:nvSpPr>
          <p:cNvPr id="16" name="Rectangle 15"/>
          <p:cNvSpPr/>
          <p:nvPr/>
        </p:nvSpPr>
        <p:spPr>
          <a:xfrm>
            <a:off x="7832609" y="3258372"/>
            <a:ext cx="4192043" cy="646331"/>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Không xét liên hệ giữa dây và khoảng cách từ dây đến tâm</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17" name="Rectangle 16"/>
          <p:cNvSpPr/>
          <p:nvPr/>
        </p:nvSpPr>
        <p:spPr>
          <a:xfrm>
            <a:off x="7832609" y="4175724"/>
            <a:ext cx="3805341"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Chỉ xét quan hệ về độ dài; không xét tính chất của đường kính đi qua trung điểm của dây.</a:t>
            </a: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8" name="Rectangle 17"/>
          <p:cNvSpPr/>
          <p:nvPr/>
        </p:nvSpPr>
        <p:spPr>
          <a:xfrm>
            <a:off x="7836909" y="5370075"/>
            <a:ext cx="347082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Không xét liên hệ giữa cung và dây</a:t>
            </a: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9" name="Rectangle 18"/>
          <p:cNvSpPr/>
          <p:nvPr/>
        </p:nvSpPr>
        <p:spPr>
          <a:xfrm>
            <a:off x="7832609" y="5924769"/>
            <a:ext cx="418364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Hình vành khuyên được đề cập chính thức.</a:t>
            </a: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97610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3280" y="1132351"/>
            <a:ext cx="1377300" cy="369332"/>
          </a:xfrm>
          <a:prstGeom prst="rect">
            <a:avLst/>
          </a:prstGeom>
        </p:spPr>
        <p:txBody>
          <a:bodyPr wrap="non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Góc nội tiếp</a:t>
            </a:r>
            <a:endParaRPr kumimoji="0" lang="x-none"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6" name="Rectangle 5"/>
          <p:cNvSpPr/>
          <p:nvPr/>
        </p:nvSpPr>
        <p:spPr>
          <a:xfrm>
            <a:off x="1955736" y="1049898"/>
            <a:ext cx="5111814" cy="646331"/>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Quan hệ giữa số đo của góc nội tiếp với số đo của cung bị chắn; góc có đỉnh ở trong/ngoài đường tròn.</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7" name="Rectangle 6"/>
          <p:cNvSpPr/>
          <p:nvPr/>
        </p:nvSpPr>
        <p:spPr>
          <a:xfrm>
            <a:off x="1993761" y="1696084"/>
            <a:ext cx="24513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Quỹ tích: cung chứa góc</a:t>
            </a:r>
          </a:p>
        </p:txBody>
      </p:sp>
      <p:sp>
        <p:nvSpPr>
          <p:cNvPr id="8" name="Rectangle 7"/>
          <p:cNvSpPr/>
          <p:nvPr/>
        </p:nvSpPr>
        <p:spPr>
          <a:xfrm>
            <a:off x="7298830" y="1049417"/>
            <a:ext cx="3842308" cy="646331"/>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Không xét góc có đỉnh ở trong/ngoài đường tròn </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9" name="Rectangle 8"/>
          <p:cNvSpPr/>
          <p:nvPr/>
        </p:nvSpPr>
        <p:spPr>
          <a:xfrm>
            <a:off x="7298830" y="1706814"/>
            <a:ext cx="384230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Không đề cập quỹ tích và bài toán cung chứa góc</a:t>
            </a:r>
          </a:p>
        </p:txBody>
      </p:sp>
      <p:sp>
        <p:nvSpPr>
          <p:cNvPr id="10" name="Rectangle 9"/>
          <p:cNvSpPr/>
          <p:nvPr/>
        </p:nvSpPr>
        <p:spPr>
          <a:xfrm>
            <a:off x="131752" y="2389570"/>
            <a:ext cx="1411566" cy="646331"/>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Tứ giác nội/ ngoại tiếp</a:t>
            </a:r>
            <a:endParaRPr kumimoji="0" lang="x-none"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11" name="Rectangle 10"/>
          <p:cNvSpPr/>
          <p:nvPr/>
        </p:nvSpPr>
        <p:spPr>
          <a:xfrm>
            <a:off x="1913221" y="2398625"/>
            <a:ext cx="4176143" cy="369332"/>
          </a:xfrm>
          <a:prstGeom prst="rect">
            <a:avLst/>
          </a:prstGeom>
        </p:spPr>
        <p:txBody>
          <a:bodyPr wrap="non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Tính chất và cách nhận biết tứ giác nội tiếp</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12" name="Rectangle 11"/>
          <p:cNvSpPr/>
          <p:nvPr/>
        </p:nvSpPr>
        <p:spPr>
          <a:xfrm>
            <a:off x="7298830" y="2434746"/>
            <a:ext cx="4797920" cy="646331"/>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Không đề cập định lí về nhận biết tứ giác nội tiếp (tổng 2 góc đối)</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13" name="Rectangle 12"/>
          <p:cNvSpPr/>
          <p:nvPr/>
        </p:nvSpPr>
        <p:spPr>
          <a:xfrm>
            <a:off x="131752" y="3518029"/>
            <a:ext cx="1338828" cy="369332"/>
          </a:xfrm>
          <a:prstGeom prst="rect">
            <a:avLst/>
          </a:prstGeom>
        </p:spPr>
        <p:txBody>
          <a:bodyPr wrap="non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Đa giác đều</a:t>
            </a:r>
            <a:endParaRPr kumimoji="0" lang="x-none"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14" name="Rectangle 13"/>
          <p:cNvSpPr/>
          <p:nvPr/>
        </p:nvSpPr>
        <p:spPr>
          <a:xfrm>
            <a:off x="1955736" y="3565063"/>
            <a:ext cx="3562199" cy="646331"/>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Không xét phép quay giữ nguyên hình đa giác đều</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15" name="Rectangle 14"/>
          <p:cNvSpPr/>
          <p:nvPr/>
        </p:nvSpPr>
        <p:spPr>
          <a:xfrm>
            <a:off x="7251205" y="3564196"/>
            <a:ext cx="4845545" cy="646331"/>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Nêu k/n phép quay và phép quay giữ nguyên hình đa giác đều.</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16" name="Rectangle 15"/>
          <p:cNvSpPr/>
          <p:nvPr/>
        </p:nvSpPr>
        <p:spPr>
          <a:xfrm>
            <a:off x="131752" y="5144580"/>
            <a:ext cx="1569660" cy="369332"/>
          </a:xfrm>
          <a:prstGeom prst="rect">
            <a:avLst/>
          </a:prstGeom>
        </p:spPr>
        <p:txBody>
          <a:bodyPr wrap="non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Các hình khối</a:t>
            </a:r>
            <a:endParaRPr kumimoji="0" lang="x-none"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17" name="Rectangle 16"/>
          <p:cNvSpPr/>
          <p:nvPr/>
        </p:nvSpPr>
        <p:spPr>
          <a:xfrm>
            <a:off x="1891069" y="5144580"/>
            <a:ext cx="4947881" cy="646331"/>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Xây dựng nội dung hình trụ, hình nón, hình cầu và hình nón cụt theo quan điểm Hình học không gian</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18" name="Rectangle 17"/>
          <p:cNvSpPr/>
          <p:nvPr/>
        </p:nvSpPr>
        <p:spPr>
          <a:xfrm>
            <a:off x="7251205" y="5052247"/>
            <a:ext cx="4657725" cy="923330"/>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Cung cấp kiến thức về hình trụ, hình nón, hình cầu </a:t>
            </a:r>
            <a:r>
              <a:rPr kumimoji="0" lang="vi-VN" sz="1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bằng phương pháp trực quan. </a:t>
            </a:r>
            <a:r>
              <a:rPr kumimoji="0" lang="vi-V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Không đề cập hình nón cụt</a:t>
            </a:r>
            <a:endParaRPr kumimoji="0" lang="x-none"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19" name="Rectangle 18"/>
          <p:cNvSpPr/>
          <p:nvPr/>
        </p:nvSpPr>
        <p:spPr>
          <a:xfrm>
            <a:off x="370113" y="329684"/>
            <a:ext cx="1069524" cy="369332"/>
          </a:xfrm>
          <a:prstGeom prst="rect">
            <a:avLst/>
          </a:prstGeom>
        </p:spPr>
        <p:txBody>
          <a:bodyPr wrap="non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CHỦ ĐỀ</a:t>
            </a:r>
            <a:endParaRPr kumimoji="0" lang="x-none"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
        <p:nvSpPr>
          <p:cNvPr id="20" name="Rectangle 19"/>
          <p:cNvSpPr/>
          <p:nvPr/>
        </p:nvSpPr>
        <p:spPr>
          <a:xfrm>
            <a:off x="3108197" y="344057"/>
            <a:ext cx="2127506" cy="369332"/>
          </a:xfrm>
          <a:prstGeom prst="rect">
            <a:avLst/>
          </a:prstGeom>
        </p:spPr>
        <p:txBody>
          <a:bodyPr wrap="non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SGK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HIỆN HÀNH</a:t>
            </a:r>
            <a:endParaRPr kumimoji="0" lang="x-none"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8007452" y="329684"/>
            <a:ext cx="3320845" cy="369332"/>
          </a:xfrm>
          <a:prstGeom prst="rect">
            <a:avLst/>
          </a:prstGeom>
        </p:spPr>
        <p:txBody>
          <a:bodyPr wrap="non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CHƯƠNG TRÌNH 2018, LỚP 9</a:t>
            </a:r>
            <a:endParaRPr kumimoji="0" lang="x-none"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Body CS)"/>
            </a:endParaRPr>
          </a:p>
        </p:txBody>
      </p:sp>
    </p:spTree>
    <p:extLst>
      <p:ext uri="{BB962C8B-B14F-4D97-AF65-F5344CB8AC3E}">
        <p14:creationId xmlns:p14="http://schemas.microsoft.com/office/powerpoint/2010/main" val="4290067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6B81FF90-5BC6-4EA2-831F-2F0415272322}"/>
              </a:ext>
            </a:extLst>
          </p:cNvPr>
          <p:cNvSpPr txBox="1">
            <a:spLocks/>
          </p:cNvSpPr>
          <p:nvPr/>
        </p:nvSpPr>
        <p:spPr>
          <a:xfrm>
            <a:off x="3769567" y="0"/>
            <a:ext cx="4932784" cy="615820"/>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CHƯƠNG TRÌNH GDPT 2018</a:t>
            </a:r>
          </a:p>
        </p:txBody>
      </p:sp>
      <p:sp>
        <p:nvSpPr>
          <p:cNvPr id="4" name="Subtitle 2">
            <a:extLst>
              <a:ext uri="{FF2B5EF4-FFF2-40B4-BE49-F238E27FC236}">
                <a16:creationId xmlns:a16="http://schemas.microsoft.com/office/drawing/2014/main" xmlns="" id="{6B81FF90-5BC6-4EA2-831F-2F0415272322}"/>
              </a:ext>
            </a:extLst>
          </p:cNvPr>
          <p:cNvSpPr txBox="1">
            <a:spLocks/>
          </p:cNvSpPr>
          <p:nvPr/>
        </p:nvSpPr>
        <p:spPr>
          <a:xfrm>
            <a:off x="4758613" y="615820"/>
            <a:ext cx="2612571" cy="447870"/>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HÌNH HỌC</a:t>
            </a:r>
          </a:p>
        </p:txBody>
      </p:sp>
      <p:sp>
        <p:nvSpPr>
          <p:cNvPr id="8" name="Rectangle 7"/>
          <p:cNvSpPr/>
          <p:nvPr/>
        </p:nvSpPr>
        <p:spPr>
          <a:xfrm>
            <a:off x="0" y="940846"/>
            <a:ext cx="904799" cy="369332"/>
          </a:xfrm>
          <a:prstGeom prst="rect">
            <a:avLst/>
          </a:prstGeom>
        </p:spPr>
        <p:txBody>
          <a:bodyPr wrap="none">
            <a:spAutoFit/>
          </a:bodyPr>
          <a:lstStyle/>
          <a:p>
            <a:pPr marL="43180" marR="50165" algn="ctr">
              <a:spcAft>
                <a:spcPts val="0"/>
              </a:spcAft>
            </a:pPr>
            <a:r>
              <a:rPr lang="vi-VN" b="1" dirty="0">
                <a:latin typeface="Times New Roman" panose="02020603050405020304" pitchFamily="18" charset="0"/>
                <a:ea typeface="Times New Roman" panose="02020603050405020304" pitchFamily="18" charset="0"/>
              </a:rPr>
              <a:t>LỚP</a:t>
            </a:r>
            <a:r>
              <a:rPr lang="vi-VN" b="1" spc="-20" dirty="0">
                <a:latin typeface="Times New Roman" panose="02020603050405020304" pitchFamily="18" charset="0"/>
                <a:ea typeface="Times New Roman" panose="02020603050405020304" pitchFamily="18" charset="0"/>
              </a:rPr>
              <a:t> </a:t>
            </a:r>
            <a:r>
              <a:rPr lang="vi-VN" b="1" spc="-50" dirty="0">
                <a:latin typeface="Times New Roman" panose="02020603050405020304" pitchFamily="18" charset="0"/>
                <a:ea typeface="Times New Roman" panose="02020603050405020304" pitchFamily="18" charset="0"/>
              </a:rPr>
              <a:t>6</a:t>
            </a:r>
            <a:endParaRPr lang="en-US" b="1" dirty="0">
              <a:latin typeface="Times New Roman" panose="02020603050405020304" pitchFamily="18" charset="0"/>
              <a:ea typeface="Times New Roman" panose="02020603050405020304" pitchFamily="18" charset="0"/>
            </a:endParaRPr>
          </a:p>
        </p:txBody>
      </p:sp>
      <p:sp>
        <p:nvSpPr>
          <p:cNvPr id="10" name="Rectangle 9"/>
          <p:cNvSpPr/>
          <p:nvPr/>
        </p:nvSpPr>
        <p:spPr>
          <a:xfrm>
            <a:off x="74903" y="1310178"/>
            <a:ext cx="3811941" cy="369332"/>
          </a:xfrm>
          <a:prstGeom prst="rect">
            <a:avLst/>
          </a:prstGeom>
        </p:spPr>
        <p:txBody>
          <a:bodyPr wrap="none">
            <a:spAutoFit/>
          </a:bodyPr>
          <a:lstStyle/>
          <a:p>
            <a:r>
              <a:rPr lang="vi-VN" i="1" dirty="0">
                <a:latin typeface="Times New Roman" panose="02020603050405020304" pitchFamily="18" charset="0"/>
                <a:ea typeface="Times New Roman" panose="02020603050405020304" pitchFamily="18" charset="0"/>
              </a:rPr>
              <a:t>Tam giác đều, hình vuông, lục giác đều</a:t>
            </a:r>
            <a:endParaRPr lang="en-US" dirty="0"/>
          </a:p>
        </p:txBody>
      </p:sp>
      <p:sp>
        <p:nvSpPr>
          <p:cNvPr id="12" name="Rectangle 11"/>
          <p:cNvSpPr/>
          <p:nvPr/>
        </p:nvSpPr>
        <p:spPr>
          <a:xfrm>
            <a:off x="4904206" y="1205611"/>
            <a:ext cx="7287794" cy="2790508"/>
          </a:xfrm>
          <a:prstGeom prst="rect">
            <a:avLst/>
          </a:prstGeom>
        </p:spPr>
        <p:txBody>
          <a:bodyPr wrap="square">
            <a:spAutoFit/>
          </a:bodyPr>
          <a:lstStyle/>
          <a:p>
            <a:pPr lvl="0" algn="just">
              <a:spcBef>
                <a:spcPts val="260"/>
              </a:spcBef>
              <a:spcAft>
                <a:spcPts val="0"/>
              </a:spcAft>
              <a:buSzPts val="1400"/>
              <a:tabLst>
                <a:tab pos="20002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dạng</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tam</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đều,</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vuông,</a:t>
            </a:r>
            <a:r>
              <a:rPr lang="vi-VN" spc="-2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lục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a:t>
            </a:r>
            <a:r>
              <a:rPr lang="vi-VN" spc="-5" dirty="0">
                <a:latin typeface="Times New Roman" panose="02020603050405020304" pitchFamily="18" charset="0"/>
                <a:ea typeface="Times New Roman" panose="02020603050405020304" pitchFamily="18" charset="0"/>
              </a:rPr>
              <a:t> </a:t>
            </a:r>
            <a:r>
              <a:rPr lang="vi-VN" spc="-20" dirty="0">
                <a:latin typeface="Times New Roman" panose="02020603050405020304" pitchFamily="18" charset="0"/>
                <a:ea typeface="Times New Roman" panose="02020603050405020304" pitchFamily="18" charset="0"/>
              </a:rPr>
              <a:t>đều.</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Mô tả được một số yếu tố cơ bản (cạnh, góc, đường chéo) của: tam</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 đều (ví dụ: ba cạnh bằng nhau,</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ba góc bằng nhau);</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 vuông (ví dụ: bốn cạnh bằng nhau, mỗi góc là góc vuông, hai đường chéo bằng nhau); lục giác đều (ví dụ: sáu cạnh bằng nhau, sáu góc bằng nhau, ba đường chéo chính bằng nhau).</a:t>
            </a:r>
            <a:endParaRPr lang="en-US" dirty="0">
              <a:latin typeface="Times New Roman" panose="02020603050405020304" pitchFamily="18" charset="0"/>
              <a:ea typeface="Times New Roman" panose="02020603050405020304" pitchFamily="18" charset="0"/>
            </a:endParaRPr>
          </a:p>
          <a:p>
            <a:pPr lvl="0">
              <a:lnSpc>
                <a:spcPts val="1575"/>
              </a:lnSpc>
              <a:spcAft>
                <a:spcPts val="0"/>
              </a:spcAft>
              <a:buSzPts val="1400"/>
              <a:tabLst>
                <a:tab pos="20129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Vẽ</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tam</a:t>
            </a:r>
            <a:r>
              <a:rPr lang="vi-VN" spc="-3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đều,</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vuông</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bằng</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dụng</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cụ</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học </a:t>
            </a:r>
            <a:r>
              <a:rPr lang="vi-VN" spc="-20" dirty="0">
                <a:latin typeface="Times New Roman" panose="02020603050405020304" pitchFamily="18" charset="0"/>
                <a:ea typeface="Times New Roman" panose="02020603050405020304" pitchFamily="18" charset="0"/>
              </a:rPr>
              <a:t>tập.</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Tạo</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lập</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lục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 đều</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thông</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qua</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việc</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lắp</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ghép các</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tam</a:t>
            </a:r>
            <a:r>
              <a:rPr lang="vi-VN" spc="-2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 </a:t>
            </a:r>
            <a:r>
              <a:rPr lang="vi-VN" spc="-20" dirty="0">
                <a:latin typeface="Times New Roman" panose="02020603050405020304" pitchFamily="18" charset="0"/>
                <a:ea typeface="Times New Roman" panose="02020603050405020304" pitchFamily="18" charset="0"/>
              </a:rPr>
              <a:t>đều.</a:t>
            </a:r>
            <a:endParaRPr lang="en-US" dirty="0"/>
          </a:p>
          <a:p>
            <a:endParaRPr lang="en-US" dirty="0">
              <a:latin typeface="Times New Roman" panose="02020603050405020304" pitchFamily="18" charset="0"/>
              <a:ea typeface="Times New Roman" panose="02020603050405020304" pitchFamily="18" charset="0"/>
            </a:endParaRPr>
          </a:p>
          <a:p>
            <a:endParaRPr lang="en-US" dirty="0"/>
          </a:p>
        </p:txBody>
      </p:sp>
      <p:sp>
        <p:nvSpPr>
          <p:cNvPr id="15" name="Rectangle 14"/>
          <p:cNvSpPr/>
          <p:nvPr/>
        </p:nvSpPr>
        <p:spPr>
          <a:xfrm>
            <a:off x="192182" y="3672953"/>
            <a:ext cx="3577385" cy="646331"/>
          </a:xfrm>
          <a:prstGeom prst="rect">
            <a:avLst/>
          </a:prstGeom>
        </p:spPr>
        <p:txBody>
          <a:bodyPr wrap="square">
            <a:spAutoFit/>
          </a:bodyPr>
          <a:lstStyle/>
          <a:p>
            <a:r>
              <a:rPr lang="vi-VN" i="1" dirty="0">
                <a:latin typeface="Times New Roman" panose="02020603050405020304" pitchFamily="18" charset="0"/>
                <a:ea typeface="Times New Roman" panose="02020603050405020304" pitchFamily="18" charset="0"/>
              </a:rPr>
              <a:t>Hình chữ nhật, hình thoi, hình bình hành, hình thang </a:t>
            </a:r>
            <a:r>
              <a:rPr lang="vi-VN" i="1" spc="-20" dirty="0">
                <a:latin typeface="Times New Roman" panose="02020603050405020304" pitchFamily="18" charset="0"/>
                <a:ea typeface="Times New Roman" panose="02020603050405020304" pitchFamily="18" charset="0"/>
              </a:rPr>
              <a:t>cân</a:t>
            </a:r>
            <a:endParaRPr lang="en-US" dirty="0"/>
          </a:p>
        </p:txBody>
      </p:sp>
      <p:sp>
        <p:nvSpPr>
          <p:cNvPr id="17" name="Rectangle 16"/>
          <p:cNvSpPr/>
          <p:nvPr/>
        </p:nvSpPr>
        <p:spPr>
          <a:xfrm>
            <a:off x="4762640" y="3709416"/>
            <a:ext cx="6096000" cy="2512996"/>
          </a:xfrm>
          <a:prstGeom prst="rect">
            <a:avLst/>
          </a:prstGeom>
        </p:spPr>
        <p:txBody>
          <a:bodyPr>
            <a:spAutoFit/>
          </a:bodyPr>
          <a:lstStyle/>
          <a:p>
            <a:pPr marR="59055" lvl="0" algn="just">
              <a:lnSpc>
                <a:spcPct val="115000"/>
              </a:lnSpc>
              <a:spcBef>
                <a:spcPts val="265"/>
              </a:spcBef>
              <a:spcAft>
                <a:spcPts val="0"/>
              </a:spcAft>
              <a:buSzPts val="1400"/>
              <a:tabLst>
                <a:tab pos="20637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Mô tả được một số yếu tố cơ bản (cạnh, góc, đường chéo) của hình chữ nhật, hình thoi, hình bình hành, hình thang cân.</a:t>
            </a:r>
            <a:endParaRPr lang="en-US" sz="1400" dirty="0">
              <a:latin typeface="Times New Roman" panose="02020603050405020304" pitchFamily="18" charset="0"/>
              <a:ea typeface="Times New Roman" panose="02020603050405020304" pitchFamily="18" charset="0"/>
            </a:endParaRPr>
          </a:p>
          <a:p>
            <a:pPr marR="59690" lvl="0" algn="just">
              <a:lnSpc>
                <a:spcPct val="115000"/>
              </a:lnSpc>
              <a:spcBef>
                <a:spcPts val="300"/>
              </a:spcBef>
              <a:spcAft>
                <a:spcPts val="0"/>
              </a:spcAft>
              <a:buSzPts val="1400"/>
              <a:tabLst>
                <a:tab pos="20637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Vẽ được hình chữ nhật, hình thoi, hình bình hành bằng các dụng cụ học </a:t>
            </a:r>
            <a:r>
              <a:rPr lang="vi-VN" spc="-20" dirty="0">
                <a:latin typeface="Times New Roman" panose="02020603050405020304" pitchFamily="18" charset="0"/>
                <a:ea typeface="Times New Roman" panose="02020603050405020304" pitchFamily="18" charset="0"/>
              </a:rPr>
              <a:t>tập.</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Giải quyết được</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một số</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vấn</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đề</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thực</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tiễn</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gắn với</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việc tính chu</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vi</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và</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diện tích của các hình đặc biệt nói trên (ví dụ: tính chu vi hoặc diện tích của một số đối tượng có dạng đặc biệt nói trên,...).</a:t>
            </a:r>
            <a:endParaRPr lang="en-US" dirty="0"/>
          </a:p>
        </p:txBody>
      </p:sp>
    </p:spTree>
    <p:extLst>
      <p:ext uri="{BB962C8B-B14F-4D97-AF65-F5344CB8AC3E}">
        <p14:creationId xmlns:p14="http://schemas.microsoft.com/office/powerpoint/2010/main" val="383711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2068882" y="515098"/>
            <a:ext cx="2761333" cy="385362"/>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Chương</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GDPT 2006</a:t>
            </a:r>
          </a:p>
        </p:txBody>
      </p:sp>
      <p:sp>
        <p:nvSpPr>
          <p:cNvPr id="8" name="Rectangle 7"/>
          <p:cNvSpPr/>
          <p:nvPr/>
        </p:nvSpPr>
        <p:spPr>
          <a:xfrm>
            <a:off x="7688555" y="543795"/>
            <a:ext cx="3370474" cy="410882"/>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Chương</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GDPT 2018,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1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9</a:t>
            </a: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156452" y="1385234"/>
            <a:ext cx="1238481" cy="385362"/>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tuyến</a:t>
            </a: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1514475" y="925980"/>
            <a:ext cx="5143500" cy="2003625"/>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1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a:t>
            </a:r>
            <a:r>
              <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3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endParaRPr kumimoji="0" lang="en-US" sz="1800" b="0" i="0" u="none" strike="noStrike" kern="1200" cap="none" spc="-13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Hai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tuyến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cắt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lgn="just" defTabSz="914400" rtl="0" eaLnBrk="1" fontAlgn="auto" latinLnBrk="0" hangingPunct="1">
              <a:lnSpc>
                <a:spcPct val="115000"/>
              </a:lnSpc>
              <a:spcBef>
                <a:spcPts val="0"/>
              </a:spcBef>
              <a:spcAft>
                <a:spcPts val="0"/>
              </a:spcAft>
              <a:buClrTx/>
              <a:buSzTx/>
              <a:buFontTx/>
              <a:buChar char="-"/>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15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bởi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tuyến</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defTabSz="457200" rtl="0" eaLnBrk="1" fontAlgn="auto" latinLnBrk="0" hangingPunct="1">
              <a:lnSpc>
                <a:spcPct val="115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bởi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6811565" y="973049"/>
            <a:ext cx="5313759" cy="2003625"/>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1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Hai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tuyến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cắt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lgn="just" defTabSz="914400" rtl="0" eaLnBrk="1" fontAlgn="auto" latinLnBrk="0" hangingPunct="1">
              <a:lnSpc>
                <a:spcPct val="115000"/>
              </a:lnSpc>
              <a:spcBef>
                <a:spcPts val="0"/>
              </a:spcBef>
              <a:spcAft>
                <a:spcPts val="0"/>
              </a:spcAft>
              <a:buClrTx/>
              <a:buSzTx/>
              <a:buFontTx/>
              <a:buChar char="-"/>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15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bởi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tuyến</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defTabSz="457200" rtl="0" eaLnBrk="1" fontAlgn="auto" latinLnBrk="0" hangingPunct="1">
              <a:lnSpc>
                <a:spcPct val="115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bởi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339334" y="3576822"/>
            <a:ext cx="582211" cy="385362"/>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1514475" y="3231631"/>
            <a:ext cx="4657725" cy="3145156"/>
          </a:xfrm>
          <a:prstGeom prst="rect">
            <a:avLst/>
          </a:prstGeom>
        </p:spPr>
        <p:txBody>
          <a:bodyPr wrap="square">
            <a:spAutoFit/>
          </a:bodyPr>
          <a:lstStyle/>
          <a:p>
            <a:pPr marL="285750" marR="0" lvl="0" indent="-285750" algn="l" defTabSz="914400" rtl="0" eaLnBrk="1" fontAlgn="auto" latinLnBrk="0" hangingPunct="1">
              <a:lnSpc>
                <a:spcPct val="106000"/>
              </a:lnSpc>
              <a:spcBef>
                <a:spcPts val="0"/>
              </a:spcBef>
              <a:spcAft>
                <a:spcPts val="800"/>
              </a:spcAft>
              <a:buClrTx/>
              <a:buSzTx/>
              <a:buFontTx/>
              <a:buChar char="-"/>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nửa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106000"/>
              </a:lnSpc>
              <a:spcBef>
                <a:spcPts val="0"/>
              </a:spcBef>
              <a:spcAft>
                <a:spcPts val="800"/>
              </a:spcAft>
              <a:buClrTx/>
              <a:buSzTx/>
              <a:buFontTx/>
              <a:buChar char="-"/>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nửa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6000"/>
              </a:lnSpc>
              <a:spcBef>
                <a:spcPts val="0"/>
              </a:spcBef>
              <a:spcAft>
                <a:spcPts val="800"/>
              </a:spcAft>
              <a:buClrTx/>
              <a:buSzTx/>
              <a:buFontTx/>
              <a:buChar char="-"/>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dây</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nửa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6000"/>
              </a:lnSpc>
              <a:spcBef>
                <a:spcPts val="0"/>
              </a:spcBef>
              <a:spcAft>
                <a:spcPts val="800"/>
              </a:spcAft>
              <a:buClrTx/>
              <a:buSzTx/>
              <a:buFontTx/>
              <a:buChar char="-"/>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đỉnh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nửa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6000"/>
              </a:lnSpc>
              <a:spcBef>
                <a:spcPts val="0"/>
              </a:spcBef>
              <a:spcAft>
                <a:spcPts val="800"/>
              </a:spcAft>
              <a:buClrTx/>
              <a:buSzTx/>
              <a:buFontTx/>
              <a:buChar char="-"/>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đỉnh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nửa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6765130" y="3231631"/>
            <a:ext cx="4591050" cy="1075744"/>
          </a:xfrm>
          <a:prstGeom prst="rect">
            <a:avLst/>
          </a:prstGeom>
        </p:spPr>
        <p:txBody>
          <a:bodyPr wrap="square">
            <a:spAutoFit/>
          </a:bodyPr>
          <a:lstStyle/>
          <a:p>
            <a:pPr marL="285750" marR="0" lvl="0" indent="-285750" algn="l" defTabSz="914400" rtl="0" eaLnBrk="1" fontAlgn="auto" latinLnBrk="0" hangingPunct="1">
              <a:lnSpc>
                <a:spcPct val="106000"/>
              </a:lnSpc>
              <a:spcBef>
                <a:spcPts val="0"/>
              </a:spcBef>
              <a:spcAft>
                <a:spcPts val="800"/>
              </a:spcAft>
              <a:buClrTx/>
              <a:buSzTx/>
              <a:buFontTx/>
              <a:buChar char="-"/>
              <a:tabLst/>
              <a:defRPr/>
            </a:pPr>
            <a:r>
              <a:rPr kumimoji="0" lang="en-US" sz="1800" b="0" i="0" u="none" strike="noStrike" kern="1200" cap="none" spc="-12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12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2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1800" b="0" i="0" u="none" strike="noStrike" kern="1200" cap="none" spc="-12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2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1800" b="0" i="0" u="none" strike="noStrike" kern="1200" cap="none" spc="-12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2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12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2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12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2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1800" b="0" i="0" u="none" strike="noStrike" kern="1200" cap="none" spc="-12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2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nửa</a:t>
            </a:r>
            <a:r>
              <a:rPr kumimoji="0" lang="en-US" sz="1800" b="0" i="0" u="none" strike="noStrike" kern="1200" cap="none" spc="-12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2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12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2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12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2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cung</a:t>
            </a:r>
            <a:r>
              <a:rPr kumimoji="0" lang="en-US" sz="1800" b="0" i="0" u="none" strike="noStrike" kern="1200" cap="none" spc="-12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2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1800" b="0" i="0" u="none" strike="noStrike" kern="1200" cap="none" spc="-12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12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endParaRPr kumimoji="0" lang="en-US" sz="1800" b="0" i="0" u="none" strike="noStrike" kern="1200" cap="none" spc="-12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106000"/>
              </a:lnSpc>
              <a:spcBef>
                <a:spcPts val="0"/>
              </a:spcBef>
              <a:spcAft>
                <a:spcPts val="800"/>
              </a:spcAft>
              <a:buClrTx/>
              <a:buSzTx/>
              <a:buFontTx/>
              <a:buChar char="-"/>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nửa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007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500"/>
                                        <p:tgtEl>
                                          <p:spTgt spid="10">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500"/>
                                        <p:tgtEl>
                                          <p:spTgt spid="10">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fade">
                                      <p:cBhvr>
                                        <p:cTn id="36" dur="500"/>
                                        <p:tgtEl>
                                          <p:spTgt spid="10">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2" end="2"/>
                                            </p:txEl>
                                          </p:spTgt>
                                        </p:tgtEl>
                                        <p:attrNameLst>
                                          <p:attrName>style.visibility</p:attrName>
                                        </p:attrNameLst>
                                      </p:cBhvr>
                                      <p:to>
                                        <p:strVal val="visible"/>
                                      </p:to>
                                    </p:set>
                                    <p:animEffect transition="in" filter="fade">
                                      <p:cBhvr>
                                        <p:cTn id="46" dur="500"/>
                                        <p:tgtEl>
                                          <p:spTgt spid="11">
                                            <p:txEl>
                                              <p:pRg st="2" end="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fade">
                                      <p:cBhvr>
                                        <p:cTn id="49" dur="500"/>
                                        <p:tgtEl>
                                          <p:spTgt spid="11">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fade">
                                      <p:cBhvr>
                                        <p:cTn id="52" dur="500"/>
                                        <p:tgtEl>
                                          <p:spTgt spid="1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animEffect transition="in" filter="fade">
                                      <p:cBhvr>
                                        <p:cTn id="62" dur="500"/>
                                        <p:tgtEl>
                                          <p:spTgt spid="1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xEl>
                                              <p:pRg st="1" end="1"/>
                                            </p:txEl>
                                          </p:spTgt>
                                        </p:tgtEl>
                                        <p:attrNameLst>
                                          <p:attrName>style.visibility</p:attrName>
                                        </p:attrNameLst>
                                      </p:cBhvr>
                                      <p:to>
                                        <p:strVal val="visible"/>
                                      </p:to>
                                    </p:set>
                                    <p:animEffect transition="in" filter="fade">
                                      <p:cBhvr>
                                        <p:cTn id="67" dur="500"/>
                                        <p:tgtEl>
                                          <p:spTgt spid="13">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xEl>
                                              <p:pRg st="2" end="2"/>
                                            </p:txEl>
                                          </p:spTgt>
                                        </p:tgtEl>
                                        <p:attrNameLst>
                                          <p:attrName>style.visibility</p:attrName>
                                        </p:attrNameLst>
                                      </p:cBhvr>
                                      <p:to>
                                        <p:strVal val="visible"/>
                                      </p:to>
                                    </p:set>
                                    <p:animEffect transition="in" filter="fade">
                                      <p:cBhvr>
                                        <p:cTn id="72" dur="500"/>
                                        <p:tgtEl>
                                          <p:spTgt spid="13">
                                            <p:txEl>
                                              <p:pRg st="2" end="2"/>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13">
                                            <p:txEl>
                                              <p:pRg st="3" end="3"/>
                                            </p:txEl>
                                          </p:spTgt>
                                        </p:tgtEl>
                                        <p:attrNameLst>
                                          <p:attrName>style.visibility</p:attrName>
                                        </p:attrNameLst>
                                      </p:cBhvr>
                                      <p:to>
                                        <p:strVal val="visible"/>
                                      </p:to>
                                    </p:set>
                                    <p:animEffect transition="in" filter="fade">
                                      <p:cBhvr>
                                        <p:cTn id="75" dur="500"/>
                                        <p:tgtEl>
                                          <p:spTgt spid="13">
                                            <p:txEl>
                                              <p:pRg st="3" end="3"/>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13">
                                            <p:txEl>
                                              <p:pRg st="4" end="4"/>
                                            </p:txEl>
                                          </p:spTgt>
                                        </p:tgtEl>
                                        <p:attrNameLst>
                                          <p:attrName>style.visibility</p:attrName>
                                        </p:attrNameLst>
                                      </p:cBhvr>
                                      <p:to>
                                        <p:strVal val="visible"/>
                                      </p:to>
                                    </p:set>
                                    <p:animEffect transition="in" filter="fade">
                                      <p:cBhvr>
                                        <p:cTn id="78" dur="500"/>
                                        <p:tgtEl>
                                          <p:spTgt spid="13">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4">
                                            <p:txEl>
                                              <p:pRg st="0" end="0"/>
                                            </p:txEl>
                                          </p:spTgt>
                                        </p:tgtEl>
                                        <p:attrNameLst>
                                          <p:attrName>style.visibility</p:attrName>
                                        </p:attrNameLst>
                                      </p:cBhvr>
                                      <p:to>
                                        <p:strVal val="visible"/>
                                      </p:to>
                                    </p:set>
                                    <p:animEffect transition="in" filter="fade">
                                      <p:cBhvr>
                                        <p:cTn id="83" dur="500"/>
                                        <p:tgtEl>
                                          <p:spTgt spid="14">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4">
                                            <p:txEl>
                                              <p:pRg st="1" end="1"/>
                                            </p:txEl>
                                          </p:spTgt>
                                        </p:tgtEl>
                                        <p:attrNameLst>
                                          <p:attrName>style.visibility</p:attrName>
                                        </p:attrNameLst>
                                      </p:cBhvr>
                                      <p:to>
                                        <p:strVal val="visible"/>
                                      </p:to>
                                    </p:set>
                                    <p:animEffect transition="in" filter="fade">
                                      <p:cBhvr>
                                        <p:cTn id="88"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6570" y="680384"/>
            <a:ext cx="582211" cy="410882"/>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Dây</a:t>
            </a: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323975" y="570699"/>
            <a:ext cx="6096000" cy="1574534"/>
          </a:xfrm>
          <a:prstGeom prst="rect">
            <a:avLst/>
          </a:prstGeom>
        </p:spPr>
        <p:txBody>
          <a:bodyPr>
            <a:spAutoFit/>
          </a:bodyPr>
          <a:lstStyle/>
          <a:p>
            <a:pPr marL="0" marR="0" lvl="0" indent="0" algn="l" defTabSz="457200" rtl="0" eaLnBrk="1" fontAlgn="auto" latinLnBrk="0" hangingPunct="1">
              <a:lnSpc>
                <a:spcPct val="106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dây</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Hai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dây</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Hai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dây</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dây</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309786" y="560774"/>
            <a:ext cx="3233578" cy="410882"/>
          </a:xfrm>
          <a:prstGeom prst="rect">
            <a:avLst/>
          </a:prstGeom>
        </p:spPr>
        <p:txBody>
          <a:bodyPr wrap="non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dây</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 y="3280709"/>
            <a:ext cx="1028700" cy="72943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Tứ</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209675" y="2908739"/>
                <a:ext cx="5965111" cy="2640723"/>
              </a:xfrm>
              <a:prstGeom prst="rect">
                <a:avLst/>
              </a:prstGeom>
            </p:spPr>
            <p:txBody>
              <a:bodyPr wrap="square">
                <a:spAutoFit/>
              </a:bodyPr>
              <a:lstStyle/>
              <a:p>
                <a:pPr marL="285750" marR="0" lvl="0" indent="-285750" algn="just" defTabSz="914400" rtl="0" eaLnBrk="1" fontAlgn="auto" latinLnBrk="0" hangingPunct="1">
                  <a:lnSpc>
                    <a:spcPct val="115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 4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đỉnh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15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180</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0</m:t>
                        </m:r>
                      </m:sup>
                    </m:sSup>
                  </m:oMath>
                </a14:m>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15000"/>
                  </a:lnSpc>
                  <a:spcBef>
                    <a:spcPts val="0"/>
                  </a:spcBef>
                  <a:spcAft>
                    <a:spcPts val="0"/>
                  </a:spcAft>
                  <a:buClrTx/>
                  <a:buSzTx/>
                  <a:buFontTx/>
                  <a:buChar char="-"/>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tứ</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Tứ</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180</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0</m:t>
                        </m:r>
                      </m:sup>
                    </m:sSup>
                  </m:oMath>
                </a14:m>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Tứ</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đỉnh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diện</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Tứ</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đỉnh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Tứ</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đỉnh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kề</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đỉnh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cạnh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09675" y="2908739"/>
                <a:ext cx="5965111" cy="2640723"/>
              </a:xfrm>
              <a:prstGeom prst="rect">
                <a:avLst/>
              </a:prstGeom>
              <a:blipFill>
                <a:blip r:embed="rId2"/>
                <a:stretch>
                  <a:fillRect l="-817" t="-462" r="-817" b="-1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419975" y="2915994"/>
                <a:ext cx="4902914" cy="1047979"/>
              </a:xfrm>
              <a:prstGeom prst="rect">
                <a:avLst/>
              </a:prstGeom>
            </p:spPr>
            <p:txBody>
              <a:bodyPr wrap="square">
                <a:spAutoFit/>
              </a:bodyPr>
              <a:lstStyle/>
              <a:p>
                <a:pPr marL="285750" marR="0" lvl="0" indent="-285750" algn="just" defTabSz="914400" rtl="0" eaLnBrk="1" fontAlgn="auto" latinLnBrk="0" hangingPunct="1">
                  <a:lnSpc>
                    <a:spcPct val="115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 4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đỉnh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15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180</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Times New Roman" panose="02020603050405020304" pitchFamily="18" charset="0"/>
                          </a:rPr>
                          <m:t>0</m:t>
                        </m:r>
                      </m:sup>
                    </m:sSup>
                  </m:oMath>
                </a14:m>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15000"/>
                  </a:lnSpc>
                  <a:spcBef>
                    <a:spcPts val="0"/>
                  </a:spcBef>
                  <a:spcAft>
                    <a:spcPts val="0"/>
                  </a:spcAft>
                  <a:buClrTx/>
                  <a:buSzTx/>
                  <a:buFontTx/>
                  <a:buChar char="-"/>
                  <a:tabLst/>
                  <a:defRPr/>
                </a:pP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4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đỉnh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đều</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điểm</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419975" y="2915994"/>
                <a:ext cx="4902914" cy="1047979"/>
              </a:xfrm>
              <a:prstGeom prst="rect">
                <a:avLst/>
              </a:prstGeom>
              <a:blipFill>
                <a:blip r:embed="rId3"/>
                <a:stretch>
                  <a:fillRect l="-746" t="-1163" b="-5814"/>
                </a:stretch>
              </a:blipFill>
            </p:spPr>
            <p:txBody>
              <a:bodyPr/>
              <a:lstStyle/>
              <a:p>
                <a:r>
                  <a:rPr lang="en-US">
                    <a:noFill/>
                  </a:rPr>
                  <a:t> </a:t>
                </a:r>
              </a:p>
            </p:txBody>
          </p:sp>
        </mc:Fallback>
      </mc:AlternateContent>
      <p:sp>
        <p:nvSpPr>
          <p:cNvPr id="9" name="Rectangle 8"/>
          <p:cNvSpPr/>
          <p:nvPr/>
        </p:nvSpPr>
        <p:spPr>
          <a:xfrm>
            <a:off x="2011732" y="0"/>
            <a:ext cx="2761332" cy="410882"/>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Chương</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GDPT 2006</a:t>
            </a:r>
          </a:p>
        </p:txBody>
      </p:sp>
      <p:sp>
        <p:nvSpPr>
          <p:cNvPr id="10" name="Rectangle 9"/>
          <p:cNvSpPr/>
          <p:nvPr/>
        </p:nvSpPr>
        <p:spPr>
          <a:xfrm>
            <a:off x="7631405" y="28697"/>
            <a:ext cx="3370474" cy="410882"/>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Chương</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GDPT 2018, </a:t>
            </a:r>
            <a:r>
              <a:rPr kumimoji="0" lang="en-US" sz="1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1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9</a:t>
            </a: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105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fade">
                                      <p:cBhvr>
                                        <p:cTn id="57" dur="500"/>
                                        <p:tgtEl>
                                          <p:spTgt spid="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fade">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fade">
                                      <p:cBhvr>
                                        <p:cTn id="67" dur="500"/>
                                        <p:tgtEl>
                                          <p:spTgt spid="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0" end="0"/>
                                            </p:txEl>
                                          </p:spTgt>
                                        </p:tgtEl>
                                        <p:attrNameLst>
                                          <p:attrName>style.visibility</p:attrName>
                                        </p:attrNameLst>
                                      </p:cBhvr>
                                      <p:to>
                                        <p:strVal val="visible"/>
                                      </p:to>
                                    </p:set>
                                    <p:animEffect transition="in" filter="fade">
                                      <p:cBhvr>
                                        <p:cTn id="72" dur="500"/>
                                        <p:tgtEl>
                                          <p:spTgt spid="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1" end="1"/>
                                            </p:txEl>
                                          </p:spTgt>
                                        </p:tgtEl>
                                        <p:attrNameLst>
                                          <p:attrName>style.visibility</p:attrName>
                                        </p:attrNameLst>
                                      </p:cBhvr>
                                      <p:to>
                                        <p:strVal val="visible"/>
                                      </p:to>
                                    </p:set>
                                    <p:animEffect transition="in" filter="fade">
                                      <p:cBhvr>
                                        <p:cTn id="77" dur="500"/>
                                        <p:tgtEl>
                                          <p:spTgt spid="8">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2" end="2"/>
                                            </p:txEl>
                                          </p:spTgt>
                                        </p:tgtEl>
                                        <p:attrNameLst>
                                          <p:attrName>style.visibility</p:attrName>
                                        </p:attrNameLst>
                                      </p:cBhvr>
                                      <p:to>
                                        <p:strVal val="visible"/>
                                      </p:to>
                                    </p:set>
                                    <p:animEffect transition="in" filter="fade">
                                      <p:cBhvr>
                                        <p:cTn id="8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6B81FF90-5BC6-4EA2-831F-2F0415272322}"/>
              </a:ext>
            </a:extLst>
          </p:cNvPr>
          <p:cNvSpPr txBox="1">
            <a:spLocks/>
          </p:cNvSpPr>
          <p:nvPr/>
        </p:nvSpPr>
        <p:spPr>
          <a:xfrm>
            <a:off x="853063" y="0"/>
            <a:ext cx="11338937" cy="972152"/>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NHỮNG ĐIỂM KHÁC BIỆT CỦA CHƯƠNG TRÌNH GDPT NĂM 2018 </a:t>
            </a:r>
          </a:p>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SO VỚI CHƯƠNG TRÌNH GDPT NĂM 2006</a:t>
            </a:r>
          </a:p>
        </p:txBody>
      </p:sp>
      <p:grpSp>
        <p:nvGrpSpPr>
          <p:cNvPr id="2" name="Group 1"/>
          <p:cNvGrpSpPr/>
          <p:nvPr/>
        </p:nvGrpSpPr>
        <p:grpSpPr>
          <a:xfrm>
            <a:off x="998556" y="1076839"/>
            <a:ext cx="8847647" cy="4124605"/>
            <a:chOff x="3212366" y="1603533"/>
            <a:chExt cx="8847647" cy="412460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366" y="1603533"/>
              <a:ext cx="8847647" cy="4124605"/>
            </a:xfrm>
            <a:prstGeom prst="rect">
              <a:avLst/>
            </a:prstGeom>
          </p:spPr>
        </p:pic>
        <p:sp>
          <p:nvSpPr>
            <p:cNvPr id="6" name="Rectangle 5"/>
            <p:cNvSpPr/>
            <p:nvPr/>
          </p:nvSpPr>
          <p:spPr>
            <a:xfrm>
              <a:off x="11250837" y="1603533"/>
              <a:ext cx="645988" cy="54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2179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6B81FF90-5BC6-4EA2-831F-2F0415272322}"/>
              </a:ext>
            </a:extLst>
          </p:cNvPr>
          <p:cNvSpPr txBox="1">
            <a:spLocks/>
          </p:cNvSpPr>
          <p:nvPr/>
        </p:nvSpPr>
        <p:spPr>
          <a:xfrm>
            <a:off x="853063" y="0"/>
            <a:ext cx="11338937" cy="972152"/>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NHỮNG ĐIỂM KHÁC BIỆT CỦA CHƯƠNG TRÌNH GDPT NĂM 2018 </a:t>
            </a:r>
          </a:p>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SO VỚI CHƯƠNG TRÌNH GDPT NĂM 2006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714" y="1159596"/>
            <a:ext cx="9039542" cy="3597441"/>
          </a:xfrm>
          <a:prstGeom prst="rect">
            <a:avLst/>
          </a:prstGeom>
        </p:spPr>
      </p:pic>
    </p:spTree>
    <p:extLst>
      <p:ext uri="{BB962C8B-B14F-4D97-AF65-F5344CB8AC3E}">
        <p14:creationId xmlns:p14="http://schemas.microsoft.com/office/powerpoint/2010/main" val="361566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6B81FF90-5BC6-4EA2-831F-2F0415272322}"/>
              </a:ext>
            </a:extLst>
          </p:cNvPr>
          <p:cNvSpPr txBox="1">
            <a:spLocks/>
          </p:cNvSpPr>
          <p:nvPr/>
        </p:nvSpPr>
        <p:spPr>
          <a:xfrm>
            <a:off x="853063" y="0"/>
            <a:ext cx="11338937" cy="972152"/>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NHỮNG ĐIỂM KHÁC BIỆT CỦA CHƯƠNG TRÌNH GDPT NĂM 2018 </a:t>
            </a:r>
          </a:p>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SO VỚI CHƯƠNG TRÌNH GDPT NĂM 2006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663" y="1217780"/>
            <a:ext cx="8954940" cy="3527474"/>
          </a:xfrm>
          <a:prstGeom prst="rect">
            <a:avLst/>
          </a:prstGeom>
          <a:ln>
            <a:solidFill>
              <a:schemeClr val="tx1"/>
            </a:solidFill>
          </a:ln>
        </p:spPr>
      </p:pic>
    </p:spTree>
    <p:extLst>
      <p:ext uri="{BB962C8B-B14F-4D97-AF65-F5344CB8AC3E}">
        <p14:creationId xmlns:p14="http://schemas.microsoft.com/office/powerpoint/2010/main" val="294874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6B81FF90-5BC6-4EA2-831F-2F0415272322}"/>
              </a:ext>
            </a:extLst>
          </p:cNvPr>
          <p:cNvSpPr txBox="1">
            <a:spLocks/>
          </p:cNvSpPr>
          <p:nvPr/>
        </p:nvSpPr>
        <p:spPr>
          <a:xfrm>
            <a:off x="853063" y="0"/>
            <a:ext cx="11338937" cy="972152"/>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NHỮNG ĐIỂM KHÁC BIỆT CỦA CHƯƠNG TRÌNH GDPT NĂM 2018 </a:t>
            </a:r>
          </a:p>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SO VỚI CHƯƠNG TRÌNH GDPT NĂM 2006</a:t>
            </a:r>
          </a:p>
        </p:txBody>
      </p:sp>
      <p:grpSp>
        <p:nvGrpSpPr>
          <p:cNvPr id="2" name="Group 1"/>
          <p:cNvGrpSpPr/>
          <p:nvPr/>
        </p:nvGrpSpPr>
        <p:grpSpPr>
          <a:xfrm>
            <a:off x="1364091" y="972152"/>
            <a:ext cx="9033965" cy="4849819"/>
            <a:chOff x="3060543" y="1603533"/>
            <a:chExt cx="9033965" cy="484981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543" y="1898571"/>
              <a:ext cx="9033965" cy="4554781"/>
            </a:xfrm>
            <a:prstGeom prst="rect">
              <a:avLst/>
            </a:prstGeom>
          </p:spPr>
        </p:pic>
        <p:sp>
          <p:nvSpPr>
            <p:cNvPr id="6" name="Rectangle 5"/>
            <p:cNvSpPr/>
            <p:nvPr/>
          </p:nvSpPr>
          <p:spPr>
            <a:xfrm>
              <a:off x="11250837" y="1603533"/>
              <a:ext cx="809176" cy="388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9382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80B9E2-C3A4-9D94-C710-5CBB39FB14E0}"/>
              </a:ext>
            </a:extLst>
          </p:cNvPr>
          <p:cNvSpPr>
            <a:spLocks noGrp="1"/>
          </p:cNvSpPr>
          <p:nvPr>
            <p:ph type="title"/>
          </p:nvPr>
        </p:nvSpPr>
        <p:spPr>
          <a:xfrm>
            <a:off x="838200" y="365125"/>
            <a:ext cx="10515600" cy="816561"/>
          </a:xfrm>
        </p:spPr>
        <p:txBody>
          <a:bodyPr>
            <a:normAutofit/>
          </a:bodyPr>
          <a:lstStyle/>
          <a:p>
            <a:pPr algn="ctr"/>
            <a:r>
              <a:rPr lang="vi-VN" sz="3200" dirty="0">
                <a:solidFill>
                  <a:srgbClr val="0070C0"/>
                </a:solidFill>
              </a:rPr>
              <a:t>VÍ DỤ MINH HOẠ MẠCH HÌNH HỌC - ĐO LƯỜNG</a:t>
            </a:r>
          </a:p>
        </p:txBody>
      </p:sp>
      <p:sp>
        <p:nvSpPr>
          <p:cNvPr id="10" name="Rectangle 11">
            <a:extLst>
              <a:ext uri="{FF2B5EF4-FFF2-40B4-BE49-F238E27FC236}">
                <a16:creationId xmlns:a16="http://schemas.microsoft.com/office/drawing/2014/main" xmlns="" id="{18FF8C5B-5E07-6D2F-3771-F9393A3F2903}"/>
              </a:ext>
            </a:extLst>
          </p:cNvPr>
          <p:cNvSpPr>
            <a:spLocks noChangeArrowheads="1"/>
          </p:cNvSpPr>
          <p:nvPr/>
        </p:nvSpPr>
        <p:spPr bwMode="auto">
          <a:xfrm>
            <a:off x="1382150" y="1279929"/>
            <a:ext cx="9427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x-none" sz="2400" b="1" i="0" u="none" strike="noStrike" kern="1200" cap="none" spc="0" normalizeH="0" baseline="0" noProof="0" dirty="0">
                <a:ln>
                  <a:noFill/>
                </a:ln>
                <a:solidFill>
                  <a:srgbClr val="000000"/>
                </a:solidFill>
                <a:effectLst/>
                <a:uLnTx/>
                <a:uFillTx/>
                <a:latin typeface="Cambria" panose="02040503050406030204" pitchFamily="18" charset="0"/>
                <a:ea typeface="Aptos" panose="020B0004020202020204" pitchFamily="34" charset="0"/>
                <a:cs typeface="Times New Roman (Body CS)"/>
              </a:rPr>
              <a:t>Chương IV. HỆ THỨC LƯỢNG TRONG TAM GIÁC VUÔNG</a:t>
            </a:r>
            <a:endParaRPr kumimoji="0" lang="vi-VN" alt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34" name="Picture 1" descr="A triangle with numbers and lines&#10;&#10;Description automatically generated">
            <a:extLst>
              <a:ext uri="{FF2B5EF4-FFF2-40B4-BE49-F238E27FC236}">
                <a16:creationId xmlns:a16="http://schemas.microsoft.com/office/drawing/2014/main" xmlns="" id="{27EB3019-37DD-F382-408B-6361EFEE6FFC}"/>
              </a:ext>
            </a:extLst>
          </p:cNvPr>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323885" y="1851079"/>
            <a:ext cx="2877515" cy="17940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Rectangle 12">
                <a:extLst>
                  <a:ext uri="{FF2B5EF4-FFF2-40B4-BE49-F238E27FC236}">
                    <a16:creationId xmlns:a16="http://schemas.microsoft.com/office/drawing/2014/main" xmlns="" id="{9D2A6094-76D1-D516-297B-A0C3279F85E4}"/>
                  </a:ext>
                </a:extLst>
              </p:cNvPr>
              <p:cNvSpPr>
                <a:spLocks noChangeArrowheads="1"/>
              </p:cNvSpPr>
              <p:nvPr/>
            </p:nvSpPr>
            <p:spPr bwMode="auto">
              <a:xfrm>
                <a:off x="1202580" y="1817632"/>
                <a:ext cx="9998820" cy="43318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vi-VN" altLang="x-none" sz="2400" b="1" i="0" u="none" strike="noStrike" kern="1200" cap="none" spc="0" normalizeH="0" baseline="0" noProof="0" dirty="0">
                    <a:ln>
                      <a:noFill/>
                    </a:ln>
                    <a:solidFill>
                      <a:srgbClr val="0070C0"/>
                    </a:solidFill>
                    <a:effectLst/>
                    <a:uLnTx/>
                    <a:uFillTx/>
                    <a:latin typeface="Cambria" panose="02040503050406030204" pitchFamily="18" charset="0"/>
                    <a:ea typeface="Aptos" panose="020B0004020202020204" pitchFamily="34" charset="0"/>
                    <a:cs typeface="Times New Roman (Body CS)"/>
                  </a:rPr>
                  <a:t>Ví dụ 1</a:t>
                </a:r>
                <a:r>
                  <a:rPr kumimoji="0" lang="vi-VN" altLang="x-none" sz="2400" b="0" i="0" u="none" strike="noStrike" kern="1200" cap="none" spc="0" normalizeH="0" baseline="0" noProof="0" dirty="0">
                    <a:ln>
                      <a:noFill/>
                    </a:ln>
                    <a:solidFill>
                      <a:prstClr val="black"/>
                    </a:solidFill>
                    <a:effectLst/>
                    <a:uLnTx/>
                    <a:uFillTx/>
                    <a:latin typeface="Cambria" panose="02040503050406030204" pitchFamily="18" charset="0"/>
                    <a:ea typeface="Aptos" panose="020B0004020202020204" pitchFamily="34" charset="0"/>
                    <a:cs typeface="Times New Roman (Body CS)"/>
                  </a:rPr>
                  <a:t> </a:t>
                </a:r>
                <a:r>
                  <a:rPr kumimoji="0" lang="vi-VN" altLang="x-none" sz="2400" b="0" i="0" u="none" strike="noStrike" kern="1200" cap="none" spc="0" normalizeH="0" baseline="0" noProof="0" dirty="0">
                    <a:ln>
                      <a:noFill/>
                    </a:ln>
                    <a:solidFill>
                      <a:srgbClr val="C00000"/>
                    </a:solidFill>
                    <a:effectLst/>
                    <a:uLnTx/>
                    <a:uFillTx/>
                    <a:latin typeface="Cambria" panose="02040503050406030204" pitchFamily="18" charset="0"/>
                    <a:ea typeface="Aptos" panose="020B0004020202020204" pitchFamily="34" charset="0"/>
                    <a:cs typeface="Times New Roman (Body CS)"/>
                  </a:rPr>
                  <a:t>(BT 1a, tr.68, Toán 9 T1 cũ)</a:t>
                </a:r>
                <a:r>
                  <a:rPr kumimoji="0" lang="en-US" altLang="x-none" sz="2400" b="0" i="0" u="none" strike="noStrike" kern="1200" cap="none" spc="0" normalizeH="0" baseline="0" noProof="0" dirty="0">
                    <a:ln>
                      <a:noFill/>
                    </a:ln>
                    <a:solidFill>
                      <a:prstClr val="black"/>
                    </a:solidFill>
                    <a:effectLst/>
                    <a:uLnTx/>
                    <a:uFillTx/>
                    <a:latin typeface="Cambria" panose="02040503050406030204" pitchFamily="18" charset="0"/>
                    <a:ea typeface="Aptos" panose="020B0004020202020204" pitchFamily="34" charset="0"/>
                    <a:cs typeface="Times New Roman (Body CS)"/>
                  </a:rPr>
                  <a:t>.</a:t>
                </a:r>
                <a:endParaRPr kumimoji="0" lang="vi-VN" altLang="x-none"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vi-VN" altLang="x-none" sz="2400" b="0" i="0" u="none" strike="noStrike" kern="1200" cap="none" spc="0" normalizeH="0" baseline="0" noProof="0" dirty="0">
                    <a:ln>
                      <a:noFill/>
                    </a:ln>
                    <a:solidFill>
                      <a:prstClr val="black"/>
                    </a:solidFill>
                    <a:effectLst/>
                    <a:uLnTx/>
                    <a:uFillTx/>
                    <a:latin typeface="Cambria" panose="02040503050406030204" pitchFamily="18" charset="0"/>
                    <a:ea typeface="Aptos" panose="020B0004020202020204" pitchFamily="34" charset="0"/>
                    <a:cs typeface="Times New Roman (Body CS)"/>
                  </a:rPr>
                  <a:t>Tính x và y trong hình: </a:t>
                </a:r>
                <a:endParaRPr kumimoji="0" lang="vi-VN" altLang="x-none"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vi-VN" altLang="x-none" sz="2400" b="0" i="0" u="none" strike="noStrike" kern="1200" cap="none" spc="0" normalizeH="0" baseline="0" noProof="0" dirty="0">
                    <a:ln>
                      <a:noFill/>
                    </a:ln>
                    <a:solidFill>
                      <a:srgbClr val="FF0000"/>
                    </a:solidFill>
                    <a:effectLst/>
                    <a:uLnTx/>
                    <a:uFillTx/>
                    <a:latin typeface="Cambria" panose="02040503050406030204" pitchFamily="18" charset="0"/>
                    <a:ea typeface="Aptos" panose="020B0004020202020204" pitchFamily="34" charset="0"/>
                    <a:cs typeface="Times New Roman (Body CS)"/>
                  </a:rPr>
                  <a:t>• </a:t>
                </a:r>
                <a:r>
                  <a:rPr kumimoji="0" lang="vi-VN" altLang="x-none" sz="2400" b="0" i="1" u="none" strike="noStrike" kern="1200" cap="none" spc="0" normalizeH="0" baseline="0" noProof="0" dirty="0">
                    <a:ln>
                      <a:noFill/>
                    </a:ln>
                    <a:solidFill>
                      <a:srgbClr val="FF0000"/>
                    </a:solidFill>
                    <a:effectLst/>
                    <a:uLnTx/>
                    <a:uFillTx/>
                    <a:latin typeface="Cambria" panose="02040503050406030204" pitchFamily="18" charset="0"/>
                    <a:ea typeface="Aptos" panose="020B0004020202020204" pitchFamily="34" charset="0"/>
                    <a:cs typeface="Times New Roman (Body CS)"/>
                  </a:rPr>
                  <a:t>Lời giải không phù hợp với nội dung chương IV</a:t>
                </a:r>
                <a:r>
                  <a:rPr kumimoji="0" lang="vi-VN" altLang="x-none" sz="2400" b="0" i="0" u="none" strike="noStrike" kern="1200" cap="none" spc="0" normalizeH="0" baseline="0" noProof="0" dirty="0">
                    <a:ln>
                      <a:noFill/>
                    </a:ln>
                    <a:solidFill>
                      <a:srgbClr val="FF0000"/>
                    </a:solidFill>
                    <a:effectLst/>
                    <a:uLnTx/>
                    <a:uFillTx/>
                    <a:latin typeface="Cambria" panose="02040503050406030204" pitchFamily="18" charset="0"/>
                    <a:ea typeface="Aptos" panose="020B0004020202020204" pitchFamily="34" charset="0"/>
                    <a:cs typeface="Times New Roman (Body CS)"/>
                  </a:rPr>
                  <a:t>:</a:t>
                </a:r>
                <a:endParaRPr kumimoji="0" lang="vi-VN" altLang="x-none"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vi-VN" altLang="x-none" sz="2400" b="0" i="0" u="none" strike="noStrike" kern="1200" cap="none" spc="0" normalizeH="0" baseline="0" noProof="0" dirty="0">
                    <a:ln>
                      <a:noFill/>
                    </a:ln>
                    <a:solidFill>
                      <a:prstClr val="black"/>
                    </a:solidFill>
                    <a:effectLst/>
                    <a:uLnTx/>
                    <a:uFillTx/>
                    <a:latin typeface="Cambria" panose="02040503050406030204" pitchFamily="18" charset="0"/>
                    <a:ea typeface="Aptos" panose="020B0004020202020204" pitchFamily="34" charset="0"/>
                    <a:cs typeface="Times New Roman (Body CS)"/>
                  </a:rPr>
                  <a:t>Ta có </a:t>
                </a:r>
              </a:p>
              <a:p>
                <a:pPr marL="0" marR="0" lvl="0" indent="0" algn="l" defTabSz="914400" rtl="0" eaLnBrk="0" fontAlgn="base" latinLnBrk="0" hangingPunct="0">
                  <a:lnSpc>
                    <a:spcPct val="12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p>
                            <m:sSupPr>
                              <m:ctrlP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vi-VN" altLang="x-non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AH</m:t>
                              </m:r>
                            </m:e>
                            <m:sup>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p>
                            <m:sSupPr>
                              <m:ctrlP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vi-VN" altLang="x-non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AB</m:t>
                              </m:r>
                            </m:e>
                            <m:sup>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p>
                            <m:sSupPr>
                              <m:ctrlP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vi-VN" altLang="x-non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AC</m:t>
                              </m:r>
                            </m:e>
                            <m:sup>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p>
                            <m:sSupPr>
                              <m:ctrlP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e>
                            <m:sup>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sSup>
                            <m:sSupPr>
                              <m:ctrlP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e>
                            <m:sup>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vi-VN" altLang="x-none"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AH</m:t>
                      </m:r>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24</m:t>
                          </m:r>
                        </m:num>
                        <m:den>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5</m:t>
                          </m:r>
                        </m:den>
                      </m:f>
                      <m:r>
                        <a:rPr kumimoji="0" lang="vi-VN" altLang="x-none"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=4,8.</m:t>
                      </m:r>
                    </m:oMath>
                  </m:oMathPara>
                </a14:m>
                <a:endParaRPr kumimoji="0" lang="vi-VN" altLang="x-none"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vi-VN" altLang="x-none"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Trong tam giác ABH: </a:t>
                </a:r>
              </a:p>
              <a:p>
                <a:pPr marL="0" marR="0" lvl="0" indent="0" algn="l" defTabSz="914400" rtl="0" eaLnBrk="0" fontAlgn="base" latinLnBrk="0" hangingPunct="0">
                  <a:lnSpc>
                    <a:spcPct val="12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BH</m:t>
                          </m:r>
                        </m:e>
                        <m: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AB</m:t>
                          </m:r>
                        </m:e>
                        <m: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AH</m:t>
                          </m:r>
                        </m:e>
                        <m: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=12,96</m:t>
                      </m:r>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x</m:t>
                      </m:r>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BH</m:t>
                      </m:r>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=3,6</m:t>
                      </m:r>
                      <m:r>
                        <a:rPr kumimoji="0" lang="en-US"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vi-VN" altLang="x-none"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vi-VN" altLang="x-none"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Trong tam giác ACH: </a:t>
                </a:r>
              </a:p>
              <a:p>
                <a:pPr marL="0" marR="0" lvl="0" indent="0" algn="l" defTabSz="914400" rtl="0" eaLnBrk="0" fontAlgn="base" latinLnBrk="0" hangingPunct="0">
                  <a:lnSpc>
                    <a:spcPct val="12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CH</m:t>
                          </m:r>
                        </m:e>
                        <m: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AC</m:t>
                          </m:r>
                        </m:e>
                        <m: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AH</m:t>
                          </m:r>
                        </m:e>
                        <m: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=40,96</m:t>
                      </m:r>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y</m:t>
                      </m:r>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BH</m:t>
                      </m:r>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=6,4.</m:t>
                      </m:r>
                    </m:oMath>
                  </m:oMathPara>
                </a14:m>
                <a:endParaRPr kumimoji="0" lang="vi-VN" altLang="x-none"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mc:Choice>
        <mc:Fallback xmlns="">
          <p:sp>
            <p:nvSpPr>
              <p:cNvPr id="11" name="Rectangle 12">
                <a:extLst>
                  <a:ext uri="{FF2B5EF4-FFF2-40B4-BE49-F238E27FC236}">
                    <a16:creationId xmlns:a16="http://schemas.microsoft.com/office/drawing/2014/main" id="{9D2A6094-76D1-D516-297B-A0C3279F85E4}"/>
                  </a:ext>
                </a:extLst>
              </p:cNvPr>
              <p:cNvSpPr>
                <a:spLocks noRot="1" noChangeAspect="1" noMove="1" noResize="1" noEditPoints="1" noAdjustHandles="1" noChangeArrowheads="1" noChangeShapeType="1" noTextEdit="1"/>
              </p:cNvSpPr>
              <p:nvPr/>
            </p:nvSpPr>
            <p:spPr bwMode="auto">
              <a:xfrm>
                <a:off x="1202580" y="1817632"/>
                <a:ext cx="9998820" cy="4331827"/>
              </a:xfrm>
              <a:prstGeom prst="rect">
                <a:avLst/>
              </a:prstGeom>
              <a:blipFill>
                <a:blip r:embed="rId3"/>
                <a:stretch>
                  <a:fillRect l="-9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84751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 calcmode="lin" valueType="num">
                                      <p:cBhvr additive="base">
                                        <p:cTn id="4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7" end="7"/>
                                            </p:txEl>
                                          </p:spTgt>
                                        </p:tgtEl>
                                        <p:attrNameLst>
                                          <p:attrName>style.visibility</p:attrName>
                                        </p:attrNameLst>
                                      </p:cBhvr>
                                      <p:to>
                                        <p:strVal val="visible"/>
                                      </p:to>
                                    </p:set>
                                    <p:anim calcmode="lin" valueType="num">
                                      <p:cBhvr additive="base">
                                        <p:cTn id="5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8" end="8"/>
                                            </p:txEl>
                                          </p:spTgt>
                                        </p:tgtEl>
                                        <p:attrNameLst>
                                          <p:attrName>style.visibility</p:attrName>
                                        </p:attrNameLst>
                                      </p:cBhvr>
                                      <p:to>
                                        <p:strVal val="visible"/>
                                      </p:to>
                                    </p:set>
                                    <p:anim calcmode="lin" valueType="num">
                                      <p:cBhvr additive="base">
                                        <p:cTn id="6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34"/>
                                        </p:tgtEl>
                                        <p:attrNameLst>
                                          <p:attrName>style.visibility</p:attrName>
                                        </p:attrNameLst>
                                      </p:cBhvr>
                                      <p:to>
                                        <p:strVal val="visible"/>
                                      </p:to>
                                    </p:set>
                                    <p:anim calcmode="lin" valueType="num">
                                      <p:cBhvr additive="base">
                                        <p:cTn id="67" dur="500" fill="hold"/>
                                        <p:tgtEl>
                                          <p:spTgt spid="1034"/>
                                        </p:tgtEl>
                                        <p:attrNameLst>
                                          <p:attrName>ppt_x</p:attrName>
                                        </p:attrNameLst>
                                      </p:cBhvr>
                                      <p:tavLst>
                                        <p:tav tm="0">
                                          <p:val>
                                            <p:strVal val="#ppt_x"/>
                                          </p:val>
                                        </p:tav>
                                        <p:tav tm="100000">
                                          <p:val>
                                            <p:strVal val="#ppt_x"/>
                                          </p:val>
                                        </p:tav>
                                      </p:tavLst>
                                    </p:anim>
                                    <p:anim calcmode="lin" valueType="num">
                                      <p:cBhvr additive="base">
                                        <p:cTn id="68"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AF5FFF23-53AD-17C1-183E-D7E4F915A395}"/>
                  </a:ext>
                </a:extLst>
              </p:cNvPr>
              <p:cNvSpPr txBox="1"/>
              <p:nvPr/>
            </p:nvSpPr>
            <p:spPr>
              <a:xfrm>
                <a:off x="1673623" y="196971"/>
                <a:ext cx="9991165" cy="608192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400" b="0" i="1"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Lời giải phù hợp với nội dung chương IV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Trong tam giác vuông ABC, ta có (theo Pythagore)</a:t>
                </a:r>
              </a:p>
              <a:p>
                <a:pPr marL="0" marR="0" lvl="0" indent="0" algn="l" defTabSz="914400" rtl="0" eaLnBrk="1" fontAlgn="auto" latinLnBrk="0" hangingPunct="1">
                  <a:lnSpc>
                    <a:spcPct val="12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BC</m:t>
                          </m:r>
                        </m:e>
                        <m: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AB</m:t>
                          </m:r>
                        </m:e>
                        <m: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AC</m:t>
                          </m:r>
                        </m:e>
                        <m: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vi-VN" altLang="x-none"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BC</m:t>
                      </m:r>
                      <m:r>
                        <a:rPr kumimoji="0" lang="vi-VN" altLang="x-none"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oMath>
                  </m:oMathPara>
                </a14:m>
                <a:endParaRPr kumimoji="0" lang="vi-VN" altLang="x-none" sz="2400" b="0" i="0" u="none" strike="noStrike" kern="1200" cap="none" spc="0" normalizeH="0" baseline="0" noProof="0" dirty="0">
                  <a:ln>
                    <a:noFill/>
                  </a:ln>
                  <a:solidFill>
                    <a:prstClr val="black"/>
                  </a:solidFill>
                  <a:effectLst/>
                  <a:uLnTx/>
                  <a:uFillTx/>
                  <a:latin typeface="Cambria"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Trong tam giác ABC: </a:t>
                </a:r>
              </a:p>
              <a:p>
                <a:pPr marL="0" marR="0" lvl="0" indent="0" algn="l" defTabSz="914400" rtl="0" eaLnBrk="1" fontAlgn="auto" latinLnBrk="0" hangingPunct="1">
                  <a:lnSpc>
                    <a:spcPct val="12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vi-VN"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cos</m:t>
                          </m:r>
                        </m:fName>
                        <m:e>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sty m:val="p"/>
                                </m:rP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AB</m:t>
                              </m:r>
                            </m:num>
                            <m:den>
                              <m:r>
                                <m:rPr>
                                  <m:sty m:val="p"/>
                                </m:rP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BC</m:t>
                              </m:r>
                            </m:den>
                          </m:f>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func>
                      <m:f>
                        <m:fPr>
                          <m:ctrlP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num>
                        <m:den>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den>
                      </m:f>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vi-VN"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cos</m:t>
                          </m:r>
                        </m:fName>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m:t>
                          </m:r>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sty m:val="p"/>
                                </m:rP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AC</m:t>
                              </m:r>
                            </m:num>
                            <m:den>
                              <m:r>
                                <m:rPr>
                                  <m:sty m:val="p"/>
                                </m:rP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BC</m:t>
                              </m:r>
                            </m:den>
                          </m:f>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func>
                      <m:f>
                        <m:fPr>
                          <m:ctrlP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num>
                        <m:den>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den>
                      </m:f>
                    </m:oMath>
                  </m:oMathPara>
                </a14:m>
                <a:endPar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Trong tam giác ABH:</a:t>
                </a:r>
              </a:p>
              <a:p>
                <a:pPr marL="0" marR="0" lvl="0" indent="0" algn="l" defTabSz="914400" rtl="0" eaLnBrk="1" fontAlgn="auto" latinLnBrk="0" hangingPunct="1">
                  <a:lnSpc>
                    <a:spcPct val="12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𝑥</m:t>
                      </m:r>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m:t>
                      </m:r>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𝐵𝐻</m:t>
                      </m:r>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m:t>
                      </m:r>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𝐴𝐵</m:t>
                      </m:r>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m:t>
                      </m:r>
                      <m:func>
                        <m:funcPr>
                          <m:ctrlPr>
                            <a:rPr kumimoji="0" lang="x-none"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ctrlPr>
                        </m:funcPr>
                        <m:fName>
                          <m:r>
                            <m:rPr>
                              <m:sty m:val="p"/>
                            </m:rPr>
                            <a:rPr kumimoji="0" lang="vi-VN" sz="2400" b="0" i="0" u="none" strike="noStrike" kern="1200" cap="none" spc="0" normalizeH="0" baseline="0" noProof="0">
                              <a:ln>
                                <a:noFill/>
                              </a:ln>
                              <a:solidFill>
                                <a:prstClr val="black"/>
                              </a:solidFill>
                              <a:effectLst/>
                              <a:uLnTx/>
                              <a:uFillTx/>
                              <a:latin typeface="Cambria Math" panose="02040503050406030204" pitchFamily="18" charset="0"/>
                              <a:ea typeface="Aptos" panose="020B0004020202020204" pitchFamily="34" charset="0"/>
                              <a:cs typeface="Times New Roman (Body CS)"/>
                            </a:rPr>
                            <m:t>cos</m:t>
                          </m:r>
                        </m:fName>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Aptos" panose="020B0004020202020204" pitchFamily="34" charset="0"/>
                              <a:cs typeface="Times New Roman (Body CS)"/>
                            </a:rPr>
                            <m:t>𝐵</m:t>
                          </m:r>
                        </m:e>
                      </m:func>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=6∙</m:t>
                      </m:r>
                      <m:f>
                        <m:fPr>
                          <m:ctrlPr>
                            <a:rPr kumimoji="0" lang="x-none"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ctrlPr>
                        </m:fPr>
                        <m:num>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6</m:t>
                          </m:r>
                        </m:num>
                        <m:den>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10</m:t>
                          </m:r>
                        </m:den>
                      </m:f>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=3,6</m:t>
                      </m:r>
                    </m:oMath>
                  </m:oMathPara>
                </a14:m>
                <a:endParaRPr kumimoji="0" lang="x-none" sz="2400" b="0" i="0" u="none" strike="noStrike" kern="1200" cap="none" spc="0" normalizeH="0" baseline="0" noProof="0" dirty="0">
                  <a:ln>
                    <a:noFill/>
                  </a:ln>
                  <a:solidFill>
                    <a:prstClr val="black"/>
                  </a:solidFill>
                  <a:effectLst/>
                  <a:uLnTx/>
                  <a:uFillTx/>
                  <a:latin typeface="Cambria" panose="02040503050406030204" pitchFamily="18" charset="0"/>
                  <a:ea typeface="Aptos" panose="020B0004020202020204" pitchFamily="34" charset="0"/>
                  <a:cs typeface="Times New Roman (Body 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Trong tam giác ACH:</a:t>
                </a:r>
              </a:p>
              <a:p>
                <a:pPr marL="0" marR="0" lvl="0" indent="0" algn="l" defTabSz="914400" rtl="0" eaLnBrk="1" fontAlgn="auto" latinLnBrk="0" hangingPunct="1">
                  <a:lnSpc>
                    <a:spcPct val="12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𝑦</m:t>
                      </m:r>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m:t>
                      </m:r>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𝐶𝐻</m:t>
                      </m:r>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m:t>
                      </m:r>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𝐴𝐶</m:t>
                      </m:r>
                      <m: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m:t>
                      </m:r>
                      <m:func>
                        <m:funcPr>
                          <m:ctrlPr>
                            <a:rPr kumimoji="0" lang="x-none"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uncPr>
                        <m:fName>
                          <m:r>
                            <m:rPr>
                              <m:sty m:val="p"/>
                            </m:rPr>
                            <a:rPr kumimoji="0" lang="vi-VN" sz="2400" b="0" i="0" u="none" strike="noStrike" kern="1200" cap="none" spc="0" normalizeH="0" baseline="0" noProof="0">
                              <a:ln>
                                <a:noFill/>
                              </a:ln>
                              <a:solidFill>
                                <a:prstClr val="black"/>
                              </a:solidFill>
                              <a:effectLst/>
                              <a:uLnTx/>
                              <a:uFillTx/>
                              <a:latin typeface="Cambria Math" panose="02040503050406030204" pitchFamily="18" charset="0"/>
                              <a:ea typeface="Aptos" panose="020B0004020202020204" pitchFamily="34" charset="0"/>
                              <a:cs typeface="Times New Roman (Body CS)"/>
                            </a:rPr>
                            <m:t>cos</m:t>
                          </m:r>
                        </m:fName>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Aptos" panose="020B0004020202020204" pitchFamily="34" charset="0"/>
                              <a:cs typeface="Times New Roman (Body CS)"/>
                            </a:rPr>
                            <m:t>𝐶</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=8∙</m:t>
                          </m:r>
                          <m:f>
                            <m:fPr>
                              <m:ctrlPr>
                                <a:rPr kumimoji="0" lang="x-none"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8</m:t>
                              </m:r>
                            </m:num>
                            <m:den>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10</m:t>
                              </m:r>
                            </m:den>
                          </m:f>
                        </m:e>
                      </m:func>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Body CS)"/>
                        </a:rPr>
                        <m:t>=6,4</m:t>
                      </m:r>
                    </m:oMath>
                  </m:oMathPara>
                </a14:m>
                <a:endPar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mc:Choice>
        <mc:Fallback xmlns="">
          <p:sp>
            <p:nvSpPr>
              <p:cNvPr id="2" name="TextBox 1">
                <a:extLst>
                  <a:ext uri="{FF2B5EF4-FFF2-40B4-BE49-F238E27FC236}">
                    <a16:creationId xmlns:a16="http://schemas.microsoft.com/office/drawing/2014/main" id="{AF5FFF23-53AD-17C1-183E-D7E4F915A395}"/>
                  </a:ext>
                </a:extLst>
              </p:cNvPr>
              <p:cNvSpPr txBox="1">
                <a:spLocks noRot="1" noChangeAspect="1" noMove="1" noResize="1" noEditPoints="1" noAdjustHandles="1" noChangeArrowheads="1" noChangeShapeType="1" noTextEdit="1"/>
              </p:cNvSpPr>
              <p:nvPr/>
            </p:nvSpPr>
            <p:spPr>
              <a:xfrm>
                <a:off x="1673623" y="196971"/>
                <a:ext cx="9991165" cy="6081921"/>
              </a:xfrm>
              <a:prstGeom prst="rect">
                <a:avLst/>
              </a:prstGeom>
              <a:blipFill>
                <a:blip r:embed="rId2"/>
                <a:stretch>
                  <a:fillRect l="-976" t="-301"/>
                </a:stretch>
              </a:blipFill>
            </p:spPr>
            <p:txBody>
              <a:bodyPr/>
              <a:lstStyle/>
              <a:p>
                <a:r>
                  <a:rPr lang="en-US">
                    <a:noFill/>
                  </a:rPr>
                  <a:t> </a:t>
                </a:r>
              </a:p>
            </p:txBody>
          </p:sp>
        </mc:Fallback>
      </mc:AlternateContent>
      <p:pic>
        <p:nvPicPr>
          <p:cNvPr id="3" name="Picture 1" descr="A triangle with numbers and lines&#10;&#10;Description automatically generated">
            <a:extLst>
              <a:ext uri="{FF2B5EF4-FFF2-40B4-BE49-F238E27FC236}">
                <a16:creationId xmlns:a16="http://schemas.microsoft.com/office/drawing/2014/main" xmlns="" id="{59D68A61-133C-D3E6-93D0-F9E69007DD01}"/>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314311" y="2001029"/>
            <a:ext cx="2777271" cy="173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6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 calcmode="lin" valueType="num">
                                      <p:cBhvr additive="base">
                                        <p:cTn id="5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45A8519-E97D-C87B-D877-3CCE1A962213}"/>
              </a:ext>
            </a:extLst>
          </p:cNvPr>
          <p:cNvPicPr>
            <a:picLocks noChangeAspect="1"/>
          </p:cNvPicPr>
          <p:nvPr/>
        </p:nvPicPr>
        <p:blipFill>
          <a:blip r:embed="rId2"/>
          <a:stretch>
            <a:fillRect/>
          </a:stretch>
        </p:blipFill>
        <p:spPr>
          <a:xfrm>
            <a:off x="117872" y="106006"/>
            <a:ext cx="8051570" cy="6858000"/>
          </a:xfrm>
          <a:prstGeom prst="rect">
            <a:avLst/>
          </a:prstGeom>
        </p:spPr>
      </p:pic>
    </p:spTree>
    <p:extLst>
      <p:ext uri="{BB962C8B-B14F-4D97-AF65-F5344CB8AC3E}">
        <p14:creationId xmlns:p14="http://schemas.microsoft.com/office/powerpoint/2010/main" val="218206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372978" y="-15389"/>
            <a:ext cx="110209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 TRẬN</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ĐỀ KIỂM TRA</a:t>
            </a:r>
            <a:r>
              <a:rPr kumimoji="0" lang="en-US" sz="2000" b="1" i="0" u="none" strike="noStrike" kern="1200" cap="none" spc="0" normalizeH="0" baseline="0" noProof="0" dirty="0">
                <a:ln>
                  <a:noFill/>
                </a:ln>
                <a:solidFill>
                  <a:prstClr val="black"/>
                </a:solidFill>
                <a:effectLst/>
                <a:uLnTx/>
                <a:uFillTx/>
                <a:latin typeface="Aptos Display" panose="02110004020202020204"/>
                <a:ea typeface="+mn-ea"/>
                <a:cs typeface="+mn-cs"/>
              </a:rPr>
              <a:t> </a:t>
            </a: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nvGraphicFramePr>
            <p:xfrm>
              <a:off x="48127" y="296964"/>
              <a:ext cx="12107777" cy="6621328"/>
            </p:xfrm>
            <a:graphic>
              <a:graphicData uri="http://schemas.openxmlformats.org/drawingml/2006/table">
                <a:tbl>
                  <a:tblPr bandRow="1">
                    <a:tableStyleId>{5C22544A-7EE6-4342-B048-85BDC9FD1C3A}</a:tableStyleId>
                  </a:tblPr>
                  <a:tblGrid>
                    <a:gridCol w="541420">
                      <a:extLst>
                        <a:ext uri="{9D8B030D-6E8A-4147-A177-3AD203B41FA5}">
                          <a16:colId xmlns:a16="http://schemas.microsoft.com/office/drawing/2014/main" xmlns="" val="1420092737"/>
                        </a:ext>
                      </a:extLst>
                    </a:gridCol>
                    <a:gridCol w="2646948">
                      <a:extLst>
                        <a:ext uri="{9D8B030D-6E8A-4147-A177-3AD203B41FA5}">
                          <a16:colId xmlns:a16="http://schemas.microsoft.com/office/drawing/2014/main" xmlns="" val="4294662092"/>
                        </a:ext>
                      </a:extLst>
                    </a:gridCol>
                    <a:gridCol w="6633270">
                      <a:extLst>
                        <a:ext uri="{9D8B030D-6E8A-4147-A177-3AD203B41FA5}">
                          <a16:colId xmlns:a16="http://schemas.microsoft.com/office/drawing/2014/main" xmlns="" val="1436772234"/>
                        </a:ext>
                      </a:extLst>
                    </a:gridCol>
                    <a:gridCol w="752753">
                      <a:extLst>
                        <a:ext uri="{9D8B030D-6E8A-4147-A177-3AD203B41FA5}">
                          <a16:colId xmlns:a16="http://schemas.microsoft.com/office/drawing/2014/main" xmlns="" val="3889655931"/>
                        </a:ext>
                      </a:extLst>
                    </a:gridCol>
                    <a:gridCol w="800547">
                      <a:extLst>
                        <a:ext uri="{9D8B030D-6E8A-4147-A177-3AD203B41FA5}">
                          <a16:colId xmlns:a16="http://schemas.microsoft.com/office/drawing/2014/main" xmlns="" val="1499458480"/>
                        </a:ext>
                      </a:extLst>
                    </a:gridCol>
                    <a:gridCol w="732839">
                      <a:extLst>
                        <a:ext uri="{9D8B030D-6E8A-4147-A177-3AD203B41FA5}">
                          <a16:colId xmlns:a16="http://schemas.microsoft.com/office/drawing/2014/main" xmlns="" val="3750103346"/>
                        </a:ext>
                      </a:extLst>
                    </a:gridCol>
                  </a:tblGrid>
                  <a:tr h="279581">
                    <a:tc rowSpan="2">
                      <a:txBody>
                        <a:bodyPr/>
                        <a:lstStyle/>
                        <a:p>
                          <a:pPr algn="ctr">
                            <a:lnSpc>
                              <a:spcPct val="115000"/>
                            </a:lnSpc>
                            <a:spcAft>
                              <a:spcPts val="0"/>
                            </a:spcAft>
                          </a:pPr>
                          <a:r>
                            <a:rPr lang="en-US" sz="1800" dirty="0">
                              <a:effectLst/>
                              <a:latin typeface="Times New Roman" panose="02020603050405020304" pitchFamily="18" charset="0"/>
                              <a:cs typeface="Times New Roman" panose="02020603050405020304" pitchFamily="18" charset="0"/>
                            </a:rPr>
                            <a:t>S</a:t>
                          </a:r>
                          <a:r>
                            <a:rPr lang="vi-VN" sz="1800" dirty="0">
                              <a:effectLst/>
                              <a:latin typeface="Times New Roman" panose="02020603050405020304" pitchFamily="18" charset="0"/>
                              <a:cs typeface="Times New Roman" panose="02020603050405020304" pitchFamily="18" charset="0"/>
                            </a:rPr>
                            <a:t>TT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rowSpan="2">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Chương/Chủ đề</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rowSpan="2">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Nội dung/Đơn vị kiến thức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gridSpan="3">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Mức độ đánh giá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5940650"/>
                      </a:ext>
                    </a:extLst>
                  </a:tr>
                  <a:tr h="4822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Nhận biết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Thông hiểu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Vận dụng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xmlns="" val="446102918"/>
                      </a:ext>
                    </a:extLst>
                  </a:tr>
                  <a:tr h="279581">
                    <a:tc rowSpan="2">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rowSpan="2">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Một số yếu tố Thống kê và xác suất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nSpc>
                              <a:spcPct val="115000"/>
                            </a:lnSpc>
                            <a:spcAft>
                              <a:spcPts val="0"/>
                            </a:spcAft>
                          </a:pPr>
                          <a:r>
                            <a:rPr lang="vi-VN" sz="1600">
                              <a:effectLst/>
                              <a:latin typeface="Times New Roman" panose="02020603050405020304" pitchFamily="18" charset="0"/>
                              <a:cs typeface="Times New Roman" panose="02020603050405020304" pitchFamily="18" charset="0"/>
                            </a:rPr>
                            <a:t>Thu thập và tổ chức dữ liệu, phân tích và xử lý dữ liệu.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xmlns="" val="672567502"/>
                      </a:ext>
                    </a:extLst>
                  </a:tr>
                  <a:tr h="559161">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vi-VN" sz="1600">
                              <a:effectLst/>
                              <a:latin typeface="Times New Roman" panose="02020603050405020304" pitchFamily="18" charset="0"/>
                              <a:cs typeface="Times New Roman" panose="02020603050405020304" pitchFamily="18" charset="0"/>
                            </a:rPr>
                            <a:t>Phép thử ngẫu nhiên và không gian mẫu, Xác suất của biến cố trong một số mô hình xác suất đơn giản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xmlns="" val="693471557"/>
                      </a:ext>
                    </a:extLst>
                  </a:tr>
                  <a:tr h="838742">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Căn bậc hai. Căn bậc ba</a:t>
                          </a:r>
                          <a:endParaRPr lang="en-US"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nSpc>
                              <a:spcPct val="115000"/>
                            </a:lnSpc>
                            <a:spcAft>
                              <a:spcPts val="0"/>
                            </a:spcAft>
                          </a:pPr>
                          <a:r>
                            <a:rPr lang="nl-NL" sz="1600">
                              <a:effectLst/>
                              <a:latin typeface="Times New Roman" panose="02020603050405020304" pitchFamily="18" charset="0"/>
                              <a:cs typeface="Times New Roman" panose="02020603050405020304" pitchFamily="18" charset="0"/>
                            </a:rPr>
                            <a:t>Căn bậc hai, căn bậc ba của số thực và biểu thức đại số. Một số phép biến đổi căn bậc hai của biểu thức đại số; biểu thức đại số, giá trị biểu thức; giải phương trình bất phương trình, giá trị nguyên, biểu thức có giá trị nguyên.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xmlns="" val="1272733650"/>
                      </a:ext>
                    </a:extLst>
                  </a:tr>
                  <a:tr h="340708">
                    <a:tc rowSpan="2">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rowSpan="2">
                      <a:txBody>
                        <a:bodyPr/>
                        <a:lstStyle/>
                        <a:p>
                          <a:pPr algn="ctr">
                            <a:lnSpc>
                              <a:spcPct val="115000"/>
                            </a:lnSpc>
                            <a:spcAft>
                              <a:spcPts val="0"/>
                            </a:spcAft>
                          </a:pPr>
                          <a:r>
                            <a:rPr lang="nl-NL" sz="1600" dirty="0">
                              <a:effectLst/>
                              <a:latin typeface="Times New Roman" panose="02020603050405020304" pitchFamily="18" charset="0"/>
                              <a:cs typeface="Times New Roman" panose="02020603050405020304" pitchFamily="18" charset="0"/>
                            </a:rPr>
                            <a:t>Hàm số </a:t>
                          </a:r>
                          <a:endParaRPr lang="en-US"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1600" dirty="0">
                              <a:effectLst/>
                              <a:latin typeface="Times New Roman" panose="02020603050405020304" pitchFamily="18" charset="0"/>
                              <a:cs typeface="Times New Roman" panose="02020603050405020304" pitchFamily="18" charset="0"/>
                            </a:rPr>
                            <a:t>y = ax</a:t>
                          </a:r>
                          <a:r>
                            <a:rPr lang="nl-NL" sz="1600" baseline="30000" dirty="0">
                              <a:effectLst/>
                              <a:latin typeface="Times New Roman" panose="02020603050405020304" pitchFamily="18" charset="0"/>
                              <a:cs typeface="Times New Roman" panose="02020603050405020304" pitchFamily="18" charset="0"/>
                            </a:rPr>
                            <a:t>2  </a:t>
                          </a:r>
                          <a:r>
                            <a:rPr lang="nl-NL" sz="1600" dirty="0">
                              <a:effectLst/>
                              <a:latin typeface="Times New Roman" panose="02020603050405020304" pitchFamily="18" charset="0"/>
                              <a:cs typeface="Times New Roman" panose="02020603050405020304" pitchFamily="18" charset="0"/>
                            </a:rPr>
                            <a:t>(a ≠0) </a:t>
                          </a:r>
                          <a:r>
                            <a:rPr lang="vi-VN" sz="1600" dirty="0">
                              <a:effectLst/>
                              <a:latin typeface="Times New Roman" panose="02020603050405020304" pitchFamily="18" charset="0"/>
                              <a:cs typeface="Times New Roman" panose="02020603050405020304" pitchFamily="18" charset="0"/>
                            </a:rPr>
                            <a:t>và đồ thị</a:t>
                          </a:r>
                          <a:r>
                            <a:rPr lang="en-US" sz="1600" dirty="0">
                              <a:effectLst/>
                              <a:latin typeface="Times New Roman" panose="02020603050405020304" pitchFamily="18" charset="0"/>
                              <a:cs typeface="Times New Roman" panose="02020603050405020304" pitchFamily="18" charset="0"/>
                            </a:rPr>
                            <a:t> . </a:t>
                          </a:r>
                          <a:r>
                            <a:rPr lang="en-US" sz="1600" dirty="0" err="1">
                              <a:effectLst/>
                              <a:latin typeface="Times New Roman" panose="02020603050405020304" pitchFamily="18" charset="0"/>
                              <a:cs typeface="Times New Roman" panose="02020603050405020304" pitchFamily="18" charset="0"/>
                            </a:rPr>
                            <a:t>Phương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hệ</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phương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vi-VN"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nSpc>
                              <a:spcPct val="115000"/>
                            </a:lnSpc>
                            <a:spcAft>
                              <a:spcPts val="0"/>
                            </a:spcAft>
                          </a:pPr>
                          <a:r>
                            <a:rPr lang="en-US" sz="1600" dirty="0">
                              <a:effectLst/>
                              <a:latin typeface="Times New Roman" panose="02020603050405020304" pitchFamily="18" charset="0"/>
                              <a:cs typeface="Times New Roman" panose="02020603050405020304" pitchFamily="18" charset="0"/>
                            </a:rPr>
                            <a:t>HPT </a:t>
                          </a:r>
                          <a:r>
                            <a:rPr lang="en-US" sz="1600" dirty="0" err="1">
                              <a:effectLst/>
                              <a:latin typeface="Times New Roman" panose="02020603050405020304" pitchFamily="18" charset="0"/>
                              <a:cs typeface="Times New Roman" panose="02020603050405020304" pitchFamily="18" charset="0"/>
                            </a:rPr>
                            <a:t>bậc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nhất</a:t>
                          </a:r>
                          <a:r>
                            <a:rPr lang="en-US" sz="1600" dirty="0">
                              <a:effectLst/>
                              <a:latin typeface="Times New Roman" panose="02020603050405020304" pitchFamily="18" charset="0"/>
                              <a:cs typeface="Times New Roman" panose="02020603050405020304" pitchFamily="18" charset="0"/>
                            </a:rPr>
                            <a:t> 2 </a:t>
                          </a:r>
                          <a:r>
                            <a:rPr lang="en-US" sz="1600" dirty="0" err="1">
                              <a:effectLst/>
                              <a:latin typeface="Times New Roman" panose="02020603050405020304" pitchFamily="18" charset="0"/>
                              <a:cs typeface="Times New Roman" panose="02020603050405020304" pitchFamily="18" charset="0"/>
                            </a:rPr>
                            <a:t>ẩn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toán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thực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gắn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với</a:t>
                          </a:r>
                          <a:r>
                            <a:rPr lang="en-US" sz="1600" dirty="0">
                              <a:effectLst/>
                              <a:latin typeface="Times New Roman" panose="02020603050405020304" pitchFamily="18" charset="0"/>
                              <a:cs typeface="Times New Roman" panose="02020603050405020304" pitchFamily="18" charset="0"/>
                            </a:rPr>
                            <a:t> HPT </a:t>
                          </a:r>
                          <a:r>
                            <a:rPr lang="en-US" sz="1600" dirty="0" err="1">
                              <a:effectLst/>
                              <a:latin typeface="Times New Roman" panose="02020603050405020304" pitchFamily="18" charset="0"/>
                              <a:cs typeface="Times New Roman" panose="02020603050405020304" pitchFamily="18" charset="0"/>
                            </a:rPr>
                            <a:t>bậc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nhất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hai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ẩn</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xmlns="" val="656445739"/>
                      </a:ext>
                    </a:extLst>
                  </a:tr>
                  <a:tr h="637674">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1600" dirty="0" err="1">
                              <a:effectLst/>
                              <a:latin typeface="Times New Roman" panose="02020603050405020304" pitchFamily="18" charset="0"/>
                              <a:cs typeface="Times New Roman" panose="02020603050405020304" pitchFamily="18" charset="0"/>
                            </a:rPr>
                            <a:t>Phương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về</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phương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bậc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nhất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một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ẩn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Phương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bậc</a:t>
                          </a:r>
                          <a:r>
                            <a:rPr lang="en-US" sz="1600" dirty="0">
                              <a:effectLst/>
                              <a:latin typeface="Times New Roman" panose="02020603050405020304" pitchFamily="18" charset="0"/>
                              <a:cs typeface="Times New Roman" panose="02020603050405020304" pitchFamily="18" charset="0"/>
                            </a:rPr>
                            <a:t> 2 </a:t>
                          </a:r>
                          <a:r>
                            <a:rPr lang="en-US" sz="1600" dirty="0" err="1">
                              <a:effectLst/>
                              <a:latin typeface="Times New Roman" panose="02020603050405020304" pitchFamily="18" charset="0"/>
                              <a:cs typeface="Times New Roman" panose="02020603050405020304" pitchFamily="18" charset="0"/>
                            </a:rPr>
                            <a:t>một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ẩn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hệ</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thức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Viète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toán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thực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gắn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với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phương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bậc</a:t>
                          </a:r>
                          <a:r>
                            <a:rPr lang="en-US" sz="1600" dirty="0">
                              <a:effectLst/>
                              <a:latin typeface="Times New Roman" panose="02020603050405020304" pitchFamily="18" charset="0"/>
                              <a:cs typeface="Times New Roman" panose="02020603050405020304" pitchFamily="18" charset="0"/>
                            </a:rPr>
                            <a:t> 2 </a:t>
                          </a:r>
                          <a:r>
                            <a:rPr lang="en-US" sz="1600" dirty="0" err="1">
                              <a:effectLst/>
                              <a:latin typeface="Times New Roman" panose="02020603050405020304" pitchFamily="18" charset="0"/>
                              <a:cs typeface="Times New Roman" panose="02020603050405020304" pitchFamily="18" charset="0"/>
                            </a:rPr>
                            <a:t>một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ẩn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parabol</a:t>
                          </a:r>
                          <a:r>
                            <a:rPr lang="en-US" sz="1600" dirty="0">
                              <a:effectLst/>
                              <a:latin typeface="Times New Roman" panose="02020603050405020304" pitchFamily="18" charset="0"/>
                              <a:cs typeface="Times New Roman" panose="02020603050405020304" pitchFamily="18" charset="0"/>
                            </a:rPr>
                            <a:t> </a:t>
                          </a:r>
                          <a14:m>
                            <m:oMath xmlns:m="http://schemas.openxmlformats.org/officeDocument/2006/math">
                              <m:r>
                                <a:rPr lang="en-US" sz="1600">
                                  <a:effectLst/>
                                  <a:latin typeface="Cambria Math" panose="02040503050406030204" pitchFamily="18" charset="0"/>
                                </a:rPr>
                                <m:t>𝑦</m:t>
                              </m:r>
                              <m:r>
                                <a:rPr lang="en-US" sz="1600">
                                  <a:effectLst/>
                                  <a:latin typeface="Cambria Math" panose="02040503050406030204" pitchFamily="18" charset="0"/>
                                </a:rPr>
                                <m:t>=</m:t>
                              </m:r>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𝑎𝑥</m:t>
                                  </m:r>
                                </m:e>
                                <m:sup>
                                  <m:r>
                                    <a:rPr lang="en-US" sz="1600">
                                      <a:effectLst/>
                                      <a:latin typeface="Cambria Math" panose="02040503050406030204" pitchFamily="18" charset="0"/>
                                    </a:rPr>
                                    <m:t>2</m:t>
                                  </m:r>
                                </m:sup>
                              </m:sSup>
                            </m:oMath>
                          </a14:m>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xmlns="" val="3300527603"/>
                      </a:ext>
                    </a:extLst>
                  </a:tr>
                  <a:tr h="1118323">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en-US" sz="1600" dirty="0">
                              <a:effectLst/>
                              <a:latin typeface="Times New Roman" panose="02020603050405020304" pitchFamily="18" charset="0"/>
                              <a:cs typeface="Times New Roman" panose="02020603050405020304" pitchFamily="18" charset="0"/>
                            </a:rPr>
                            <a:t>Hình </a:t>
                          </a:r>
                          <a:r>
                            <a:rPr lang="en-US" sz="1600" dirty="0" err="1">
                              <a:effectLst/>
                              <a:latin typeface="Times New Roman" panose="02020603050405020304" pitchFamily="18" charset="0"/>
                              <a:cs typeface="Times New Roman" panose="02020603050405020304" pitchFamily="18" charset="0"/>
                            </a:rPr>
                            <a:t>học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trực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quan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just">
                            <a:lnSpc>
                              <a:spcPct val="115000"/>
                            </a:lnSpc>
                            <a:spcAft>
                              <a:spcPts val="0"/>
                            </a:spcAft>
                          </a:pPr>
                          <a:r>
                            <a:rPr lang="vi-VN" sz="1600" dirty="0">
                              <a:effectLst/>
                              <a:latin typeface="Times New Roman" panose="02020603050405020304" pitchFamily="18" charset="0"/>
                              <a:cs typeface="Times New Roman" panose="02020603050405020304" pitchFamily="18" charset="0"/>
                            </a:rPr>
                            <a:t>Hình học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gian</a:t>
                          </a:r>
                          <a:r>
                            <a:rPr lang="en-US" sz="1600" dirty="0">
                              <a:effectLst/>
                              <a:latin typeface="Times New Roman" panose="02020603050405020304" pitchFamily="18" charset="0"/>
                              <a:cs typeface="Times New Roman" panose="02020603050405020304" pitchFamily="18" charset="0"/>
                            </a:rPr>
                            <a:t> / Hình </a:t>
                          </a:r>
                          <a:r>
                            <a:rPr lang="en-US" sz="1600" dirty="0" err="1">
                              <a:effectLst/>
                              <a:latin typeface="Times New Roman" panose="02020603050405020304" pitchFamily="18" charset="0"/>
                              <a:cs typeface="Times New Roman" panose="02020603050405020304" pitchFamily="18" charset="0"/>
                            </a:rPr>
                            <a:t>học</a:t>
                          </a:r>
                          <a:r>
                            <a:rPr lang="en-US" sz="1600" dirty="0">
                              <a:effectLst/>
                              <a:latin typeface="Times New Roman" panose="02020603050405020304" pitchFamily="18" charset="0"/>
                              <a:cs typeface="Times New Roman" panose="02020603050405020304" pitchFamily="18" charset="0"/>
                            </a:rPr>
                            <a:t> </a:t>
                          </a:r>
                          <a:r>
                            <a:rPr lang="vi-VN" sz="1600" dirty="0">
                              <a:effectLst/>
                              <a:latin typeface="Times New Roman" panose="02020603050405020304" pitchFamily="18" charset="0"/>
                              <a:cs typeface="Times New Roman" panose="02020603050405020304" pitchFamily="18" charset="0"/>
                            </a:rPr>
                            <a:t>trực qua</a:t>
                          </a:r>
                          <a:r>
                            <a:rPr lang="en-US" sz="1600" dirty="0">
                              <a:effectLst/>
                              <a:latin typeface="Times New Roman" panose="02020603050405020304" pitchFamily="18" charset="0"/>
                              <a:cs typeface="Times New Roman" panose="02020603050405020304" pitchFamily="18" charset="0"/>
                            </a:rPr>
                            <a:t>n</a:t>
                          </a:r>
                          <a:r>
                            <a:rPr lang="vi-VN" sz="1600" dirty="0">
                              <a:effectLst/>
                              <a:latin typeface="Times New Roman" panose="02020603050405020304" pitchFamily="18" charset="0"/>
                              <a:cs typeface="Times New Roman" panose="02020603050405020304" pitchFamily="18" charset="0"/>
                            </a:rPr>
                            <a: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toán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thực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gắn</a:t>
                          </a:r>
                          <a:r>
                            <a:rPr lang="en-US" sz="1600" dirty="0">
                              <a:effectLst/>
                              <a:latin typeface="Times New Roman" panose="02020603050405020304" pitchFamily="18" charset="0"/>
                              <a:cs typeface="Times New Roman" panose="02020603050405020304" pitchFamily="18" charset="0"/>
                            </a:rPr>
                            <a:t> </a:t>
                          </a:r>
                          <a:r>
                            <a:rPr lang="vi-VN" sz="1600" dirty="0">
                              <a:effectLst/>
                              <a:latin typeface="Times New Roman" panose="02020603050405020304" pitchFamily="18" charset="0"/>
                              <a:cs typeface="Times New Roman" panose="02020603050405020304" pitchFamily="18" charset="0"/>
                            </a:rPr>
                            <a:t>với việc tính diện tích xung quanh, thể tích của hình trụ, hình nón, hình cầu </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Hệ</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thức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lượng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cs typeface="Times New Roman" panose="02020603050405020304" pitchFamily="18" charset="0"/>
                            </a:rPr>
                            <a:t> tam </a:t>
                          </a:r>
                          <a:r>
                            <a:rPr lang="en-US" sz="1600" dirty="0" err="1">
                              <a:effectLst/>
                              <a:latin typeface="Times New Roman" panose="02020603050405020304" pitchFamily="18" charset="0"/>
                              <a:cs typeface="Times New Roman" panose="02020603050405020304" pitchFamily="18" charset="0"/>
                            </a:rPr>
                            <a:t>giác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vuông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tỉ</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số</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lượng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toán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thực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gắn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với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tỉ</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số</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lượng</a:t>
                          </a:r>
                          <a:r>
                            <a:rPr lang="en-US" sz="160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giác</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góc</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nhọn</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hệ</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thức</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lượng</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trong</a:t>
                          </a:r>
                          <a:r>
                            <a:rPr lang="en-US" sz="1600" spc="-40" dirty="0">
                              <a:effectLst/>
                              <a:latin typeface="Times New Roman" panose="02020603050405020304" pitchFamily="18" charset="0"/>
                              <a:cs typeface="Times New Roman" panose="02020603050405020304" pitchFamily="18" charset="0"/>
                            </a:rPr>
                            <a:t> tam </a:t>
                          </a:r>
                          <a:r>
                            <a:rPr lang="en-US" sz="1600" spc="-40" dirty="0" err="1">
                              <a:effectLst/>
                              <a:latin typeface="Times New Roman" panose="02020603050405020304" pitchFamily="18" charset="0"/>
                              <a:cs typeface="Times New Roman" panose="02020603050405020304" pitchFamily="18" charset="0"/>
                            </a:rPr>
                            <a:t>giác</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vuông</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xmlns="" val="673084937"/>
                      </a:ext>
                    </a:extLst>
                  </a:tr>
                  <a:tr h="559161">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en-GB" sz="1600" dirty="0">
                              <a:effectLst/>
                              <a:latin typeface="Times New Roman" panose="02020603050405020304" pitchFamily="18" charset="0"/>
                              <a:cs typeface="Times New Roman" panose="02020603050405020304" pitchFamily="18" charset="0"/>
                            </a:rPr>
                            <a:t>Hình </a:t>
                          </a:r>
                          <a:r>
                            <a:rPr lang="en-GB" sz="1600" dirty="0" err="1">
                              <a:effectLst/>
                              <a:latin typeface="Times New Roman" panose="02020603050405020304" pitchFamily="18" charset="0"/>
                              <a:cs typeface="Times New Roman" panose="02020603050405020304" pitchFamily="18" charset="0"/>
                            </a:rPr>
                            <a:t>học</a:t>
                          </a:r>
                          <a:r>
                            <a:rPr lang="en-GB" sz="1600" dirty="0">
                              <a:effectLst/>
                              <a:latin typeface="Times New Roman" panose="02020603050405020304" pitchFamily="18" charset="0"/>
                              <a:cs typeface="Times New Roman" panose="02020603050405020304" pitchFamily="18" charset="0"/>
                            </a:rPr>
                            <a:t> </a:t>
                          </a:r>
                          <a:r>
                            <a:rPr lang="en-GB" sz="1600" dirty="0" err="1">
                              <a:effectLst/>
                              <a:latin typeface="Times New Roman" panose="02020603050405020304" pitchFamily="18" charset="0"/>
                              <a:cs typeface="Times New Roman" panose="02020603050405020304" pitchFamily="18" charset="0"/>
                            </a:rPr>
                            <a:t>phẳng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Hình học phẳng: Góc, hệ thức về cạnh và góc,  Tam giác đồng dạng, Đường tròn, Tiếp tuyến, Tứ giác nội tiếp, Đa giác đều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xmlns="" val="18078239"/>
                      </a:ext>
                    </a:extLst>
                  </a:tr>
                  <a:tr h="602196">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Bất </a:t>
                          </a:r>
                          <a:r>
                            <a:rPr lang="en-US" sz="1600" dirty="0" err="1">
                              <a:effectLst/>
                              <a:latin typeface="Times New Roman" panose="02020603050405020304" pitchFamily="18" charset="0"/>
                              <a:cs typeface="Times New Roman" panose="02020603050405020304" pitchFamily="18" charset="0"/>
                            </a:rPr>
                            <a:t>đẳng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thức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bất</a:t>
                          </a:r>
                          <a:r>
                            <a:rPr lang="en-US" sz="1600" dirty="0">
                              <a:effectLst/>
                              <a:latin typeface="Times New Roman" panose="02020603050405020304" pitchFamily="18" charset="0"/>
                              <a:cs typeface="Times New Roman" panose="02020603050405020304" pitchFamily="18" charset="0"/>
                            </a:rPr>
                            <a:t> </a:t>
                          </a:r>
                          <a:r>
                            <a:rPr lang="vi-VN" sz="1600" dirty="0">
                              <a:effectLst/>
                              <a:latin typeface="Times New Roman" panose="02020603050405020304" pitchFamily="18" charset="0"/>
                              <a:cs typeface="Times New Roman" panose="02020603050405020304" pitchFamily="18" charset="0"/>
                            </a:rPr>
                            <a:t>phương trình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Bất đẳng thức, bất phương trình; Vận dụng BĐT, BPT, giải quyết bài toán có xu hướng tối ưu (cực trị trong bài toán thực tế)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xmlns="" val="916366889"/>
                      </a:ext>
                    </a:extLst>
                  </a:tr>
                  <a:tr h="279581">
                    <a:tc gridSpan="3">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Tổng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xmlns="" val="2170728712"/>
                      </a:ext>
                    </a:extLst>
                  </a:tr>
                  <a:tr h="279581">
                    <a:tc gridSpan="3">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Tỉ lệ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xmlns="" val="2810505217"/>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667484695"/>
                  </p:ext>
                </p:extLst>
              </p:nvPr>
            </p:nvGraphicFramePr>
            <p:xfrm>
              <a:off x="48127" y="296964"/>
              <a:ext cx="12107777" cy="6599900"/>
            </p:xfrm>
            <a:graphic>
              <a:graphicData uri="http://schemas.openxmlformats.org/drawingml/2006/table">
                <a:tbl>
                  <a:tblPr bandRow="1">
                    <a:tableStyleId>{5C22544A-7EE6-4342-B048-85BDC9FD1C3A}</a:tableStyleId>
                  </a:tblPr>
                  <a:tblGrid>
                    <a:gridCol w="541420">
                      <a:extLst>
                        <a:ext uri="{9D8B030D-6E8A-4147-A177-3AD203B41FA5}">
                          <a16:colId xmlns:a16="http://schemas.microsoft.com/office/drawing/2014/main" val="1420092737"/>
                        </a:ext>
                      </a:extLst>
                    </a:gridCol>
                    <a:gridCol w="2646948">
                      <a:extLst>
                        <a:ext uri="{9D8B030D-6E8A-4147-A177-3AD203B41FA5}">
                          <a16:colId xmlns:a16="http://schemas.microsoft.com/office/drawing/2014/main" val="4294662092"/>
                        </a:ext>
                      </a:extLst>
                    </a:gridCol>
                    <a:gridCol w="6633270">
                      <a:extLst>
                        <a:ext uri="{9D8B030D-6E8A-4147-A177-3AD203B41FA5}">
                          <a16:colId xmlns:a16="http://schemas.microsoft.com/office/drawing/2014/main" val="1436772234"/>
                        </a:ext>
                      </a:extLst>
                    </a:gridCol>
                    <a:gridCol w="752753">
                      <a:extLst>
                        <a:ext uri="{9D8B030D-6E8A-4147-A177-3AD203B41FA5}">
                          <a16:colId xmlns:a16="http://schemas.microsoft.com/office/drawing/2014/main" val="3889655931"/>
                        </a:ext>
                      </a:extLst>
                    </a:gridCol>
                    <a:gridCol w="800547">
                      <a:extLst>
                        <a:ext uri="{9D8B030D-6E8A-4147-A177-3AD203B41FA5}">
                          <a16:colId xmlns:a16="http://schemas.microsoft.com/office/drawing/2014/main" val="1499458480"/>
                        </a:ext>
                      </a:extLst>
                    </a:gridCol>
                    <a:gridCol w="732839">
                      <a:extLst>
                        <a:ext uri="{9D8B030D-6E8A-4147-A177-3AD203B41FA5}">
                          <a16:colId xmlns:a16="http://schemas.microsoft.com/office/drawing/2014/main" val="3750103346"/>
                        </a:ext>
                      </a:extLst>
                    </a:gridCol>
                  </a:tblGrid>
                  <a:tr h="279581">
                    <a:tc rowSpan="2">
                      <a:txBody>
                        <a:bodyPr/>
                        <a:lstStyle/>
                        <a:p>
                          <a:pPr algn="ctr">
                            <a:lnSpc>
                              <a:spcPct val="115000"/>
                            </a:lnSpc>
                            <a:spcAft>
                              <a:spcPts val="0"/>
                            </a:spcAft>
                          </a:pPr>
                          <a:r>
                            <a:rPr lang="en-US" sz="1800" dirty="0">
                              <a:effectLst/>
                              <a:latin typeface="Times New Roman" panose="02020603050405020304" pitchFamily="18" charset="0"/>
                              <a:cs typeface="Times New Roman" panose="02020603050405020304" pitchFamily="18" charset="0"/>
                            </a:rPr>
                            <a:t>S</a:t>
                          </a:r>
                          <a:r>
                            <a:rPr lang="vi-VN" sz="1800" dirty="0">
                              <a:effectLst/>
                              <a:latin typeface="Times New Roman" panose="02020603050405020304" pitchFamily="18" charset="0"/>
                              <a:cs typeface="Times New Roman" panose="02020603050405020304" pitchFamily="18" charset="0"/>
                            </a:rPr>
                            <a:t>TT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rowSpan="2">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Chương/Chủ đề</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rowSpan="2">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Nội dung/Đơn vị kiến thức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gridSpan="3">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Mức độ đánh giá</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5940650"/>
                      </a:ext>
                    </a:extLst>
                  </a:tr>
                  <a:tr h="60566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Nhận biết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Thông hiểu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800" dirty="0">
                              <a:effectLst/>
                              <a:latin typeface="Times New Roman" panose="02020603050405020304" pitchFamily="18" charset="0"/>
                              <a:cs typeface="Times New Roman" panose="02020603050405020304" pitchFamily="18" charset="0"/>
                            </a:rPr>
                            <a:t>Vận dụng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val="446102918"/>
                      </a:ext>
                    </a:extLst>
                  </a:tr>
                  <a:tr h="280416">
                    <a:tc rowSpan="2">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rowSpan="2">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Một số yếu tố Thống kê và xác suất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nSpc>
                              <a:spcPct val="115000"/>
                            </a:lnSpc>
                            <a:spcAft>
                              <a:spcPts val="0"/>
                            </a:spcAft>
                          </a:pPr>
                          <a:r>
                            <a:rPr lang="vi-VN" sz="1600">
                              <a:effectLst/>
                              <a:latin typeface="Times New Roman" panose="02020603050405020304" pitchFamily="18" charset="0"/>
                              <a:cs typeface="Times New Roman" panose="02020603050405020304" pitchFamily="18" charset="0"/>
                            </a:rPr>
                            <a:t>Thu thập và tổ chức dữ liệu, phân tích và xử lý dữ liệu.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val="672567502"/>
                      </a:ext>
                    </a:extLst>
                  </a:tr>
                  <a:tr h="560832">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vi-VN" sz="1600">
                              <a:effectLst/>
                              <a:latin typeface="Times New Roman" panose="02020603050405020304" pitchFamily="18" charset="0"/>
                              <a:cs typeface="Times New Roman" panose="02020603050405020304" pitchFamily="18" charset="0"/>
                            </a:rPr>
                            <a:t>Phép thử ngẫu nhiên và không gian mẫu, Xác suất của biến cố trong một số mô hình xác suất đơn giản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val="693471557"/>
                      </a:ext>
                    </a:extLst>
                  </a:tr>
                  <a:tr h="841248">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Căn bậc hai. Căn bậc ba</a:t>
                          </a:r>
                          <a:endParaRPr lang="en-US"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nSpc>
                              <a:spcPct val="115000"/>
                            </a:lnSpc>
                            <a:spcAft>
                              <a:spcPts val="0"/>
                            </a:spcAft>
                          </a:pPr>
                          <a:r>
                            <a:rPr lang="nl-NL" sz="1600">
                              <a:effectLst/>
                              <a:latin typeface="Times New Roman" panose="02020603050405020304" pitchFamily="18" charset="0"/>
                              <a:cs typeface="Times New Roman" panose="02020603050405020304" pitchFamily="18" charset="0"/>
                            </a:rPr>
                            <a:t>Căn bậc hai, căn bậc ba của số thực và biểu thức đại số. Một số phép biến đổi căn bậc hai của biểu thức đại số; biểu thức đại số, giá trị biểu thức; giải phương trình bất phương trình, giá trị nguyên, biểu thức có giá trị nguyên.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val="1272733650"/>
                      </a:ext>
                    </a:extLst>
                  </a:tr>
                  <a:tr h="340708">
                    <a:tc rowSpan="2">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rowSpan="2">
                      <a:txBody>
                        <a:bodyPr/>
                        <a:lstStyle/>
                        <a:p>
                          <a:pPr algn="ctr">
                            <a:lnSpc>
                              <a:spcPct val="115000"/>
                            </a:lnSpc>
                            <a:spcAft>
                              <a:spcPts val="0"/>
                            </a:spcAft>
                          </a:pPr>
                          <a:r>
                            <a:rPr lang="nl-NL" sz="1600" dirty="0">
                              <a:effectLst/>
                              <a:latin typeface="Times New Roman" panose="02020603050405020304" pitchFamily="18" charset="0"/>
                              <a:cs typeface="Times New Roman" panose="02020603050405020304" pitchFamily="18" charset="0"/>
                            </a:rPr>
                            <a:t>Hàm số </a:t>
                          </a:r>
                          <a:endParaRPr lang="en-US" sz="16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1600" dirty="0">
                              <a:effectLst/>
                              <a:latin typeface="Times New Roman" panose="02020603050405020304" pitchFamily="18" charset="0"/>
                              <a:cs typeface="Times New Roman" panose="02020603050405020304" pitchFamily="18" charset="0"/>
                            </a:rPr>
                            <a:t>y = ax</a:t>
                          </a:r>
                          <a:r>
                            <a:rPr lang="nl-NL" sz="1600" baseline="30000" dirty="0">
                              <a:effectLst/>
                              <a:latin typeface="Times New Roman" panose="02020603050405020304" pitchFamily="18" charset="0"/>
                              <a:cs typeface="Times New Roman" panose="02020603050405020304" pitchFamily="18" charset="0"/>
                            </a:rPr>
                            <a:t>2  </a:t>
                          </a:r>
                          <a:r>
                            <a:rPr lang="nl-NL" sz="1600" dirty="0">
                              <a:effectLst/>
                              <a:latin typeface="Times New Roman" panose="02020603050405020304" pitchFamily="18" charset="0"/>
                              <a:cs typeface="Times New Roman" panose="02020603050405020304" pitchFamily="18" charset="0"/>
                            </a:rPr>
                            <a:t>(a ≠0) </a:t>
                          </a:r>
                          <a:r>
                            <a:rPr lang="vi-VN" sz="1600" dirty="0">
                              <a:effectLst/>
                              <a:latin typeface="Times New Roman" panose="02020603050405020304" pitchFamily="18" charset="0"/>
                              <a:cs typeface="Times New Roman" panose="02020603050405020304" pitchFamily="18" charset="0"/>
                            </a:rPr>
                            <a:t>và đồ thị</a:t>
                          </a:r>
                          <a:r>
                            <a:rPr lang="en-US" sz="1600" dirty="0">
                              <a:effectLst/>
                              <a:latin typeface="Times New Roman" panose="02020603050405020304" pitchFamily="18" charset="0"/>
                              <a:cs typeface="Times New Roman" panose="02020603050405020304" pitchFamily="18" charset="0"/>
                            </a:rPr>
                            <a:t> . </a:t>
                          </a:r>
                          <a:r>
                            <a:rPr lang="en-US" sz="1600" dirty="0" err="1">
                              <a:effectLst/>
                              <a:latin typeface="Times New Roman" panose="02020603050405020304" pitchFamily="18" charset="0"/>
                              <a:cs typeface="Times New Roman" panose="02020603050405020304" pitchFamily="18" charset="0"/>
                            </a:rPr>
                            <a:t>Phương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hệ</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phương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vi-VN"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nSpc>
                              <a:spcPct val="115000"/>
                            </a:lnSpc>
                            <a:spcAft>
                              <a:spcPts val="0"/>
                            </a:spcAft>
                          </a:pPr>
                          <a:r>
                            <a:rPr lang="en-US" sz="1600" dirty="0" smtClean="0">
                              <a:effectLst/>
                              <a:latin typeface="Times New Roman" panose="02020603050405020304" pitchFamily="18" charset="0"/>
                              <a:cs typeface="Times New Roman" panose="02020603050405020304" pitchFamily="18" charset="0"/>
                            </a:rPr>
                            <a:t>HPT </a:t>
                          </a:r>
                          <a:r>
                            <a:rPr lang="en-US" sz="1600" dirty="0" err="1" smtClean="0">
                              <a:effectLst/>
                              <a:latin typeface="Times New Roman" panose="02020603050405020304" pitchFamily="18" charset="0"/>
                              <a:cs typeface="Times New Roman" panose="02020603050405020304" pitchFamily="18" charset="0"/>
                            </a:rPr>
                            <a:t>bậc</a:t>
                          </a:r>
                          <a:r>
                            <a:rPr lang="en-US" sz="1600" dirty="0" smtClean="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nhất</a:t>
                          </a:r>
                          <a:r>
                            <a:rPr lang="en-US" sz="1600" dirty="0">
                              <a:effectLst/>
                              <a:latin typeface="Times New Roman" panose="02020603050405020304" pitchFamily="18" charset="0"/>
                              <a:cs typeface="Times New Roman" panose="02020603050405020304" pitchFamily="18" charset="0"/>
                            </a:rPr>
                            <a:t> 2 </a:t>
                          </a:r>
                          <a:r>
                            <a:rPr lang="en-US" sz="1600" dirty="0" err="1">
                              <a:effectLst/>
                              <a:latin typeface="Times New Roman" panose="02020603050405020304" pitchFamily="18" charset="0"/>
                              <a:cs typeface="Times New Roman" panose="02020603050405020304" pitchFamily="18" charset="0"/>
                            </a:rPr>
                            <a:t>ẩn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toán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thực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gắn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với</a:t>
                          </a:r>
                          <a:r>
                            <a:rPr lang="en-US" sz="1600" dirty="0">
                              <a:effectLst/>
                              <a:latin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cs typeface="Times New Roman" panose="02020603050405020304" pitchFamily="18" charset="0"/>
                            </a:rPr>
                            <a:t>HPT </a:t>
                          </a:r>
                          <a:r>
                            <a:rPr lang="en-US" sz="1600" dirty="0" err="1" smtClean="0">
                              <a:effectLst/>
                              <a:latin typeface="Times New Roman" panose="02020603050405020304" pitchFamily="18" charset="0"/>
                              <a:cs typeface="Times New Roman" panose="02020603050405020304" pitchFamily="18" charset="0"/>
                            </a:rPr>
                            <a:t>bậc</a:t>
                          </a:r>
                          <a:r>
                            <a:rPr lang="en-US" sz="1600" dirty="0" smtClean="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nhất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hai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ẩn</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val="656445739"/>
                      </a:ext>
                    </a:extLst>
                  </a:tr>
                  <a:tr h="847598">
                    <a:tc vMerge="1">
                      <a:txBody>
                        <a:bodyPr/>
                        <a:lstStyle/>
                        <a:p>
                          <a:endParaRPr lang="en-US"/>
                        </a:p>
                      </a:txBody>
                      <a:tcPr/>
                    </a:tc>
                    <a:tc vMerge="1">
                      <a:txBody>
                        <a:bodyPr/>
                        <a:lstStyle/>
                        <a:p>
                          <a:endParaRPr lang="en-US"/>
                        </a:p>
                      </a:txBody>
                      <a:tcPr/>
                    </a:tc>
                    <a:tc>
                      <a:txBody>
                        <a:bodyPr/>
                        <a:lstStyle/>
                        <a:p>
                          <a:endParaRPr lang="en-US"/>
                        </a:p>
                      </a:txBody>
                      <a:tcPr marL="23965" marR="23965" marT="0" marB="0">
                        <a:blipFill>
                          <a:blip r:embed="rId2"/>
                          <a:stretch>
                            <a:fillRect l="-48209" t="-347482" r="-34619" b="-348201"/>
                          </a:stretch>
                        </a:blipFill>
                      </a:tcP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val="3300527603"/>
                      </a:ext>
                    </a:extLst>
                  </a:tr>
                  <a:tr h="1121664">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en-US" sz="1600" dirty="0">
                              <a:effectLst/>
                              <a:latin typeface="Times New Roman" panose="02020603050405020304" pitchFamily="18" charset="0"/>
                              <a:cs typeface="Times New Roman" panose="02020603050405020304" pitchFamily="18" charset="0"/>
                            </a:rPr>
                            <a:t>Hình </a:t>
                          </a:r>
                          <a:r>
                            <a:rPr lang="en-US" sz="1600" dirty="0" err="1">
                              <a:effectLst/>
                              <a:latin typeface="Times New Roman" panose="02020603050405020304" pitchFamily="18" charset="0"/>
                              <a:cs typeface="Times New Roman" panose="02020603050405020304" pitchFamily="18" charset="0"/>
                            </a:rPr>
                            <a:t>học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trực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quan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just">
                            <a:lnSpc>
                              <a:spcPct val="115000"/>
                            </a:lnSpc>
                            <a:spcAft>
                              <a:spcPts val="0"/>
                            </a:spcAft>
                          </a:pPr>
                          <a:r>
                            <a:rPr lang="vi-VN" sz="1600" dirty="0">
                              <a:effectLst/>
                              <a:latin typeface="Times New Roman" panose="02020603050405020304" pitchFamily="18" charset="0"/>
                              <a:cs typeface="Times New Roman" panose="02020603050405020304" pitchFamily="18" charset="0"/>
                            </a:rPr>
                            <a:t>Hình học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gian</a:t>
                          </a:r>
                          <a:r>
                            <a:rPr lang="en-US" sz="1600" dirty="0">
                              <a:effectLst/>
                              <a:latin typeface="Times New Roman" panose="02020603050405020304" pitchFamily="18" charset="0"/>
                              <a:cs typeface="Times New Roman" panose="02020603050405020304" pitchFamily="18" charset="0"/>
                            </a:rPr>
                            <a:t> / Hình </a:t>
                          </a:r>
                          <a:r>
                            <a:rPr lang="en-US" sz="1600" dirty="0" err="1">
                              <a:effectLst/>
                              <a:latin typeface="Times New Roman" panose="02020603050405020304" pitchFamily="18" charset="0"/>
                              <a:cs typeface="Times New Roman" panose="02020603050405020304" pitchFamily="18" charset="0"/>
                            </a:rPr>
                            <a:t>học</a:t>
                          </a:r>
                          <a:r>
                            <a:rPr lang="en-US" sz="1600" dirty="0">
                              <a:effectLst/>
                              <a:latin typeface="Times New Roman" panose="02020603050405020304" pitchFamily="18" charset="0"/>
                              <a:cs typeface="Times New Roman" panose="02020603050405020304" pitchFamily="18" charset="0"/>
                            </a:rPr>
                            <a:t> </a:t>
                          </a:r>
                          <a:r>
                            <a:rPr lang="vi-VN" sz="1600" dirty="0">
                              <a:effectLst/>
                              <a:latin typeface="Times New Roman" panose="02020603050405020304" pitchFamily="18" charset="0"/>
                              <a:cs typeface="Times New Roman" panose="02020603050405020304" pitchFamily="18" charset="0"/>
                            </a:rPr>
                            <a:t>trực qua</a:t>
                          </a:r>
                          <a:r>
                            <a:rPr lang="en-US" sz="1600" dirty="0">
                              <a:effectLst/>
                              <a:latin typeface="Times New Roman" panose="02020603050405020304" pitchFamily="18" charset="0"/>
                              <a:cs typeface="Times New Roman" panose="02020603050405020304" pitchFamily="18" charset="0"/>
                            </a:rPr>
                            <a:t>n</a:t>
                          </a:r>
                          <a:r>
                            <a:rPr lang="vi-VN" sz="1600" dirty="0">
                              <a:effectLst/>
                              <a:latin typeface="Times New Roman" panose="02020603050405020304" pitchFamily="18" charset="0"/>
                              <a:cs typeface="Times New Roman" panose="02020603050405020304" pitchFamily="18" charset="0"/>
                            </a:rPr>
                            <a: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toán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thực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gắn</a:t>
                          </a:r>
                          <a:r>
                            <a:rPr lang="en-US" sz="1600" dirty="0">
                              <a:effectLst/>
                              <a:latin typeface="Times New Roman" panose="02020603050405020304" pitchFamily="18" charset="0"/>
                              <a:cs typeface="Times New Roman" panose="02020603050405020304" pitchFamily="18" charset="0"/>
                            </a:rPr>
                            <a:t> </a:t>
                          </a:r>
                          <a:r>
                            <a:rPr lang="vi-VN" sz="1600" dirty="0">
                              <a:effectLst/>
                              <a:latin typeface="Times New Roman" panose="02020603050405020304" pitchFamily="18" charset="0"/>
                              <a:cs typeface="Times New Roman" panose="02020603050405020304" pitchFamily="18" charset="0"/>
                            </a:rPr>
                            <a:t>với việc tính diện tích xung quanh, thể tích của hình trụ, hình nón, hình cầu </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Hệ</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thức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lượng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cs typeface="Times New Roman" panose="02020603050405020304" pitchFamily="18" charset="0"/>
                            </a:rPr>
                            <a:t> tam </a:t>
                          </a:r>
                          <a:r>
                            <a:rPr lang="en-US" sz="1600" dirty="0" err="1">
                              <a:effectLst/>
                              <a:latin typeface="Times New Roman" panose="02020603050405020304" pitchFamily="18" charset="0"/>
                              <a:cs typeface="Times New Roman" panose="02020603050405020304" pitchFamily="18" charset="0"/>
                            </a:rPr>
                            <a:t>giác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vuông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tỉ</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số</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lượng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toán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thực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gắn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với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tỉ</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số</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lượng</a:t>
                          </a:r>
                          <a:r>
                            <a:rPr lang="en-US" sz="160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giác</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góc</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nhọn</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hệ</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thức</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lượng</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trong</a:t>
                          </a:r>
                          <a:r>
                            <a:rPr lang="en-US" sz="1600" spc="-40" dirty="0">
                              <a:effectLst/>
                              <a:latin typeface="Times New Roman" panose="02020603050405020304" pitchFamily="18" charset="0"/>
                              <a:cs typeface="Times New Roman" panose="02020603050405020304" pitchFamily="18" charset="0"/>
                            </a:rPr>
                            <a:t> tam </a:t>
                          </a:r>
                          <a:r>
                            <a:rPr lang="en-US" sz="1600" spc="-40" dirty="0" err="1">
                              <a:effectLst/>
                              <a:latin typeface="Times New Roman" panose="02020603050405020304" pitchFamily="18" charset="0"/>
                              <a:cs typeface="Times New Roman" panose="02020603050405020304" pitchFamily="18" charset="0"/>
                            </a:rPr>
                            <a:t>giác</a:t>
                          </a:r>
                          <a:r>
                            <a:rPr lang="en-US" sz="1600" spc="-40" dirty="0">
                              <a:effectLst/>
                              <a:latin typeface="Times New Roman" panose="02020603050405020304" pitchFamily="18" charset="0"/>
                              <a:cs typeface="Times New Roman" panose="02020603050405020304" pitchFamily="18" charset="0"/>
                            </a:rPr>
                            <a:t> </a:t>
                          </a:r>
                          <a:r>
                            <a:rPr lang="en-US" sz="1600" spc="-40" dirty="0" err="1">
                              <a:effectLst/>
                              <a:latin typeface="Times New Roman" panose="02020603050405020304" pitchFamily="18" charset="0"/>
                              <a:cs typeface="Times New Roman" panose="02020603050405020304" pitchFamily="18" charset="0"/>
                            </a:rPr>
                            <a:t>vuông</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val="673084937"/>
                      </a:ext>
                    </a:extLst>
                  </a:tr>
                  <a:tr h="560832">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en-GB" sz="1600" dirty="0">
                              <a:effectLst/>
                              <a:latin typeface="Times New Roman" panose="02020603050405020304" pitchFamily="18" charset="0"/>
                              <a:cs typeface="Times New Roman" panose="02020603050405020304" pitchFamily="18" charset="0"/>
                            </a:rPr>
                            <a:t>Hình </a:t>
                          </a:r>
                          <a:r>
                            <a:rPr lang="en-GB" sz="1600" dirty="0" err="1">
                              <a:effectLst/>
                              <a:latin typeface="Times New Roman" panose="02020603050405020304" pitchFamily="18" charset="0"/>
                              <a:cs typeface="Times New Roman" panose="02020603050405020304" pitchFamily="18" charset="0"/>
                            </a:rPr>
                            <a:t>học</a:t>
                          </a:r>
                          <a:r>
                            <a:rPr lang="en-GB" sz="1600" dirty="0">
                              <a:effectLst/>
                              <a:latin typeface="Times New Roman" panose="02020603050405020304" pitchFamily="18" charset="0"/>
                              <a:cs typeface="Times New Roman" panose="02020603050405020304" pitchFamily="18" charset="0"/>
                            </a:rPr>
                            <a:t> </a:t>
                          </a:r>
                          <a:r>
                            <a:rPr lang="en-GB" sz="1600" dirty="0" err="1">
                              <a:effectLst/>
                              <a:latin typeface="Times New Roman" panose="02020603050405020304" pitchFamily="18" charset="0"/>
                              <a:cs typeface="Times New Roman" panose="02020603050405020304" pitchFamily="18" charset="0"/>
                            </a:rPr>
                            <a:t>phẳng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Hình học phẳng: Góc, hệ thức về cạnh và góc,  Tam giác đồng dạng, Đường tròn, Tiếp tuyến, Tứ giác nội tiếp, Đa giác đều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val="18078239"/>
                      </a:ext>
                    </a:extLst>
                  </a:tr>
                  <a:tr h="602196">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Bất </a:t>
                          </a:r>
                          <a:r>
                            <a:rPr lang="en-US" sz="1600" dirty="0" err="1">
                              <a:effectLst/>
                              <a:latin typeface="Times New Roman" panose="02020603050405020304" pitchFamily="18" charset="0"/>
                              <a:cs typeface="Times New Roman" panose="02020603050405020304" pitchFamily="18" charset="0"/>
                            </a:rPr>
                            <a:t>đẳng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thức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bất</a:t>
                          </a:r>
                          <a:r>
                            <a:rPr lang="en-US" sz="1600" dirty="0">
                              <a:effectLst/>
                              <a:latin typeface="Times New Roman" panose="02020603050405020304" pitchFamily="18" charset="0"/>
                              <a:cs typeface="Times New Roman" panose="02020603050405020304" pitchFamily="18" charset="0"/>
                            </a:rPr>
                            <a:t> </a:t>
                          </a:r>
                          <a:r>
                            <a:rPr lang="vi-VN" sz="1600" dirty="0">
                              <a:effectLst/>
                              <a:latin typeface="Times New Roman" panose="02020603050405020304" pitchFamily="18" charset="0"/>
                              <a:cs typeface="Times New Roman" panose="02020603050405020304" pitchFamily="18" charset="0"/>
                            </a:rPr>
                            <a:t>phương trình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nSpc>
                              <a:spcPct val="115000"/>
                            </a:lnSpc>
                            <a:spcAft>
                              <a:spcPts val="0"/>
                            </a:spcAft>
                          </a:pPr>
                          <a:r>
                            <a:rPr lang="en-US" sz="1600">
                              <a:effectLst/>
                              <a:latin typeface="Times New Roman" panose="02020603050405020304" pitchFamily="18" charset="0"/>
                              <a:cs typeface="Times New Roman" panose="02020603050405020304" pitchFamily="18" charset="0"/>
                            </a:rPr>
                            <a:t>Bất đẳng thức, bất phương trình; Vận dụng BĐT, BPT, giải quyết bài toán có xu hướng tối ưu (cực trị trong bài toán thực tế)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val="916366889"/>
                      </a:ext>
                    </a:extLst>
                  </a:tr>
                  <a:tr h="279581">
                    <a:tc gridSpan="3">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Tổng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val="2170728712"/>
                      </a:ext>
                    </a:extLst>
                  </a:tr>
                  <a:tr h="279581">
                    <a:tc gridSpan="3">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Tỉ lệ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tc>
                      <a:txBody>
                        <a:bodyPr/>
                        <a:lstStyle/>
                        <a:p>
                          <a:pPr algn="ctr">
                            <a:lnSpc>
                              <a:spcPct val="115000"/>
                            </a:lnSpc>
                            <a:spcAft>
                              <a:spcPts val="0"/>
                            </a:spcAft>
                          </a:pPr>
                          <a:r>
                            <a:rPr lang="vi-VN"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965" marR="23965" marT="0" marB="0" anchor="ctr"/>
                    </a:tc>
                    <a:extLst>
                      <a:ext uri="{0D108BD9-81ED-4DB2-BD59-A6C34878D82A}">
                        <a16:rowId xmlns:a16="http://schemas.microsoft.com/office/drawing/2014/main" val="2810505217"/>
                      </a:ext>
                    </a:extLst>
                  </a:tr>
                </a:tbl>
              </a:graphicData>
            </a:graphic>
          </p:graphicFrame>
        </mc:Fallback>
      </mc:AlternateContent>
    </p:spTree>
    <p:extLst>
      <p:ext uri="{BB962C8B-B14F-4D97-AF65-F5344CB8AC3E}">
        <p14:creationId xmlns:p14="http://schemas.microsoft.com/office/powerpoint/2010/main" val="134285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34726"/>
            <a:ext cx="904799" cy="369332"/>
          </a:xfrm>
          <a:prstGeom prst="rect">
            <a:avLst/>
          </a:prstGeom>
        </p:spPr>
        <p:txBody>
          <a:bodyPr wrap="none">
            <a:spAutoFit/>
          </a:bodyPr>
          <a:lstStyle/>
          <a:p>
            <a:pPr marL="43180" marR="50165" algn="ctr">
              <a:spcAft>
                <a:spcPts val="0"/>
              </a:spcAft>
            </a:pPr>
            <a:r>
              <a:rPr lang="vi-VN" b="1" dirty="0">
                <a:latin typeface="Times New Roman" panose="02020603050405020304" pitchFamily="18" charset="0"/>
                <a:ea typeface="Times New Roman" panose="02020603050405020304" pitchFamily="18" charset="0"/>
              </a:rPr>
              <a:t>LỚP</a:t>
            </a:r>
            <a:r>
              <a:rPr lang="vi-VN" b="1" spc="-20" dirty="0">
                <a:latin typeface="Times New Roman" panose="02020603050405020304" pitchFamily="18" charset="0"/>
                <a:ea typeface="Times New Roman" panose="02020603050405020304" pitchFamily="18" charset="0"/>
              </a:rPr>
              <a:t> </a:t>
            </a:r>
            <a:r>
              <a:rPr lang="vi-VN" b="1" spc="-50" dirty="0">
                <a:latin typeface="Times New Roman" panose="02020603050405020304" pitchFamily="18" charset="0"/>
                <a:ea typeface="Times New Roman" panose="02020603050405020304" pitchFamily="18" charset="0"/>
              </a:rPr>
              <a:t>6</a:t>
            </a:r>
            <a:endParaRPr lang="en-US" b="1" dirty="0">
              <a:latin typeface="Times New Roman" panose="02020603050405020304" pitchFamily="18" charset="0"/>
              <a:ea typeface="Times New Roman" panose="02020603050405020304" pitchFamily="18" charset="0"/>
            </a:endParaRPr>
          </a:p>
        </p:txBody>
      </p:sp>
      <p:sp>
        <p:nvSpPr>
          <p:cNvPr id="2" name="Rectangle 1"/>
          <p:cNvSpPr/>
          <p:nvPr/>
        </p:nvSpPr>
        <p:spPr>
          <a:xfrm>
            <a:off x="0" y="504058"/>
            <a:ext cx="2321148" cy="369332"/>
          </a:xfrm>
          <a:prstGeom prst="rect">
            <a:avLst/>
          </a:prstGeom>
        </p:spPr>
        <p:txBody>
          <a:bodyPr wrap="none">
            <a:spAutoFit/>
          </a:bodyPr>
          <a:lstStyle/>
          <a:p>
            <a:r>
              <a:rPr lang="vi-VN" i="1" dirty="0">
                <a:latin typeface="Times New Roman" panose="02020603050405020304" pitchFamily="18" charset="0"/>
                <a:ea typeface="Times New Roman" panose="02020603050405020304" pitchFamily="18" charset="0"/>
              </a:rPr>
              <a:t>Điểm,</a:t>
            </a:r>
            <a:r>
              <a:rPr lang="vi-VN" i="1" spc="-3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đường</a:t>
            </a:r>
            <a:r>
              <a:rPr lang="vi-VN" i="1" spc="-15"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thẳng,</a:t>
            </a:r>
            <a:r>
              <a:rPr lang="vi-VN" i="1" spc="-20" dirty="0">
                <a:latin typeface="Times New Roman" panose="02020603050405020304" pitchFamily="18" charset="0"/>
                <a:ea typeface="Times New Roman" panose="02020603050405020304" pitchFamily="18" charset="0"/>
              </a:rPr>
              <a:t> </a:t>
            </a:r>
            <a:r>
              <a:rPr lang="vi-VN" i="1" spc="-25" dirty="0">
                <a:latin typeface="Times New Roman" panose="02020603050405020304" pitchFamily="18" charset="0"/>
                <a:ea typeface="Times New Roman" panose="02020603050405020304" pitchFamily="18" charset="0"/>
              </a:rPr>
              <a:t>tia</a:t>
            </a:r>
            <a:endParaRPr lang="en-US" dirty="0"/>
          </a:p>
        </p:txBody>
      </p:sp>
      <p:sp>
        <p:nvSpPr>
          <p:cNvPr id="6" name="Rectangle 5"/>
          <p:cNvSpPr/>
          <p:nvPr/>
        </p:nvSpPr>
        <p:spPr>
          <a:xfrm>
            <a:off x="2606350" y="425520"/>
            <a:ext cx="9585649" cy="2020040"/>
          </a:xfrm>
          <a:prstGeom prst="rect">
            <a:avLst/>
          </a:prstGeom>
        </p:spPr>
        <p:txBody>
          <a:bodyPr wrap="square">
            <a:spAutoFit/>
          </a:bodyPr>
          <a:lstStyle/>
          <a:p>
            <a:pPr marR="58420" lvl="0" algn="just">
              <a:lnSpc>
                <a:spcPct val="115000"/>
              </a:lnSpc>
              <a:spcBef>
                <a:spcPts val="260"/>
              </a:spcBef>
              <a:spcAft>
                <a:spcPts val="0"/>
              </a:spcAft>
              <a:buSzPts val="1400"/>
              <a:tabLst>
                <a:tab pos="21971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 biết được những quan hệ cơ bản giữa điểm, đường thẳng: điểm thuộc đường thẳng, điểm không thuộc đường thẳng; tiên đề về đường thẳng đi qua hai điểm phân biệt.</a:t>
            </a:r>
            <a:endParaRPr lang="en-US" sz="1400" dirty="0">
              <a:latin typeface="Times New Roman" panose="02020603050405020304" pitchFamily="18" charset="0"/>
              <a:ea typeface="Times New Roman" panose="02020603050405020304" pitchFamily="18" charset="0"/>
            </a:endParaRPr>
          </a:p>
          <a:p>
            <a:pPr lvl="0" algn="just">
              <a:spcBef>
                <a:spcPts val="305"/>
              </a:spcBef>
              <a:spcAft>
                <a:spcPts val="0"/>
              </a:spcAft>
              <a:buSzPts val="1400"/>
              <a:tabLst>
                <a:tab pos="20002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khái</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niệm</a:t>
            </a:r>
            <a:r>
              <a:rPr lang="vi-VN" spc="-3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hai</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đường</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thẳng cắt</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nhau,</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song</a:t>
            </a:r>
            <a:r>
              <a:rPr lang="vi-VN" spc="-10" dirty="0">
                <a:latin typeface="Times New Roman" panose="02020603050405020304" pitchFamily="18" charset="0"/>
                <a:ea typeface="Times New Roman" panose="02020603050405020304" pitchFamily="18" charset="0"/>
              </a:rPr>
              <a:t> song.</a:t>
            </a:r>
            <a:endParaRPr lang="en-US" sz="1400" dirty="0">
              <a:latin typeface="Times New Roman" panose="02020603050405020304" pitchFamily="18" charset="0"/>
              <a:ea typeface="Times New Roman" panose="02020603050405020304" pitchFamily="18" charset="0"/>
            </a:endParaRPr>
          </a:p>
          <a:p>
            <a:pPr marR="59690" lvl="0" algn="just">
              <a:lnSpc>
                <a:spcPct val="115000"/>
              </a:lnSpc>
              <a:spcBef>
                <a:spcPts val="540"/>
              </a:spcBef>
              <a:spcAft>
                <a:spcPts val="0"/>
              </a:spcAft>
              <a:buSzPts val="1400"/>
              <a:tabLst>
                <a:tab pos="22098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 biết được khái niệm ba điểm thẳng hàng, ba điểm không thẳng </a:t>
            </a:r>
            <a:r>
              <a:rPr lang="vi-VN" spc="-10" dirty="0">
                <a:latin typeface="Times New Roman" panose="02020603050405020304" pitchFamily="18" charset="0"/>
                <a:ea typeface="Times New Roman" panose="02020603050405020304" pitchFamily="18" charset="0"/>
              </a:rPr>
              <a:t>hàng.</a:t>
            </a:r>
            <a:endParaRPr lang="en-US" sz="1400" dirty="0">
              <a:latin typeface="Times New Roman" panose="02020603050405020304" pitchFamily="18" charset="0"/>
              <a:ea typeface="Times New Roman" panose="02020603050405020304" pitchFamily="18" charset="0"/>
            </a:endParaRPr>
          </a:p>
          <a:p>
            <a:pPr lvl="0" algn="just">
              <a:spcBef>
                <a:spcPts val="305"/>
              </a:spcBef>
              <a:spcAft>
                <a:spcPts val="0"/>
              </a:spcAft>
              <a:buSzPts val="1400"/>
              <a:tabLst>
                <a:tab pos="20002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 biết</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khái niệm</a:t>
            </a:r>
            <a:r>
              <a:rPr lang="vi-VN" spc="-2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điểm</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nằm</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giữa</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hai</a:t>
            </a:r>
            <a:r>
              <a:rPr lang="vi-VN" spc="-5" dirty="0">
                <a:latin typeface="Times New Roman" panose="02020603050405020304" pitchFamily="18" charset="0"/>
                <a:ea typeface="Times New Roman" panose="02020603050405020304" pitchFamily="18" charset="0"/>
              </a:rPr>
              <a:t> </a:t>
            </a:r>
            <a:r>
              <a:rPr lang="vi-VN" spc="-10" dirty="0">
                <a:latin typeface="Times New Roman" panose="02020603050405020304" pitchFamily="18" charset="0"/>
                <a:ea typeface="Times New Roman" panose="02020603050405020304" pitchFamily="18" charset="0"/>
              </a:rPr>
              <a:t>điểm.</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khái</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niệm</a:t>
            </a:r>
            <a:r>
              <a:rPr lang="vi-VN" spc="-25" dirty="0">
                <a:latin typeface="Times New Roman" panose="02020603050405020304" pitchFamily="18" charset="0"/>
                <a:ea typeface="Times New Roman" panose="02020603050405020304" pitchFamily="18" charset="0"/>
              </a:rPr>
              <a:t> </a:t>
            </a:r>
            <a:r>
              <a:rPr lang="vi-VN" spc="-20" dirty="0">
                <a:latin typeface="Times New Roman" panose="02020603050405020304" pitchFamily="18" charset="0"/>
                <a:ea typeface="Times New Roman" panose="02020603050405020304" pitchFamily="18" charset="0"/>
              </a:rPr>
              <a:t>tia.</a:t>
            </a:r>
            <a:endParaRPr lang="en-US" dirty="0"/>
          </a:p>
        </p:txBody>
      </p:sp>
      <p:sp>
        <p:nvSpPr>
          <p:cNvPr id="9" name="Rectangle 8"/>
          <p:cNvSpPr/>
          <p:nvPr/>
        </p:nvSpPr>
        <p:spPr>
          <a:xfrm>
            <a:off x="0" y="2445560"/>
            <a:ext cx="2183363" cy="646331"/>
          </a:xfrm>
          <a:prstGeom prst="rect">
            <a:avLst/>
          </a:prstGeom>
        </p:spPr>
        <p:txBody>
          <a:bodyPr wrap="square">
            <a:spAutoFit/>
          </a:bodyPr>
          <a:lstStyle/>
          <a:p>
            <a:r>
              <a:rPr lang="vi-VN" i="1" dirty="0">
                <a:latin typeface="Times New Roman" panose="02020603050405020304" pitchFamily="18" charset="0"/>
                <a:ea typeface="Times New Roman" panose="02020603050405020304" pitchFamily="18" charset="0"/>
              </a:rPr>
              <a:t>Đoạn</a:t>
            </a:r>
            <a:r>
              <a:rPr lang="vi-VN" i="1" spc="20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thẳng.</a:t>
            </a:r>
            <a:r>
              <a:rPr lang="vi-VN" i="1" spc="20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Độ</a:t>
            </a:r>
            <a:r>
              <a:rPr lang="vi-VN" i="1" spc="20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dài</a:t>
            </a:r>
            <a:r>
              <a:rPr lang="vi-VN" i="1" spc="20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đoạn </a:t>
            </a:r>
            <a:r>
              <a:rPr lang="vi-VN" i="1" spc="-20" dirty="0">
                <a:latin typeface="Times New Roman" panose="02020603050405020304" pitchFamily="18" charset="0"/>
                <a:ea typeface="Times New Roman" panose="02020603050405020304" pitchFamily="18" charset="0"/>
              </a:rPr>
              <a:t>thẳng</a:t>
            </a:r>
            <a:endParaRPr lang="en-US" dirty="0"/>
          </a:p>
        </p:txBody>
      </p:sp>
      <p:sp>
        <p:nvSpPr>
          <p:cNvPr id="13" name="Rectangle 12"/>
          <p:cNvSpPr/>
          <p:nvPr/>
        </p:nvSpPr>
        <p:spPr>
          <a:xfrm>
            <a:off x="2606349" y="2468848"/>
            <a:ext cx="9585649" cy="36933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 biết được khái niệm đoạn thẳng, trung điểm của đoạn thẳng, độ dài đoạn thẳng.</a:t>
            </a:r>
            <a:endParaRPr lang="en-US" dirty="0"/>
          </a:p>
        </p:txBody>
      </p:sp>
      <p:sp>
        <p:nvSpPr>
          <p:cNvPr id="16" name="Rectangle 15"/>
          <p:cNvSpPr/>
          <p:nvPr/>
        </p:nvSpPr>
        <p:spPr>
          <a:xfrm>
            <a:off x="0" y="3091891"/>
            <a:ext cx="2321148" cy="646331"/>
          </a:xfrm>
          <a:prstGeom prst="rect">
            <a:avLst/>
          </a:prstGeom>
        </p:spPr>
        <p:txBody>
          <a:bodyPr wrap="square">
            <a:spAutoFit/>
          </a:bodyPr>
          <a:lstStyle/>
          <a:p>
            <a:r>
              <a:rPr lang="vi-VN" i="1" dirty="0">
                <a:latin typeface="Times New Roman" panose="02020603050405020304" pitchFamily="18" charset="0"/>
                <a:ea typeface="Times New Roman" panose="02020603050405020304" pitchFamily="18" charset="0"/>
              </a:rPr>
              <a:t>Góc. Các góc đặc biệt. Số đo góc</a:t>
            </a:r>
            <a:endParaRPr lang="en-US" dirty="0"/>
          </a:p>
        </p:txBody>
      </p:sp>
      <p:sp>
        <p:nvSpPr>
          <p:cNvPr id="19" name="Rectangle 18"/>
          <p:cNvSpPr/>
          <p:nvPr/>
        </p:nvSpPr>
        <p:spPr>
          <a:xfrm>
            <a:off x="2606350" y="3061380"/>
            <a:ext cx="9585647" cy="1003352"/>
          </a:xfrm>
          <a:prstGeom prst="rect">
            <a:avLst/>
          </a:prstGeom>
        </p:spPr>
        <p:txBody>
          <a:bodyPr wrap="square">
            <a:spAutoFit/>
          </a:bodyPr>
          <a:lstStyle/>
          <a:p>
            <a:pPr marR="60960" lvl="0">
              <a:lnSpc>
                <a:spcPct val="115000"/>
              </a:lnSpc>
              <a:spcBef>
                <a:spcPts val="265"/>
              </a:spcBef>
              <a:spcAft>
                <a:spcPts val="0"/>
              </a:spcAft>
              <a:buSzPts val="1400"/>
              <a:tabLst>
                <a:tab pos="21526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 biết được khái niệm góc, điểm trong của góc (không đề cập đến</a:t>
            </a:r>
            <a:r>
              <a:rPr lang="vi-VN" spc="40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 lõm).</a:t>
            </a:r>
            <a:endParaRPr lang="en-US" sz="1400" dirty="0">
              <a:latin typeface="Times New Roman" panose="02020603050405020304" pitchFamily="18" charset="0"/>
              <a:ea typeface="Times New Roman" panose="02020603050405020304" pitchFamily="18" charset="0"/>
            </a:endParaRPr>
          </a:p>
          <a:p>
            <a:pPr lvl="0">
              <a:spcBef>
                <a:spcPts val="305"/>
              </a:spcBef>
              <a:spcAft>
                <a:spcPts val="0"/>
              </a:spcAft>
              <a:buSzPts val="1400"/>
              <a:tabLst>
                <a:tab pos="20002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các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đặc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biệt</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vuông,</a:t>
            </a:r>
            <a:r>
              <a:rPr lang="vi-VN" spc="-2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nhọn,</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tù,</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a:t>
            </a:r>
            <a:r>
              <a:rPr lang="vi-VN" spc="-5" dirty="0">
                <a:latin typeface="Times New Roman" panose="02020603050405020304" pitchFamily="18" charset="0"/>
                <a:ea typeface="Times New Roman" panose="02020603050405020304" pitchFamily="18" charset="0"/>
              </a:rPr>
              <a:t> </a:t>
            </a:r>
            <a:r>
              <a:rPr lang="vi-VN" spc="-10" dirty="0">
                <a:latin typeface="Times New Roman" panose="02020603050405020304" pitchFamily="18" charset="0"/>
                <a:ea typeface="Times New Roman" panose="02020603050405020304" pitchFamily="18" charset="0"/>
              </a:rPr>
              <a:t>bẹt).</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khái niệm</a:t>
            </a:r>
            <a:r>
              <a:rPr lang="vi-VN" spc="-3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số đo</a:t>
            </a:r>
            <a:r>
              <a:rPr lang="vi-VN" spc="-5" dirty="0">
                <a:latin typeface="Times New Roman" panose="02020603050405020304" pitchFamily="18" charset="0"/>
                <a:ea typeface="Times New Roman" panose="02020603050405020304" pitchFamily="18" charset="0"/>
              </a:rPr>
              <a:t> </a:t>
            </a:r>
            <a:r>
              <a:rPr lang="vi-VN" spc="-20" dirty="0">
                <a:latin typeface="Times New Roman" panose="02020603050405020304" pitchFamily="18" charset="0"/>
                <a:ea typeface="Times New Roman" panose="02020603050405020304" pitchFamily="18" charset="0"/>
              </a:rPr>
              <a:t>góc.</a:t>
            </a:r>
            <a:endParaRPr lang="en-US" dirty="0"/>
          </a:p>
        </p:txBody>
      </p:sp>
    </p:spTree>
    <p:extLst>
      <p:ext uri="{BB962C8B-B14F-4D97-AF65-F5344CB8AC3E}">
        <p14:creationId xmlns:p14="http://schemas.microsoft.com/office/powerpoint/2010/main" val="40016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3" grpId="0"/>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54" y="2492432"/>
            <a:ext cx="2497428" cy="1754326"/>
          </a:xfrm>
          <a:prstGeom prst="rect">
            <a:avLst/>
          </a:prstGeom>
        </p:spPr>
        <p:txBody>
          <a:bodyPr wrap="square">
            <a:spAutoFit/>
          </a:bodyPr>
          <a:lstStyle/>
          <a:p>
            <a:r>
              <a:rPr lang="vi-VN" i="1" dirty="0">
                <a:latin typeface="Times New Roman" panose="02020603050405020304" pitchFamily="18" charset="0"/>
                <a:ea typeface="Times New Roman" panose="02020603050405020304" pitchFamily="18" charset="0"/>
              </a:rPr>
              <a:t>Tam giác. Tam giác bằng nhau.</a:t>
            </a:r>
            <a:r>
              <a:rPr lang="vi-VN" i="1" spc="-45"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Tam</a:t>
            </a:r>
            <a:r>
              <a:rPr lang="vi-VN" i="1" spc="-5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giác</a:t>
            </a:r>
            <a:r>
              <a:rPr lang="vi-VN" i="1" spc="-4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cân.</a:t>
            </a:r>
            <a:r>
              <a:rPr lang="vi-VN" i="1" spc="-6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Quan hệ giữa đường vuông góc và</a:t>
            </a:r>
            <a:r>
              <a:rPr lang="vi-VN" i="1" spc="-3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đường</a:t>
            </a:r>
            <a:r>
              <a:rPr lang="vi-VN" i="1" spc="-35"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xiên.</a:t>
            </a:r>
            <a:r>
              <a:rPr lang="vi-VN" i="1" spc="-35"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Các</a:t>
            </a:r>
            <a:r>
              <a:rPr lang="vi-VN" i="1" spc="-4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đường đồng quy của tam giác</a:t>
            </a:r>
            <a:endParaRPr lang="en-US" dirty="0"/>
          </a:p>
        </p:txBody>
      </p:sp>
      <p:sp>
        <p:nvSpPr>
          <p:cNvPr id="8" name="Rectangle 7"/>
          <p:cNvSpPr/>
          <p:nvPr/>
        </p:nvSpPr>
        <p:spPr>
          <a:xfrm>
            <a:off x="0" y="0"/>
            <a:ext cx="908647" cy="369332"/>
          </a:xfrm>
          <a:prstGeom prst="rect">
            <a:avLst/>
          </a:prstGeom>
        </p:spPr>
        <p:txBody>
          <a:bodyPr wrap="none">
            <a:spAutoFit/>
          </a:bodyPr>
          <a:lstStyle/>
          <a:p>
            <a:pPr marL="43180" marR="50165" algn="ctr">
              <a:spcAft>
                <a:spcPts val="0"/>
              </a:spcAft>
            </a:pPr>
            <a:r>
              <a:rPr lang="vi-VN" b="1" dirty="0">
                <a:latin typeface="Times New Roman" panose="02020603050405020304" pitchFamily="18" charset="0"/>
                <a:ea typeface="Times New Roman" panose="02020603050405020304" pitchFamily="18" charset="0"/>
              </a:rPr>
              <a:t>LỚP</a:t>
            </a:r>
            <a:r>
              <a:rPr lang="vi-VN" b="1" spc="-20" dirty="0">
                <a:latin typeface="Times New Roman" panose="02020603050405020304" pitchFamily="18" charset="0"/>
                <a:ea typeface="Times New Roman" panose="02020603050405020304" pitchFamily="18" charset="0"/>
              </a:rPr>
              <a:t> </a:t>
            </a:r>
            <a:r>
              <a:rPr lang="en-US" b="1" spc="-20" dirty="0">
                <a:latin typeface="Times New Roman" panose="02020603050405020304" pitchFamily="18" charset="0"/>
                <a:ea typeface="Times New Roman" panose="02020603050405020304" pitchFamily="18" charset="0"/>
              </a:rPr>
              <a:t>7</a:t>
            </a:r>
            <a:endParaRPr lang="en-US" b="1" dirty="0">
              <a:latin typeface="Times New Roman" panose="02020603050405020304" pitchFamily="18" charset="0"/>
              <a:ea typeface="Times New Roman" panose="02020603050405020304" pitchFamily="18" charset="0"/>
            </a:endParaRPr>
          </a:p>
        </p:txBody>
      </p:sp>
      <p:sp>
        <p:nvSpPr>
          <p:cNvPr id="5" name="Rectangle 4"/>
          <p:cNvSpPr/>
          <p:nvPr/>
        </p:nvSpPr>
        <p:spPr>
          <a:xfrm>
            <a:off x="-15084" y="369332"/>
            <a:ext cx="2404122" cy="923330"/>
          </a:xfrm>
          <a:prstGeom prst="rect">
            <a:avLst/>
          </a:prstGeom>
        </p:spPr>
        <p:txBody>
          <a:bodyPr wrap="square">
            <a:spAutoFit/>
          </a:bodyPr>
          <a:lstStyle/>
          <a:p>
            <a:r>
              <a:rPr lang="vi-VN" i="1" dirty="0">
                <a:latin typeface="Times New Roman" panose="02020603050405020304" pitchFamily="18" charset="0"/>
                <a:ea typeface="Times New Roman" panose="02020603050405020304" pitchFamily="18" charset="0"/>
              </a:rPr>
              <a:t>Góc</a:t>
            </a:r>
            <a:r>
              <a:rPr lang="vi-VN" i="1" spc="20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ở</a:t>
            </a:r>
            <a:r>
              <a:rPr lang="vi-VN" i="1" spc="20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vị</a:t>
            </a:r>
            <a:r>
              <a:rPr lang="vi-VN" i="1" spc="20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trí</a:t>
            </a:r>
            <a:r>
              <a:rPr lang="vi-VN" i="1" spc="20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đặc</a:t>
            </a:r>
            <a:r>
              <a:rPr lang="vi-VN" i="1" spc="20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biệt.</a:t>
            </a:r>
            <a:r>
              <a:rPr lang="vi-VN" i="1" spc="20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Tia phân giác của một góc</a:t>
            </a:r>
            <a:endParaRPr lang="en-US" dirty="0"/>
          </a:p>
        </p:txBody>
      </p:sp>
      <p:sp>
        <p:nvSpPr>
          <p:cNvPr id="9" name="Rectangle 8"/>
          <p:cNvSpPr/>
          <p:nvPr/>
        </p:nvSpPr>
        <p:spPr>
          <a:xfrm>
            <a:off x="2646718" y="369332"/>
            <a:ext cx="9694571" cy="1003352"/>
          </a:xfrm>
          <a:prstGeom prst="rect">
            <a:avLst/>
          </a:prstGeom>
        </p:spPr>
        <p:txBody>
          <a:bodyPr wrap="square">
            <a:spAutoFit/>
          </a:bodyPr>
          <a:lstStyle/>
          <a:p>
            <a:pPr marR="59055" lvl="0">
              <a:lnSpc>
                <a:spcPct val="115000"/>
              </a:lnSpc>
              <a:spcBef>
                <a:spcPts val="260"/>
              </a:spcBef>
              <a:spcAft>
                <a:spcPts val="0"/>
              </a:spcAft>
              <a:buSzPts val="1400"/>
              <a:tabLst>
                <a:tab pos="22479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18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18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17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các</a:t>
            </a:r>
            <a:r>
              <a:rPr lang="vi-VN" spc="18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a:t>
            </a:r>
            <a:r>
              <a:rPr lang="vi-VN" spc="18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ở</a:t>
            </a:r>
            <a:r>
              <a:rPr lang="vi-VN" spc="18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vị</a:t>
            </a:r>
            <a:r>
              <a:rPr lang="vi-VN" spc="18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trí</a:t>
            </a:r>
            <a:r>
              <a:rPr lang="vi-VN" spc="18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đặc</a:t>
            </a:r>
            <a:r>
              <a:rPr lang="vi-VN" spc="18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biệt</a:t>
            </a:r>
            <a:r>
              <a:rPr lang="vi-VN" spc="18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(hai</a:t>
            </a:r>
            <a:r>
              <a:rPr lang="vi-VN" spc="18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a:t>
            </a:r>
            <a:r>
              <a:rPr lang="vi-VN" spc="18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kề</a:t>
            </a:r>
            <a:r>
              <a:rPr lang="vi-VN" spc="18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bù,</a:t>
            </a:r>
            <a:r>
              <a:rPr lang="vi-VN" spc="18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hai</a:t>
            </a:r>
            <a:r>
              <a:rPr lang="vi-VN" spc="18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a:t>
            </a:r>
            <a:r>
              <a:rPr lang="vi-VN" spc="18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đối </a:t>
            </a:r>
            <a:r>
              <a:rPr lang="vi-VN" spc="-10" dirty="0">
                <a:latin typeface="Times New Roman" panose="02020603050405020304" pitchFamily="18" charset="0"/>
                <a:ea typeface="Times New Roman" panose="02020603050405020304" pitchFamily="18" charset="0"/>
              </a:rPr>
              <a:t>đỉnh).</a:t>
            </a:r>
            <a:endParaRPr lang="en-US" sz="1400" dirty="0">
              <a:latin typeface="Times New Roman" panose="02020603050405020304" pitchFamily="18" charset="0"/>
              <a:ea typeface="Times New Roman" panose="02020603050405020304" pitchFamily="18" charset="0"/>
            </a:endParaRPr>
          </a:p>
          <a:p>
            <a:pPr lvl="0">
              <a:spcBef>
                <a:spcPts val="310"/>
              </a:spcBef>
              <a:spcAft>
                <a:spcPts val="0"/>
              </a:spcAft>
              <a:buSzPts val="1400"/>
              <a:tabLst>
                <a:tab pos="20066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2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tia</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phân</a:t>
            </a:r>
            <a:r>
              <a:rPr lang="vi-VN" spc="-2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của</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một</a:t>
            </a:r>
            <a:r>
              <a:rPr lang="vi-VN" spc="5" dirty="0">
                <a:latin typeface="Times New Roman" panose="02020603050405020304" pitchFamily="18" charset="0"/>
                <a:ea typeface="Times New Roman" panose="02020603050405020304" pitchFamily="18" charset="0"/>
              </a:rPr>
              <a:t> </a:t>
            </a:r>
            <a:r>
              <a:rPr lang="vi-VN" spc="-20" dirty="0">
                <a:latin typeface="Times New Roman" panose="02020603050405020304" pitchFamily="18" charset="0"/>
                <a:ea typeface="Times New Roman" panose="02020603050405020304" pitchFamily="18" charset="0"/>
              </a:rPr>
              <a:t>góc.</a:t>
            </a:r>
            <a:endParaRPr lang="en-US" sz="1400" dirty="0">
              <a:latin typeface="Times New Roman" panose="02020603050405020304" pitchFamily="18" charset="0"/>
              <a:ea typeface="Times New Roman" panose="02020603050405020304" pitchFamily="18" charset="0"/>
            </a:endParaRPr>
          </a:p>
          <a:p>
            <a:r>
              <a:rPr lang="vi-VN" dirty="0">
                <a:latin typeface="Times New Roman" panose="02020603050405020304" pitchFamily="18" charset="0"/>
                <a:ea typeface="Times New Roman" panose="02020603050405020304" pitchFamily="18" charset="0"/>
              </a:rPr>
              <a:t>Nhận</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cách</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vẽ</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tia</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phân</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của</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một góc</a:t>
            </a:r>
            <a:r>
              <a:rPr lang="vi-VN" spc="-3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bằng</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dụng cụ</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học</a:t>
            </a:r>
            <a:r>
              <a:rPr lang="vi-VN" spc="-5" dirty="0">
                <a:latin typeface="Times New Roman" panose="02020603050405020304" pitchFamily="18" charset="0"/>
                <a:ea typeface="Times New Roman" panose="02020603050405020304" pitchFamily="18" charset="0"/>
              </a:rPr>
              <a:t> </a:t>
            </a:r>
            <a:r>
              <a:rPr lang="vi-VN" spc="-20" dirty="0">
                <a:latin typeface="Times New Roman" panose="02020603050405020304" pitchFamily="18" charset="0"/>
                <a:ea typeface="Times New Roman" panose="02020603050405020304" pitchFamily="18" charset="0"/>
              </a:rPr>
              <a:t>tập.</a:t>
            </a:r>
            <a:endParaRPr lang="en-US" dirty="0"/>
          </a:p>
        </p:txBody>
      </p:sp>
      <p:sp>
        <p:nvSpPr>
          <p:cNvPr id="13" name="Rectangle 12"/>
          <p:cNvSpPr/>
          <p:nvPr/>
        </p:nvSpPr>
        <p:spPr>
          <a:xfrm>
            <a:off x="22238" y="1430882"/>
            <a:ext cx="2419739" cy="923330"/>
          </a:xfrm>
          <a:prstGeom prst="rect">
            <a:avLst/>
          </a:prstGeom>
        </p:spPr>
        <p:txBody>
          <a:bodyPr wrap="square">
            <a:spAutoFit/>
          </a:bodyPr>
          <a:lstStyle/>
          <a:p>
            <a:r>
              <a:rPr lang="vi-VN" i="1" dirty="0">
                <a:latin typeface="Times New Roman" panose="02020603050405020304" pitchFamily="18" charset="0"/>
                <a:ea typeface="Times New Roman" panose="02020603050405020304" pitchFamily="18" charset="0"/>
              </a:rPr>
              <a:t>Hai đường thẳng song song.</a:t>
            </a:r>
            <a:r>
              <a:rPr lang="vi-VN" i="1" spc="-4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Tiên</a:t>
            </a:r>
            <a:r>
              <a:rPr lang="vi-VN" i="1" spc="-4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đề</a:t>
            </a:r>
            <a:r>
              <a:rPr lang="vi-VN" i="1" spc="-4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Euclid</a:t>
            </a:r>
            <a:r>
              <a:rPr lang="vi-VN" i="1" spc="-5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về đường</a:t>
            </a:r>
            <a:r>
              <a:rPr lang="vi-VN" i="1" spc="-15"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thẳng</a:t>
            </a:r>
            <a:r>
              <a:rPr lang="vi-VN" i="1" spc="-2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song</a:t>
            </a:r>
            <a:r>
              <a:rPr lang="vi-VN" i="1" spc="-10" dirty="0">
                <a:latin typeface="Times New Roman" panose="02020603050405020304" pitchFamily="18" charset="0"/>
                <a:ea typeface="Times New Roman" panose="02020603050405020304" pitchFamily="18" charset="0"/>
              </a:rPr>
              <a:t> </a:t>
            </a:r>
            <a:r>
              <a:rPr lang="vi-VN" i="1" spc="-20" dirty="0">
                <a:latin typeface="Times New Roman" panose="02020603050405020304" pitchFamily="18" charset="0"/>
                <a:ea typeface="Times New Roman" panose="02020603050405020304" pitchFamily="18" charset="0"/>
              </a:rPr>
              <a:t>song</a:t>
            </a:r>
            <a:endParaRPr lang="en-US" dirty="0"/>
          </a:p>
        </p:txBody>
      </p:sp>
      <p:sp>
        <p:nvSpPr>
          <p:cNvPr id="15" name="Rectangle 14"/>
          <p:cNvSpPr/>
          <p:nvPr/>
        </p:nvSpPr>
        <p:spPr>
          <a:xfrm>
            <a:off x="2497429" y="1413405"/>
            <a:ext cx="9694571" cy="1041824"/>
          </a:xfrm>
          <a:prstGeom prst="rect">
            <a:avLst/>
          </a:prstGeom>
        </p:spPr>
        <p:txBody>
          <a:bodyPr wrap="square">
            <a:spAutoFit/>
          </a:bodyPr>
          <a:lstStyle/>
          <a:p>
            <a:pPr lvl="0">
              <a:spcBef>
                <a:spcPts val="265"/>
              </a:spcBef>
              <a:spcAft>
                <a:spcPts val="0"/>
              </a:spcAft>
              <a:buSzPts val="1400"/>
              <a:tabLst>
                <a:tab pos="20066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Mô</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tả</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một số</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tính</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chất</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của hai</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đường</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thẳng</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song</a:t>
            </a:r>
            <a:r>
              <a:rPr lang="vi-VN" spc="-10" dirty="0">
                <a:latin typeface="Times New Roman" panose="02020603050405020304" pitchFamily="18" charset="0"/>
                <a:ea typeface="Times New Roman" panose="02020603050405020304" pitchFamily="18" charset="0"/>
              </a:rPr>
              <a:t> song.</a:t>
            </a:r>
            <a:endParaRPr lang="en-US" sz="1400" dirty="0">
              <a:latin typeface="Times New Roman" panose="02020603050405020304" pitchFamily="18" charset="0"/>
              <a:ea typeface="Times New Roman" panose="02020603050405020304" pitchFamily="18" charset="0"/>
            </a:endParaRPr>
          </a:p>
          <a:p>
            <a:pPr marR="59055" lvl="0">
              <a:lnSpc>
                <a:spcPct val="115000"/>
              </a:lnSpc>
              <a:spcBef>
                <a:spcPts val="550"/>
              </a:spcBef>
              <a:spcAft>
                <a:spcPts val="0"/>
              </a:spcAft>
              <a:buSzPts val="1400"/>
              <a:tabLst>
                <a:tab pos="20701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Mô tả được dấu hiệu song song của hai đường thẳng thông qua cặp góc đồng vị, cặp góc so le trong.</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tiên</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đề</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Euclid</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về</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đường</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thẳng</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song</a:t>
            </a:r>
            <a:r>
              <a:rPr lang="vi-VN" spc="-5" dirty="0">
                <a:latin typeface="Times New Roman" panose="02020603050405020304" pitchFamily="18" charset="0"/>
                <a:ea typeface="Times New Roman" panose="02020603050405020304" pitchFamily="18" charset="0"/>
              </a:rPr>
              <a:t> </a:t>
            </a:r>
            <a:r>
              <a:rPr lang="vi-VN" spc="-10" dirty="0">
                <a:latin typeface="Times New Roman" panose="02020603050405020304" pitchFamily="18" charset="0"/>
                <a:ea typeface="Times New Roman" panose="02020603050405020304" pitchFamily="18" charset="0"/>
              </a:rPr>
              <a:t>song.</a:t>
            </a:r>
            <a:endParaRPr lang="en-US" dirty="0"/>
          </a:p>
        </p:txBody>
      </p:sp>
      <p:sp>
        <p:nvSpPr>
          <p:cNvPr id="17" name="Rectangle 16"/>
          <p:cNvSpPr/>
          <p:nvPr/>
        </p:nvSpPr>
        <p:spPr>
          <a:xfrm>
            <a:off x="2497427" y="2495950"/>
            <a:ext cx="9511004" cy="4584845"/>
          </a:xfrm>
          <a:prstGeom prst="rect">
            <a:avLst/>
          </a:prstGeom>
        </p:spPr>
        <p:txBody>
          <a:bodyPr wrap="square">
            <a:spAutoFit/>
          </a:bodyPr>
          <a:lstStyle/>
          <a:p>
            <a:pPr lvl="0">
              <a:spcBef>
                <a:spcPts val="265"/>
              </a:spcBef>
              <a:spcAft>
                <a:spcPts val="0"/>
              </a:spcAft>
              <a:buSzPts val="1400"/>
              <a:tabLst>
                <a:tab pos="20193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Giải</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thích</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định</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lí</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về</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tổng</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các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trong</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một tam</a:t>
            </a:r>
            <a:r>
              <a:rPr lang="vi-VN" spc="-2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bằng</a:t>
            </a:r>
            <a:r>
              <a:rPr lang="vi-VN" spc="-5" dirty="0">
                <a:latin typeface="Times New Roman" panose="02020603050405020304" pitchFamily="18" charset="0"/>
                <a:ea typeface="Times New Roman" panose="02020603050405020304" pitchFamily="18" charset="0"/>
              </a:rPr>
              <a:t> </a:t>
            </a:r>
            <a:r>
              <a:rPr lang="vi-VN" spc="-10" dirty="0">
                <a:latin typeface="Times New Roman" panose="02020603050405020304" pitchFamily="18" charset="0"/>
                <a:ea typeface="Times New Roman" panose="02020603050405020304" pitchFamily="18" charset="0"/>
              </a:rPr>
              <a:t>180</a:t>
            </a:r>
            <a:r>
              <a:rPr lang="vi-VN" spc="-10" baseline="30000" dirty="0">
                <a:latin typeface="Times New Roman" panose="02020603050405020304" pitchFamily="18" charset="0"/>
                <a:ea typeface="Times New Roman" panose="02020603050405020304" pitchFamily="18" charset="0"/>
              </a:rPr>
              <a:t>o</a:t>
            </a:r>
            <a:r>
              <a:rPr lang="vi-VN" spc="-10" dirty="0">
                <a:latin typeface="Times New Roman" panose="02020603050405020304" pitchFamily="18" charset="0"/>
                <a:ea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endParaRPr>
          </a:p>
          <a:p>
            <a:pPr lvl="0">
              <a:spcBef>
                <a:spcPts val="550"/>
              </a:spcBef>
              <a:spcAft>
                <a:spcPts val="0"/>
              </a:spcAft>
              <a:buSzPts val="1400"/>
              <a:tabLst>
                <a:tab pos="20066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liên</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hệ</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về</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độ</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dài</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của ba</a:t>
            </a:r>
            <a:r>
              <a:rPr lang="vi-VN" spc="-2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cạnh</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trong</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một</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tam</a:t>
            </a:r>
            <a:r>
              <a:rPr lang="vi-VN" spc="-25" dirty="0">
                <a:latin typeface="Times New Roman" panose="02020603050405020304" pitchFamily="18" charset="0"/>
                <a:ea typeface="Times New Roman" panose="02020603050405020304" pitchFamily="18" charset="0"/>
              </a:rPr>
              <a:t> </a:t>
            </a:r>
            <a:r>
              <a:rPr lang="vi-VN" spc="-10" dirty="0">
                <a:latin typeface="Times New Roman" panose="02020603050405020304" pitchFamily="18" charset="0"/>
                <a:ea typeface="Times New Roman" panose="02020603050405020304" pitchFamily="18" charset="0"/>
              </a:rPr>
              <a:t>giác.</a:t>
            </a:r>
            <a:endParaRPr lang="en-US" sz="1400" dirty="0">
              <a:latin typeface="Times New Roman" panose="02020603050405020304" pitchFamily="18" charset="0"/>
              <a:ea typeface="Times New Roman" panose="02020603050405020304" pitchFamily="18" charset="0"/>
            </a:endParaRPr>
          </a:p>
          <a:p>
            <a:pPr lvl="0">
              <a:spcBef>
                <a:spcPts val="535"/>
              </a:spcBef>
              <a:spcAft>
                <a:spcPts val="0"/>
              </a:spcAft>
              <a:buSzPts val="1400"/>
              <a:tabLst>
                <a:tab pos="20193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khái</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niệm</a:t>
            </a:r>
            <a:r>
              <a:rPr lang="vi-VN" spc="-3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hai</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tam</a:t>
            </a:r>
            <a:r>
              <a:rPr lang="vi-VN" spc="-3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bằng </a:t>
            </a:r>
            <a:r>
              <a:rPr lang="vi-VN" spc="-10" dirty="0">
                <a:latin typeface="Times New Roman" panose="02020603050405020304" pitchFamily="18" charset="0"/>
                <a:ea typeface="Times New Roman" panose="02020603050405020304" pitchFamily="18" charset="0"/>
              </a:rPr>
              <a:t>nhau.</a:t>
            </a:r>
            <a:endParaRPr lang="en-US" sz="1400" dirty="0">
              <a:latin typeface="Times New Roman" panose="02020603050405020304" pitchFamily="18" charset="0"/>
              <a:ea typeface="Times New Roman" panose="02020603050405020304" pitchFamily="18" charset="0"/>
            </a:endParaRPr>
          </a:p>
          <a:p>
            <a:pPr marR="56515" lvl="0">
              <a:lnSpc>
                <a:spcPct val="115000"/>
              </a:lnSpc>
              <a:spcBef>
                <a:spcPts val="540"/>
              </a:spcBef>
              <a:spcAft>
                <a:spcPts val="0"/>
              </a:spcAft>
              <a:buSzPts val="1400"/>
              <a:tabLst>
                <a:tab pos="20510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Giải thích được các trường hợp bằng nhau của hai tam</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 của hai tam giác vuông.</a:t>
            </a:r>
            <a:endParaRPr lang="en-US" sz="1400" dirty="0">
              <a:latin typeface="Times New Roman" panose="02020603050405020304" pitchFamily="18" charset="0"/>
              <a:ea typeface="Times New Roman" panose="02020603050405020304" pitchFamily="18" charset="0"/>
            </a:endParaRPr>
          </a:p>
          <a:p>
            <a:pPr marR="59055" lvl="0">
              <a:lnSpc>
                <a:spcPct val="115000"/>
              </a:lnSpc>
              <a:spcBef>
                <a:spcPts val="305"/>
              </a:spcBef>
              <a:spcAft>
                <a:spcPts val="0"/>
              </a:spcAft>
              <a:buSzPts val="1400"/>
              <a:tabLst>
                <a:tab pos="21145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Mô tả được tam giác cân và giải thích được tính chất của tam giác cân</a:t>
            </a:r>
            <a:r>
              <a:rPr lang="vi-VN" spc="20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(ví dụ: hai cạnh bên bằng nhau; hai góc đáy bằng nhau).</a:t>
            </a:r>
            <a:endParaRPr lang="en-US" sz="1400" dirty="0">
              <a:latin typeface="Times New Roman" panose="02020603050405020304" pitchFamily="18" charset="0"/>
              <a:ea typeface="Times New Roman" panose="02020603050405020304" pitchFamily="18" charset="0"/>
            </a:endParaRPr>
          </a:p>
          <a:p>
            <a:pPr marL="68580" marR="58420" algn="just">
              <a:lnSpc>
                <a:spcPct val="115000"/>
              </a:lnSpc>
              <a:spcAft>
                <a:spcPts val="0"/>
              </a:spcAf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18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16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17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khái</a:t>
            </a:r>
            <a:r>
              <a:rPr lang="vi-VN" spc="18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niệm:</a:t>
            </a:r>
            <a:r>
              <a:rPr lang="vi-VN" spc="18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đường</a:t>
            </a:r>
            <a:r>
              <a:rPr lang="vi-VN" spc="17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vuông</a:t>
            </a:r>
            <a:r>
              <a:rPr lang="vi-VN" spc="18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a:t>
            </a:r>
            <a:r>
              <a:rPr lang="vi-VN" spc="18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và</a:t>
            </a:r>
            <a:r>
              <a:rPr lang="vi-VN" spc="17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đường</a:t>
            </a:r>
            <a:r>
              <a:rPr lang="vi-VN" spc="17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xiên;</a:t>
            </a:r>
            <a:r>
              <a:rPr lang="vi-VN" spc="17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khoảng cách</a:t>
            </a:r>
            <a:r>
              <a:rPr lang="vi-VN" spc="18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từ</a:t>
            </a:r>
            <a:r>
              <a:rPr lang="vi-VN" spc="19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một</a:t>
            </a:r>
            <a:r>
              <a:rPr lang="vi-VN" spc="20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điểm</a:t>
            </a:r>
            <a:r>
              <a:rPr lang="vi-VN" spc="16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đến</a:t>
            </a:r>
            <a:r>
              <a:rPr lang="vi-VN" spc="19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một</a:t>
            </a:r>
            <a:r>
              <a:rPr lang="vi-VN" spc="20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đường</a:t>
            </a:r>
            <a:r>
              <a:rPr lang="vi-VN" spc="18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thẳng.</a:t>
            </a:r>
            <a:r>
              <a:rPr lang="vi-VN" spc="18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Giải</a:t>
            </a:r>
            <a:r>
              <a:rPr lang="vi-VN" spc="19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thích</a:t>
            </a:r>
            <a:r>
              <a:rPr lang="vi-VN" spc="18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19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quan</a:t>
            </a:r>
            <a:r>
              <a:rPr lang="vi-VN" spc="19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hệ</a:t>
            </a:r>
            <a:r>
              <a:rPr lang="vi-VN" spc="19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giữa</a:t>
            </a: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đường vuông góc và đường xiên dựa trên mối quan hệ giữa cạnh và góc đối trong tam giác (đối diện với góc lớn hơn là cạnh lớn hơn và ngược</a:t>
            </a:r>
            <a:r>
              <a:rPr lang="vi-VN" spc="200" dirty="0">
                <a:latin typeface="Times New Roman" panose="02020603050405020304" pitchFamily="18" charset="0"/>
                <a:ea typeface="Times New Roman" panose="02020603050405020304" pitchFamily="18" charset="0"/>
              </a:rPr>
              <a:t> </a:t>
            </a:r>
            <a:r>
              <a:rPr lang="vi-VN" spc="-10" dirty="0">
                <a:latin typeface="Times New Roman" panose="02020603050405020304" pitchFamily="18" charset="0"/>
                <a:ea typeface="Times New Roman" panose="02020603050405020304" pitchFamily="18" charset="0"/>
              </a:rPr>
              <a:t>lại).</a:t>
            </a:r>
            <a:endParaRPr lang="en-US" sz="1400" dirty="0">
              <a:latin typeface="Times New Roman" panose="02020603050405020304" pitchFamily="18" charset="0"/>
              <a:ea typeface="Times New Roman" panose="02020603050405020304" pitchFamily="18" charset="0"/>
            </a:endParaRPr>
          </a:p>
          <a:p>
            <a:pPr marL="342900" marR="58420" lvl="0" indent="-342900" algn="just">
              <a:lnSpc>
                <a:spcPct val="115000"/>
              </a:lnSpc>
              <a:spcBef>
                <a:spcPts val="265"/>
              </a:spcBef>
              <a:spcAft>
                <a:spcPts val="0"/>
              </a:spcAft>
              <a:buSzPts val="1400"/>
              <a:buFont typeface="Times New Roman" panose="02020603050405020304" pitchFamily="18" charset="0"/>
              <a:buChar char="–"/>
              <a:tabLst>
                <a:tab pos="220345" algn="l"/>
              </a:tabLst>
            </a:pPr>
            <a:r>
              <a:rPr lang="vi-VN" dirty="0">
                <a:latin typeface="Times New Roman" panose="02020603050405020304" pitchFamily="18" charset="0"/>
                <a:ea typeface="Times New Roman" panose="02020603050405020304" pitchFamily="18" charset="0"/>
              </a:rPr>
              <a:t>Nhận biết được đường trung trực của một đoạn thẳng và tính chất cơ bản của đường trung trực.</a:t>
            </a:r>
            <a:endParaRPr lang="en-US" sz="1400" dirty="0">
              <a:latin typeface="Times New Roman" panose="02020603050405020304" pitchFamily="18" charset="0"/>
              <a:ea typeface="Times New Roman" panose="02020603050405020304" pitchFamily="18" charset="0"/>
            </a:endParaRPr>
          </a:p>
          <a:p>
            <a:r>
              <a:rPr lang="vi-VN" dirty="0">
                <a:latin typeface="Times New Roman" panose="02020603050405020304" pitchFamily="18" charset="0"/>
                <a:ea typeface="Times New Roman" panose="02020603050405020304" pitchFamily="18" charset="0"/>
              </a:rPr>
              <a:t>Nhận biết được: các đường đặc biệt trong tam giác (đường trung tuyến, đường cao, đường phân giác, đường trung trực); sự đồng quy của các đường đặc biệt đó.</a:t>
            </a:r>
            <a:endParaRPr lang="en-US" dirty="0"/>
          </a:p>
          <a:p>
            <a:r>
              <a:rPr lang="en-US"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298408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p:bldP spid="13"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08647" cy="369332"/>
          </a:xfrm>
          <a:prstGeom prst="rect">
            <a:avLst/>
          </a:prstGeom>
        </p:spPr>
        <p:txBody>
          <a:bodyPr wrap="none">
            <a:spAutoFit/>
          </a:bodyPr>
          <a:lstStyle/>
          <a:p>
            <a:pPr marL="43180" marR="50165" algn="ctr">
              <a:spcAft>
                <a:spcPts val="0"/>
              </a:spcAft>
            </a:pPr>
            <a:r>
              <a:rPr lang="vi-VN" b="1" dirty="0">
                <a:latin typeface="Times New Roman" panose="02020603050405020304" pitchFamily="18" charset="0"/>
                <a:ea typeface="Times New Roman" panose="02020603050405020304" pitchFamily="18" charset="0"/>
              </a:rPr>
              <a:t>LỚP</a:t>
            </a:r>
            <a:r>
              <a:rPr lang="vi-VN" b="1" spc="-20" dirty="0">
                <a:latin typeface="Times New Roman" panose="02020603050405020304" pitchFamily="18" charset="0"/>
                <a:ea typeface="Times New Roman" panose="02020603050405020304" pitchFamily="18" charset="0"/>
              </a:rPr>
              <a:t> </a:t>
            </a:r>
            <a:r>
              <a:rPr lang="en-US" b="1" spc="-20" dirty="0">
                <a:latin typeface="Times New Roman" panose="02020603050405020304" pitchFamily="18" charset="0"/>
                <a:ea typeface="Times New Roman" panose="02020603050405020304" pitchFamily="18" charset="0"/>
              </a:rPr>
              <a:t>8</a:t>
            </a:r>
            <a:endParaRPr lang="en-US" b="1" dirty="0">
              <a:latin typeface="Times New Roman" panose="02020603050405020304" pitchFamily="18" charset="0"/>
              <a:ea typeface="Times New Roman" panose="02020603050405020304" pitchFamily="18" charset="0"/>
            </a:endParaRPr>
          </a:p>
        </p:txBody>
      </p:sp>
      <p:sp>
        <p:nvSpPr>
          <p:cNvPr id="10" name="Rectangle 9"/>
          <p:cNvSpPr/>
          <p:nvPr/>
        </p:nvSpPr>
        <p:spPr>
          <a:xfrm>
            <a:off x="0" y="404726"/>
            <a:ext cx="1895800" cy="923330"/>
          </a:xfrm>
          <a:prstGeom prst="rect">
            <a:avLst/>
          </a:prstGeom>
        </p:spPr>
        <p:txBody>
          <a:bodyPr wrap="square">
            <a:spAutoFit/>
          </a:bodyPr>
          <a:lstStyle/>
          <a:p>
            <a:r>
              <a:rPr lang="vi-VN" i="1" dirty="0">
                <a:latin typeface="Times New Roman" panose="02020603050405020304" pitchFamily="18" charset="0"/>
                <a:ea typeface="Times New Roman" panose="02020603050405020304" pitchFamily="18" charset="0"/>
              </a:rPr>
              <a:t>Tính</a:t>
            </a:r>
            <a:r>
              <a:rPr lang="vi-VN" i="1" spc="-4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chất</a:t>
            </a:r>
            <a:r>
              <a:rPr lang="vi-VN" i="1" spc="-4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và</a:t>
            </a:r>
            <a:r>
              <a:rPr lang="vi-VN" i="1" spc="-35"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dấu</a:t>
            </a:r>
            <a:r>
              <a:rPr lang="vi-VN" i="1" spc="-4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hiệu</a:t>
            </a:r>
            <a:r>
              <a:rPr lang="vi-VN" i="1" spc="-4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nhận biết các tứ giác đặc biệt</a:t>
            </a:r>
            <a:endParaRPr lang="en-US" dirty="0"/>
          </a:p>
        </p:txBody>
      </p:sp>
      <p:sp>
        <p:nvSpPr>
          <p:cNvPr id="12" name="Rectangle 11"/>
          <p:cNvSpPr/>
          <p:nvPr/>
        </p:nvSpPr>
        <p:spPr>
          <a:xfrm>
            <a:off x="1895800" y="369332"/>
            <a:ext cx="10296200" cy="4943918"/>
          </a:xfrm>
          <a:prstGeom prst="rect">
            <a:avLst/>
          </a:prstGeom>
        </p:spPr>
        <p:txBody>
          <a:bodyPr wrap="square">
            <a:spAutoFit/>
          </a:bodyPr>
          <a:lstStyle/>
          <a:p>
            <a:pPr marR="60325" lvl="0" algn="just">
              <a:lnSpc>
                <a:spcPct val="120000"/>
              </a:lnSpc>
              <a:spcBef>
                <a:spcPts val="260"/>
              </a:spcBef>
              <a:spcAft>
                <a:spcPts val="0"/>
              </a:spcAft>
              <a:buSzPts val="1400"/>
              <a:tabLst>
                <a:tab pos="20828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Giải thích được tính chất về góc kề một đáy, cạnh bên, đường chéo của hình thang cân.</a:t>
            </a:r>
            <a:endParaRPr lang="en-US" sz="1400" dirty="0">
              <a:latin typeface="Times New Roman" panose="02020603050405020304" pitchFamily="18" charset="0"/>
              <a:ea typeface="Times New Roman" panose="02020603050405020304" pitchFamily="18" charset="0"/>
            </a:endParaRPr>
          </a:p>
          <a:p>
            <a:pPr marR="60960" lvl="0" algn="just">
              <a:lnSpc>
                <a:spcPct val="121000"/>
              </a:lnSpc>
              <a:spcBef>
                <a:spcPts val="330"/>
              </a:spcBef>
              <a:spcAft>
                <a:spcPts val="0"/>
              </a:spcAft>
              <a:buSzPts val="1400"/>
              <a:tabLst>
                <a:tab pos="22034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 biết được dấu hiệu để một hình thang là hình thang cân (ví dụ: hình thang có hai đường chéo bằng nhau là hình thang cân).</a:t>
            </a:r>
            <a:endParaRPr lang="en-US" sz="1400" dirty="0">
              <a:latin typeface="Times New Roman" panose="02020603050405020304" pitchFamily="18" charset="0"/>
              <a:ea typeface="Times New Roman" panose="02020603050405020304" pitchFamily="18" charset="0"/>
            </a:endParaRPr>
          </a:p>
          <a:p>
            <a:pPr marR="61595" lvl="0" algn="just">
              <a:lnSpc>
                <a:spcPct val="120000"/>
              </a:lnSpc>
              <a:spcBef>
                <a:spcPts val="310"/>
              </a:spcBef>
              <a:spcAft>
                <a:spcPts val="0"/>
              </a:spcAft>
              <a:buSzPts val="1400"/>
              <a:tabLst>
                <a:tab pos="22542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Giải thích được tính chất về cạnh đối, góc đối, đường chéo của hình bình hành.</a:t>
            </a:r>
            <a:endParaRPr lang="en-US" sz="1400" dirty="0">
              <a:latin typeface="Times New Roman" panose="02020603050405020304" pitchFamily="18" charset="0"/>
              <a:ea typeface="Times New Roman" panose="02020603050405020304" pitchFamily="18" charset="0"/>
            </a:endParaRPr>
          </a:p>
          <a:p>
            <a:pPr marR="60325" lvl="0" algn="just">
              <a:lnSpc>
                <a:spcPct val="121000"/>
              </a:lnSpc>
              <a:spcBef>
                <a:spcPts val="325"/>
              </a:spcBef>
              <a:spcAft>
                <a:spcPts val="0"/>
              </a:spcAft>
              <a:buSzPts val="1400"/>
              <a:tabLst>
                <a:tab pos="20256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 dấu</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hiệu</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để một tứ</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là</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 bình hành (ví</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dụ: tứ</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 có hai đường chéo cắt nhau tại trung điểm của mỗi đường là hình bình </a:t>
            </a:r>
            <a:r>
              <a:rPr lang="vi-VN" spc="-10" dirty="0">
                <a:latin typeface="Times New Roman" panose="02020603050405020304" pitchFamily="18" charset="0"/>
                <a:ea typeface="Times New Roman" panose="02020603050405020304" pitchFamily="18" charset="0"/>
              </a:rPr>
              <a:t>hành).</a:t>
            </a:r>
            <a:endParaRPr lang="en-US" sz="1400" dirty="0">
              <a:latin typeface="Times New Roman" panose="02020603050405020304" pitchFamily="18" charset="0"/>
              <a:ea typeface="Times New Roman" panose="02020603050405020304" pitchFamily="18" charset="0"/>
            </a:endParaRPr>
          </a:p>
          <a:p>
            <a:pPr lvl="0" algn="just">
              <a:spcBef>
                <a:spcPts val="315"/>
              </a:spcBef>
              <a:spcAft>
                <a:spcPts val="0"/>
              </a:spcAft>
              <a:buSzPts val="1400"/>
              <a:tabLst>
                <a:tab pos="20066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Giải</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thích</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tính</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chất</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về</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hai</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đường</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chéo</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của</a:t>
            </a:r>
            <a:r>
              <a:rPr lang="vi-VN" spc="-2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chữ</a:t>
            </a:r>
            <a:r>
              <a:rPr lang="vi-VN" spc="-15" dirty="0">
                <a:latin typeface="Times New Roman" panose="02020603050405020304" pitchFamily="18" charset="0"/>
                <a:ea typeface="Times New Roman" panose="02020603050405020304" pitchFamily="18" charset="0"/>
              </a:rPr>
              <a:t> </a:t>
            </a:r>
            <a:r>
              <a:rPr lang="vi-VN" spc="-10" dirty="0">
                <a:latin typeface="Times New Roman" panose="02020603050405020304" pitchFamily="18" charset="0"/>
                <a:ea typeface="Times New Roman" panose="02020603050405020304" pitchFamily="18" charset="0"/>
              </a:rPr>
              <a:t>nhật.</a:t>
            </a:r>
            <a:endParaRPr lang="en-US" sz="1400" dirty="0">
              <a:latin typeface="Times New Roman" panose="02020603050405020304" pitchFamily="18" charset="0"/>
              <a:ea typeface="Times New Roman" panose="02020603050405020304" pitchFamily="18" charset="0"/>
            </a:endParaRPr>
          </a:p>
          <a:p>
            <a:pPr marR="60960" lvl="0" algn="just">
              <a:lnSpc>
                <a:spcPct val="121000"/>
              </a:lnSpc>
              <a:spcBef>
                <a:spcPts val="645"/>
              </a:spcBef>
              <a:spcAft>
                <a:spcPts val="0"/>
              </a:spcAft>
              <a:buSzPts val="1400"/>
              <a:tabLst>
                <a:tab pos="20574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 biết được dấu hiệu để một hình bình hành là hình chữ nhật (ví dụ: hình bình hành có hai đường chéo bằng nhau là hình chữ nhật).</a:t>
            </a:r>
            <a:endParaRPr lang="en-US" sz="1400" dirty="0">
              <a:latin typeface="Times New Roman" panose="02020603050405020304" pitchFamily="18" charset="0"/>
              <a:ea typeface="Times New Roman" panose="02020603050405020304" pitchFamily="18" charset="0"/>
            </a:endParaRPr>
          </a:p>
          <a:p>
            <a:pPr lvl="0" algn="just">
              <a:spcBef>
                <a:spcPts val="310"/>
              </a:spcBef>
              <a:spcAft>
                <a:spcPts val="0"/>
              </a:spcAft>
              <a:buSzPts val="1400"/>
              <a:tabLst>
                <a:tab pos="20066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Giải</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thích</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tính</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chất</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về</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đường</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chéo</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của</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a:t>
            </a:r>
            <a:r>
              <a:rPr lang="vi-VN" spc="-15" dirty="0">
                <a:latin typeface="Times New Roman" panose="02020603050405020304" pitchFamily="18" charset="0"/>
                <a:ea typeface="Times New Roman" panose="02020603050405020304" pitchFamily="18" charset="0"/>
              </a:rPr>
              <a:t> </a:t>
            </a:r>
            <a:r>
              <a:rPr lang="vi-VN" spc="-10" dirty="0">
                <a:latin typeface="Times New Roman" panose="02020603050405020304" pitchFamily="18" charset="0"/>
                <a:ea typeface="Times New Roman" panose="02020603050405020304" pitchFamily="18" charset="0"/>
              </a:rPr>
              <a:t>thoi.</a:t>
            </a:r>
            <a:endParaRPr lang="en-US" sz="1400" dirty="0">
              <a:latin typeface="Times New Roman" panose="02020603050405020304" pitchFamily="18" charset="0"/>
              <a:ea typeface="Times New Roman" panose="02020603050405020304" pitchFamily="18" charset="0"/>
            </a:endParaRPr>
          </a:p>
          <a:p>
            <a:pPr marR="60960" lvl="0" algn="just">
              <a:lnSpc>
                <a:spcPct val="121000"/>
              </a:lnSpc>
              <a:spcBef>
                <a:spcPts val="655"/>
              </a:spcBef>
              <a:spcAft>
                <a:spcPts val="0"/>
              </a:spcAft>
              <a:buSzPts val="1400"/>
              <a:tabLst>
                <a:tab pos="20383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 biết được dấu hiệu để một hình bình hành là hình thoi (ví dụ: hình bình hành có hai đường chéo vuông góc với nhau là hình thoi).</a:t>
            </a:r>
            <a:endParaRPr lang="en-US" sz="1400" dirty="0">
              <a:latin typeface="Times New Roman" panose="02020603050405020304" pitchFamily="18" charset="0"/>
              <a:ea typeface="Times New Roman" panose="02020603050405020304" pitchFamily="18" charset="0"/>
            </a:endParaRPr>
          </a:p>
          <a:p>
            <a:pPr lvl="0" algn="just">
              <a:spcBef>
                <a:spcPts val="295"/>
              </a:spcBef>
              <a:spcAft>
                <a:spcPts val="0"/>
              </a:spcAft>
              <a:buSzPts val="1400"/>
              <a:tabLst>
                <a:tab pos="20066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Giải</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thích</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tính</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chất</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về</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hai</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đường</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chéo</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của</a:t>
            </a:r>
            <a:r>
              <a:rPr lang="vi-VN" spc="-2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a:t>
            </a:r>
            <a:r>
              <a:rPr lang="vi-VN" spc="-5" dirty="0">
                <a:latin typeface="Times New Roman" panose="02020603050405020304" pitchFamily="18" charset="0"/>
                <a:ea typeface="Times New Roman" panose="02020603050405020304" pitchFamily="18" charset="0"/>
              </a:rPr>
              <a:t> </a:t>
            </a:r>
            <a:r>
              <a:rPr lang="vi-VN" spc="-10" dirty="0">
                <a:latin typeface="Times New Roman" panose="02020603050405020304" pitchFamily="18" charset="0"/>
                <a:ea typeface="Times New Roman" panose="02020603050405020304" pitchFamily="18" charset="0"/>
              </a:rPr>
              <a:t>vuông.</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16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16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16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dấu</a:t>
            </a:r>
            <a:r>
              <a:rPr lang="vi-VN" spc="16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hiệu</a:t>
            </a:r>
            <a:r>
              <a:rPr lang="vi-VN" spc="15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để</a:t>
            </a:r>
            <a:r>
              <a:rPr lang="vi-VN" spc="16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một</a:t>
            </a:r>
            <a:r>
              <a:rPr lang="vi-VN" spc="16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a:t>
            </a:r>
            <a:r>
              <a:rPr lang="vi-VN" spc="15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chữ</a:t>
            </a:r>
            <a:r>
              <a:rPr lang="vi-VN" spc="15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nhật</a:t>
            </a:r>
            <a:r>
              <a:rPr lang="vi-VN" spc="16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là</a:t>
            </a:r>
            <a:r>
              <a:rPr lang="vi-VN" spc="15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a:t>
            </a:r>
            <a:r>
              <a:rPr lang="vi-VN" spc="16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vuông</a:t>
            </a:r>
            <a:endParaRPr lang="en-US" dirty="0"/>
          </a:p>
        </p:txBody>
      </p:sp>
    </p:spTree>
    <p:extLst>
      <p:ext uri="{BB962C8B-B14F-4D97-AF65-F5344CB8AC3E}">
        <p14:creationId xmlns:p14="http://schemas.microsoft.com/office/powerpoint/2010/main" val="205948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08647" cy="369332"/>
          </a:xfrm>
          <a:prstGeom prst="rect">
            <a:avLst/>
          </a:prstGeom>
        </p:spPr>
        <p:txBody>
          <a:bodyPr wrap="none">
            <a:spAutoFit/>
          </a:bodyPr>
          <a:lstStyle/>
          <a:p>
            <a:pPr marL="43180" marR="50165" algn="ctr">
              <a:spcAft>
                <a:spcPts val="0"/>
              </a:spcAft>
            </a:pPr>
            <a:r>
              <a:rPr lang="vi-VN" b="1" dirty="0">
                <a:latin typeface="Times New Roman" panose="02020603050405020304" pitchFamily="18" charset="0"/>
                <a:ea typeface="Times New Roman" panose="02020603050405020304" pitchFamily="18" charset="0"/>
              </a:rPr>
              <a:t>LỚP</a:t>
            </a:r>
            <a:r>
              <a:rPr lang="vi-VN" b="1" spc="-20" dirty="0">
                <a:latin typeface="Times New Roman" panose="02020603050405020304" pitchFamily="18" charset="0"/>
                <a:ea typeface="Times New Roman" panose="02020603050405020304" pitchFamily="18" charset="0"/>
              </a:rPr>
              <a:t> </a:t>
            </a:r>
            <a:r>
              <a:rPr lang="en-US" b="1" spc="-20" dirty="0">
                <a:latin typeface="Times New Roman" panose="02020603050405020304" pitchFamily="18" charset="0"/>
                <a:ea typeface="Times New Roman" panose="02020603050405020304" pitchFamily="18" charset="0"/>
              </a:rPr>
              <a:t>9</a:t>
            </a:r>
            <a:endParaRPr lang="en-US" b="1" dirty="0">
              <a:latin typeface="Times New Roman" panose="02020603050405020304" pitchFamily="18" charset="0"/>
              <a:ea typeface="Times New Roman" panose="02020603050405020304" pitchFamily="18" charset="0"/>
            </a:endParaRPr>
          </a:p>
        </p:txBody>
      </p:sp>
      <p:sp>
        <p:nvSpPr>
          <p:cNvPr id="3" name="Rectangle 2"/>
          <p:cNvSpPr/>
          <p:nvPr/>
        </p:nvSpPr>
        <p:spPr>
          <a:xfrm>
            <a:off x="1" y="369332"/>
            <a:ext cx="2063146" cy="646331"/>
          </a:xfrm>
          <a:prstGeom prst="rect">
            <a:avLst/>
          </a:prstGeom>
        </p:spPr>
        <p:txBody>
          <a:bodyPr wrap="square">
            <a:spAutoFit/>
          </a:bodyPr>
          <a:lstStyle/>
          <a:p>
            <a:r>
              <a:rPr lang="vi-VN" i="1" dirty="0">
                <a:latin typeface="Times New Roman" panose="02020603050405020304" pitchFamily="18" charset="0"/>
                <a:ea typeface="Times New Roman" panose="02020603050405020304" pitchFamily="18" charset="0"/>
              </a:rPr>
              <a:t>Góc ở</a:t>
            </a:r>
            <a:r>
              <a:rPr lang="vi-VN" i="1" spc="-15"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tâm,</a:t>
            </a:r>
            <a:r>
              <a:rPr lang="vi-VN" i="1" spc="-1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góc</a:t>
            </a:r>
            <a:r>
              <a:rPr lang="vi-VN" i="1" spc="-15"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nội </a:t>
            </a:r>
            <a:r>
              <a:rPr lang="vi-VN" i="1" spc="-20" dirty="0">
                <a:latin typeface="Times New Roman" panose="02020603050405020304" pitchFamily="18" charset="0"/>
                <a:ea typeface="Times New Roman" panose="02020603050405020304" pitchFamily="18" charset="0"/>
              </a:rPr>
              <a:t>tiếp</a:t>
            </a:r>
            <a:endParaRPr lang="en-US" dirty="0"/>
          </a:p>
        </p:txBody>
      </p:sp>
      <p:sp>
        <p:nvSpPr>
          <p:cNvPr id="5" name="Rectangle 4"/>
          <p:cNvSpPr/>
          <p:nvPr/>
        </p:nvSpPr>
        <p:spPr>
          <a:xfrm>
            <a:off x="2063146" y="365440"/>
            <a:ext cx="9144000" cy="1029000"/>
          </a:xfrm>
          <a:prstGeom prst="rect">
            <a:avLst/>
          </a:prstGeom>
        </p:spPr>
        <p:txBody>
          <a:bodyPr wrap="square">
            <a:spAutoFit/>
          </a:bodyPr>
          <a:lstStyle/>
          <a:p>
            <a:pPr lvl="0">
              <a:spcBef>
                <a:spcPts val="275"/>
              </a:spcBef>
              <a:spcAft>
                <a:spcPts val="0"/>
              </a:spcAft>
              <a:buSzPts val="1400"/>
              <a:tabLst>
                <a:tab pos="20002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ở</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tâm,</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nội</a:t>
            </a:r>
            <a:r>
              <a:rPr lang="vi-VN" spc="-5" dirty="0">
                <a:latin typeface="Times New Roman" panose="02020603050405020304" pitchFamily="18" charset="0"/>
                <a:ea typeface="Times New Roman" panose="02020603050405020304" pitchFamily="18" charset="0"/>
              </a:rPr>
              <a:t> </a:t>
            </a:r>
            <a:r>
              <a:rPr lang="vi-VN" spc="-20" dirty="0">
                <a:latin typeface="Times New Roman" panose="02020603050405020304" pitchFamily="18" charset="0"/>
                <a:ea typeface="Times New Roman" panose="02020603050405020304" pitchFamily="18" charset="0"/>
              </a:rPr>
              <a:t>tiếp.</a:t>
            </a:r>
            <a:endParaRPr lang="en-US" sz="1400" dirty="0">
              <a:latin typeface="Times New Roman" panose="02020603050405020304" pitchFamily="18" charset="0"/>
              <a:ea typeface="Times New Roman" panose="02020603050405020304" pitchFamily="18" charset="0"/>
            </a:endParaRPr>
          </a:p>
          <a:p>
            <a:pPr marR="61595" lvl="0">
              <a:lnSpc>
                <a:spcPct val="115000"/>
              </a:lnSpc>
              <a:spcBef>
                <a:spcPts val="535"/>
              </a:spcBef>
              <a:spcAft>
                <a:spcPts val="0"/>
              </a:spcAft>
              <a:buSzPts val="1400"/>
              <a:tabLst>
                <a:tab pos="21526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Giải</a:t>
            </a:r>
            <a:r>
              <a:rPr lang="vi-VN" spc="10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thích được</a:t>
            </a:r>
            <a:r>
              <a:rPr lang="vi-VN" spc="1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mối</a:t>
            </a:r>
            <a:r>
              <a:rPr lang="vi-VN" spc="10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liên hệ giữa số đo của cung</a:t>
            </a:r>
            <a:r>
              <a:rPr lang="vi-VN" spc="10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với</a:t>
            </a:r>
            <a:r>
              <a:rPr lang="vi-VN" spc="10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số</a:t>
            </a:r>
            <a:r>
              <a:rPr lang="vi-VN" spc="10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đo</a:t>
            </a:r>
            <a:r>
              <a:rPr lang="vi-VN" spc="10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góc ở tâm, số đo góc nội tiếp.</a:t>
            </a:r>
            <a:endParaRPr lang="en-US" sz="1400" dirty="0">
              <a:latin typeface="Times New Roman" panose="02020603050405020304" pitchFamily="18" charset="0"/>
              <a:ea typeface="Times New Roman" panose="02020603050405020304" pitchFamily="18" charset="0"/>
            </a:endParaRPr>
          </a:p>
          <a:p>
            <a:r>
              <a:rPr lang="vi-VN" dirty="0">
                <a:latin typeface="Times New Roman" panose="02020603050405020304" pitchFamily="18" charset="0"/>
                <a:ea typeface="Times New Roman" panose="02020603050405020304" pitchFamily="18" charset="0"/>
              </a:rPr>
              <a:t>Giải thích được mối liên hệ giữa số đo góc nội tiếp và số đo góc ở tâm cùng chắn một cung.</a:t>
            </a:r>
            <a:endParaRPr lang="en-US" dirty="0"/>
          </a:p>
        </p:txBody>
      </p:sp>
      <p:sp>
        <p:nvSpPr>
          <p:cNvPr id="7" name="Rectangle 6"/>
          <p:cNvSpPr/>
          <p:nvPr/>
        </p:nvSpPr>
        <p:spPr>
          <a:xfrm>
            <a:off x="0" y="1398332"/>
            <a:ext cx="2063146" cy="1200329"/>
          </a:xfrm>
          <a:prstGeom prst="rect">
            <a:avLst/>
          </a:prstGeom>
        </p:spPr>
        <p:txBody>
          <a:bodyPr wrap="square">
            <a:spAutoFit/>
          </a:bodyPr>
          <a:lstStyle/>
          <a:p>
            <a:r>
              <a:rPr lang="vi-VN" i="1" dirty="0">
                <a:latin typeface="Times New Roman" panose="02020603050405020304" pitchFamily="18" charset="0"/>
                <a:ea typeface="Times New Roman" panose="02020603050405020304" pitchFamily="18" charset="0"/>
              </a:rPr>
              <a:t>Đường tròn ngoại tiếp tam giác. Đường tròn nội tiếp tam giác</a:t>
            </a:r>
            <a:endParaRPr lang="en-US" dirty="0"/>
          </a:p>
        </p:txBody>
      </p:sp>
      <p:sp>
        <p:nvSpPr>
          <p:cNvPr id="11" name="Rectangle 10"/>
          <p:cNvSpPr/>
          <p:nvPr/>
        </p:nvSpPr>
        <p:spPr>
          <a:xfrm>
            <a:off x="2063146" y="1398332"/>
            <a:ext cx="9380376" cy="1940018"/>
          </a:xfrm>
          <a:prstGeom prst="rect">
            <a:avLst/>
          </a:prstGeom>
        </p:spPr>
        <p:txBody>
          <a:bodyPr wrap="square">
            <a:spAutoFit/>
          </a:bodyPr>
          <a:lstStyle/>
          <a:p>
            <a:pPr lvl="0">
              <a:spcBef>
                <a:spcPts val="260"/>
              </a:spcBef>
              <a:spcAft>
                <a:spcPts val="0"/>
              </a:spcAft>
              <a:buSzPts val="1400"/>
              <a:tabLst>
                <a:tab pos="20002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định</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nghĩa</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đường</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tròn</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ngoại</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tiếp</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tam</a:t>
            </a:r>
            <a:r>
              <a:rPr lang="vi-VN" spc="-35" dirty="0">
                <a:latin typeface="Times New Roman" panose="02020603050405020304" pitchFamily="18" charset="0"/>
                <a:ea typeface="Times New Roman" panose="02020603050405020304" pitchFamily="18" charset="0"/>
              </a:rPr>
              <a:t> </a:t>
            </a:r>
            <a:r>
              <a:rPr lang="vi-VN" spc="-10" dirty="0">
                <a:latin typeface="Times New Roman" panose="02020603050405020304" pitchFamily="18" charset="0"/>
                <a:ea typeface="Times New Roman" panose="02020603050405020304" pitchFamily="18" charset="0"/>
              </a:rPr>
              <a:t>giác.</a:t>
            </a:r>
            <a:endParaRPr lang="en-US" sz="1400" dirty="0">
              <a:latin typeface="Times New Roman" panose="02020603050405020304" pitchFamily="18" charset="0"/>
              <a:ea typeface="Times New Roman" panose="02020603050405020304" pitchFamily="18" charset="0"/>
            </a:endParaRPr>
          </a:p>
          <a:p>
            <a:pPr marR="60325" lvl="0">
              <a:lnSpc>
                <a:spcPct val="115000"/>
              </a:lnSpc>
              <a:spcBef>
                <a:spcPts val="540"/>
              </a:spcBef>
              <a:spcAft>
                <a:spcPts val="0"/>
              </a:spcAft>
              <a:buSzPts val="1400"/>
              <a:tabLst>
                <a:tab pos="20193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Xác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định</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tâm</a:t>
            </a:r>
            <a:r>
              <a:rPr lang="vi-VN" spc="-2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và</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bán</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kính</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đường</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tròn</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ngoại</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tiếp</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tam</a:t>
            </a:r>
            <a:r>
              <a:rPr lang="vi-VN" spc="-3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giác,</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trong</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đó có tâm và bán kính đường tròn ngoại tiếp tam giác vuông, tam giác đều.</a:t>
            </a:r>
            <a:endParaRPr lang="en-US" sz="1400" dirty="0">
              <a:latin typeface="Times New Roman" panose="02020603050405020304" pitchFamily="18" charset="0"/>
              <a:ea typeface="Times New Roman" panose="02020603050405020304" pitchFamily="18" charset="0"/>
            </a:endParaRPr>
          </a:p>
          <a:p>
            <a:pPr lvl="0">
              <a:spcBef>
                <a:spcPts val="275"/>
              </a:spcBef>
              <a:spcAft>
                <a:spcPts val="0"/>
              </a:spcAft>
              <a:buSzPts val="1400"/>
              <a:tabLst>
                <a:tab pos="20002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biết</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2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định</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nghĩa</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đường</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tròn</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nội</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tiếp</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tam</a:t>
            </a:r>
            <a:r>
              <a:rPr lang="vi-VN" spc="-30" dirty="0">
                <a:latin typeface="Times New Roman" panose="02020603050405020304" pitchFamily="18" charset="0"/>
                <a:ea typeface="Times New Roman" panose="02020603050405020304" pitchFamily="18" charset="0"/>
              </a:rPr>
              <a:t> </a:t>
            </a:r>
            <a:r>
              <a:rPr lang="vi-VN" spc="-10" dirty="0">
                <a:latin typeface="Times New Roman" panose="02020603050405020304" pitchFamily="18" charset="0"/>
                <a:ea typeface="Times New Roman" panose="02020603050405020304" pitchFamily="18" charset="0"/>
              </a:rPr>
              <a:t>giác.</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Xác định được tâm và bán kính đường tròn nội tiếp tam giác, trong đó có tâm và bán kính đường tròn nội tiếp tam giác đều.</a:t>
            </a:r>
            <a:endParaRPr lang="en-US" dirty="0"/>
          </a:p>
        </p:txBody>
      </p:sp>
      <p:sp>
        <p:nvSpPr>
          <p:cNvPr id="14" name="Rectangle 13"/>
          <p:cNvSpPr/>
          <p:nvPr/>
        </p:nvSpPr>
        <p:spPr>
          <a:xfrm>
            <a:off x="0" y="3258329"/>
            <a:ext cx="1635384" cy="369332"/>
          </a:xfrm>
          <a:prstGeom prst="rect">
            <a:avLst/>
          </a:prstGeom>
        </p:spPr>
        <p:txBody>
          <a:bodyPr wrap="none">
            <a:spAutoFit/>
          </a:bodyPr>
          <a:lstStyle/>
          <a:p>
            <a:r>
              <a:rPr lang="vi-VN" i="1" dirty="0">
                <a:latin typeface="Times New Roman" panose="02020603050405020304" pitchFamily="18" charset="0"/>
                <a:ea typeface="Times New Roman" panose="02020603050405020304" pitchFamily="18" charset="0"/>
              </a:rPr>
              <a:t>Tứ</a:t>
            </a:r>
            <a:r>
              <a:rPr lang="vi-VN" i="1" spc="-15"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giác</a:t>
            </a:r>
            <a:r>
              <a:rPr lang="vi-VN" i="1" spc="-20" dirty="0">
                <a:latin typeface="Times New Roman" panose="02020603050405020304" pitchFamily="18" charset="0"/>
                <a:ea typeface="Times New Roman" panose="02020603050405020304" pitchFamily="18" charset="0"/>
              </a:rPr>
              <a:t> </a:t>
            </a:r>
            <a:r>
              <a:rPr lang="vi-VN" i="1" dirty="0">
                <a:latin typeface="Times New Roman" panose="02020603050405020304" pitchFamily="18" charset="0"/>
                <a:ea typeface="Times New Roman" panose="02020603050405020304" pitchFamily="18" charset="0"/>
              </a:rPr>
              <a:t>nội</a:t>
            </a:r>
            <a:r>
              <a:rPr lang="vi-VN" i="1" spc="-10" dirty="0">
                <a:latin typeface="Times New Roman" panose="02020603050405020304" pitchFamily="18" charset="0"/>
                <a:ea typeface="Times New Roman" panose="02020603050405020304" pitchFamily="18" charset="0"/>
              </a:rPr>
              <a:t> </a:t>
            </a:r>
            <a:r>
              <a:rPr lang="vi-VN" i="1" spc="-20" dirty="0">
                <a:latin typeface="Times New Roman" panose="02020603050405020304" pitchFamily="18" charset="0"/>
                <a:ea typeface="Times New Roman" panose="02020603050405020304" pitchFamily="18" charset="0"/>
              </a:rPr>
              <a:t>tiếp</a:t>
            </a:r>
            <a:endParaRPr lang="en-US" dirty="0"/>
          </a:p>
        </p:txBody>
      </p:sp>
      <p:sp>
        <p:nvSpPr>
          <p:cNvPr id="16" name="Rectangle 15"/>
          <p:cNvSpPr/>
          <p:nvPr/>
        </p:nvSpPr>
        <p:spPr>
          <a:xfrm>
            <a:off x="2063146" y="3338350"/>
            <a:ext cx="9660294" cy="2593018"/>
          </a:xfrm>
          <a:prstGeom prst="rect">
            <a:avLst/>
          </a:prstGeom>
        </p:spPr>
        <p:txBody>
          <a:bodyPr wrap="square">
            <a:spAutoFit/>
          </a:bodyPr>
          <a:lstStyle/>
          <a:p>
            <a:pPr marR="60325" lvl="0" algn="just">
              <a:lnSpc>
                <a:spcPct val="115000"/>
              </a:lnSpc>
              <a:spcBef>
                <a:spcPts val="260"/>
              </a:spcBef>
              <a:spcAft>
                <a:spcPts val="0"/>
              </a:spcAft>
              <a:buSzPts val="1400"/>
              <a:tabLst>
                <a:tab pos="20637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Nhận biết được tứ giác nội tiếp đường tròn và giải thích được định lí về tổng hai góc đối của tứ giác nội tiếp bằng 180</a:t>
            </a:r>
            <a:r>
              <a:rPr lang="vi-VN" baseline="30000" dirty="0">
                <a:latin typeface="Times New Roman" panose="02020603050405020304" pitchFamily="18" charset="0"/>
                <a:ea typeface="Times New Roman" panose="02020603050405020304" pitchFamily="18" charset="0"/>
              </a:rPr>
              <a:t>o</a:t>
            </a:r>
            <a:r>
              <a:rPr lang="vi-VN" dirty="0">
                <a:latin typeface="Times New Roman" panose="02020603050405020304" pitchFamily="18" charset="0"/>
                <a:ea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endParaRPr>
          </a:p>
          <a:p>
            <a:pPr marR="59690" lvl="0" algn="just">
              <a:lnSpc>
                <a:spcPct val="115000"/>
              </a:lnSpc>
              <a:spcBef>
                <a:spcPts val="310"/>
              </a:spcBef>
              <a:spcAft>
                <a:spcPts val="0"/>
              </a:spcAft>
              <a:buSzPts val="1400"/>
              <a:tabLst>
                <a:tab pos="221615"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Xác định được tâm và bán kính đường tròn ngoại tiếp hình chữ nhật, hình vuông.</a:t>
            </a:r>
            <a:endParaRPr lang="en-US" sz="1400" dirty="0">
              <a:latin typeface="Times New Roman" panose="02020603050405020304" pitchFamily="18" charset="0"/>
              <a:ea typeface="Times New Roman" panose="02020603050405020304" pitchFamily="18" charset="0"/>
            </a:endParaRPr>
          </a:p>
          <a:p>
            <a:pPr marR="60960" lvl="0" algn="just">
              <a:lnSpc>
                <a:spcPct val="115000"/>
              </a:lnSpc>
              <a:spcBef>
                <a:spcPts val="290"/>
              </a:spcBef>
              <a:spcAft>
                <a:spcPts val="0"/>
              </a:spcAft>
              <a:buSzPts val="1400"/>
              <a:tabLst>
                <a:tab pos="201930" algn="l"/>
              </a:tabLst>
            </a:pP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Tính</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được</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độ</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dài</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cung</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tròn,</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diện</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tích</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 quạt</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tròn,</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diện</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tích</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vành khuyên (hình giới hạn bởi hai đường tròn đồng tâm).</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Giải quyết được một số vấn đề thực tiễn gắn với đường tròn (ví dụ: một số bài toán liên quan đến chuyển động tròn trong Vật lí; tính được diện tích một số</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phẳng có thể</a:t>
            </a:r>
            <a:r>
              <a:rPr lang="vi-VN" spc="-10"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đưa</a:t>
            </a:r>
            <a:r>
              <a:rPr lang="vi-VN" spc="-2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về</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những</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phẳng</a:t>
            </a:r>
            <a:r>
              <a:rPr lang="vi-VN" spc="-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gắn</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với</a:t>
            </a:r>
            <a:r>
              <a:rPr lang="vi-VN" spc="-15"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hình tròn, chẳng hạn hình viên phân,...).</a:t>
            </a:r>
            <a:endParaRPr lang="en-US" dirty="0"/>
          </a:p>
        </p:txBody>
      </p:sp>
    </p:spTree>
    <p:extLst>
      <p:ext uri="{BB962C8B-B14F-4D97-AF65-F5344CB8AC3E}">
        <p14:creationId xmlns:p14="http://schemas.microsoft.com/office/powerpoint/2010/main" val="45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1"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2907231" y="849430"/>
            <a:ext cx="6833937" cy="461665"/>
          </a:xfrm>
          <a:prstGeom prst="rect">
            <a:avLst/>
          </a:prstGeom>
          <a:solidFill>
            <a:schemeClr val="accent6"/>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NHỮNG THAY ĐỔI LỚN Ở CÁC CHƯƠNG</a:t>
            </a:r>
          </a:p>
        </p:txBody>
      </p:sp>
      <p:sp>
        <p:nvSpPr>
          <p:cNvPr id="9" name="Subtitle 2">
            <a:extLst>
              <a:ext uri="{FF2B5EF4-FFF2-40B4-BE49-F238E27FC236}">
                <a16:creationId xmlns:a16="http://schemas.microsoft.com/office/drawing/2014/main" xmlns="" id="{6B81FF90-5BC6-4EA2-831F-2F0415272322}"/>
              </a:ext>
            </a:extLst>
          </p:cNvPr>
          <p:cNvSpPr txBox="1">
            <a:spLocks/>
          </p:cNvSpPr>
          <p:nvPr/>
        </p:nvSpPr>
        <p:spPr>
          <a:xfrm>
            <a:off x="853063" y="0"/>
            <a:ext cx="11338937" cy="830997"/>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NHỮNG ĐIỂM KHÁC BIỆT CỦA CHƯƠNG TRÌNH GDPT NĂM 2018 </a:t>
            </a:r>
          </a:p>
          <a:p>
            <a:r>
              <a:rPr lang="en-US" sz="2000"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SO VỚI CHƯƠNG TRÌNH GDPT NĂM 2006</a:t>
            </a:r>
          </a:p>
        </p:txBody>
      </p:sp>
      <p:sp>
        <p:nvSpPr>
          <p:cNvPr id="4" name="TextBox 3">
            <a:extLst>
              <a:ext uri="{FF2B5EF4-FFF2-40B4-BE49-F238E27FC236}">
                <a16:creationId xmlns:a16="http://schemas.microsoft.com/office/drawing/2014/main" xmlns="" id="{66C21BAA-4BA9-8CDB-97C9-CC6D889CC5C9}"/>
              </a:ext>
            </a:extLst>
          </p:cNvPr>
          <p:cNvSpPr txBox="1"/>
          <p:nvPr/>
        </p:nvSpPr>
        <p:spPr>
          <a:xfrm>
            <a:off x="3219450" y="1299484"/>
            <a:ext cx="5989119" cy="461665"/>
          </a:xfrm>
          <a:prstGeom prst="rect">
            <a:avLst/>
          </a:prstGeom>
          <a:solidFill>
            <a:schemeClr val="accent5">
              <a:lumMod val="75000"/>
            </a:schemeClr>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SÁCH GIÁO KHOA TOÁN 9</a:t>
            </a:r>
          </a:p>
        </p:txBody>
      </p:sp>
      <p:sp>
        <p:nvSpPr>
          <p:cNvPr id="5" name="TextBox 4">
            <a:extLst>
              <a:ext uri="{FF2B5EF4-FFF2-40B4-BE49-F238E27FC236}">
                <a16:creationId xmlns:a16="http://schemas.microsoft.com/office/drawing/2014/main" xmlns="" id="{53D57833-78CE-8A5F-5439-FF65FC4011CA}"/>
              </a:ext>
            </a:extLst>
          </p:cNvPr>
          <p:cNvSpPr txBox="1"/>
          <p:nvPr/>
        </p:nvSpPr>
        <p:spPr>
          <a:xfrm>
            <a:off x="68781" y="1751185"/>
            <a:ext cx="12085119" cy="830997"/>
          </a:xfrm>
          <a:prstGeom prst="rect">
            <a:avLst/>
          </a:prstGeom>
          <a:solidFill>
            <a:srgbClr val="002060"/>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1.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còn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hệ</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thức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lượng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tam </a:t>
            </a:r>
            <a:r>
              <a:rPr lang="en-US" sz="2400" b="1" dirty="0" err="1">
                <a:solidFill>
                  <a:schemeClr val="bg1"/>
                </a:solidFill>
                <a:latin typeface="Times New Roman" panose="02020603050405020304" pitchFamily="18" charset="0"/>
                <a:cs typeface="Times New Roman" panose="02020603050405020304" pitchFamily="18" charset="0"/>
              </a:rPr>
              <a:t>giác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vuông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chỉ</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mối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liên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hệ</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giữa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độ</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dài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cạnh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chiếu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cao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Chỉ</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còn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định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lý</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Py</a:t>
            </a:r>
            <a:r>
              <a:rPr lang="en-US" sz="2400" b="1" dirty="0">
                <a:solidFill>
                  <a:schemeClr val="bg1"/>
                </a:solidFill>
                <a:latin typeface="Times New Roman" panose="02020603050405020304" pitchFamily="18" charset="0"/>
                <a:cs typeface="Times New Roman" panose="02020603050405020304" pitchFamily="18" charset="0"/>
              </a:rPr>
              <a:t>-ta-go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hệ</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thức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lượng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tỉ</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lượng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giác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01259640-F67E-60B4-B27C-0CFB5789C466}"/>
              </a:ext>
            </a:extLst>
          </p:cNvPr>
          <p:cNvSpPr txBox="1"/>
          <p:nvPr/>
        </p:nvSpPr>
        <p:spPr>
          <a:xfrm>
            <a:off x="68781" y="2570096"/>
            <a:ext cx="12085119" cy="830997"/>
          </a:xfrm>
          <a:prstGeom prst="rect">
            <a:avLst/>
          </a:prstGeom>
          <a:solidFill>
            <a:srgbClr val="002060"/>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2.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còn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góc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đỉnh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ngoài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đuonngừ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tròn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còn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góc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tạo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bởi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tuyến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dây</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cung</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02634DB2-5354-194B-437A-5D5088E9CDE3}"/>
              </a:ext>
            </a:extLst>
          </p:cNvPr>
          <p:cNvSpPr txBox="1"/>
          <p:nvPr/>
        </p:nvSpPr>
        <p:spPr>
          <a:xfrm>
            <a:off x="68781" y="3408057"/>
            <a:ext cx="12085119" cy="461665"/>
          </a:xfrm>
          <a:prstGeom prst="rect">
            <a:avLst/>
          </a:prstGeom>
          <a:solidFill>
            <a:srgbClr val="002060"/>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3.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còn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quỹ</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tích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cung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chứa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góc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còn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dấu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chứng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minh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tứ</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nội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tiếp</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5BE1D251-1566-EBF7-6D06-FCBDFAE0C4A7}"/>
              </a:ext>
            </a:extLst>
          </p:cNvPr>
          <p:cNvSpPr txBox="1"/>
          <p:nvPr/>
        </p:nvSpPr>
        <p:spPr>
          <a:xfrm>
            <a:off x="53440" y="3879258"/>
            <a:ext cx="12085119" cy="830997"/>
          </a:xfrm>
          <a:prstGeom prst="rect">
            <a:avLst/>
          </a:prstGeom>
          <a:solidFill>
            <a:srgbClr val="002060"/>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4.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còn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liên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hệ</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giữa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dây</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khoảng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cách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tâm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đến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dây</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còn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liên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hệ</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giữa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cung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dây</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04B1BC3B-3045-03AC-90A4-A7603651D9B5}"/>
              </a:ext>
            </a:extLst>
          </p:cNvPr>
          <p:cNvSpPr txBox="1"/>
          <p:nvPr/>
        </p:nvSpPr>
        <p:spPr>
          <a:xfrm>
            <a:off x="68778" y="4717219"/>
            <a:ext cx="12085119" cy="461665"/>
          </a:xfrm>
          <a:prstGeom prst="rect">
            <a:avLst/>
          </a:prstGeom>
          <a:solidFill>
            <a:srgbClr val="002060"/>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5.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còn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tuyến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chung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hai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tròn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AE1F9BBD-1D73-521D-9DF7-985C7F2B5654}"/>
              </a:ext>
            </a:extLst>
          </p:cNvPr>
          <p:cNvSpPr txBox="1"/>
          <p:nvPr/>
        </p:nvSpPr>
        <p:spPr>
          <a:xfrm>
            <a:off x="68781" y="5183287"/>
            <a:ext cx="12085119" cy="830997"/>
          </a:xfrm>
          <a:prstGeom prst="rect">
            <a:avLst/>
          </a:prstGeom>
          <a:solidFill>
            <a:srgbClr val="002060"/>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6.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còn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pháp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đặt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ẩn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phụ</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giải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hệ</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nhưng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trong</a:t>
            </a:r>
            <a:r>
              <a:rPr lang="en-US"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bài</a:t>
            </a:r>
            <a:r>
              <a:rPr lang="en-US"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toán</a:t>
            </a:r>
            <a:r>
              <a:rPr lang="en-US"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thực</a:t>
            </a:r>
            <a:r>
              <a:rPr lang="en-US"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tiễn</a:t>
            </a:r>
            <a:endParaRPr lang="en-US" sz="24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308B6403-2522-ABD5-EF14-49046DE25FA0}"/>
              </a:ext>
            </a:extLst>
          </p:cNvPr>
          <p:cNvSpPr txBox="1"/>
          <p:nvPr/>
        </p:nvSpPr>
        <p:spPr>
          <a:xfrm>
            <a:off x="68777" y="5987831"/>
            <a:ext cx="12085119" cy="461665"/>
          </a:xfrm>
          <a:prstGeom prst="rect">
            <a:avLst/>
          </a:prstGeom>
          <a:solidFill>
            <a:srgbClr val="002060"/>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7.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còn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hàm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bậc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nhất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chuyển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xuống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lớp</a:t>
            </a:r>
            <a:r>
              <a:rPr lang="en-US" sz="2400" b="1" dirty="0">
                <a:solidFill>
                  <a:schemeClr val="bg1"/>
                </a:solidFill>
                <a:latin typeface="Times New Roman" panose="02020603050405020304" pitchFamily="18" charset="0"/>
                <a:cs typeface="Times New Roman" panose="02020603050405020304" pitchFamily="18" charset="0"/>
              </a:rPr>
              <a:t> 8)</a:t>
            </a:r>
          </a:p>
        </p:txBody>
      </p:sp>
      <p:sp>
        <p:nvSpPr>
          <p:cNvPr id="15" name="TextBox 14">
            <a:extLst>
              <a:ext uri="{FF2B5EF4-FFF2-40B4-BE49-F238E27FC236}">
                <a16:creationId xmlns:a16="http://schemas.microsoft.com/office/drawing/2014/main" xmlns="" id="{21B2086F-F8E4-60FF-2EAE-D4C5B4F3E1F9}"/>
              </a:ext>
            </a:extLst>
          </p:cNvPr>
          <p:cNvSpPr txBox="1"/>
          <p:nvPr/>
        </p:nvSpPr>
        <p:spPr>
          <a:xfrm>
            <a:off x="62964" y="6449496"/>
            <a:ext cx="12085119" cy="461665"/>
          </a:xfrm>
          <a:prstGeom prst="rect">
            <a:avLst/>
          </a:prstGeom>
          <a:solidFill>
            <a:srgbClr val="002060"/>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8.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còn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khái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niệm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hệ</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tương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đương</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3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8"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2945331" y="1078030"/>
            <a:ext cx="6833937" cy="461665"/>
          </a:xfrm>
          <a:prstGeom prst="rect">
            <a:avLst/>
          </a:prstGeom>
          <a:solidFill>
            <a:schemeClr val="accent6"/>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NHỮNG THAY ĐỔI LỚN Ở CÁC CHƯƠNG</a:t>
            </a:r>
          </a:p>
        </p:txBody>
      </p:sp>
      <p:sp>
        <p:nvSpPr>
          <p:cNvPr id="9" name="Subtitle 2">
            <a:extLst>
              <a:ext uri="{FF2B5EF4-FFF2-40B4-BE49-F238E27FC236}">
                <a16:creationId xmlns:a16="http://schemas.microsoft.com/office/drawing/2014/main" xmlns="" id="{6B81FF90-5BC6-4EA2-831F-2F0415272322}"/>
              </a:ext>
            </a:extLst>
          </p:cNvPr>
          <p:cNvSpPr txBox="1">
            <a:spLocks/>
          </p:cNvSpPr>
          <p:nvPr/>
        </p:nvSpPr>
        <p:spPr>
          <a:xfrm>
            <a:off x="853063" y="0"/>
            <a:ext cx="11338937" cy="972152"/>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NHỮNG ĐIỂM KHÁC BIỆT CỦA CHƯƠNG TRÌNH GDPT NĂM 2018 </a:t>
            </a:r>
          </a:p>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SO VỚI CHƯƠNG TRÌNH GDPT NĂM 2006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B65B1611-90E2-E8FA-A32F-1E402DC66F96}"/>
                  </a:ext>
                </a:extLst>
              </p:cNvPr>
              <p:cNvSpPr txBox="1"/>
              <p:nvPr/>
            </p:nvSpPr>
            <p:spPr>
              <a:xfrm>
                <a:off x="129239" y="1644470"/>
                <a:ext cx="12085119" cy="3456972"/>
              </a:xfrm>
              <a:prstGeom prst="rect">
                <a:avLst/>
              </a:prstGeom>
              <a:solidFill>
                <a:srgbClr val="002060"/>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b="1" dirty="0">
                    <a:solidFill>
                      <a:schemeClr val="bg1"/>
                    </a:solidFill>
                    <a:latin typeface="Times New Roman" panose="02020603050405020304" pitchFamily="18" charset="0"/>
                    <a:cs typeface="Times New Roman" panose="02020603050405020304" pitchFamily="18" charset="0"/>
                  </a:rPr>
                  <a:t>CHƯƠNG I. CĂN BẬC HAI. CĂN BẬC BA</a:t>
                </a:r>
              </a:p>
              <a:p>
                <a:pPr marL="457200" indent="-457200" algn="just">
                  <a:buAutoNum type="arabicPeriod"/>
                </a:pPr>
                <a:r>
                  <a:rPr lang="en-US" b="1" dirty="0" err="1">
                    <a:solidFill>
                      <a:schemeClr val="bg1"/>
                    </a:solidFill>
                    <a:latin typeface="Times New Roman" panose="02020603050405020304" pitchFamily="18" charset="0"/>
                    <a:cs typeface="Times New Roman" panose="02020603050405020304" pitchFamily="18" charset="0"/>
                  </a:rPr>
                  <a:t>Căn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bậc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hai</a:t>
                </a:r>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just">
                  <a:buAutoNum type="arabicPeriod"/>
                </a:pPr>
                <a:r>
                  <a:rPr lang="en-US" b="1" dirty="0" err="1">
                    <a:solidFill>
                      <a:schemeClr val="bg1"/>
                    </a:solidFill>
                    <a:latin typeface="Times New Roman" panose="02020603050405020304" pitchFamily="18" charset="0"/>
                    <a:cs typeface="Times New Roman" panose="02020603050405020304" pitchFamily="18" charset="0"/>
                  </a:rPr>
                  <a:t>Căn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bậc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hai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và</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hằng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đẳng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thức</a:t>
                </a:r>
                <a:r>
                  <a:rPr lang="en-US"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b="1" i="1" smtClean="0">
                            <a:solidFill>
                              <a:schemeClr val="bg1"/>
                            </a:solidFill>
                            <a:latin typeface="Cambria Math" panose="02040503050406030204" pitchFamily="18" charset="0"/>
                            <a:cs typeface="Times New Roman" panose="02020603050405020304" pitchFamily="18" charset="0"/>
                          </a:rPr>
                        </m:ctrlPr>
                      </m:radPr>
                      <m:deg/>
                      <m:e>
                        <m:sSup>
                          <m:sSupPr>
                            <m:ctrlPr>
                              <a:rPr lang="en-US" b="1" i="1" smtClean="0">
                                <a:solidFill>
                                  <a:schemeClr val="bg1"/>
                                </a:solidFill>
                                <a:latin typeface="Cambria Math" panose="02040503050406030204" pitchFamily="18" charset="0"/>
                                <a:cs typeface="Times New Roman" panose="02020603050405020304" pitchFamily="18" charset="0"/>
                              </a:rPr>
                            </m:ctrlPr>
                          </m:sSupPr>
                          <m:e>
                            <m:r>
                              <a:rPr lang="en-US" b="1" i="1" smtClean="0">
                                <a:solidFill>
                                  <a:schemeClr val="bg1"/>
                                </a:solidFill>
                                <a:latin typeface="Cambria Math" panose="02040503050406030204" pitchFamily="18" charset="0"/>
                                <a:cs typeface="Times New Roman" panose="02020603050405020304" pitchFamily="18" charset="0"/>
                              </a:rPr>
                              <m:t>𝑨</m:t>
                            </m:r>
                          </m:e>
                          <m:sup>
                            <m:r>
                              <a:rPr lang="en-US" b="1" i="1" smtClean="0">
                                <a:solidFill>
                                  <a:schemeClr val="bg1"/>
                                </a:solidFill>
                                <a:latin typeface="Cambria Math" panose="02040503050406030204" pitchFamily="18" charset="0"/>
                                <a:cs typeface="Times New Roman" panose="02020603050405020304" pitchFamily="18" charset="0"/>
                              </a:rPr>
                              <m:t>𝟐</m:t>
                            </m:r>
                          </m:sup>
                        </m:sSup>
                      </m:e>
                    </m:rad>
                    <m:r>
                      <a:rPr lang="en-US" b="1" i="1" smtClean="0">
                        <a:solidFill>
                          <a:schemeClr val="bg1"/>
                        </a:solidFill>
                        <a:latin typeface="Cambria Math" panose="02040503050406030204" pitchFamily="18" charset="0"/>
                        <a:cs typeface="Times New Roman" panose="02020603050405020304" pitchFamily="18" charset="0"/>
                      </a:rPr>
                      <m:t>=</m:t>
                    </m:r>
                    <m:d>
                      <m:dPr>
                        <m:begChr m:val="|"/>
                        <m:endChr m:val="|"/>
                        <m:ctrlPr>
                          <a:rPr lang="en-US" b="1" i="1" smtClean="0">
                            <a:solidFill>
                              <a:schemeClr val="bg1"/>
                            </a:solidFill>
                            <a:latin typeface="Cambria Math" panose="02040503050406030204" pitchFamily="18" charset="0"/>
                            <a:cs typeface="Times New Roman" panose="02020603050405020304" pitchFamily="18" charset="0"/>
                          </a:rPr>
                        </m:ctrlPr>
                      </m:dPr>
                      <m:e>
                        <m:r>
                          <a:rPr lang="en-US" b="1" i="1" smtClean="0">
                            <a:solidFill>
                              <a:schemeClr val="bg1"/>
                            </a:solidFill>
                            <a:latin typeface="Cambria Math" panose="02040503050406030204" pitchFamily="18" charset="0"/>
                            <a:cs typeface="Times New Roman" panose="02020603050405020304" pitchFamily="18" charset="0"/>
                          </a:rPr>
                          <m:t>𝑨</m:t>
                        </m:r>
                      </m:e>
                    </m:d>
                  </m:oMath>
                </a14:m>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just">
                  <a:buAutoNum type="arabicPeriod"/>
                </a:pPr>
                <a:r>
                  <a:rPr lang="en-US" b="1" dirty="0">
                    <a:solidFill>
                      <a:schemeClr val="bg1"/>
                    </a:solidFill>
                    <a:latin typeface="Times New Roman" panose="02020603050405020304" pitchFamily="18" charset="0"/>
                    <a:cs typeface="Times New Roman" panose="02020603050405020304" pitchFamily="18" charset="0"/>
                  </a:rPr>
                  <a:t>Liên </a:t>
                </a:r>
                <a:r>
                  <a:rPr lang="en-US" b="1" dirty="0" err="1">
                    <a:solidFill>
                      <a:schemeClr val="bg1"/>
                    </a:solidFill>
                    <a:latin typeface="Times New Roman" panose="02020603050405020304" pitchFamily="18" charset="0"/>
                    <a:cs typeface="Times New Roman" panose="02020603050405020304" pitchFamily="18" charset="0"/>
                  </a:rPr>
                  <a:t>hệ</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giữa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phép</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nhân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và</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phép</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khai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phương</a:t>
                </a:r>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just">
                  <a:buFontTx/>
                  <a:buAutoNum type="arabicPeriod"/>
                </a:pPr>
                <a:r>
                  <a:rPr lang="en-US" b="1" dirty="0">
                    <a:solidFill>
                      <a:schemeClr val="bg1"/>
                    </a:solidFill>
                    <a:latin typeface="Times New Roman" panose="02020603050405020304" pitchFamily="18" charset="0"/>
                    <a:cs typeface="Times New Roman" panose="02020603050405020304" pitchFamily="18" charset="0"/>
                  </a:rPr>
                  <a:t>Liên </a:t>
                </a:r>
                <a:r>
                  <a:rPr lang="en-US" b="1" dirty="0" err="1">
                    <a:solidFill>
                      <a:schemeClr val="bg1"/>
                    </a:solidFill>
                    <a:latin typeface="Times New Roman" panose="02020603050405020304" pitchFamily="18" charset="0"/>
                    <a:cs typeface="Times New Roman" panose="02020603050405020304" pitchFamily="18" charset="0"/>
                  </a:rPr>
                  <a:t>hệ</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giữa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phép</a:t>
                </a:r>
                <a:r>
                  <a:rPr lang="en-US" b="1" dirty="0">
                    <a:solidFill>
                      <a:schemeClr val="bg1"/>
                    </a:solidFill>
                    <a:latin typeface="Times New Roman" panose="02020603050405020304" pitchFamily="18" charset="0"/>
                    <a:cs typeface="Times New Roman" panose="02020603050405020304" pitchFamily="18" charset="0"/>
                  </a:rPr>
                  <a:t> chia </a:t>
                </a:r>
                <a:r>
                  <a:rPr lang="en-US" b="1" dirty="0" err="1">
                    <a:solidFill>
                      <a:schemeClr val="bg1"/>
                    </a:solidFill>
                    <a:latin typeface="Times New Roman" panose="02020603050405020304" pitchFamily="18" charset="0"/>
                    <a:cs typeface="Times New Roman" panose="02020603050405020304" pitchFamily="18" charset="0"/>
                  </a:rPr>
                  <a:t>và</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phép</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khai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phương</a:t>
                </a:r>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just">
                  <a:buFontTx/>
                  <a:buAutoNum type="arabicPeriod"/>
                </a:pPr>
                <a:r>
                  <a:rPr lang="en-US" b="1" strike="sngStrike" dirty="0" err="1">
                    <a:solidFill>
                      <a:schemeClr val="bg1"/>
                    </a:solidFill>
                    <a:latin typeface="Times New Roman" panose="02020603050405020304" pitchFamily="18" charset="0"/>
                    <a:cs typeface="Times New Roman" panose="02020603050405020304" pitchFamily="18" charset="0"/>
                  </a:rPr>
                  <a:t>Bảng</a:t>
                </a:r>
                <a:r>
                  <a:rPr lang="en-US" b="1" strike="sngStrike" dirty="0">
                    <a:solidFill>
                      <a:schemeClr val="bg1"/>
                    </a:solidFill>
                    <a:latin typeface="Times New Roman" panose="02020603050405020304" pitchFamily="18" charset="0"/>
                    <a:cs typeface="Times New Roman" panose="02020603050405020304" pitchFamily="18" charset="0"/>
                  </a:rPr>
                  <a:t> </a:t>
                </a:r>
                <a:r>
                  <a:rPr lang="en-US" b="1" strike="sngStrike" dirty="0" err="1">
                    <a:solidFill>
                      <a:schemeClr val="bg1"/>
                    </a:solidFill>
                    <a:latin typeface="Times New Roman" panose="02020603050405020304" pitchFamily="18" charset="0"/>
                    <a:cs typeface="Times New Roman" panose="02020603050405020304" pitchFamily="18" charset="0"/>
                  </a:rPr>
                  <a:t>căn</a:t>
                </a:r>
                <a:r>
                  <a:rPr lang="en-US" b="1" strike="sngStrike" dirty="0">
                    <a:solidFill>
                      <a:schemeClr val="bg1"/>
                    </a:solidFill>
                    <a:latin typeface="Times New Roman" panose="02020603050405020304" pitchFamily="18" charset="0"/>
                    <a:cs typeface="Times New Roman" panose="02020603050405020304" pitchFamily="18" charset="0"/>
                  </a:rPr>
                  <a:t> </a:t>
                </a:r>
                <a:r>
                  <a:rPr lang="en-US" b="1" strike="sngStrike" dirty="0" err="1">
                    <a:solidFill>
                      <a:schemeClr val="bg1"/>
                    </a:solidFill>
                    <a:latin typeface="Times New Roman" panose="02020603050405020304" pitchFamily="18" charset="0"/>
                    <a:cs typeface="Times New Roman" panose="02020603050405020304" pitchFamily="18" charset="0"/>
                  </a:rPr>
                  <a:t>bậc</a:t>
                </a:r>
                <a:r>
                  <a:rPr lang="en-US" b="1" strike="sngStrike" dirty="0">
                    <a:solidFill>
                      <a:schemeClr val="bg1"/>
                    </a:solidFill>
                    <a:latin typeface="Times New Roman" panose="02020603050405020304" pitchFamily="18" charset="0"/>
                    <a:cs typeface="Times New Roman" panose="02020603050405020304" pitchFamily="18" charset="0"/>
                  </a:rPr>
                  <a:t> </a:t>
                </a:r>
                <a:r>
                  <a:rPr lang="en-US" b="1" strike="sngStrike" dirty="0" err="1">
                    <a:solidFill>
                      <a:schemeClr val="bg1"/>
                    </a:solidFill>
                    <a:latin typeface="Times New Roman" panose="02020603050405020304" pitchFamily="18" charset="0"/>
                    <a:cs typeface="Times New Roman" panose="02020603050405020304" pitchFamily="18" charset="0"/>
                  </a:rPr>
                  <a:t>hai</a:t>
                </a:r>
                <a:endParaRPr lang="en-US" b="1" strike="sngStrike" dirty="0">
                  <a:solidFill>
                    <a:schemeClr val="bg1"/>
                  </a:solidFill>
                  <a:latin typeface="Times New Roman" panose="02020603050405020304" pitchFamily="18" charset="0"/>
                  <a:cs typeface="Times New Roman" panose="02020603050405020304" pitchFamily="18" charset="0"/>
                </a:endParaRPr>
              </a:p>
              <a:p>
                <a:pPr marL="457200" indent="-457200" algn="just">
                  <a:buFontTx/>
                  <a:buAutoNum type="arabicPeriod"/>
                </a:pPr>
                <a:r>
                  <a:rPr lang="en-US" b="1" dirty="0" err="1">
                    <a:solidFill>
                      <a:schemeClr val="bg1"/>
                    </a:solidFill>
                    <a:latin typeface="Times New Roman" panose="02020603050405020304" pitchFamily="18" charset="0"/>
                    <a:cs typeface="Times New Roman" panose="02020603050405020304" pitchFamily="18" charset="0"/>
                  </a:rPr>
                  <a:t>Biến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đổi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đơn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giản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biểu</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thức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chứa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căn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bậc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thức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bậc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hai</a:t>
                </a:r>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just">
                  <a:buFontTx/>
                  <a:buAutoNum type="arabicPeriod"/>
                </a:pPr>
                <a:r>
                  <a:rPr lang="en-US" b="1" dirty="0" err="1">
                    <a:solidFill>
                      <a:schemeClr val="bg1"/>
                    </a:solidFill>
                    <a:latin typeface="Times New Roman" panose="02020603050405020304" pitchFamily="18" charset="0"/>
                    <a:cs typeface="Times New Roman" panose="02020603050405020304" pitchFamily="18" charset="0"/>
                  </a:rPr>
                  <a:t>Biến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đổi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đơn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giản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biểu</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thức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chứa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căn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bậc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thức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bậc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hai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tiếp</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theo</a:t>
                </a:r>
                <a:r>
                  <a:rPr lang="en-US" b="1" dirty="0">
                    <a:solidFill>
                      <a:schemeClr val="bg1"/>
                    </a:solidFill>
                    <a:latin typeface="Times New Roman" panose="02020603050405020304" pitchFamily="18" charset="0"/>
                    <a:cs typeface="Times New Roman" panose="02020603050405020304" pitchFamily="18" charset="0"/>
                  </a:rPr>
                  <a:t>)</a:t>
                </a:r>
              </a:p>
              <a:p>
                <a:pPr marL="457200" indent="-457200" algn="just">
                  <a:buFontTx/>
                  <a:buAutoNum type="arabicPeriod"/>
                </a:pPr>
                <a:r>
                  <a:rPr lang="en-US" b="1" dirty="0" err="1">
                    <a:solidFill>
                      <a:schemeClr val="bg1"/>
                    </a:solidFill>
                    <a:latin typeface="Times New Roman" panose="02020603050405020304" pitchFamily="18" charset="0"/>
                    <a:cs typeface="Times New Roman" panose="02020603050405020304" pitchFamily="18" charset="0"/>
                  </a:rPr>
                  <a:t>Rút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gọn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biểu</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thức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chứa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căn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thức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bậc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hai</a:t>
                </a:r>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just">
                  <a:buFontTx/>
                  <a:buAutoNum type="arabicPeriod"/>
                </a:pPr>
                <a:r>
                  <a:rPr lang="en-US" b="1" dirty="0" err="1">
                    <a:solidFill>
                      <a:schemeClr val="bg1"/>
                    </a:solidFill>
                    <a:latin typeface="Times New Roman" panose="02020603050405020304" pitchFamily="18" charset="0"/>
                    <a:cs typeface="Times New Roman" panose="02020603050405020304" pitchFamily="18" charset="0"/>
                  </a:rPr>
                  <a:t>Căn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bậc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ba</a:t>
                </a:r>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just">
                  <a:buFontTx/>
                  <a:buAutoNum type="arabicPeriod"/>
                </a:pPr>
                <a:endParaRPr lang="en-US" b="1" dirty="0">
                  <a:solidFill>
                    <a:schemeClr val="bg1"/>
                  </a:solidFill>
                  <a:latin typeface="Times New Roman" panose="02020603050405020304" pitchFamily="18" charset="0"/>
                  <a:cs typeface="Times New Roman" panose="02020603050405020304" pitchFamily="18" charset="0"/>
                </a:endParaRPr>
              </a:p>
              <a:p>
                <a:pPr marL="457200" indent="-457200" algn="just">
                  <a:buAutoNum type="arabicPeriod"/>
                </a:pPr>
                <a:endParaRPr lang="en-US"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B65B1611-90E2-E8FA-A32F-1E402DC66F96}"/>
                  </a:ext>
                </a:extLst>
              </p:cNvPr>
              <p:cNvSpPr txBox="1">
                <a:spLocks noRot="1" noChangeAspect="1" noMove="1" noResize="1" noEditPoints="1" noAdjustHandles="1" noChangeArrowheads="1" noChangeShapeType="1" noTextEdit="1"/>
              </p:cNvSpPr>
              <p:nvPr/>
            </p:nvSpPr>
            <p:spPr>
              <a:xfrm>
                <a:off x="129239" y="1644470"/>
                <a:ext cx="12085119" cy="3456972"/>
              </a:xfrm>
              <a:prstGeom prst="rect">
                <a:avLst/>
              </a:prstGeom>
              <a:blipFill>
                <a:blip r:embed="rId3"/>
                <a:stretch>
                  <a:fillRect l="-353" t="-879"/>
                </a:stretch>
              </a:blipFill>
              <a:ln>
                <a:solidFill>
                  <a:srgbClr val="00B050"/>
                </a:solidFill>
              </a:ln>
            </p:spPr>
            <p:txBody>
              <a:bodyPr/>
              <a:lstStyle/>
              <a:p>
                <a:r>
                  <a:rPr lang="en-US">
                    <a:noFill/>
                  </a:rPr>
                  <a:t> </a:t>
                </a:r>
              </a:p>
            </p:txBody>
          </p:sp>
        </mc:Fallback>
      </mc:AlternateContent>
    </p:spTree>
    <p:extLst>
      <p:ext uri="{BB962C8B-B14F-4D97-AF65-F5344CB8AC3E}">
        <p14:creationId xmlns:p14="http://schemas.microsoft.com/office/powerpoint/2010/main" val="794106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2945331" y="1078030"/>
            <a:ext cx="6833937" cy="461665"/>
          </a:xfrm>
          <a:prstGeom prst="rect">
            <a:avLst/>
          </a:prstGeom>
          <a:solidFill>
            <a:schemeClr val="accent6"/>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NHỮNG THAY ĐỔI LỚN Ở CÁC CHƯƠNG</a:t>
            </a:r>
          </a:p>
        </p:txBody>
      </p:sp>
      <p:sp>
        <p:nvSpPr>
          <p:cNvPr id="9" name="Subtitle 2">
            <a:extLst>
              <a:ext uri="{FF2B5EF4-FFF2-40B4-BE49-F238E27FC236}">
                <a16:creationId xmlns:a16="http://schemas.microsoft.com/office/drawing/2014/main" xmlns="" id="{6B81FF90-5BC6-4EA2-831F-2F0415272322}"/>
              </a:ext>
            </a:extLst>
          </p:cNvPr>
          <p:cNvSpPr txBox="1">
            <a:spLocks/>
          </p:cNvSpPr>
          <p:nvPr/>
        </p:nvSpPr>
        <p:spPr>
          <a:xfrm>
            <a:off x="853063" y="0"/>
            <a:ext cx="11338937" cy="972152"/>
          </a:xfrm>
          <a:prstGeom prst="rect">
            <a:avLst/>
          </a:prstGeom>
          <a:solidFill>
            <a:schemeClr val="accent4">
              <a:lumMod val="20000"/>
              <a:lumOff val="80000"/>
            </a:schemeClr>
          </a:solidFill>
          <a:ln>
            <a:solidFill>
              <a:srgbClr val="00206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NHỮNG ĐIỂM KHÁC BIỆT CỦA CHƯƠNG TRÌNH GDPT NĂM 2018 </a:t>
            </a:r>
          </a:p>
          <a:p>
            <a:r>
              <a:rPr lang="en-US" b="1"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SO VỚI CHƯƠNG TRÌNH GDPT NĂM 2006</a:t>
            </a:r>
          </a:p>
        </p:txBody>
      </p:sp>
      <p:sp>
        <p:nvSpPr>
          <p:cNvPr id="4" name="TextBox 3">
            <a:extLst>
              <a:ext uri="{FF2B5EF4-FFF2-40B4-BE49-F238E27FC236}">
                <a16:creationId xmlns:a16="http://schemas.microsoft.com/office/drawing/2014/main" xmlns="" id="{7E8368F1-3D4E-BD28-CAF3-A8F32A47BC09}"/>
              </a:ext>
            </a:extLst>
          </p:cNvPr>
          <p:cNvSpPr txBox="1"/>
          <p:nvPr/>
        </p:nvSpPr>
        <p:spPr>
          <a:xfrm>
            <a:off x="0" y="1979563"/>
            <a:ext cx="12192000" cy="3139321"/>
          </a:xfrm>
          <a:prstGeom prst="rect">
            <a:avLst/>
          </a:prstGeom>
          <a:noFill/>
        </p:spPr>
        <p:txBody>
          <a:bodyPr wrap="square">
            <a:spAutoFit/>
          </a:bodyPr>
          <a:lstStyle/>
          <a:p>
            <a:r>
              <a:rPr lang="en-US" b="1" dirty="0" err="1">
                <a:latin typeface="Times New Roman" panose="02020603050405020304" pitchFamily="18" charset="0"/>
                <a:cs typeface="Times New Roman" panose="02020603050405020304" pitchFamily="18" charset="0"/>
              </a:rPr>
              <a:t>Chương</a:t>
            </a:r>
            <a:r>
              <a:rPr lang="en-US" b="1" dirty="0">
                <a:latin typeface="Times New Roman" panose="02020603050405020304" pitchFamily="18" charset="0"/>
                <a:cs typeface="Times New Roman" panose="02020603050405020304" pitchFamily="18" charset="0"/>
              </a:rPr>
              <a:t> II. HÀM SỐ BẬC NHẤT</a:t>
            </a:r>
          </a:p>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Nhắc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a:t>
            </a:r>
            <a:r>
              <a:rPr lang="en-US" dirty="0">
                <a:latin typeface="Times New Roman" panose="02020603050405020304" pitchFamily="18" charset="0"/>
                <a:cs typeface="Times New Roman" panose="02020603050405020304" pitchFamily="18" charset="0"/>
              </a:rPr>
              <a:t> sung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bậc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 ax + b (a ≠ 0)</a:t>
            </a:r>
          </a:p>
          <a:p>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song </a:t>
            </a:r>
            <a:r>
              <a:rPr lang="en-US" dirty="0" err="1">
                <a:latin typeface="Times New Roman" panose="02020603050405020304" pitchFamily="18" charset="0"/>
                <a:cs typeface="Times New Roman" panose="02020603050405020304" pitchFamily="18" charset="0"/>
              </a:rPr>
              <a:t>song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y = ax + b (a ≠ 0)</a:t>
            </a:r>
          </a:p>
          <a:p>
            <a:r>
              <a:rPr lang="en-US" dirty="0" err="1">
                <a:latin typeface="Times New Roman" panose="02020603050405020304" pitchFamily="18" charset="0"/>
                <a:cs typeface="Times New Roman" panose="02020603050405020304" pitchFamily="18" charset="0"/>
              </a:rPr>
              <a:t>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II</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ở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43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62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nữa</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9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8 Trong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song </a:t>
            </a:r>
            <a:r>
              <a:rPr lang="en-US" dirty="0" err="1">
                <a:latin typeface="Times New Roman" panose="02020603050405020304" pitchFamily="18" charset="0"/>
                <a:cs typeface="Times New Roman" panose="02020603050405020304" pitchFamily="18" charset="0"/>
              </a:rPr>
              <a:t>song</a:t>
            </a:r>
            <a:endParaRPr lang="en-US"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xmlns="" id="{41EF27FA-2364-B339-546F-305F9EAE1E3A}"/>
              </a:ext>
            </a:extLst>
          </p:cNvPr>
          <p:cNvCxnSpPr>
            <a:cxnSpLocks/>
          </p:cNvCxnSpPr>
          <p:nvPr/>
        </p:nvCxnSpPr>
        <p:spPr>
          <a:xfrm>
            <a:off x="95250" y="2124075"/>
            <a:ext cx="11791950" cy="17907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9524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Math Subject for High School - 10th Grade: Geometric Transformations by Slidesgo">
  <a:themeElements>
    <a:clrScheme name="Simple Light">
      <a:dk1>
        <a:srgbClr val="000000"/>
      </a:dk1>
      <a:lt1>
        <a:srgbClr val="FFFFFF"/>
      </a:lt1>
      <a:dk2>
        <a:srgbClr val="212121"/>
      </a:dk2>
      <a:lt2>
        <a:srgbClr val="049292"/>
      </a:lt2>
      <a:accent1>
        <a:srgbClr val="47C0C0"/>
      </a:accent1>
      <a:accent2>
        <a:srgbClr val="FFFFFF"/>
      </a:accent2>
      <a:accent3>
        <a:srgbClr val="E7F3F3"/>
      </a:accent3>
      <a:accent4>
        <a:srgbClr val="FFAB40"/>
      </a:accent4>
      <a:accent5>
        <a:srgbClr val="EFBF60"/>
      </a:accent5>
      <a:accent6>
        <a:srgbClr val="FFF2CC"/>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13411</TotalTime>
  <Words>4147</Words>
  <Application>Microsoft Office PowerPoint</Application>
  <PresentationFormat>Widescreen</PresentationFormat>
  <Paragraphs>398</Paragraphs>
  <Slides>29</Slides>
  <Notes>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29</vt:i4>
      </vt:variant>
    </vt:vector>
  </HeadingPairs>
  <TitlesOfParts>
    <vt:vector size="45" baseType="lpstr">
      <vt:lpstr>Alata</vt:lpstr>
      <vt:lpstr>Anaheim</vt:lpstr>
      <vt:lpstr>Aptos</vt:lpstr>
      <vt:lpstr>Aptos Display</vt:lpstr>
      <vt:lpstr>Archivo Black</vt:lpstr>
      <vt:lpstr>Arial</vt:lpstr>
      <vt:lpstr>Calibri</vt:lpstr>
      <vt:lpstr>Calibri Light</vt:lpstr>
      <vt:lpstr>Cambria</vt:lpstr>
      <vt:lpstr>Cambria Math</vt:lpstr>
      <vt:lpstr>Open Sans</vt:lpstr>
      <vt:lpstr>Times New Roman</vt:lpstr>
      <vt:lpstr>Times New Roman (Body CS)</vt:lpstr>
      <vt:lpstr>Office Theme</vt:lpstr>
      <vt:lpstr>Math Subject for High School - 10th Grade: Geometric Transformations by Slidesgo</vt:lpstr>
      <vt:lpstr>9_Office Theme</vt:lpstr>
      <vt:lpstr>MỘT SỐ GIẢI ĐÁP VỀ CÁC NỘI DUNG TRONG CHƯƠNG TRÌNH GDPT MỚI 2018 – TOÁN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MINH HOẠ MẠCH HÌNH HỌC - ĐO LƯỜNG</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GIẢI ĐÁP VỀ CÁC NỘI DUNG TRONG CHƯƠNG TRÌNH GDPT MỚI 2018</dc:title>
  <dc:creator>Microsoft account</dc:creator>
  <cp:lastModifiedBy>TAC</cp:lastModifiedBy>
  <cp:revision>90</cp:revision>
  <dcterms:created xsi:type="dcterms:W3CDTF">2024-07-27T16:57:50Z</dcterms:created>
  <dcterms:modified xsi:type="dcterms:W3CDTF">2024-10-22T00:13:53Z</dcterms:modified>
</cp:coreProperties>
</file>