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56" r:id="rId2"/>
    <p:sldId id="277" r:id="rId3"/>
    <p:sldId id="278" r:id="rId4"/>
    <p:sldId id="279" r:id="rId5"/>
    <p:sldId id="280" r:id="rId6"/>
    <p:sldId id="281" r:id="rId7"/>
    <p:sldId id="282" r:id="rId8"/>
    <p:sldId id="283" r:id="rId9"/>
    <p:sldId id="284" r:id="rId10"/>
    <p:sldId id="285" r:id="rId11"/>
    <p:sldId id="286" r:id="rId12"/>
    <p:sldId id="287" r:id="rId13"/>
    <p:sldId id="288" r:id="rId14"/>
    <p:sldId id="265"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4" d="100"/>
          <a:sy n="64" d="100"/>
        </p:scale>
        <p:origin x="84" y="11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5C7FFD6-0C65-4225-9F19-A7794A5E467E}"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277729473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C7FFD6-0C65-4225-9F19-A7794A5E467E}"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3868243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C7FFD6-0C65-4225-9F19-A7794A5E467E}"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9E8F46F-D4E1-4C07-8DB4-BFD4ADBE1F6B}"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077923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35C7FFD6-0C65-4225-9F19-A7794A5E467E}"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13992870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35C7FFD6-0C65-4225-9F19-A7794A5E467E}"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9E8F46F-D4E1-4C07-8DB4-BFD4ADBE1F6B}"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930481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35C7FFD6-0C65-4225-9F19-A7794A5E467E}"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23300107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5C7FFD6-0C65-4225-9F19-A7794A5E467E}"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18402649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5C7FFD6-0C65-4225-9F19-A7794A5E467E}"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2320325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47581" y="624110"/>
            <a:ext cx="9657032" cy="709390"/>
          </a:xfrm>
        </p:spPr>
        <p:txBody>
          <a:bodyPr/>
          <a:lstStyle>
            <a:lvl1pPr>
              <a:defRPr>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1847581" y="1333500"/>
            <a:ext cx="9657031" cy="4577722"/>
          </a:xfrm>
        </p:spPr>
        <p:txBody>
          <a:bodyPr/>
          <a:lstStyle>
            <a:lvl1pPr algn="just">
              <a:defRPr sz="2200">
                <a:latin typeface="Times New Roman" panose="02020603050405020304" pitchFamily="18" charset="0"/>
                <a:cs typeface="Times New Roman" panose="02020603050405020304" pitchFamily="18" charset="0"/>
              </a:defRPr>
            </a:lvl1pPr>
            <a:lvl2pPr algn="just">
              <a:defRPr>
                <a:latin typeface="Times New Roman" panose="02020603050405020304" pitchFamily="18" charset="0"/>
                <a:cs typeface="Times New Roman" panose="02020603050405020304" pitchFamily="18" charset="0"/>
              </a:defRPr>
            </a:lvl2pPr>
            <a:lvl3pPr algn="just">
              <a:defRPr>
                <a:latin typeface="Times New Roman" panose="02020603050405020304" pitchFamily="18" charset="0"/>
                <a:cs typeface="Times New Roman" panose="02020603050405020304" pitchFamily="18" charset="0"/>
              </a:defRPr>
            </a:lvl3pPr>
            <a:lvl4pPr algn="just">
              <a:defRPr>
                <a:latin typeface="Times New Roman" panose="02020603050405020304" pitchFamily="18" charset="0"/>
                <a:cs typeface="Times New Roman" panose="02020603050405020304" pitchFamily="18" charset="0"/>
              </a:defRPr>
            </a:lvl4pPr>
            <a:lvl5pPr algn="just">
              <a:defRPr>
                <a:latin typeface="Times New Roman" panose="02020603050405020304" pitchFamily="18" charset="0"/>
                <a:cs typeface="Times New Roman" panose="02020603050405020304"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35C7FFD6-0C65-4225-9F19-A7794A5E467E}"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43584893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C7FFD6-0C65-4225-9F19-A7794A5E467E}"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78705312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5C7FFD6-0C65-4225-9F19-A7794A5E467E}"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1094411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5C7FFD6-0C65-4225-9F19-A7794A5E467E}" type="datetimeFigureOut">
              <a:rPr lang="en-US" smtClean="0"/>
              <a:t>4/20/2023</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4264121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5C7FFD6-0C65-4225-9F19-A7794A5E467E}" type="datetimeFigureOut">
              <a:rPr lang="en-US" smtClean="0"/>
              <a:t>4/20/2023</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896430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C7FFD6-0C65-4225-9F19-A7794A5E467E}" type="datetimeFigureOut">
              <a:rPr lang="en-US" smtClean="0"/>
              <a:t>4/20/2023</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1414635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C7FFD6-0C65-4225-9F19-A7794A5E467E}"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620927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C7FFD6-0C65-4225-9F19-A7794A5E467E}"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3773164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5C7FFD6-0C65-4225-9F19-A7794A5E467E}" type="datetimeFigureOut">
              <a:rPr lang="en-US" smtClean="0"/>
              <a:t>4/20/2023</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9E8F46F-D4E1-4C07-8DB4-BFD4ADBE1F6B}" type="slidenum">
              <a:rPr lang="en-US" smtClean="0"/>
              <a:t>‹#›</a:t>
            </a:fld>
            <a:endParaRPr lang="en-US"/>
          </a:p>
        </p:txBody>
      </p:sp>
    </p:spTree>
    <p:extLst>
      <p:ext uri="{BB962C8B-B14F-4D97-AF65-F5344CB8AC3E}">
        <p14:creationId xmlns:p14="http://schemas.microsoft.com/office/powerpoint/2010/main" val="1140780150"/>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Lst>
  <p:timing>
    <p:tnLst>
      <p:par>
        <p:cTn id="1" dur="indefinite" restart="never" nodeType="tmRoot"/>
      </p:par>
    </p:tnLst>
  </p:timing>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 Id="rId5" Type="http://schemas.openxmlformats.org/officeDocument/2006/relationships/image" Target="../media/image7.jpg"/><Relationship Id="rId4" Type="http://schemas.openxmlformats.org/officeDocument/2006/relationships/image" Target="../media/image6.jpg"/></Relationships>
</file>

<file path=ppt/slides/_rels/slide13.xml.rels><?xml version="1.0" encoding="UTF-8" standalone="yes"?>
<Relationships xmlns="http://schemas.openxmlformats.org/package/2006/relationships"><Relationship Id="rId8" Type="http://schemas.openxmlformats.org/officeDocument/2006/relationships/image" Target="../media/image14.jpg"/><Relationship Id="rId3" Type="http://schemas.openxmlformats.org/officeDocument/2006/relationships/image" Target="../media/image9.jpg"/><Relationship Id="rId7" Type="http://schemas.openxmlformats.org/officeDocument/2006/relationships/image" Target="../media/image13.jpg"/><Relationship Id="rId2" Type="http://schemas.openxmlformats.org/officeDocument/2006/relationships/image" Target="../media/image8.jpg"/><Relationship Id="rId1" Type="http://schemas.openxmlformats.org/officeDocument/2006/relationships/slideLayout" Target="../slideLayouts/slideLayout2.xml"/><Relationship Id="rId6" Type="http://schemas.openxmlformats.org/officeDocument/2006/relationships/image" Target="../media/image12.jpg"/><Relationship Id="rId5" Type="http://schemas.openxmlformats.org/officeDocument/2006/relationships/image" Target="../media/image11.jpg"/><Relationship Id="rId4" Type="http://schemas.openxmlformats.org/officeDocument/2006/relationships/image" Target="../media/image10.jpg"/><Relationship Id="rId9" Type="http://schemas.openxmlformats.org/officeDocument/2006/relationships/image" Target="../media/image15.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41130" y="1651716"/>
            <a:ext cx="8915399" cy="2262781"/>
          </a:xfrm>
        </p:spPr>
        <p:txBody>
          <a:bodyPr>
            <a:normAutofit/>
          </a:bodyPr>
          <a:lstStyle/>
          <a:p>
            <a:pPr algn="ctr"/>
            <a:r>
              <a:rPr lang="en-US" sz="4000" b="1" dirty="0" err="1" smtClean="0"/>
              <a:t>HƯỚNG</a:t>
            </a:r>
            <a:r>
              <a:rPr lang="en-US" sz="4000" b="1" dirty="0" smtClean="0"/>
              <a:t> </a:t>
            </a:r>
            <a:r>
              <a:rPr lang="en-US" sz="4000" b="1" dirty="0" err="1" smtClean="0"/>
              <a:t>DẪN</a:t>
            </a:r>
            <a:r>
              <a:rPr lang="en-US" sz="4000" b="1" dirty="0" smtClean="0"/>
              <a:t> CHUNG </a:t>
            </a:r>
            <a:br>
              <a:rPr lang="en-US" sz="4000" b="1" dirty="0" smtClean="0"/>
            </a:br>
            <a:r>
              <a:rPr lang="en-US" sz="4000" b="1" dirty="0" err="1" smtClean="0"/>
              <a:t>MỘT</a:t>
            </a:r>
            <a:r>
              <a:rPr lang="en-US" sz="4000" b="1" dirty="0" smtClean="0"/>
              <a:t> </a:t>
            </a:r>
            <a:r>
              <a:rPr lang="en-US" sz="4000" b="1" dirty="0" err="1" smtClean="0"/>
              <a:t>SỐ</a:t>
            </a:r>
            <a:r>
              <a:rPr lang="en-US" sz="4000" b="1" dirty="0" smtClean="0"/>
              <a:t> </a:t>
            </a:r>
            <a:r>
              <a:rPr lang="en-US" sz="4000" b="1" dirty="0" err="1" smtClean="0"/>
              <a:t>NỘI</a:t>
            </a:r>
            <a:r>
              <a:rPr lang="en-US" sz="4000" b="1" dirty="0" smtClean="0"/>
              <a:t> DUNG </a:t>
            </a:r>
            <a:r>
              <a:rPr lang="en-US" sz="4000" b="1" dirty="0" err="1" smtClean="0"/>
              <a:t>CÔNG</a:t>
            </a:r>
            <a:r>
              <a:rPr lang="en-US" sz="4000" b="1" dirty="0" smtClean="0"/>
              <a:t> TÁC </a:t>
            </a:r>
            <a:br>
              <a:rPr lang="en-US" sz="4000" b="1" dirty="0" smtClean="0"/>
            </a:br>
            <a:r>
              <a:rPr lang="en-US" sz="4000" b="1" dirty="0" smtClean="0"/>
              <a:t>Y TẾ TRƯỜNG HỌC</a:t>
            </a:r>
            <a:endParaRPr lang="en-US" sz="4000" b="1" dirty="0"/>
          </a:p>
        </p:txBody>
      </p:sp>
      <p:sp>
        <p:nvSpPr>
          <p:cNvPr id="3" name="Subtitle 2"/>
          <p:cNvSpPr>
            <a:spLocks noGrp="1"/>
          </p:cNvSpPr>
          <p:nvPr>
            <p:ph type="subTitle" idx="1"/>
          </p:nvPr>
        </p:nvSpPr>
        <p:spPr>
          <a:xfrm>
            <a:off x="2341130" y="4764500"/>
            <a:ext cx="8954596" cy="1126283"/>
          </a:xfrm>
        </p:spPr>
        <p:txBody>
          <a:bodyPr/>
          <a:lstStyle/>
          <a:p>
            <a:pPr algn="ctr"/>
            <a:r>
              <a:rPr lang="en-US" dirty="0" err="1" smtClean="0">
                <a:latin typeface="Times New Roman" panose="02020603050405020304" pitchFamily="18" charset="0"/>
                <a:cs typeface="Times New Roman" panose="02020603050405020304" pitchFamily="18" charset="0"/>
              </a:rPr>
              <a:t>Hải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Phòng</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- 2023</a:t>
            </a:r>
            <a:endParaRPr lang="en-US"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39822" y="189966"/>
            <a:ext cx="1196038" cy="1197735"/>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41130" y="113252"/>
            <a:ext cx="1274449" cy="1274449"/>
          </a:xfrm>
          <a:prstGeom prst="rect">
            <a:avLst/>
          </a:prstGeom>
        </p:spPr>
      </p:pic>
      <p:pic>
        <p:nvPicPr>
          <p:cNvPr id="6" name="Picture 2" descr="E:\Anh Thanh 2010\Anh Thanh 2010\Others\MoH Logo.png">
            <a:extLst>
              <a:ext uri="{FF2B5EF4-FFF2-40B4-BE49-F238E27FC236}">
                <a16:creationId xmlns="" xmlns:a16="http://schemas.microsoft.com/office/drawing/2014/main" id="{AC014349-6E47-4471-9C0B-F8687139927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43231" y="189966"/>
            <a:ext cx="1268939" cy="124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447969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dirty="0" smtClean="0"/>
              <a:t>II. </a:t>
            </a:r>
            <a:r>
              <a:rPr lang="en-US" sz="2500" dirty="0" err="1" smtClean="0"/>
              <a:t>CHĂM</a:t>
            </a:r>
            <a:r>
              <a:rPr lang="en-US" sz="2500" dirty="0" smtClean="0"/>
              <a:t> </a:t>
            </a:r>
            <a:r>
              <a:rPr lang="en-US" sz="2500" dirty="0" err="1" smtClean="0"/>
              <a:t>SÓC</a:t>
            </a:r>
            <a:r>
              <a:rPr lang="en-US" sz="2500" dirty="0" smtClean="0"/>
              <a:t> </a:t>
            </a:r>
            <a:r>
              <a:rPr lang="en-US" sz="2500" dirty="0" err="1" smtClean="0"/>
              <a:t>SỨC</a:t>
            </a:r>
            <a:r>
              <a:rPr lang="en-US" sz="2500" dirty="0" smtClean="0"/>
              <a:t> </a:t>
            </a:r>
            <a:r>
              <a:rPr lang="en-US" sz="2500" dirty="0" err="1" smtClean="0"/>
              <a:t>KHỎE</a:t>
            </a:r>
            <a:r>
              <a:rPr lang="en-US" sz="2500" dirty="0" smtClean="0"/>
              <a:t> BAN </a:t>
            </a:r>
            <a:r>
              <a:rPr lang="en-US" sz="2500" dirty="0" err="1" smtClean="0"/>
              <a:t>ĐẦU</a:t>
            </a:r>
            <a:r>
              <a:rPr lang="en-US" sz="2500" dirty="0" smtClean="0"/>
              <a:t> CHO </a:t>
            </a:r>
            <a:r>
              <a:rPr lang="en-US" sz="2500" dirty="0" err="1" smtClean="0"/>
              <a:t>HỌC</a:t>
            </a:r>
            <a:r>
              <a:rPr lang="en-US" sz="2500" dirty="0" smtClean="0"/>
              <a:t> </a:t>
            </a:r>
            <a:r>
              <a:rPr lang="en-US" sz="2500" dirty="0" err="1" smtClean="0"/>
              <a:t>SINH</a:t>
            </a:r>
            <a:endParaRPr lang="en-US" sz="2500" dirty="0"/>
          </a:p>
        </p:txBody>
      </p:sp>
      <p:sp>
        <p:nvSpPr>
          <p:cNvPr id="5" name="Content Placeholder 4"/>
          <p:cNvSpPr>
            <a:spLocks noGrp="1"/>
          </p:cNvSpPr>
          <p:nvPr>
            <p:ph idx="1"/>
          </p:nvPr>
        </p:nvSpPr>
        <p:spPr/>
        <p:txBody>
          <a:bodyPr/>
          <a:lstStyle/>
          <a:p>
            <a:pPr marL="457200" indent="-457200">
              <a:buFont typeface="+mj-lt"/>
              <a:buAutoNum type="arabicPeriod" startAt="12"/>
            </a:pPr>
            <a:r>
              <a:rPr lang="en-US" dirty="0" err="1"/>
              <a:t>Tổ</a:t>
            </a:r>
            <a:r>
              <a:rPr lang="en-US" dirty="0"/>
              <a:t> </a:t>
            </a:r>
            <a:r>
              <a:rPr lang="en-US" dirty="0" err="1" smtClean="0"/>
              <a:t>chức</a:t>
            </a:r>
            <a:r>
              <a:rPr lang="en-US" dirty="0" smtClean="0"/>
              <a:t> </a:t>
            </a:r>
            <a:r>
              <a:rPr lang="en-US" dirty="0" err="1"/>
              <a:t>các</a:t>
            </a:r>
            <a:r>
              <a:rPr lang="en-US" dirty="0"/>
              <a:t> </a:t>
            </a:r>
            <a:r>
              <a:rPr lang="en-US" dirty="0" err="1"/>
              <a:t>hoạt</a:t>
            </a:r>
            <a:r>
              <a:rPr lang="en-US" dirty="0"/>
              <a:t> </a:t>
            </a:r>
            <a:r>
              <a:rPr lang="en-US" dirty="0" err="1"/>
              <a:t>động</a:t>
            </a:r>
            <a:r>
              <a:rPr lang="en-US" dirty="0"/>
              <a:t> </a:t>
            </a:r>
            <a:r>
              <a:rPr lang="en-US" dirty="0" err="1"/>
              <a:t>truyền</a:t>
            </a:r>
            <a:r>
              <a:rPr lang="en-US" dirty="0"/>
              <a:t> </a:t>
            </a:r>
            <a:r>
              <a:rPr lang="en-US" dirty="0" err="1"/>
              <a:t>thông</a:t>
            </a:r>
            <a:r>
              <a:rPr lang="en-US" dirty="0"/>
              <a:t>, </a:t>
            </a:r>
            <a:r>
              <a:rPr lang="en-US" dirty="0" err="1"/>
              <a:t>giáo</a:t>
            </a:r>
            <a:r>
              <a:rPr lang="en-US" dirty="0"/>
              <a:t> </a:t>
            </a:r>
            <a:r>
              <a:rPr lang="en-US" dirty="0" err="1"/>
              <a:t>dục</a:t>
            </a:r>
            <a:r>
              <a:rPr lang="en-US" dirty="0"/>
              <a:t> </a:t>
            </a:r>
            <a:r>
              <a:rPr lang="en-US" dirty="0" err="1"/>
              <a:t>sức</a:t>
            </a:r>
            <a:r>
              <a:rPr lang="en-US" dirty="0"/>
              <a:t> </a:t>
            </a:r>
            <a:r>
              <a:rPr lang="en-US" dirty="0" err="1" smtClean="0"/>
              <a:t>khỏe</a:t>
            </a:r>
            <a:endParaRPr lang="en-US" dirty="0" smtClean="0"/>
          </a:p>
          <a:p>
            <a:pPr>
              <a:buFontTx/>
              <a:buChar char="-"/>
            </a:pPr>
            <a:r>
              <a:rPr lang="en-US" dirty="0" err="1" smtClean="0"/>
              <a:t>Lồng</a:t>
            </a:r>
            <a:r>
              <a:rPr lang="en-US" dirty="0" smtClean="0"/>
              <a:t> </a:t>
            </a:r>
            <a:r>
              <a:rPr lang="en-US" dirty="0" err="1"/>
              <a:t>ghép</a:t>
            </a:r>
            <a:r>
              <a:rPr lang="en-US" dirty="0"/>
              <a:t> </a:t>
            </a:r>
            <a:r>
              <a:rPr lang="en-US" dirty="0" err="1"/>
              <a:t>các</a:t>
            </a:r>
            <a:r>
              <a:rPr lang="en-US" dirty="0"/>
              <a:t> </a:t>
            </a:r>
            <a:r>
              <a:rPr lang="en-US" dirty="0" err="1"/>
              <a:t>nội</a:t>
            </a:r>
            <a:r>
              <a:rPr lang="en-US" dirty="0"/>
              <a:t> dung </a:t>
            </a:r>
            <a:r>
              <a:rPr lang="en-US" dirty="0" err="1"/>
              <a:t>giáo</a:t>
            </a:r>
            <a:r>
              <a:rPr lang="en-US" dirty="0"/>
              <a:t> </a:t>
            </a:r>
            <a:r>
              <a:rPr lang="en-US" dirty="0" err="1"/>
              <a:t>dục</a:t>
            </a:r>
            <a:r>
              <a:rPr lang="en-US" dirty="0"/>
              <a:t> </a:t>
            </a:r>
            <a:r>
              <a:rPr lang="en-US" dirty="0" err="1"/>
              <a:t>sức</a:t>
            </a:r>
            <a:r>
              <a:rPr lang="en-US" dirty="0"/>
              <a:t> </a:t>
            </a:r>
            <a:r>
              <a:rPr lang="en-US" dirty="0" err="1"/>
              <a:t>khỏe</a:t>
            </a:r>
            <a:r>
              <a:rPr lang="en-US" dirty="0"/>
              <a:t>, </a:t>
            </a:r>
            <a:r>
              <a:rPr lang="en-US" dirty="0" err="1"/>
              <a:t>phòng</a:t>
            </a:r>
            <a:r>
              <a:rPr lang="en-US" dirty="0"/>
              <a:t> </a:t>
            </a:r>
            <a:r>
              <a:rPr lang="en-US" dirty="0" err="1"/>
              <a:t>chống</a:t>
            </a:r>
            <a:r>
              <a:rPr lang="en-US" dirty="0"/>
              <a:t> </a:t>
            </a:r>
            <a:r>
              <a:rPr lang="en-US" dirty="0" err="1"/>
              <a:t>bệnh</a:t>
            </a:r>
            <a:r>
              <a:rPr lang="en-US" dirty="0"/>
              <a:t> </a:t>
            </a:r>
            <a:r>
              <a:rPr lang="en-US" dirty="0" err="1"/>
              <a:t>tật</a:t>
            </a:r>
            <a:r>
              <a:rPr lang="en-US" dirty="0"/>
              <a:t> </a:t>
            </a:r>
            <a:r>
              <a:rPr lang="en-US" dirty="0" err="1"/>
              <a:t>trong</a:t>
            </a:r>
            <a:r>
              <a:rPr lang="en-US" dirty="0"/>
              <a:t> </a:t>
            </a:r>
            <a:r>
              <a:rPr lang="en-US" dirty="0" err="1"/>
              <a:t>các</a:t>
            </a:r>
            <a:r>
              <a:rPr lang="en-US" dirty="0"/>
              <a:t> </a:t>
            </a:r>
            <a:r>
              <a:rPr lang="en-US" dirty="0" err="1"/>
              <a:t>giờ</a:t>
            </a:r>
            <a:r>
              <a:rPr lang="en-US" dirty="0"/>
              <a:t> </a:t>
            </a:r>
            <a:r>
              <a:rPr lang="en-US" dirty="0" err="1"/>
              <a:t>giảng</a:t>
            </a:r>
            <a:r>
              <a:rPr lang="en-US" dirty="0" smtClean="0"/>
              <a:t>.</a:t>
            </a:r>
            <a:endParaRPr lang="en-US" dirty="0"/>
          </a:p>
          <a:p>
            <a:pPr>
              <a:buFontTx/>
              <a:buChar char="-"/>
            </a:pPr>
            <a:r>
              <a:rPr lang="en-US" dirty="0" err="1"/>
              <a:t>Tổ</a:t>
            </a:r>
            <a:r>
              <a:rPr lang="en-US" dirty="0"/>
              <a:t> </a:t>
            </a:r>
            <a:r>
              <a:rPr lang="en-US" dirty="0" err="1"/>
              <a:t>chức</a:t>
            </a:r>
            <a:r>
              <a:rPr lang="en-US" dirty="0"/>
              <a:t> </a:t>
            </a:r>
            <a:r>
              <a:rPr lang="en-US" dirty="0" err="1"/>
              <a:t>cho</a:t>
            </a:r>
            <a:r>
              <a:rPr lang="en-US" dirty="0"/>
              <a:t> </a:t>
            </a:r>
            <a:r>
              <a:rPr lang="en-US" dirty="0" err="1"/>
              <a:t>học</a:t>
            </a:r>
            <a:r>
              <a:rPr lang="en-US" dirty="0"/>
              <a:t> </a:t>
            </a:r>
            <a:r>
              <a:rPr lang="en-US" dirty="0" err="1"/>
              <a:t>sinh</a:t>
            </a:r>
            <a:r>
              <a:rPr lang="en-US" dirty="0"/>
              <a:t> </a:t>
            </a:r>
            <a:r>
              <a:rPr lang="en-US" dirty="0" err="1"/>
              <a:t>thực</a:t>
            </a:r>
            <a:r>
              <a:rPr lang="en-US" dirty="0"/>
              <a:t> </a:t>
            </a:r>
            <a:r>
              <a:rPr lang="en-US" dirty="0" err="1"/>
              <a:t>hành</a:t>
            </a:r>
            <a:r>
              <a:rPr lang="en-US" dirty="0"/>
              <a:t> </a:t>
            </a:r>
            <a:r>
              <a:rPr lang="en-US" dirty="0" err="1"/>
              <a:t>các</a:t>
            </a:r>
            <a:r>
              <a:rPr lang="en-US" dirty="0"/>
              <a:t> </a:t>
            </a:r>
            <a:r>
              <a:rPr lang="en-US" dirty="0" err="1"/>
              <a:t>hành</a:t>
            </a:r>
            <a:r>
              <a:rPr lang="en-US" dirty="0"/>
              <a:t> vi </a:t>
            </a:r>
            <a:r>
              <a:rPr lang="en-US" dirty="0" err="1"/>
              <a:t>vệ</a:t>
            </a:r>
            <a:r>
              <a:rPr lang="en-US" dirty="0"/>
              <a:t> </a:t>
            </a:r>
            <a:r>
              <a:rPr lang="en-US" dirty="0" err="1"/>
              <a:t>sinh</a:t>
            </a:r>
            <a:r>
              <a:rPr lang="en-US" dirty="0"/>
              <a:t> </a:t>
            </a:r>
            <a:r>
              <a:rPr lang="en-US" dirty="0" err="1"/>
              <a:t>cá</a:t>
            </a:r>
            <a:r>
              <a:rPr lang="en-US" dirty="0"/>
              <a:t> </a:t>
            </a:r>
            <a:r>
              <a:rPr lang="en-US" dirty="0" err="1"/>
              <a:t>nhân</a:t>
            </a:r>
            <a:r>
              <a:rPr lang="en-US" dirty="0"/>
              <a:t>, </a:t>
            </a:r>
            <a:r>
              <a:rPr lang="en-US" dirty="0" err="1"/>
              <a:t>vệ</a:t>
            </a:r>
            <a:r>
              <a:rPr lang="en-US" dirty="0"/>
              <a:t> </a:t>
            </a:r>
            <a:r>
              <a:rPr lang="en-US" dirty="0" err="1"/>
              <a:t>sinh</a:t>
            </a:r>
            <a:r>
              <a:rPr lang="en-US" dirty="0"/>
              <a:t> </a:t>
            </a:r>
            <a:r>
              <a:rPr lang="en-US" dirty="0" err="1"/>
              <a:t>môi</a:t>
            </a:r>
            <a:r>
              <a:rPr lang="en-US" dirty="0"/>
              <a:t> </a:t>
            </a:r>
            <a:r>
              <a:rPr lang="en-US" dirty="0" err="1"/>
              <a:t>trường</a:t>
            </a:r>
            <a:r>
              <a:rPr lang="en-US" dirty="0"/>
              <a:t>, </a:t>
            </a:r>
            <a:r>
              <a:rPr lang="en-US" dirty="0" err="1"/>
              <a:t>phòng</a:t>
            </a:r>
            <a:r>
              <a:rPr lang="en-US" dirty="0"/>
              <a:t> </a:t>
            </a:r>
            <a:r>
              <a:rPr lang="en-US" dirty="0" err="1"/>
              <a:t>chống</a:t>
            </a:r>
            <a:r>
              <a:rPr lang="en-US" dirty="0"/>
              <a:t> </a:t>
            </a:r>
            <a:r>
              <a:rPr lang="en-US" dirty="0" err="1"/>
              <a:t>dịch</a:t>
            </a:r>
            <a:r>
              <a:rPr lang="en-US" dirty="0"/>
              <a:t>, </a:t>
            </a:r>
            <a:r>
              <a:rPr lang="en-US" dirty="0" err="1"/>
              <a:t>bệnh</a:t>
            </a:r>
            <a:r>
              <a:rPr lang="en-US" dirty="0"/>
              <a:t> </a:t>
            </a:r>
            <a:r>
              <a:rPr lang="en-US" dirty="0" err="1"/>
              <a:t>truyền</a:t>
            </a:r>
            <a:r>
              <a:rPr lang="en-US" dirty="0"/>
              <a:t> </a:t>
            </a:r>
            <a:r>
              <a:rPr lang="en-US" dirty="0" err="1"/>
              <a:t>nhiễm</a:t>
            </a:r>
            <a:r>
              <a:rPr lang="en-US" dirty="0"/>
              <a:t>; </a:t>
            </a:r>
            <a:r>
              <a:rPr lang="en-US" dirty="0" err="1"/>
              <a:t>phòng</a:t>
            </a:r>
            <a:r>
              <a:rPr lang="en-US" dirty="0"/>
              <a:t> </a:t>
            </a:r>
            <a:r>
              <a:rPr lang="en-US" dirty="0" err="1"/>
              <a:t>chống</a:t>
            </a:r>
            <a:r>
              <a:rPr lang="en-US" dirty="0"/>
              <a:t> </a:t>
            </a:r>
            <a:r>
              <a:rPr lang="en-US" dirty="0" err="1"/>
              <a:t>ngộ</a:t>
            </a:r>
            <a:r>
              <a:rPr lang="en-US" dirty="0"/>
              <a:t> </a:t>
            </a:r>
            <a:r>
              <a:rPr lang="en-US" dirty="0" err="1"/>
              <a:t>độc</a:t>
            </a:r>
            <a:r>
              <a:rPr lang="en-US" dirty="0"/>
              <a:t> </a:t>
            </a:r>
            <a:r>
              <a:rPr lang="en-US" dirty="0" err="1"/>
              <a:t>thực</a:t>
            </a:r>
            <a:r>
              <a:rPr lang="en-US" dirty="0"/>
              <a:t> </a:t>
            </a:r>
            <a:r>
              <a:rPr lang="en-US" dirty="0" err="1"/>
              <a:t>phẩm</a:t>
            </a:r>
            <a:r>
              <a:rPr lang="en-US" dirty="0"/>
              <a:t>; </a:t>
            </a:r>
            <a:r>
              <a:rPr lang="en-US" dirty="0" err="1"/>
              <a:t>dinh</a:t>
            </a:r>
            <a:r>
              <a:rPr lang="en-US" dirty="0"/>
              <a:t> </a:t>
            </a:r>
            <a:r>
              <a:rPr lang="en-US" dirty="0" err="1"/>
              <a:t>dưỡng</a:t>
            </a:r>
            <a:r>
              <a:rPr lang="en-US" dirty="0"/>
              <a:t> </a:t>
            </a:r>
            <a:r>
              <a:rPr lang="en-US" dirty="0" err="1"/>
              <a:t>hợp</a:t>
            </a:r>
            <a:r>
              <a:rPr lang="en-US" dirty="0"/>
              <a:t> </a:t>
            </a:r>
            <a:r>
              <a:rPr lang="en-US" dirty="0" err="1"/>
              <a:t>lý</a:t>
            </a:r>
            <a:r>
              <a:rPr lang="en-US" dirty="0"/>
              <a:t>; </a:t>
            </a:r>
            <a:r>
              <a:rPr lang="en-US" dirty="0" err="1"/>
              <a:t>hoạt</a:t>
            </a:r>
            <a:r>
              <a:rPr lang="en-US" dirty="0"/>
              <a:t> </a:t>
            </a:r>
            <a:r>
              <a:rPr lang="en-US" dirty="0" err="1"/>
              <a:t>động</a:t>
            </a:r>
            <a:r>
              <a:rPr lang="en-US" dirty="0"/>
              <a:t> </a:t>
            </a:r>
            <a:r>
              <a:rPr lang="en-US" dirty="0" err="1"/>
              <a:t>thể</a:t>
            </a:r>
            <a:r>
              <a:rPr lang="en-US" dirty="0"/>
              <a:t> </a:t>
            </a:r>
            <a:r>
              <a:rPr lang="en-US" dirty="0" err="1"/>
              <a:t>lực</a:t>
            </a:r>
            <a:r>
              <a:rPr lang="en-US" dirty="0"/>
              <a:t>; </a:t>
            </a:r>
            <a:r>
              <a:rPr lang="en-US" dirty="0" err="1"/>
              <a:t>phòng</a:t>
            </a:r>
            <a:r>
              <a:rPr lang="en-US" dirty="0"/>
              <a:t> </a:t>
            </a:r>
            <a:r>
              <a:rPr lang="en-US" dirty="0" err="1"/>
              <a:t>chống</a:t>
            </a:r>
            <a:r>
              <a:rPr lang="en-US" dirty="0"/>
              <a:t> </a:t>
            </a:r>
            <a:r>
              <a:rPr lang="en-US" dirty="0" err="1"/>
              <a:t>tác</a:t>
            </a:r>
            <a:r>
              <a:rPr lang="en-US" dirty="0"/>
              <a:t> </a:t>
            </a:r>
            <a:r>
              <a:rPr lang="en-US" dirty="0" err="1"/>
              <a:t>hại</a:t>
            </a:r>
            <a:r>
              <a:rPr lang="en-US" dirty="0"/>
              <a:t> </a:t>
            </a:r>
            <a:r>
              <a:rPr lang="en-US" dirty="0" err="1"/>
              <a:t>của</a:t>
            </a:r>
            <a:r>
              <a:rPr lang="en-US" dirty="0"/>
              <a:t> </a:t>
            </a:r>
            <a:r>
              <a:rPr lang="en-US" dirty="0" err="1"/>
              <a:t>thuốc</a:t>
            </a:r>
            <a:r>
              <a:rPr lang="en-US" dirty="0"/>
              <a:t> </a:t>
            </a:r>
            <a:r>
              <a:rPr lang="en-US" dirty="0" err="1"/>
              <a:t>lá</a:t>
            </a:r>
            <a:r>
              <a:rPr lang="en-US" dirty="0"/>
              <a:t>; </a:t>
            </a:r>
            <a:r>
              <a:rPr lang="en-US" dirty="0" err="1"/>
              <a:t>phòng</a:t>
            </a:r>
            <a:r>
              <a:rPr lang="en-US" dirty="0"/>
              <a:t> </a:t>
            </a:r>
            <a:r>
              <a:rPr lang="en-US" dirty="0" err="1"/>
              <a:t>chống</a:t>
            </a:r>
            <a:r>
              <a:rPr lang="en-US" dirty="0"/>
              <a:t> </a:t>
            </a:r>
            <a:r>
              <a:rPr lang="en-US" dirty="0" err="1"/>
              <a:t>tác</a:t>
            </a:r>
            <a:r>
              <a:rPr lang="en-US" dirty="0"/>
              <a:t> </a:t>
            </a:r>
            <a:r>
              <a:rPr lang="en-US" dirty="0" err="1"/>
              <a:t>hại</a:t>
            </a:r>
            <a:r>
              <a:rPr lang="en-US" dirty="0"/>
              <a:t> </a:t>
            </a:r>
            <a:r>
              <a:rPr lang="en-US" dirty="0" err="1"/>
              <a:t>của</a:t>
            </a:r>
            <a:r>
              <a:rPr lang="en-US" dirty="0"/>
              <a:t> </a:t>
            </a:r>
            <a:r>
              <a:rPr lang="en-US" dirty="0" err="1"/>
              <a:t>rượu</a:t>
            </a:r>
            <a:r>
              <a:rPr lang="en-US" dirty="0"/>
              <a:t>, </a:t>
            </a:r>
            <a:r>
              <a:rPr lang="en-US" dirty="0" err="1"/>
              <a:t>bia</a:t>
            </a:r>
            <a:r>
              <a:rPr lang="en-US" dirty="0"/>
              <a:t>; </a:t>
            </a:r>
            <a:r>
              <a:rPr lang="en-US" dirty="0" err="1"/>
              <a:t>phòng</a:t>
            </a:r>
            <a:r>
              <a:rPr lang="en-US" dirty="0"/>
              <a:t> </a:t>
            </a:r>
            <a:r>
              <a:rPr lang="en-US" dirty="0" err="1"/>
              <a:t>chống</a:t>
            </a:r>
            <a:r>
              <a:rPr lang="en-US" dirty="0"/>
              <a:t> </a:t>
            </a:r>
            <a:r>
              <a:rPr lang="en-US" dirty="0" err="1"/>
              <a:t>bệnh</a:t>
            </a:r>
            <a:r>
              <a:rPr lang="en-US" dirty="0"/>
              <a:t>, </a:t>
            </a:r>
            <a:r>
              <a:rPr lang="en-US" dirty="0" err="1"/>
              <a:t>tật</a:t>
            </a:r>
            <a:r>
              <a:rPr lang="en-US" dirty="0"/>
              <a:t> </a:t>
            </a:r>
            <a:r>
              <a:rPr lang="en-US" dirty="0" err="1"/>
              <a:t>học</a:t>
            </a:r>
            <a:r>
              <a:rPr lang="en-US" dirty="0"/>
              <a:t> </a:t>
            </a:r>
            <a:r>
              <a:rPr lang="en-US" dirty="0" err="1"/>
              <a:t>đường</a:t>
            </a:r>
            <a:r>
              <a:rPr lang="en-US" dirty="0"/>
              <a:t>; </a:t>
            </a:r>
            <a:r>
              <a:rPr lang="en-US" dirty="0" err="1"/>
              <a:t>chăm</a:t>
            </a:r>
            <a:r>
              <a:rPr lang="en-US" dirty="0"/>
              <a:t> </a:t>
            </a:r>
            <a:r>
              <a:rPr lang="en-US" dirty="0" err="1"/>
              <a:t>sóc</a:t>
            </a:r>
            <a:r>
              <a:rPr lang="en-US" dirty="0"/>
              <a:t> </a:t>
            </a:r>
            <a:r>
              <a:rPr lang="en-US" dirty="0" err="1"/>
              <a:t>răng</a:t>
            </a:r>
            <a:r>
              <a:rPr lang="en-US" dirty="0"/>
              <a:t> </a:t>
            </a:r>
            <a:r>
              <a:rPr lang="en-US" dirty="0" err="1"/>
              <a:t>miệng</a:t>
            </a:r>
            <a:r>
              <a:rPr lang="en-US" dirty="0"/>
              <a:t>; </a:t>
            </a:r>
            <a:r>
              <a:rPr lang="en-US" dirty="0" err="1"/>
              <a:t>phòng</a:t>
            </a:r>
            <a:r>
              <a:rPr lang="en-US" dirty="0"/>
              <a:t> </a:t>
            </a:r>
            <a:r>
              <a:rPr lang="en-US" dirty="0" err="1"/>
              <a:t>chống</a:t>
            </a:r>
            <a:r>
              <a:rPr lang="en-US" dirty="0"/>
              <a:t> </a:t>
            </a:r>
            <a:r>
              <a:rPr lang="en-US" dirty="0" err="1"/>
              <a:t>các</a:t>
            </a:r>
            <a:r>
              <a:rPr lang="en-US" dirty="0"/>
              <a:t> </a:t>
            </a:r>
            <a:r>
              <a:rPr lang="en-US" dirty="0" err="1"/>
              <a:t>bệnh</a:t>
            </a:r>
            <a:r>
              <a:rPr lang="en-US" dirty="0"/>
              <a:t> </a:t>
            </a:r>
            <a:r>
              <a:rPr lang="en-US" dirty="0" err="1"/>
              <a:t>về</a:t>
            </a:r>
            <a:r>
              <a:rPr lang="en-US" dirty="0"/>
              <a:t> </a:t>
            </a:r>
            <a:r>
              <a:rPr lang="en-US" dirty="0" err="1"/>
              <a:t>mắt</a:t>
            </a:r>
            <a:r>
              <a:rPr lang="en-US" dirty="0"/>
              <a:t>; </a:t>
            </a:r>
            <a:r>
              <a:rPr lang="en-US" dirty="0" err="1"/>
              <a:t>phòng</a:t>
            </a:r>
            <a:r>
              <a:rPr lang="en-US" dirty="0"/>
              <a:t> </a:t>
            </a:r>
            <a:r>
              <a:rPr lang="en-US" dirty="0" err="1"/>
              <a:t>chống</a:t>
            </a:r>
            <a:r>
              <a:rPr lang="en-US" dirty="0"/>
              <a:t> tai </a:t>
            </a:r>
            <a:r>
              <a:rPr lang="en-US" dirty="0" err="1"/>
              <a:t>nạn</a:t>
            </a:r>
            <a:r>
              <a:rPr lang="en-US" dirty="0"/>
              <a:t> </a:t>
            </a:r>
            <a:r>
              <a:rPr lang="en-US" dirty="0" err="1"/>
              <a:t>thương</a:t>
            </a:r>
            <a:r>
              <a:rPr lang="en-US" dirty="0"/>
              <a:t> </a:t>
            </a:r>
            <a:r>
              <a:rPr lang="en-US" dirty="0" err="1"/>
              <a:t>tích</a:t>
            </a:r>
            <a:r>
              <a:rPr lang="en-US" dirty="0"/>
              <a:t> </a:t>
            </a:r>
            <a:r>
              <a:rPr lang="en-US" dirty="0" err="1"/>
              <a:t>thông</a:t>
            </a:r>
            <a:r>
              <a:rPr lang="en-US" dirty="0"/>
              <a:t> qua </a:t>
            </a:r>
            <a:r>
              <a:rPr lang="en-US" dirty="0" err="1"/>
              <a:t>các</a:t>
            </a:r>
            <a:r>
              <a:rPr lang="en-US" dirty="0"/>
              <a:t> </a:t>
            </a:r>
            <a:r>
              <a:rPr lang="en-US" dirty="0" err="1"/>
              <a:t>hình</a:t>
            </a:r>
            <a:r>
              <a:rPr lang="en-US" dirty="0"/>
              <a:t> </a:t>
            </a:r>
            <a:r>
              <a:rPr lang="en-US" dirty="0" err="1"/>
              <a:t>thức</a:t>
            </a:r>
            <a:r>
              <a:rPr lang="en-US" dirty="0"/>
              <a:t>, </a:t>
            </a:r>
            <a:r>
              <a:rPr lang="en-US" dirty="0" err="1"/>
              <a:t>mô</a:t>
            </a:r>
            <a:r>
              <a:rPr lang="en-US" dirty="0"/>
              <a:t> </a:t>
            </a:r>
            <a:r>
              <a:rPr lang="en-US" dirty="0" err="1"/>
              <a:t>hình</a:t>
            </a:r>
            <a:r>
              <a:rPr lang="en-US" dirty="0"/>
              <a:t> </a:t>
            </a:r>
            <a:r>
              <a:rPr lang="en-US" dirty="0" err="1"/>
              <a:t>phù</a:t>
            </a:r>
            <a:r>
              <a:rPr lang="en-US" dirty="0"/>
              <a:t> </a:t>
            </a:r>
            <a:r>
              <a:rPr lang="en-US" dirty="0" err="1"/>
              <a:t>hợp</a:t>
            </a:r>
            <a:r>
              <a:rPr lang="en-US" dirty="0"/>
              <a:t>.</a:t>
            </a:r>
          </a:p>
          <a:p>
            <a:pPr>
              <a:buFontTx/>
              <a:buChar char="-"/>
            </a:pPr>
            <a:endParaRPr lang="en-US" dirty="0"/>
          </a:p>
        </p:txBody>
      </p:sp>
    </p:spTree>
    <p:extLst>
      <p:ext uri="{BB962C8B-B14F-4D97-AF65-F5344CB8AC3E}">
        <p14:creationId xmlns:p14="http://schemas.microsoft.com/office/powerpoint/2010/main" val="12606968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dirty="0" smtClean="0"/>
              <a:t>III. </a:t>
            </a:r>
            <a:r>
              <a:rPr lang="en-US" sz="2500" dirty="0" err="1" smtClean="0"/>
              <a:t>HỒ</a:t>
            </a:r>
            <a:r>
              <a:rPr lang="en-US" sz="2500" dirty="0" smtClean="0"/>
              <a:t> </a:t>
            </a:r>
            <a:r>
              <a:rPr lang="en-US" sz="2500" dirty="0" err="1" smtClean="0"/>
              <a:t>SƠ</a:t>
            </a:r>
            <a:r>
              <a:rPr lang="en-US" sz="2500" dirty="0" smtClean="0"/>
              <a:t> </a:t>
            </a:r>
            <a:r>
              <a:rPr lang="en-US" sz="2500" dirty="0" err="1" smtClean="0"/>
              <a:t>QUẢN</a:t>
            </a:r>
            <a:r>
              <a:rPr lang="en-US" sz="2500" dirty="0" smtClean="0"/>
              <a:t> </a:t>
            </a:r>
            <a:r>
              <a:rPr lang="en-US" sz="2500" dirty="0" err="1" smtClean="0"/>
              <a:t>LÝ</a:t>
            </a:r>
            <a:r>
              <a:rPr lang="en-US" sz="2500" dirty="0" smtClean="0"/>
              <a:t> </a:t>
            </a:r>
            <a:r>
              <a:rPr lang="en-US" sz="2500" dirty="0" err="1" smtClean="0"/>
              <a:t>CÔNG</a:t>
            </a:r>
            <a:r>
              <a:rPr lang="en-US" sz="2500" dirty="0" smtClean="0"/>
              <a:t> </a:t>
            </a:r>
            <a:r>
              <a:rPr lang="en-US" sz="2500" dirty="0" err="1" smtClean="0"/>
              <a:t>TÁC</a:t>
            </a:r>
            <a:r>
              <a:rPr lang="en-US" sz="2500" dirty="0" smtClean="0"/>
              <a:t> Y </a:t>
            </a:r>
            <a:r>
              <a:rPr lang="en-US" sz="2500" dirty="0" err="1" smtClean="0"/>
              <a:t>TẾ</a:t>
            </a:r>
            <a:r>
              <a:rPr lang="en-US" sz="2500" dirty="0" smtClean="0"/>
              <a:t> </a:t>
            </a:r>
            <a:r>
              <a:rPr lang="en-US" sz="2500" dirty="0" err="1" smtClean="0"/>
              <a:t>TRƯỜNG</a:t>
            </a:r>
            <a:r>
              <a:rPr lang="en-US" sz="2500" dirty="0" smtClean="0"/>
              <a:t> </a:t>
            </a:r>
            <a:r>
              <a:rPr lang="en-US" sz="2500" dirty="0" err="1" smtClean="0"/>
              <a:t>HỌC</a:t>
            </a:r>
            <a:endParaRPr lang="en-US" sz="2500" dirty="0"/>
          </a:p>
        </p:txBody>
      </p:sp>
      <p:sp>
        <p:nvSpPr>
          <p:cNvPr id="5" name="Content Placeholder 4"/>
          <p:cNvSpPr>
            <a:spLocks noGrp="1"/>
          </p:cNvSpPr>
          <p:nvPr>
            <p:ph idx="1"/>
          </p:nvPr>
        </p:nvSpPr>
        <p:spPr/>
        <p:txBody>
          <a:bodyPr/>
          <a:lstStyle/>
          <a:p>
            <a:pPr marL="457200" indent="-457200">
              <a:buFont typeface="+mj-lt"/>
              <a:buAutoNum type="arabicPeriod"/>
            </a:pPr>
            <a:r>
              <a:rPr lang="en-US" dirty="0" err="1" smtClean="0"/>
              <a:t>Kế</a:t>
            </a:r>
            <a:r>
              <a:rPr lang="en-US" dirty="0" smtClean="0"/>
              <a:t> </a:t>
            </a:r>
            <a:r>
              <a:rPr lang="en-US" dirty="0" err="1" smtClean="0"/>
              <a:t>hoạch</a:t>
            </a:r>
            <a:r>
              <a:rPr lang="en-US" dirty="0" smtClean="0"/>
              <a:t> </a:t>
            </a:r>
            <a:r>
              <a:rPr lang="en-US" dirty="0" err="1" smtClean="0"/>
              <a:t>thực</a:t>
            </a:r>
            <a:r>
              <a:rPr lang="en-US" dirty="0" smtClean="0"/>
              <a:t> </a:t>
            </a:r>
            <a:r>
              <a:rPr lang="en-US" dirty="0" err="1" smtClean="0"/>
              <a:t>hiện</a:t>
            </a:r>
            <a:r>
              <a:rPr lang="en-US" dirty="0" smtClean="0"/>
              <a:t> </a:t>
            </a:r>
            <a:r>
              <a:rPr lang="en-US" dirty="0" err="1" smtClean="0"/>
              <a:t>Công</a:t>
            </a:r>
            <a:r>
              <a:rPr lang="en-US" dirty="0" smtClean="0"/>
              <a:t> </a:t>
            </a:r>
            <a:r>
              <a:rPr lang="en-US" dirty="0" err="1" smtClean="0"/>
              <a:t>tác</a:t>
            </a:r>
            <a:r>
              <a:rPr lang="en-US" dirty="0" smtClean="0"/>
              <a:t> Y </a:t>
            </a:r>
            <a:r>
              <a:rPr lang="en-US" dirty="0" err="1" smtClean="0"/>
              <a:t>tế</a:t>
            </a:r>
            <a:r>
              <a:rPr lang="en-US" dirty="0" smtClean="0"/>
              <a:t> </a:t>
            </a:r>
            <a:r>
              <a:rPr lang="en-US" dirty="0" err="1" smtClean="0"/>
              <a:t>trường</a:t>
            </a:r>
            <a:r>
              <a:rPr lang="en-US" dirty="0" smtClean="0"/>
              <a:t> </a:t>
            </a:r>
            <a:r>
              <a:rPr lang="en-US" dirty="0" err="1" smtClean="0"/>
              <a:t>học</a:t>
            </a:r>
            <a:r>
              <a:rPr lang="en-US" dirty="0" smtClean="0"/>
              <a:t> </a:t>
            </a:r>
            <a:r>
              <a:rPr lang="en-US" dirty="0" err="1" smtClean="0"/>
              <a:t>theo</a:t>
            </a:r>
            <a:r>
              <a:rPr lang="en-US" dirty="0" smtClean="0"/>
              <a:t> </a:t>
            </a:r>
            <a:r>
              <a:rPr lang="en-US" dirty="0" err="1" smtClean="0"/>
              <a:t>năm</a:t>
            </a:r>
            <a:r>
              <a:rPr lang="en-US" dirty="0" smtClean="0"/>
              <a:t> </a:t>
            </a:r>
            <a:r>
              <a:rPr lang="en-US" dirty="0" err="1" smtClean="0"/>
              <a:t>học</a:t>
            </a:r>
            <a:endParaRPr lang="en-US" dirty="0" smtClean="0"/>
          </a:p>
          <a:p>
            <a:pPr marL="457200" indent="-457200">
              <a:buFont typeface="+mj-lt"/>
              <a:buAutoNum type="arabicPeriod"/>
            </a:pPr>
            <a:r>
              <a:rPr lang="en-US" dirty="0" err="1" smtClean="0"/>
              <a:t>Quyết</a:t>
            </a:r>
            <a:r>
              <a:rPr lang="en-US" dirty="0" smtClean="0"/>
              <a:t> </a:t>
            </a:r>
            <a:r>
              <a:rPr lang="en-US" dirty="0" err="1" smtClean="0"/>
              <a:t>định</a:t>
            </a:r>
            <a:r>
              <a:rPr lang="en-US" dirty="0" smtClean="0"/>
              <a:t> </a:t>
            </a:r>
            <a:r>
              <a:rPr lang="en-US" dirty="0" err="1" smtClean="0"/>
              <a:t>Kiện</a:t>
            </a:r>
            <a:r>
              <a:rPr lang="en-US" dirty="0" smtClean="0"/>
              <a:t> </a:t>
            </a:r>
            <a:r>
              <a:rPr lang="en-US" dirty="0" err="1" smtClean="0"/>
              <a:t>toàn</a:t>
            </a:r>
            <a:r>
              <a:rPr lang="en-US" dirty="0" smtClean="0"/>
              <a:t> Ban </a:t>
            </a:r>
            <a:r>
              <a:rPr lang="en-US" dirty="0" err="1" smtClean="0"/>
              <a:t>chăm</a:t>
            </a:r>
            <a:r>
              <a:rPr lang="en-US" dirty="0" smtClean="0"/>
              <a:t> </a:t>
            </a:r>
            <a:r>
              <a:rPr lang="en-US" dirty="0" err="1" smtClean="0"/>
              <a:t>sóc</a:t>
            </a:r>
            <a:r>
              <a:rPr lang="en-US" dirty="0" smtClean="0"/>
              <a:t> </a:t>
            </a:r>
            <a:r>
              <a:rPr lang="en-US" dirty="0" err="1" smtClean="0"/>
              <a:t>sức</a:t>
            </a:r>
            <a:r>
              <a:rPr lang="en-US" dirty="0" smtClean="0"/>
              <a:t> </a:t>
            </a:r>
            <a:r>
              <a:rPr lang="en-US" dirty="0" err="1" smtClean="0"/>
              <a:t>khỏe</a:t>
            </a:r>
            <a:r>
              <a:rPr lang="en-US" dirty="0" smtClean="0"/>
              <a:t> </a:t>
            </a:r>
            <a:r>
              <a:rPr lang="en-US" dirty="0" err="1" smtClean="0"/>
              <a:t>học</a:t>
            </a:r>
            <a:r>
              <a:rPr lang="en-US" dirty="0" smtClean="0"/>
              <a:t> </a:t>
            </a:r>
            <a:r>
              <a:rPr lang="en-US" dirty="0" err="1" smtClean="0"/>
              <a:t>sinh</a:t>
            </a:r>
            <a:r>
              <a:rPr lang="en-US" dirty="0"/>
              <a:t> </a:t>
            </a:r>
            <a:r>
              <a:rPr lang="en-US" dirty="0" err="1" smtClean="0"/>
              <a:t>có</a:t>
            </a:r>
            <a:r>
              <a:rPr lang="en-US" dirty="0" smtClean="0"/>
              <a:t> </a:t>
            </a:r>
            <a:r>
              <a:rPr lang="en-US" dirty="0" err="1" smtClean="0"/>
              <a:t>phân</a:t>
            </a:r>
            <a:r>
              <a:rPr lang="en-US" dirty="0" smtClean="0"/>
              <a:t> </a:t>
            </a:r>
            <a:r>
              <a:rPr lang="en-US" dirty="0" err="1" smtClean="0"/>
              <a:t>công</a:t>
            </a:r>
            <a:r>
              <a:rPr lang="en-US" dirty="0" smtClean="0"/>
              <a:t> </a:t>
            </a:r>
            <a:r>
              <a:rPr lang="en-US" dirty="0" err="1" smtClean="0"/>
              <a:t>trách</a:t>
            </a:r>
            <a:r>
              <a:rPr lang="en-US" dirty="0" smtClean="0"/>
              <a:t> </a:t>
            </a:r>
            <a:r>
              <a:rPr lang="en-US" dirty="0" err="1" smtClean="0"/>
              <a:t>nhiệm</a:t>
            </a:r>
            <a:r>
              <a:rPr lang="en-US" dirty="0" smtClean="0"/>
              <a:t> </a:t>
            </a:r>
            <a:r>
              <a:rPr lang="en-US" dirty="0" err="1" smtClean="0"/>
              <a:t>các</a:t>
            </a:r>
            <a:r>
              <a:rPr lang="en-US" dirty="0" smtClean="0"/>
              <a:t> </a:t>
            </a:r>
            <a:r>
              <a:rPr lang="en-US" dirty="0" err="1" smtClean="0"/>
              <a:t>thành</a:t>
            </a:r>
            <a:r>
              <a:rPr lang="en-US" dirty="0" smtClean="0"/>
              <a:t> </a:t>
            </a:r>
            <a:r>
              <a:rPr lang="en-US" dirty="0" err="1" smtClean="0"/>
              <a:t>viên</a:t>
            </a:r>
            <a:r>
              <a:rPr lang="en-US" dirty="0" smtClean="0"/>
              <a:t> </a:t>
            </a:r>
            <a:r>
              <a:rPr lang="en-US" dirty="0" err="1" smtClean="0"/>
              <a:t>và</a:t>
            </a:r>
            <a:r>
              <a:rPr lang="en-US" dirty="0" smtClean="0"/>
              <a:t> </a:t>
            </a:r>
            <a:r>
              <a:rPr lang="en-US" dirty="0" err="1" smtClean="0"/>
              <a:t>biên</a:t>
            </a:r>
            <a:r>
              <a:rPr lang="en-US" dirty="0" smtClean="0"/>
              <a:t> </a:t>
            </a:r>
            <a:r>
              <a:rPr lang="en-US" dirty="0" err="1" smtClean="0"/>
              <a:t>bản</a:t>
            </a:r>
            <a:r>
              <a:rPr lang="en-US" dirty="0" smtClean="0"/>
              <a:t> </a:t>
            </a:r>
            <a:r>
              <a:rPr lang="en-US" dirty="0" err="1" smtClean="0"/>
              <a:t>họp</a:t>
            </a:r>
            <a:r>
              <a:rPr lang="en-US" dirty="0" smtClean="0"/>
              <a:t> </a:t>
            </a:r>
            <a:r>
              <a:rPr lang="en-US" dirty="0" err="1" smtClean="0"/>
              <a:t>định</a:t>
            </a:r>
            <a:r>
              <a:rPr lang="en-US" dirty="0" smtClean="0"/>
              <a:t> </a:t>
            </a:r>
            <a:r>
              <a:rPr lang="en-US" dirty="0" err="1" smtClean="0"/>
              <a:t>kỳ</a:t>
            </a:r>
            <a:r>
              <a:rPr lang="en-US" dirty="0" smtClean="0"/>
              <a:t>.</a:t>
            </a:r>
          </a:p>
          <a:p>
            <a:pPr marL="457200" indent="-457200">
              <a:buFont typeface="+mj-lt"/>
              <a:buAutoNum type="arabicPeriod"/>
            </a:pPr>
            <a:r>
              <a:rPr lang="en-US" dirty="0" err="1" smtClean="0"/>
              <a:t>Hồ</a:t>
            </a:r>
            <a:r>
              <a:rPr lang="en-US" dirty="0" smtClean="0"/>
              <a:t> </a:t>
            </a:r>
            <a:r>
              <a:rPr lang="en-US" dirty="0" err="1" smtClean="0"/>
              <a:t>sơ</a:t>
            </a:r>
            <a:r>
              <a:rPr lang="en-US" dirty="0" smtClean="0"/>
              <a:t> </a:t>
            </a:r>
            <a:r>
              <a:rPr lang="en-US" dirty="0" err="1" smtClean="0"/>
              <a:t>liên</a:t>
            </a:r>
            <a:r>
              <a:rPr lang="en-US" dirty="0" smtClean="0"/>
              <a:t> </a:t>
            </a:r>
            <a:r>
              <a:rPr lang="en-US" dirty="0" err="1" smtClean="0"/>
              <a:t>quan</a:t>
            </a:r>
            <a:r>
              <a:rPr lang="en-US" dirty="0" smtClean="0"/>
              <a:t> </a:t>
            </a:r>
            <a:r>
              <a:rPr lang="en-US" dirty="0" err="1" smtClean="0"/>
              <a:t>đến</a:t>
            </a:r>
            <a:r>
              <a:rPr lang="en-US" dirty="0" smtClean="0"/>
              <a:t> an </a:t>
            </a:r>
            <a:r>
              <a:rPr lang="en-US" dirty="0" err="1" smtClean="0"/>
              <a:t>toàn</a:t>
            </a:r>
            <a:r>
              <a:rPr lang="en-US" dirty="0" smtClean="0"/>
              <a:t> </a:t>
            </a:r>
            <a:r>
              <a:rPr lang="en-US" dirty="0" err="1" smtClean="0"/>
              <a:t>thực</a:t>
            </a:r>
            <a:r>
              <a:rPr lang="en-US" dirty="0" smtClean="0"/>
              <a:t> </a:t>
            </a:r>
            <a:r>
              <a:rPr lang="en-US" dirty="0" err="1" smtClean="0"/>
              <a:t>phẩm</a:t>
            </a:r>
            <a:r>
              <a:rPr lang="en-US" dirty="0" smtClean="0"/>
              <a:t>, </a:t>
            </a:r>
            <a:r>
              <a:rPr lang="en-US" dirty="0" err="1" smtClean="0"/>
              <a:t>vệ</a:t>
            </a:r>
            <a:r>
              <a:rPr lang="en-US" dirty="0" smtClean="0"/>
              <a:t> </a:t>
            </a:r>
            <a:r>
              <a:rPr lang="en-US" dirty="0" err="1" smtClean="0"/>
              <a:t>sinh</a:t>
            </a:r>
            <a:r>
              <a:rPr lang="en-US" dirty="0" smtClean="0"/>
              <a:t> </a:t>
            </a:r>
            <a:r>
              <a:rPr lang="en-US" dirty="0" err="1" smtClean="0"/>
              <a:t>môi</a:t>
            </a:r>
            <a:r>
              <a:rPr lang="en-US" dirty="0" smtClean="0"/>
              <a:t> </a:t>
            </a:r>
            <a:r>
              <a:rPr lang="en-US" dirty="0" err="1" smtClean="0"/>
              <a:t>trường</a:t>
            </a:r>
            <a:r>
              <a:rPr lang="en-US" dirty="0" smtClean="0"/>
              <a:t>: </a:t>
            </a:r>
            <a:r>
              <a:rPr lang="en-US" dirty="0" err="1" smtClean="0"/>
              <a:t>Kết</a:t>
            </a:r>
            <a:r>
              <a:rPr lang="en-US" dirty="0" smtClean="0"/>
              <a:t> </a:t>
            </a:r>
            <a:r>
              <a:rPr lang="en-US" dirty="0" err="1" smtClean="0"/>
              <a:t>quả</a:t>
            </a:r>
            <a:r>
              <a:rPr lang="en-US" dirty="0" smtClean="0"/>
              <a:t> </a:t>
            </a:r>
            <a:r>
              <a:rPr lang="en-US" dirty="0" err="1" smtClean="0"/>
              <a:t>xét</a:t>
            </a:r>
            <a:r>
              <a:rPr lang="en-US" dirty="0" smtClean="0"/>
              <a:t> </a:t>
            </a:r>
            <a:r>
              <a:rPr lang="en-US" dirty="0" err="1" smtClean="0"/>
              <a:t>nghiệm</a:t>
            </a:r>
            <a:r>
              <a:rPr lang="en-US" dirty="0" smtClean="0"/>
              <a:t> </a:t>
            </a:r>
            <a:r>
              <a:rPr lang="en-US" dirty="0" err="1" smtClean="0"/>
              <a:t>nước</a:t>
            </a:r>
            <a:r>
              <a:rPr lang="en-US" dirty="0" smtClean="0"/>
              <a:t> </a:t>
            </a:r>
            <a:r>
              <a:rPr lang="en-US" dirty="0" err="1" smtClean="0"/>
              <a:t>uống</a:t>
            </a:r>
            <a:r>
              <a:rPr lang="en-US" dirty="0" smtClean="0"/>
              <a:t> </a:t>
            </a:r>
            <a:r>
              <a:rPr lang="en-US" dirty="0" err="1" smtClean="0"/>
              <a:t>định</a:t>
            </a:r>
            <a:r>
              <a:rPr lang="en-US" dirty="0" smtClean="0"/>
              <a:t> </a:t>
            </a:r>
            <a:r>
              <a:rPr lang="en-US" dirty="0" err="1" smtClean="0"/>
              <a:t>kỳ</a:t>
            </a:r>
            <a:r>
              <a:rPr lang="en-US" dirty="0" smtClean="0"/>
              <a:t> 6 </a:t>
            </a:r>
            <a:r>
              <a:rPr lang="en-US" dirty="0" err="1" smtClean="0"/>
              <a:t>tháng</a:t>
            </a:r>
            <a:r>
              <a:rPr lang="en-US" dirty="0" smtClean="0"/>
              <a:t>/</a:t>
            </a:r>
            <a:r>
              <a:rPr lang="en-US" dirty="0" err="1" smtClean="0"/>
              <a:t>lần</a:t>
            </a:r>
            <a:r>
              <a:rPr lang="en-US" dirty="0" smtClean="0"/>
              <a:t>; </a:t>
            </a:r>
            <a:r>
              <a:rPr lang="en-US" dirty="0" err="1" smtClean="0"/>
              <a:t>hợp</a:t>
            </a:r>
            <a:r>
              <a:rPr lang="en-US" dirty="0" smtClean="0"/>
              <a:t> </a:t>
            </a:r>
            <a:r>
              <a:rPr lang="en-US" dirty="0" err="1" smtClean="0"/>
              <a:t>đồng</a:t>
            </a:r>
            <a:r>
              <a:rPr lang="en-US" dirty="0" smtClean="0"/>
              <a:t> </a:t>
            </a:r>
            <a:r>
              <a:rPr lang="en-US" dirty="0" err="1" smtClean="0"/>
              <a:t>thu</a:t>
            </a:r>
            <a:r>
              <a:rPr lang="en-US" dirty="0" smtClean="0"/>
              <a:t> </a:t>
            </a:r>
            <a:r>
              <a:rPr lang="en-US" dirty="0" err="1" smtClean="0"/>
              <a:t>gom</a:t>
            </a:r>
            <a:r>
              <a:rPr lang="en-US" dirty="0" smtClean="0"/>
              <a:t> </a:t>
            </a:r>
            <a:r>
              <a:rPr lang="en-US" dirty="0" err="1" smtClean="0"/>
              <a:t>rác</a:t>
            </a:r>
            <a:r>
              <a:rPr lang="en-US" dirty="0" smtClean="0"/>
              <a:t> </a:t>
            </a:r>
            <a:r>
              <a:rPr lang="en-US" dirty="0" err="1" smtClean="0"/>
              <a:t>thải</a:t>
            </a:r>
            <a:r>
              <a:rPr lang="en-US" dirty="0" smtClean="0"/>
              <a:t>; </a:t>
            </a:r>
            <a:r>
              <a:rPr lang="en-US" dirty="0" err="1" smtClean="0"/>
              <a:t>hợp</a:t>
            </a:r>
            <a:r>
              <a:rPr lang="en-US" dirty="0" smtClean="0"/>
              <a:t> </a:t>
            </a:r>
            <a:r>
              <a:rPr lang="en-US" dirty="0" err="1" smtClean="0"/>
              <a:t>đồng</a:t>
            </a:r>
            <a:r>
              <a:rPr lang="en-US" dirty="0" smtClean="0"/>
              <a:t> </a:t>
            </a:r>
            <a:r>
              <a:rPr lang="en-US" dirty="0" err="1" smtClean="0"/>
              <a:t>với</a:t>
            </a:r>
            <a:r>
              <a:rPr lang="en-US" dirty="0" smtClean="0"/>
              <a:t> </a:t>
            </a:r>
            <a:r>
              <a:rPr lang="en-US" dirty="0" err="1" smtClean="0"/>
              <a:t>cơ</a:t>
            </a:r>
            <a:r>
              <a:rPr lang="en-US" dirty="0" smtClean="0"/>
              <a:t> </a:t>
            </a:r>
            <a:r>
              <a:rPr lang="en-US" dirty="0" err="1" smtClean="0"/>
              <a:t>sở</a:t>
            </a:r>
            <a:r>
              <a:rPr lang="en-US" dirty="0" smtClean="0"/>
              <a:t> </a:t>
            </a:r>
            <a:r>
              <a:rPr lang="en-US" dirty="0" err="1" smtClean="0"/>
              <a:t>có</a:t>
            </a:r>
            <a:r>
              <a:rPr lang="en-US" dirty="0" smtClean="0"/>
              <a:t> </a:t>
            </a:r>
            <a:r>
              <a:rPr lang="en-US" dirty="0" err="1" smtClean="0"/>
              <a:t>giấy</a:t>
            </a:r>
            <a:r>
              <a:rPr lang="en-US" dirty="0" smtClean="0"/>
              <a:t> </a:t>
            </a:r>
            <a:r>
              <a:rPr lang="en-US" dirty="0" err="1" smtClean="0"/>
              <a:t>chứng</a:t>
            </a:r>
            <a:r>
              <a:rPr lang="en-US" dirty="0" smtClean="0"/>
              <a:t> </a:t>
            </a:r>
            <a:r>
              <a:rPr lang="en-US" dirty="0" err="1" smtClean="0"/>
              <a:t>nhận</a:t>
            </a:r>
            <a:r>
              <a:rPr lang="en-US" dirty="0" smtClean="0"/>
              <a:t> </a:t>
            </a:r>
            <a:r>
              <a:rPr lang="en-US" dirty="0" err="1" smtClean="0"/>
              <a:t>đủ</a:t>
            </a:r>
            <a:r>
              <a:rPr lang="en-US" dirty="0" smtClean="0"/>
              <a:t> </a:t>
            </a:r>
            <a:r>
              <a:rPr lang="en-US" dirty="0" err="1" smtClean="0"/>
              <a:t>điều</a:t>
            </a:r>
            <a:r>
              <a:rPr lang="en-US" dirty="0" smtClean="0"/>
              <a:t> </a:t>
            </a:r>
            <a:r>
              <a:rPr lang="en-US" dirty="0" err="1" smtClean="0"/>
              <a:t>kiện</a:t>
            </a:r>
            <a:r>
              <a:rPr lang="en-US" dirty="0" smtClean="0"/>
              <a:t> </a:t>
            </a:r>
            <a:r>
              <a:rPr lang="en-US" dirty="0" err="1" smtClean="0"/>
              <a:t>ATTP</a:t>
            </a:r>
            <a:r>
              <a:rPr lang="en-US" dirty="0" smtClean="0"/>
              <a:t> </a:t>
            </a:r>
            <a:r>
              <a:rPr lang="en-US" dirty="0" err="1" smtClean="0"/>
              <a:t>với</a:t>
            </a:r>
            <a:r>
              <a:rPr lang="en-US" dirty="0" smtClean="0"/>
              <a:t> </a:t>
            </a:r>
            <a:r>
              <a:rPr lang="en-US" dirty="0" err="1" smtClean="0"/>
              <a:t>trường</a:t>
            </a:r>
            <a:r>
              <a:rPr lang="en-US" dirty="0" smtClean="0"/>
              <a:t> </a:t>
            </a:r>
            <a:r>
              <a:rPr lang="en-US" dirty="0" err="1" smtClean="0"/>
              <a:t>không</a:t>
            </a:r>
            <a:r>
              <a:rPr lang="en-US" dirty="0" smtClean="0"/>
              <a:t> </a:t>
            </a:r>
            <a:r>
              <a:rPr lang="en-US" dirty="0" err="1" smtClean="0"/>
              <a:t>tự</a:t>
            </a:r>
            <a:r>
              <a:rPr lang="en-US" dirty="0" smtClean="0"/>
              <a:t> </a:t>
            </a:r>
            <a:r>
              <a:rPr lang="en-US" dirty="0" err="1" smtClean="0"/>
              <a:t>cung</a:t>
            </a:r>
            <a:r>
              <a:rPr lang="en-US" dirty="0" smtClean="0"/>
              <a:t> </a:t>
            </a:r>
            <a:r>
              <a:rPr lang="en-US" dirty="0" err="1" smtClean="0"/>
              <a:t>cấp</a:t>
            </a:r>
            <a:r>
              <a:rPr lang="en-US" dirty="0" smtClean="0"/>
              <a:t> </a:t>
            </a:r>
            <a:r>
              <a:rPr lang="en-US" dirty="0" err="1" smtClean="0"/>
              <a:t>thức</a:t>
            </a:r>
            <a:r>
              <a:rPr lang="en-US" dirty="0" smtClean="0"/>
              <a:t> </a:t>
            </a:r>
            <a:r>
              <a:rPr lang="en-US" dirty="0" err="1" smtClean="0"/>
              <a:t>ăn</a:t>
            </a:r>
            <a:r>
              <a:rPr lang="en-US" dirty="0" smtClean="0"/>
              <a:t>; </a:t>
            </a:r>
            <a:r>
              <a:rPr lang="en-US" dirty="0" err="1" smtClean="0"/>
              <a:t>giấy</a:t>
            </a:r>
            <a:r>
              <a:rPr lang="en-US" dirty="0" smtClean="0"/>
              <a:t> </a:t>
            </a:r>
            <a:r>
              <a:rPr lang="en-US" dirty="0" err="1" smtClean="0"/>
              <a:t>khám</a:t>
            </a:r>
            <a:r>
              <a:rPr lang="en-US" dirty="0" smtClean="0"/>
              <a:t> </a:t>
            </a:r>
            <a:r>
              <a:rPr lang="en-US" dirty="0" err="1" smtClean="0"/>
              <a:t>sức</a:t>
            </a:r>
            <a:r>
              <a:rPr lang="en-US" dirty="0" smtClean="0"/>
              <a:t> </a:t>
            </a:r>
            <a:r>
              <a:rPr lang="en-US" dirty="0" err="1" smtClean="0"/>
              <a:t>khỏe</a:t>
            </a:r>
            <a:r>
              <a:rPr lang="en-US" dirty="0" smtClean="0"/>
              <a:t> </a:t>
            </a:r>
            <a:r>
              <a:rPr lang="en-US" dirty="0" err="1" smtClean="0"/>
              <a:t>cho</a:t>
            </a:r>
            <a:r>
              <a:rPr lang="en-US" dirty="0" smtClean="0"/>
              <a:t> </a:t>
            </a:r>
            <a:r>
              <a:rPr lang="en-US" dirty="0" err="1" smtClean="0"/>
              <a:t>nhân</a:t>
            </a:r>
            <a:r>
              <a:rPr lang="en-US" dirty="0" smtClean="0"/>
              <a:t> </a:t>
            </a:r>
            <a:r>
              <a:rPr lang="en-US" dirty="0" err="1" smtClean="0"/>
              <a:t>viên</a:t>
            </a:r>
            <a:r>
              <a:rPr lang="en-US" dirty="0" smtClean="0"/>
              <a:t> </a:t>
            </a:r>
            <a:r>
              <a:rPr lang="en-US" dirty="0" err="1" smtClean="0"/>
              <a:t>chế</a:t>
            </a:r>
            <a:r>
              <a:rPr lang="en-US" dirty="0" smtClean="0"/>
              <a:t> </a:t>
            </a:r>
            <a:r>
              <a:rPr lang="en-US" dirty="0" err="1" smtClean="0"/>
              <a:t>biến</a:t>
            </a:r>
            <a:r>
              <a:rPr lang="en-US" dirty="0" smtClean="0"/>
              <a:t> </a:t>
            </a:r>
            <a:r>
              <a:rPr lang="en-US" dirty="0" err="1" smtClean="0"/>
              <a:t>nhà</a:t>
            </a:r>
            <a:r>
              <a:rPr lang="en-US" dirty="0" smtClean="0"/>
              <a:t> </a:t>
            </a:r>
            <a:r>
              <a:rPr lang="en-US" dirty="0" err="1" smtClean="0"/>
              <a:t>bếp</a:t>
            </a:r>
            <a:r>
              <a:rPr lang="en-US" dirty="0" smtClean="0"/>
              <a:t>…</a:t>
            </a:r>
          </a:p>
          <a:p>
            <a:pPr marL="457200" indent="-457200">
              <a:buFont typeface="+mj-lt"/>
              <a:buAutoNum type="arabicPeriod"/>
            </a:pPr>
            <a:r>
              <a:rPr lang="en-US" dirty="0" err="1" smtClean="0"/>
              <a:t>Sổ</a:t>
            </a:r>
            <a:r>
              <a:rPr lang="en-US" dirty="0" smtClean="0"/>
              <a:t> </a:t>
            </a:r>
            <a:r>
              <a:rPr lang="en-US" dirty="0" err="1" smtClean="0"/>
              <a:t>khám</a:t>
            </a:r>
            <a:r>
              <a:rPr lang="en-US" dirty="0" smtClean="0"/>
              <a:t> </a:t>
            </a:r>
            <a:r>
              <a:rPr lang="en-US" dirty="0" err="1" smtClean="0"/>
              <a:t>bệnh</a:t>
            </a:r>
            <a:r>
              <a:rPr lang="en-US" dirty="0" smtClean="0"/>
              <a:t>, </a:t>
            </a:r>
            <a:r>
              <a:rPr lang="en-US" dirty="0" err="1" smtClean="0"/>
              <a:t>sổ</a:t>
            </a:r>
            <a:r>
              <a:rPr lang="en-US" dirty="0" smtClean="0"/>
              <a:t> </a:t>
            </a:r>
            <a:r>
              <a:rPr lang="en-US" dirty="0" err="1" smtClean="0"/>
              <a:t>theo</a:t>
            </a:r>
            <a:r>
              <a:rPr lang="en-US" dirty="0" smtClean="0"/>
              <a:t> </a:t>
            </a:r>
            <a:r>
              <a:rPr lang="en-US" dirty="0" err="1" smtClean="0"/>
              <a:t>dõi</a:t>
            </a:r>
            <a:r>
              <a:rPr lang="en-US" dirty="0" smtClean="0"/>
              <a:t> </a:t>
            </a:r>
            <a:r>
              <a:rPr lang="en-US" dirty="0" err="1" smtClean="0"/>
              <a:t>sức</a:t>
            </a:r>
            <a:r>
              <a:rPr lang="en-US" dirty="0" smtClean="0"/>
              <a:t> </a:t>
            </a:r>
            <a:r>
              <a:rPr lang="en-US" dirty="0" err="1" smtClean="0"/>
              <a:t>khỏe</a:t>
            </a:r>
            <a:r>
              <a:rPr lang="en-US" dirty="0" smtClean="0"/>
              <a:t> </a:t>
            </a:r>
            <a:r>
              <a:rPr lang="en-US" dirty="0" err="1" smtClean="0"/>
              <a:t>học</a:t>
            </a:r>
            <a:r>
              <a:rPr lang="en-US" dirty="0" smtClean="0"/>
              <a:t> </a:t>
            </a:r>
            <a:r>
              <a:rPr lang="en-US" dirty="0" err="1" smtClean="0"/>
              <a:t>sinh</a:t>
            </a:r>
            <a:r>
              <a:rPr lang="en-US" dirty="0" smtClean="0"/>
              <a:t> </a:t>
            </a:r>
            <a:r>
              <a:rPr lang="en-US" dirty="0" err="1" smtClean="0"/>
              <a:t>và</a:t>
            </a:r>
            <a:r>
              <a:rPr lang="en-US" dirty="0" smtClean="0"/>
              <a:t> </a:t>
            </a:r>
            <a:r>
              <a:rPr lang="en-US" dirty="0" err="1" smtClean="0"/>
              <a:t>sổ</a:t>
            </a:r>
            <a:r>
              <a:rPr lang="en-US" dirty="0" smtClean="0"/>
              <a:t> </a:t>
            </a:r>
            <a:r>
              <a:rPr lang="en-US" dirty="0" err="1" smtClean="0"/>
              <a:t>theo</a:t>
            </a:r>
            <a:r>
              <a:rPr lang="en-US" dirty="0" smtClean="0"/>
              <a:t> </a:t>
            </a:r>
            <a:r>
              <a:rPr lang="en-US" dirty="0" err="1" smtClean="0"/>
              <a:t>dõi</a:t>
            </a:r>
            <a:r>
              <a:rPr lang="en-US" dirty="0" smtClean="0"/>
              <a:t> </a:t>
            </a:r>
            <a:r>
              <a:rPr lang="en-US" dirty="0" err="1" smtClean="0"/>
              <a:t>tổng</a:t>
            </a:r>
            <a:r>
              <a:rPr lang="en-US" dirty="0" smtClean="0"/>
              <a:t> </a:t>
            </a:r>
            <a:r>
              <a:rPr lang="en-US" dirty="0" err="1" smtClean="0"/>
              <a:t>hợp</a:t>
            </a:r>
            <a:r>
              <a:rPr lang="en-US" dirty="0" smtClean="0"/>
              <a:t> </a:t>
            </a:r>
            <a:r>
              <a:rPr lang="en-US" dirty="0" err="1" smtClean="0"/>
              <a:t>tình</a:t>
            </a:r>
            <a:r>
              <a:rPr lang="en-US" dirty="0" smtClean="0"/>
              <a:t> </a:t>
            </a:r>
            <a:r>
              <a:rPr lang="en-US" dirty="0" err="1" smtClean="0"/>
              <a:t>trạng</a:t>
            </a:r>
            <a:r>
              <a:rPr lang="en-US" dirty="0" smtClean="0"/>
              <a:t> </a:t>
            </a:r>
            <a:r>
              <a:rPr lang="en-US" dirty="0" err="1" smtClean="0"/>
              <a:t>sức</a:t>
            </a:r>
            <a:r>
              <a:rPr lang="en-US" dirty="0" smtClean="0"/>
              <a:t> </a:t>
            </a:r>
            <a:r>
              <a:rPr lang="en-US" dirty="0" err="1" smtClean="0"/>
              <a:t>khỏe</a:t>
            </a:r>
            <a:r>
              <a:rPr lang="en-US" dirty="0" smtClean="0"/>
              <a:t> </a:t>
            </a:r>
            <a:r>
              <a:rPr lang="en-US" dirty="0" err="1" smtClean="0"/>
              <a:t>học</a:t>
            </a:r>
            <a:r>
              <a:rPr lang="en-US" dirty="0" smtClean="0"/>
              <a:t> </a:t>
            </a:r>
            <a:r>
              <a:rPr lang="en-US" dirty="0" err="1" smtClean="0"/>
              <a:t>sinh</a:t>
            </a:r>
            <a:r>
              <a:rPr lang="en-US" dirty="0" smtClean="0"/>
              <a:t> </a:t>
            </a:r>
            <a:r>
              <a:rPr lang="en-US" dirty="0" err="1" smtClean="0"/>
              <a:t>tại</a:t>
            </a:r>
            <a:r>
              <a:rPr lang="en-US" dirty="0" smtClean="0"/>
              <a:t> </a:t>
            </a:r>
            <a:r>
              <a:rPr lang="en-US" dirty="0" err="1" smtClean="0"/>
              <a:t>Phụ</a:t>
            </a:r>
            <a:r>
              <a:rPr lang="en-US" dirty="0" smtClean="0"/>
              <a:t> </a:t>
            </a:r>
            <a:r>
              <a:rPr lang="en-US" dirty="0" err="1" smtClean="0"/>
              <a:t>lục</a:t>
            </a:r>
            <a:r>
              <a:rPr lang="en-US" dirty="0" smtClean="0"/>
              <a:t> 1 </a:t>
            </a:r>
            <a:r>
              <a:rPr lang="en-US" dirty="0" err="1" smtClean="0"/>
              <a:t>Thông</a:t>
            </a:r>
            <a:r>
              <a:rPr lang="en-US" dirty="0" smtClean="0"/>
              <a:t> </a:t>
            </a:r>
            <a:r>
              <a:rPr lang="en-US" dirty="0" err="1" smtClean="0"/>
              <a:t>tư</a:t>
            </a:r>
            <a:r>
              <a:rPr lang="en-US" dirty="0" smtClean="0"/>
              <a:t> </a:t>
            </a:r>
            <a:r>
              <a:rPr lang="en-US" dirty="0" err="1" smtClean="0"/>
              <a:t>liên</a:t>
            </a:r>
            <a:r>
              <a:rPr lang="en-US" dirty="0" smtClean="0"/>
              <a:t> </a:t>
            </a:r>
            <a:r>
              <a:rPr lang="en-US" dirty="0" err="1" smtClean="0"/>
              <a:t>tịch</a:t>
            </a:r>
            <a:r>
              <a:rPr lang="en-US" dirty="0" smtClean="0"/>
              <a:t> 13/</a:t>
            </a:r>
            <a:r>
              <a:rPr lang="en-US" dirty="0" err="1" smtClean="0"/>
              <a:t>BYT-BGDĐT</a:t>
            </a:r>
            <a:r>
              <a:rPr lang="en-US" dirty="0" smtClean="0"/>
              <a:t>.</a:t>
            </a:r>
          </a:p>
          <a:p>
            <a:pPr marL="457200" indent="-457200">
              <a:buFont typeface="+mj-lt"/>
              <a:buAutoNum type="arabicPeriod"/>
            </a:pPr>
            <a:r>
              <a:rPr lang="en-US" dirty="0" err="1" smtClean="0"/>
              <a:t>Bản</a:t>
            </a:r>
            <a:r>
              <a:rPr lang="en-US" dirty="0" smtClean="0"/>
              <a:t> </a:t>
            </a:r>
            <a:r>
              <a:rPr lang="en-US" dirty="0" err="1" smtClean="0"/>
              <a:t>báo</a:t>
            </a:r>
            <a:r>
              <a:rPr lang="en-US" dirty="0" smtClean="0"/>
              <a:t> </a:t>
            </a:r>
            <a:r>
              <a:rPr lang="en-US" dirty="0" err="1" smtClean="0"/>
              <a:t>cáo</a:t>
            </a:r>
            <a:r>
              <a:rPr lang="en-US" dirty="0" smtClean="0"/>
              <a:t> </a:t>
            </a:r>
            <a:r>
              <a:rPr lang="en-US" dirty="0" err="1" smtClean="0"/>
              <a:t>công</a:t>
            </a:r>
            <a:r>
              <a:rPr lang="en-US" dirty="0" smtClean="0"/>
              <a:t> </a:t>
            </a:r>
            <a:r>
              <a:rPr lang="en-US" dirty="0" err="1" smtClean="0"/>
              <a:t>tác</a:t>
            </a:r>
            <a:r>
              <a:rPr lang="en-US" dirty="0" smtClean="0"/>
              <a:t> </a:t>
            </a:r>
            <a:r>
              <a:rPr lang="en-US" dirty="0" err="1" smtClean="0"/>
              <a:t>YTTH</a:t>
            </a:r>
            <a:r>
              <a:rPr lang="en-US" dirty="0" smtClean="0"/>
              <a:t> </a:t>
            </a:r>
            <a:r>
              <a:rPr lang="en-US" dirty="0" err="1" smtClean="0"/>
              <a:t>và</a:t>
            </a:r>
            <a:r>
              <a:rPr lang="en-US" dirty="0" smtClean="0"/>
              <a:t> </a:t>
            </a:r>
            <a:r>
              <a:rPr lang="en-US" dirty="0" err="1" smtClean="0"/>
              <a:t>đánh</a:t>
            </a:r>
            <a:r>
              <a:rPr lang="en-US" dirty="0" smtClean="0"/>
              <a:t> </a:t>
            </a:r>
            <a:r>
              <a:rPr lang="en-US" dirty="0" err="1" smtClean="0"/>
              <a:t>giá</a:t>
            </a:r>
            <a:r>
              <a:rPr lang="en-US" dirty="0" smtClean="0"/>
              <a:t> </a:t>
            </a:r>
            <a:r>
              <a:rPr lang="en-US" dirty="0" err="1" smtClean="0"/>
              <a:t>công</a:t>
            </a:r>
            <a:r>
              <a:rPr lang="en-US" dirty="0" smtClean="0"/>
              <a:t> </a:t>
            </a:r>
            <a:r>
              <a:rPr lang="en-US" dirty="0" err="1" smtClean="0"/>
              <a:t>tác</a:t>
            </a:r>
            <a:r>
              <a:rPr lang="en-US" dirty="0" smtClean="0"/>
              <a:t> </a:t>
            </a:r>
            <a:r>
              <a:rPr lang="en-US" dirty="0" err="1" smtClean="0"/>
              <a:t>YTTH</a:t>
            </a:r>
            <a:endParaRPr lang="en-US" dirty="0" smtClean="0"/>
          </a:p>
          <a:p>
            <a:pPr marL="457200" indent="-457200">
              <a:buFont typeface="+mj-lt"/>
              <a:buAutoNum type="arabicPeriod"/>
            </a:pPr>
            <a:r>
              <a:rPr lang="en-US" dirty="0" err="1" smtClean="0"/>
              <a:t>Các</a:t>
            </a:r>
            <a:r>
              <a:rPr lang="en-US" dirty="0" smtClean="0"/>
              <a:t> </a:t>
            </a:r>
            <a:r>
              <a:rPr lang="en-US" dirty="0" err="1" smtClean="0"/>
              <a:t>tài</a:t>
            </a:r>
            <a:r>
              <a:rPr lang="en-US" dirty="0" smtClean="0"/>
              <a:t> </a:t>
            </a:r>
            <a:r>
              <a:rPr lang="en-US" dirty="0" err="1" smtClean="0"/>
              <a:t>liệu</a:t>
            </a:r>
            <a:r>
              <a:rPr lang="en-US" dirty="0" smtClean="0"/>
              <a:t>, </a:t>
            </a:r>
            <a:r>
              <a:rPr lang="en-US" dirty="0" err="1" smtClean="0"/>
              <a:t>hồ</a:t>
            </a:r>
            <a:r>
              <a:rPr lang="en-US" dirty="0" smtClean="0"/>
              <a:t> </a:t>
            </a:r>
            <a:r>
              <a:rPr lang="en-US" dirty="0" err="1" smtClean="0"/>
              <a:t>sơ</a:t>
            </a:r>
            <a:r>
              <a:rPr lang="en-US" dirty="0" smtClean="0"/>
              <a:t> </a:t>
            </a:r>
            <a:r>
              <a:rPr lang="en-US" dirty="0" err="1" smtClean="0"/>
              <a:t>liên</a:t>
            </a:r>
            <a:r>
              <a:rPr lang="en-US" dirty="0" smtClean="0"/>
              <a:t> </a:t>
            </a:r>
            <a:r>
              <a:rPr lang="en-US" dirty="0" err="1" smtClean="0"/>
              <a:t>quan</a:t>
            </a:r>
            <a:r>
              <a:rPr lang="en-US" dirty="0" smtClean="0"/>
              <a:t> </a:t>
            </a:r>
            <a:r>
              <a:rPr lang="en-US" dirty="0" err="1" smtClean="0"/>
              <a:t>khác</a:t>
            </a:r>
            <a:r>
              <a:rPr lang="en-US" dirty="0" smtClean="0"/>
              <a:t>..</a:t>
            </a:r>
            <a:endParaRPr lang="en-US" dirty="0" smtClean="0"/>
          </a:p>
        </p:txBody>
      </p:sp>
    </p:spTree>
    <p:extLst>
      <p:ext uri="{BB962C8B-B14F-4D97-AF65-F5344CB8AC3E}">
        <p14:creationId xmlns:p14="http://schemas.microsoft.com/office/powerpoint/2010/main" val="3506104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dirty="0" smtClean="0"/>
              <a:t>III. </a:t>
            </a:r>
            <a:r>
              <a:rPr lang="en-US" sz="2500" dirty="0" err="1" smtClean="0"/>
              <a:t>HỒ</a:t>
            </a:r>
            <a:r>
              <a:rPr lang="en-US" sz="2500" dirty="0" smtClean="0"/>
              <a:t> </a:t>
            </a:r>
            <a:r>
              <a:rPr lang="en-US" sz="2500" dirty="0" err="1" smtClean="0"/>
              <a:t>SƠ</a:t>
            </a:r>
            <a:r>
              <a:rPr lang="en-US" sz="2500" dirty="0" smtClean="0"/>
              <a:t> </a:t>
            </a:r>
            <a:r>
              <a:rPr lang="en-US" sz="2500" dirty="0" err="1" smtClean="0"/>
              <a:t>QUẢN</a:t>
            </a:r>
            <a:r>
              <a:rPr lang="en-US" sz="2500" dirty="0" smtClean="0"/>
              <a:t> </a:t>
            </a:r>
            <a:r>
              <a:rPr lang="en-US" sz="2500" dirty="0" err="1" smtClean="0"/>
              <a:t>LÝ</a:t>
            </a:r>
            <a:r>
              <a:rPr lang="en-US" sz="2500" dirty="0" smtClean="0"/>
              <a:t> </a:t>
            </a:r>
            <a:r>
              <a:rPr lang="en-US" sz="2500" dirty="0" err="1" smtClean="0"/>
              <a:t>CÔNG</a:t>
            </a:r>
            <a:r>
              <a:rPr lang="en-US" sz="2500" dirty="0" smtClean="0"/>
              <a:t> </a:t>
            </a:r>
            <a:r>
              <a:rPr lang="en-US" sz="2500" dirty="0" err="1" smtClean="0"/>
              <a:t>TÁC</a:t>
            </a:r>
            <a:r>
              <a:rPr lang="en-US" sz="2500" dirty="0" smtClean="0"/>
              <a:t> Y </a:t>
            </a:r>
            <a:r>
              <a:rPr lang="en-US" sz="2500" dirty="0" err="1" smtClean="0"/>
              <a:t>TẾ</a:t>
            </a:r>
            <a:r>
              <a:rPr lang="en-US" sz="2500" dirty="0" smtClean="0"/>
              <a:t> </a:t>
            </a:r>
            <a:r>
              <a:rPr lang="en-US" sz="2500" dirty="0" err="1" smtClean="0"/>
              <a:t>TRƯỜNG</a:t>
            </a:r>
            <a:r>
              <a:rPr lang="en-US" sz="2500" dirty="0" smtClean="0"/>
              <a:t> </a:t>
            </a:r>
            <a:r>
              <a:rPr lang="en-US" sz="2500" dirty="0" err="1" smtClean="0"/>
              <a:t>HỌC</a:t>
            </a:r>
            <a:endParaRPr lang="en-US" sz="2500" dirty="0"/>
          </a:p>
        </p:txBody>
      </p:sp>
      <p:pic>
        <p:nvPicPr>
          <p:cNvPr id="3" name="Content Placeholder 2"/>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7383" y="1333500"/>
            <a:ext cx="2935531" cy="4578350"/>
          </a:xfr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12914" y="1333498"/>
            <a:ext cx="2944994" cy="4578351"/>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8445" y="1333499"/>
            <a:ext cx="3080832" cy="4578350"/>
          </a:xfrm>
          <a:prstGeom prst="rect">
            <a:avLst/>
          </a:prstGeom>
        </p:spPr>
      </p:pic>
      <p:sp>
        <p:nvSpPr>
          <p:cNvPr id="8" name="TextBox 7"/>
          <p:cNvSpPr txBox="1"/>
          <p:nvPr/>
        </p:nvSpPr>
        <p:spPr>
          <a:xfrm>
            <a:off x="2610721" y="6145968"/>
            <a:ext cx="7890493" cy="400110"/>
          </a:xfrm>
          <a:prstGeom prst="rect">
            <a:avLst/>
          </a:prstGeom>
          <a:noFill/>
        </p:spPr>
        <p:txBody>
          <a:bodyPr wrap="none" rtlCol="0">
            <a:spAutoFit/>
          </a:bodyPr>
          <a:lstStyle/>
          <a:p>
            <a:r>
              <a:rPr lang="en-US" sz="2000" dirty="0" err="1" smtClean="0">
                <a:latin typeface="Times New Roman" panose="02020603050405020304" pitchFamily="18" charset="0"/>
                <a:cs typeface="Times New Roman" panose="02020603050405020304" pitchFamily="18" charset="0"/>
              </a:rPr>
              <a:t>Mẫu</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Sổ</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theo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dõi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khỏe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sinh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theo</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Phụ</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lục</a:t>
            </a:r>
            <a:r>
              <a:rPr lang="en-US" sz="2000" dirty="0" smtClean="0">
                <a:latin typeface="Times New Roman" panose="02020603050405020304" pitchFamily="18" charset="0"/>
                <a:cs typeface="Times New Roman" panose="02020603050405020304" pitchFamily="18" charset="0"/>
              </a:rPr>
              <a:t> 1 – </a:t>
            </a:r>
            <a:r>
              <a:rPr lang="en-US" sz="2000" dirty="0" err="1" smtClean="0">
                <a:latin typeface="Times New Roman" panose="02020603050405020304" pitchFamily="18" charset="0"/>
                <a:cs typeface="Times New Roman" panose="02020603050405020304" pitchFamily="18" charset="0"/>
              </a:rPr>
              <a:t>Mẫu</a:t>
            </a:r>
            <a:r>
              <a:rPr lang="en-US" sz="2000" dirty="0" smtClean="0">
                <a:latin typeface="Times New Roman" panose="02020603050405020304" pitchFamily="18" charset="0"/>
                <a:cs typeface="Times New Roman" panose="02020603050405020304" pitchFamily="18" charset="0"/>
              </a:rPr>
              <a:t> 01 – </a:t>
            </a:r>
            <a:r>
              <a:rPr lang="en-US" sz="2000" dirty="0" err="1" smtClean="0">
                <a:latin typeface="Times New Roman" panose="02020603050405020304" pitchFamily="18" charset="0"/>
                <a:cs typeface="Times New Roman" panose="02020603050405020304" pitchFamily="18" charset="0"/>
              </a:rPr>
              <a:t>Thông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tư</a:t>
            </a:r>
            <a:r>
              <a:rPr lang="en-US" sz="2000" dirty="0" smtClean="0">
                <a:latin typeface="Times New Roman" panose="02020603050405020304" pitchFamily="18" charset="0"/>
                <a:cs typeface="Times New Roman" panose="02020603050405020304" pitchFamily="18" charset="0"/>
              </a:rPr>
              <a:t> 13</a:t>
            </a:r>
            <a:endParaRPr lang="en-US" sz="2000" dirty="0">
              <a:latin typeface="Times New Roman" panose="02020603050405020304" pitchFamily="18" charset="0"/>
              <a:cs typeface="Times New Roman" panose="02020603050405020304" pitchFamily="18" charset="0"/>
            </a:endParaRPr>
          </a:p>
        </p:txBody>
      </p:sp>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029277" y="1333498"/>
            <a:ext cx="3162723" cy="4578351"/>
          </a:xfrm>
          <a:prstGeom prst="rect">
            <a:avLst/>
          </a:prstGeom>
        </p:spPr>
      </p:pic>
    </p:spTree>
    <p:extLst>
      <p:ext uri="{BB962C8B-B14F-4D97-AF65-F5344CB8AC3E}">
        <p14:creationId xmlns:p14="http://schemas.microsoft.com/office/powerpoint/2010/main" val="18176825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dirty="0" smtClean="0"/>
              <a:t>III. </a:t>
            </a:r>
            <a:r>
              <a:rPr lang="en-US" sz="2500" dirty="0" err="1" smtClean="0"/>
              <a:t>HỒ</a:t>
            </a:r>
            <a:r>
              <a:rPr lang="en-US" sz="2500" dirty="0" smtClean="0"/>
              <a:t> </a:t>
            </a:r>
            <a:r>
              <a:rPr lang="en-US" sz="2500" dirty="0" err="1" smtClean="0"/>
              <a:t>SƠ</a:t>
            </a:r>
            <a:r>
              <a:rPr lang="en-US" sz="2500" dirty="0" smtClean="0"/>
              <a:t> </a:t>
            </a:r>
            <a:r>
              <a:rPr lang="en-US" sz="2500" dirty="0" err="1" smtClean="0"/>
              <a:t>QUẢN</a:t>
            </a:r>
            <a:r>
              <a:rPr lang="en-US" sz="2500" dirty="0" smtClean="0"/>
              <a:t> </a:t>
            </a:r>
            <a:r>
              <a:rPr lang="en-US" sz="2500" dirty="0" err="1" smtClean="0"/>
              <a:t>LÝ</a:t>
            </a:r>
            <a:r>
              <a:rPr lang="en-US" sz="2500" dirty="0" smtClean="0"/>
              <a:t> </a:t>
            </a:r>
            <a:r>
              <a:rPr lang="en-US" sz="2500" dirty="0" err="1" smtClean="0"/>
              <a:t>CÔNG</a:t>
            </a:r>
            <a:r>
              <a:rPr lang="en-US" sz="2500" dirty="0" smtClean="0"/>
              <a:t> </a:t>
            </a:r>
            <a:r>
              <a:rPr lang="en-US" sz="2500" dirty="0" err="1" smtClean="0"/>
              <a:t>TÁC</a:t>
            </a:r>
            <a:r>
              <a:rPr lang="en-US" sz="2500" dirty="0" smtClean="0"/>
              <a:t> Y </a:t>
            </a:r>
            <a:r>
              <a:rPr lang="en-US" sz="2500" dirty="0" err="1" smtClean="0"/>
              <a:t>TẾ</a:t>
            </a:r>
            <a:r>
              <a:rPr lang="en-US" sz="2500" dirty="0" smtClean="0"/>
              <a:t> </a:t>
            </a:r>
            <a:r>
              <a:rPr lang="en-US" sz="2500" dirty="0" err="1" smtClean="0"/>
              <a:t>TRƯỜNG</a:t>
            </a:r>
            <a:r>
              <a:rPr lang="en-US" sz="2500" dirty="0" smtClean="0"/>
              <a:t> </a:t>
            </a:r>
            <a:r>
              <a:rPr lang="en-US" sz="2500" dirty="0" err="1" smtClean="0"/>
              <a:t>HỌC</a:t>
            </a:r>
            <a:endParaRPr lang="en-US" sz="2500" dirty="0"/>
          </a:p>
        </p:txBody>
      </p:sp>
      <p:pic>
        <p:nvPicPr>
          <p:cNvPr id="3" name="Content Placeholder 2"/>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333501"/>
            <a:ext cx="4017364" cy="2983666"/>
          </a:xfrm>
        </p:spPr>
      </p:pic>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17364" y="1332205"/>
            <a:ext cx="3997266" cy="1605867"/>
          </a:xfrm>
          <a:prstGeom prst="rect">
            <a:avLst/>
          </a:prstGeom>
        </p:spPr>
      </p:pic>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17364" y="2938072"/>
            <a:ext cx="3997266" cy="1379095"/>
          </a:xfrm>
          <a:prstGeom prst="rect">
            <a:avLst/>
          </a:prstGeom>
        </p:spPr>
      </p:pic>
      <p:pic>
        <p:nvPicPr>
          <p:cNvPr id="14" name="Picture 1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17364" y="4317166"/>
            <a:ext cx="3997266" cy="1603950"/>
          </a:xfrm>
          <a:prstGeom prst="rect">
            <a:avLst/>
          </a:prstGeom>
        </p:spPr>
      </p:pic>
      <p:pic>
        <p:nvPicPr>
          <p:cNvPr id="15" name="Picture 1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930163" y="1332205"/>
            <a:ext cx="4101831" cy="1605866"/>
          </a:xfrm>
          <a:prstGeom prst="rect">
            <a:avLst/>
          </a:prstGeom>
        </p:spPr>
      </p:pic>
      <p:pic>
        <p:nvPicPr>
          <p:cNvPr id="16" name="Picture 1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014631" y="2938071"/>
            <a:ext cx="4017364" cy="1379096"/>
          </a:xfrm>
          <a:prstGeom prst="rect">
            <a:avLst/>
          </a:prstGeom>
        </p:spPr>
      </p:pic>
      <p:pic>
        <p:nvPicPr>
          <p:cNvPr id="17" name="Picture 16"/>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014630" y="4317168"/>
            <a:ext cx="4017364" cy="1603948"/>
          </a:xfrm>
          <a:prstGeom prst="rect">
            <a:avLst/>
          </a:prstGeom>
        </p:spPr>
      </p:pic>
      <p:pic>
        <p:nvPicPr>
          <p:cNvPr id="18" name="Picture 1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49" y="4317167"/>
            <a:ext cx="4017363" cy="1603949"/>
          </a:xfrm>
          <a:prstGeom prst="rect">
            <a:avLst/>
          </a:prstGeom>
        </p:spPr>
      </p:pic>
      <p:sp>
        <p:nvSpPr>
          <p:cNvPr id="19" name="TextBox 18"/>
          <p:cNvSpPr txBox="1"/>
          <p:nvPr/>
        </p:nvSpPr>
        <p:spPr>
          <a:xfrm>
            <a:off x="1650441" y="6130978"/>
            <a:ext cx="9854172" cy="400110"/>
          </a:xfrm>
          <a:prstGeom prst="rect">
            <a:avLst/>
          </a:prstGeom>
          <a:noFill/>
        </p:spPr>
        <p:txBody>
          <a:bodyPr wrap="none" rtlCol="0">
            <a:spAutoFit/>
          </a:bodyPr>
          <a:lstStyle/>
          <a:p>
            <a:r>
              <a:rPr lang="en-US" sz="2000" dirty="0" err="1" smtClean="0">
                <a:latin typeface="Times New Roman" panose="02020603050405020304" pitchFamily="18" charset="0"/>
                <a:cs typeface="Times New Roman" panose="02020603050405020304" pitchFamily="18" charset="0"/>
              </a:rPr>
              <a:t>Mẫu</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Sổ</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theo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dõi</a:t>
            </a:r>
            <a:r>
              <a:rPr lang="en-US" sz="2000" dirty="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tổng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hợp</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tình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trạng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sức</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khỏe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sinh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theo</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Phụ</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lục</a:t>
            </a:r>
            <a:r>
              <a:rPr lang="en-US" sz="2000" dirty="0" smtClean="0">
                <a:latin typeface="Times New Roman" panose="02020603050405020304" pitchFamily="18" charset="0"/>
                <a:cs typeface="Times New Roman" panose="02020603050405020304" pitchFamily="18" charset="0"/>
              </a:rPr>
              <a:t> 1 – </a:t>
            </a:r>
            <a:r>
              <a:rPr lang="en-US" sz="2000" dirty="0" err="1" smtClean="0">
                <a:latin typeface="Times New Roman" panose="02020603050405020304" pitchFamily="18" charset="0"/>
                <a:cs typeface="Times New Roman" panose="02020603050405020304" pitchFamily="18" charset="0"/>
              </a:rPr>
              <a:t>Mẫu</a:t>
            </a:r>
            <a:r>
              <a:rPr lang="en-US" sz="2000" dirty="0" smtClean="0">
                <a:latin typeface="Times New Roman" panose="02020603050405020304" pitchFamily="18" charset="0"/>
                <a:cs typeface="Times New Roman" panose="02020603050405020304" pitchFamily="18" charset="0"/>
              </a:rPr>
              <a:t> 02 – </a:t>
            </a:r>
            <a:r>
              <a:rPr lang="en-US" sz="2000" dirty="0" err="1" smtClean="0">
                <a:latin typeface="Times New Roman" panose="02020603050405020304" pitchFamily="18" charset="0"/>
                <a:cs typeface="Times New Roman" panose="02020603050405020304" pitchFamily="18" charset="0"/>
              </a:rPr>
              <a:t>Thông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tư</a:t>
            </a:r>
            <a:r>
              <a:rPr lang="en-US" sz="2000" dirty="0" smtClean="0">
                <a:latin typeface="Times New Roman" panose="02020603050405020304" pitchFamily="18" charset="0"/>
                <a:cs typeface="Times New Roman" panose="02020603050405020304" pitchFamily="18" charset="0"/>
              </a:rPr>
              <a:t> 13</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10344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457200" indent="-457200">
              <a:buFont typeface="+mj-lt"/>
              <a:buAutoNum type="arabicPeriod"/>
            </a:pPr>
            <a:r>
              <a:rPr lang="nb-NO" dirty="0" smtClean="0"/>
              <a:t>Trường </a:t>
            </a:r>
            <a:r>
              <a:rPr lang="nb-NO" dirty="0"/>
              <a:t>học phải có phòng y tế riêng, bảo đảm diện tích, ở vị trí thuận tiện cho công tác sơ cứu, cấp cứu và chăm sóc sức khỏe học </a:t>
            </a:r>
            <a:r>
              <a:rPr lang="nb-NO" dirty="0" smtClean="0"/>
              <a:t>sinh</a:t>
            </a:r>
            <a:endParaRPr lang="en-US" dirty="0"/>
          </a:p>
          <a:p>
            <a:pPr marL="457200" indent="-457200">
              <a:buFont typeface="+mj-lt"/>
              <a:buAutoNum type="arabicPeriod"/>
            </a:pPr>
            <a:r>
              <a:rPr lang="nb-NO" dirty="0"/>
              <a:t>T</a:t>
            </a:r>
            <a:r>
              <a:rPr lang="nb-NO" dirty="0" smtClean="0"/>
              <a:t>rang </a:t>
            </a:r>
            <a:r>
              <a:rPr lang="nb-NO" dirty="0"/>
              <a:t>bị tối thiểu 01 giường khám bệnh và lưu bệnh nhân, bàn làm việc, ghế, tủ đựng dụng cụ, thiết bị làm việc thông thường, cân, thước đo, huyết áp kế, nhiệt kế, bảng kiểm tra thị lực, bộ nẹp chân, tay và một số thuốc thiết yếu phục vụ cho công tác sơ cấp cứu và chăm sóc sức khỏe học sinh theo quy định tại </a:t>
            </a:r>
            <a:r>
              <a:rPr lang="nb-NO" i="1" dirty="0">
                <a:solidFill>
                  <a:srgbClr val="FF0000"/>
                </a:solidFill>
              </a:rPr>
              <a:t>Quyết định số 1221/QĐ-BYT ngày 07 tháng 4 năm 2008 của Bộ trưởng Bộ Y </a:t>
            </a:r>
            <a:r>
              <a:rPr lang="nb-NO" i="1" dirty="0" smtClean="0">
                <a:solidFill>
                  <a:srgbClr val="FF0000"/>
                </a:solidFill>
              </a:rPr>
              <a:t>tế</a:t>
            </a:r>
            <a:r>
              <a:rPr lang="nb-NO" dirty="0" smtClean="0">
                <a:solidFill>
                  <a:srgbClr val="FF0000"/>
                </a:solidFill>
              </a:rPr>
              <a:t>.</a:t>
            </a:r>
          </a:p>
          <a:p>
            <a:pPr marL="457200" indent="-457200">
              <a:buFont typeface="+mj-lt"/>
              <a:buAutoNum type="arabicPeriod"/>
            </a:pPr>
            <a:r>
              <a:rPr lang="en-US" dirty="0" err="1"/>
              <a:t>Sổ</a:t>
            </a:r>
            <a:r>
              <a:rPr lang="en-US" dirty="0"/>
              <a:t> </a:t>
            </a:r>
            <a:r>
              <a:rPr lang="en-US" dirty="0" err="1"/>
              <a:t>khám</a:t>
            </a:r>
            <a:r>
              <a:rPr lang="en-US" dirty="0"/>
              <a:t> </a:t>
            </a:r>
            <a:r>
              <a:rPr lang="en-US" dirty="0" err="1"/>
              <a:t>bệnh</a:t>
            </a:r>
            <a:r>
              <a:rPr lang="en-US" dirty="0"/>
              <a:t>, </a:t>
            </a:r>
            <a:r>
              <a:rPr lang="en-US" dirty="0" err="1"/>
              <a:t>sổ</a:t>
            </a:r>
            <a:r>
              <a:rPr lang="en-US" dirty="0"/>
              <a:t> </a:t>
            </a:r>
            <a:r>
              <a:rPr lang="en-US" dirty="0" err="1"/>
              <a:t>theo</a:t>
            </a:r>
            <a:r>
              <a:rPr lang="en-US" dirty="0"/>
              <a:t> </a:t>
            </a:r>
            <a:r>
              <a:rPr lang="en-US" dirty="0" err="1"/>
              <a:t>dõi</a:t>
            </a:r>
            <a:r>
              <a:rPr lang="en-US" dirty="0"/>
              <a:t> </a:t>
            </a:r>
            <a:r>
              <a:rPr lang="en-US" dirty="0" err="1"/>
              <a:t>sức</a:t>
            </a:r>
            <a:r>
              <a:rPr lang="en-US" dirty="0"/>
              <a:t> </a:t>
            </a:r>
            <a:r>
              <a:rPr lang="en-US" dirty="0" err="1"/>
              <a:t>khỏe</a:t>
            </a:r>
            <a:r>
              <a:rPr lang="en-US" dirty="0"/>
              <a:t> </a:t>
            </a:r>
            <a:r>
              <a:rPr lang="en-US" dirty="0" err="1"/>
              <a:t>học</a:t>
            </a:r>
            <a:r>
              <a:rPr lang="en-US" dirty="0"/>
              <a:t> </a:t>
            </a:r>
            <a:r>
              <a:rPr lang="en-US" dirty="0" err="1"/>
              <a:t>sinh</a:t>
            </a:r>
            <a:r>
              <a:rPr lang="en-US" dirty="0"/>
              <a:t> </a:t>
            </a:r>
            <a:r>
              <a:rPr lang="en-US" dirty="0" err="1"/>
              <a:t>và</a:t>
            </a:r>
            <a:r>
              <a:rPr lang="en-US" dirty="0"/>
              <a:t> </a:t>
            </a:r>
            <a:r>
              <a:rPr lang="en-US" dirty="0" err="1"/>
              <a:t>sổ</a:t>
            </a:r>
            <a:r>
              <a:rPr lang="en-US" dirty="0"/>
              <a:t> </a:t>
            </a:r>
            <a:r>
              <a:rPr lang="en-US" dirty="0" err="1"/>
              <a:t>theo</a:t>
            </a:r>
            <a:r>
              <a:rPr lang="en-US" dirty="0"/>
              <a:t> </a:t>
            </a:r>
            <a:r>
              <a:rPr lang="en-US" dirty="0" err="1"/>
              <a:t>dõi</a:t>
            </a:r>
            <a:r>
              <a:rPr lang="en-US" dirty="0"/>
              <a:t> </a:t>
            </a:r>
            <a:r>
              <a:rPr lang="en-US" dirty="0" err="1"/>
              <a:t>tổng</a:t>
            </a:r>
            <a:r>
              <a:rPr lang="en-US" dirty="0"/>
              <a:t> </a:t>
            </a:r>
            <a:r>
              <a:rPr lang="en-US" dirty="0" err="1"/>
              <a:t>hợp</a:t>
            </a:r>
            <a:r>
              <a:rPr lang="en-US" dirty="0"/>
              <a:t> </a:t>
            </a:r>
            <a:r>
              <a:rPr lang="en-US" dirty="0" err="1"/>
              <a:t>tình</a:t>
            </a:r>
            <a:r>
              <a:rPr lang="en-US" dirty="0"/>
              <a:t> </a:t>
            </a:r>
            <a:r>
              <a:rPr lang="en-US" dirty="0" err="1"/>
              <a:t>trạng</a:t>
            </a:r>
            <a:r>
              <a:rPr lang="en-US" dirty="0"/>
              <a:t> </a:t>
            </a:r>
            <a:r>
              <a:rPr lang="en-US" dirty="0" err="1"/>
              <a:t>sức</a:t>
            </a:r>
            <a:r>
              <a:rPr lang="en-US" dirty="0"/>
              <a:t> </a:t>
            </a:r>
            <a:r>
              <a:rPr lang="en-US" dirty="0" err="1"/>
              <a:t>khỏe</a:t>
            </a:r>
            <a:r>
              <a:rPr lang="en-US" dirty="0"/>
              <a:t> </a:t>
            </a:r>
            <a:r>
              <a:rPr lang="en-US" dirty="0" err="1"/>
              <a:t>học</a:t>
            </a:r>
            <a:r>
              <a:rPr lang="en-US" dirty="0"/>
              <a:t> </a:t>
            </a:r>
            <a:r>
              <a:rPr lang="en-US" dirty="0" err="1"/>
              <a:t>sinh</a:t>
            </a:r>
            <a:r>
              <a:rPr lang="en-US" dirty="0"/>
              <a:t> </a:t>
            </a:r>
            <a:r>
              <a:rPr lang="en-US" dirty="0" err="1"/>
              <a:t>tại</a:t>
            </a:r>
            <a:r>
              <a:rPr lang="en-US" dirty="0"/>
              <a:t> </a:t>
            </a:r>
            <a:r>
              <a:rPr lang="en-US" dirty="0" err="1"/>
              <a:t>Phụ</a:t>
            </a:r>
            <a:r>
              <a:rPr lang="en-US" dirty="0"/>
              <a:t> </a:t>
            </a:r>
            <a:r>
              <a:rPr lang="en-US" dirty="0" err="1"/>
              <a:t>lục</a:t>
            </a:r>
            <a:r>
              <a:rPr lang="en-US" dirty="0"/>
              <a:t> 1 </a:t>
            </a:r>
            <a:r>
              <a:rPr lang="en-US" dirty="0" err="1"/>
              <a:t>Thông</a:t>
            </a:r>
            <a:r>
              <a:rPr lang="en-US" dirty="0"/>
              <a:t> </a:t>
            </a:r>
            <a:r>
              <a:rPr lang="en-US" dirty="0" err="1"/>
              <a:t>tư</a:t>
            </a:r>
            <a:r>
              <a:rPr lang="en-US" dirty="0"/>
              <a:t> </a:t>
            </a:r>
            <a:r>
              <a:rPr lang="en-US" dirty="0" err="1"/>
              <a:t>liên</a:t>
            </a:r>
            <a:r>
              <a:rPr lang="en-US" dirty="0"/>
              <a:t> </a:t>
            </a:r>
            <a:r>
              <a:rPr lang="en-US" dirty="0" err="1"/>
              <a:t>tịch</a:t>
            </a:r>
            <a:r>
              <a:rPr lang="en-US" dirty="0"/>
              <a:t> 13/</a:t>
            </a:r>
            <a:r>
              <a:rPr lang="en-US" dirty="0" err="1"/>
              <a:t>BYT-BGDĐT</a:t>
            </a:r>
            <a:r>
              <a:rPr lang="en-US" dirty="0"/>
              <a:t>.</a:t>
            </a:r>
          </a:p>
          <a:p>
            <a:pPr marL="0" indent="0">
              <a:buNone/>
            </a:pPr>
            <a:endParaRPr lang="en-US" dirty="0"/>
          </a:p>
          <a:p>
            <a:endParaRPr lang="en-US" dirty="0"/>
          </a:p>
        </p:txBody>
      </p:sp>
      <p:sp>
        <p:nvSpPr>
          <p:cNvPr id="6" name="Title 1"/>
          <p:cNvSpPr>
            <a:spLocks noGrp="1"/>
          </p:cNvSpPr>
          <p:nvPr>
            <p:ph type="title"/>
          </p:nvPr>
        </p:nvSpPr>
        <p:spPr/>
        <p:txBody>
          <a:bodyPr>
            <a:normAutofit/>
          </a:bodyPr>
          <a:lstStyle/>
          <a:p>
            <a:r>
              <a:rPr lang="en-US" sz="2500" dirty="0" smtClean="0"/>
              <a:t>IV. </a:t>
            </a:r>
            <a:r>
              <a:rPr lang="en-US" sz="2500" dirty="0" err="1" smtClean="0"/>
              <a:t>CƠ</a:t>
            </a:r>
            <a:r>
              <a:rPr lang="en-US" sz="2500" dirty="0" smtClean="0"/>
              <a:t> </a:t>
            </a:r>
            <a:r>
              <a:rPr lang="en-US" sz="2500" dirty="0" err="1" smtClean="0"/>
              <a:t>SỞ</a:t>
            </a:r>
            <a:r>
              <a:rPr lang="en-US" sz="2500" dirty="0" smtClean="0"/>
              <a:t> </a:t>
            </a:r>
            <a:r>
              <a:rPr lang="en-US" sz="2500" dirty="0" err="1" smtClean="0"/>
              <a:t>VẬT</a:t>
            </a:r>
            <a:r>
              <a:rPr lang="en-US" sz="2500" dirty="0" smtClean="0"/>
              <a:t> </a:t>
            </a:r>
            <a:r>
              <a:rPr lang="en-US" sz="2500" dirty="0" err="1" smtClean="0"/>
              <a:t>CHẤT</a:t>
            </a:r>
            <a:r>
              <a:rPr lang="en-US" sz="2500" dirty="0" smtClean="0"/>
              <a:t> </a:t>
            </a:r>
            <a:r>
              <a:rPr lang="en-US" sz="2500" dirty="0" err="1" smtClean="0"/>
              <a:t>PHỤC</a:t>
            </a:r>
            <a:r>
              <a:rPr lang="en-US" sz="2500" dirty="0" smtClean="0"/>
              <a:t> </a:t>
            </a:r>
            <a:r>
              <a:rPr lang="en-US" sz="2500" dirty="0" err="1" smtClean="0"/>
              <a:t>VỤ</a:t>
            </a:r>
            <a:r>
              <a:rPr lang="en-US" sz="2500" dirty="0" smtClean="0"/>
              <a:t> </a:t>
            </a:r>
            <a:r>
              <a:rPr lang="en-US" sz="2500" dirty="0" err="1" smtClean="0"/>
              <a:t>CÔNG</a:t>
            </a:r>
            <a:r>
              <a:rPr lang="en-US" sz="2500" dirty="0" smtClean="0"/>
              <a:t> </a:t>
            </a:r>
            <a:r>
              <a:rPr lang="en-US" sz="2500" dirty="0" err="1" smtClean="0"/>
              <a:t>TÁC</a:t>
            </a:r>
            <a:r>
              <a:rPr lang="en-US" sz="2500" dirty="0" smtClean="0"/>
              <a:t> Y </a:t>
            </a:r>
            <a:r>
              <a:rPr lang="en-US" sz="2500" dirty="0" err="1" smtClean="0"/>
              <a:t>TẾ</a:t>
            </a:r>
            <a:endParaRPr lang="en-US" sz="2500" dirty="0"/>
          </a:p>
        </p:txBody>
      </p:sp>
    </p:spTree>
    <p:extLst>
      <p:ext uri="{BB962C8B-B14F-4D97-AF65-F5344CB8AC3E}">
        <p14:creationId xmlns:p14="http://schemas.microsoft.com/office/powerpoint/2010/main" val="8058410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76381" y="2414274"/>
            <a:ext cx="9657032" cy="709390"/>
          </a:xfrm>
        </p:spPr>
        <p:txBody>
          <a:bodyPr>
            <a:normAutofit/>
          </a:bodyPr>
          <a:lstStyle/>
          <a:p>
            <a:r>
              <a:rPr lang="en-US" b="1" dirty="0" smtClean="0"/>
              <a:t>TRÂN TRỌNG CẢM ƠN!</a:t>
            </a:r>
            <a:endParaRPr lang="en-US" b="1" dirty="0"/>
          </a:p>
        </p:txBody>
      </p:sp>
      <p:sp>
        <p:nvSpPr>
          <p:cNvPr id="3" name="Content Placeholder 2"/>
          <p:cNvSpPr>
            <a:spLocks noGrp="1"/>
          </p:cNvSpPr>
          <p:nvPr>
            <p:ph idx="1"/>
          </p:nvPr>
        </p:nvSpPr>
        <p:spPr/>
        <p:txBody>
          <a:bodyPr>
            <a:normAutofit/>
          </a:bodyPr>
          <a:lstStyle/>
          <a:p>
            <a:endParaRPr lang="en-US" i="1" dirty="0"/>
          </a:p>
        </p:txBody>
      </p:sp>
    </p:spTree>
    <p:extLst>
      <p:ext uri="{BB962C8B-B14F-4D97-AF65-F5344CB8AC3E}">
        <p14:creationId xmlns:p14="http://schemas.microsoft.com/office/powerpoint/2010/main" val="39575242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MỤC TIÊU CHUNG</a:t>
            </a:r>
            <a:endParaRPr lang="en-US" b="1" dirty="0"/>
          </a:p>
        </p:txBody>
      </p:sp>
      <p:sp>
        <p:nvSpPr>
          <p:cNvPr id="3" name="Content Placeholder 2"/>
          <p:cNvSpPr>
            <a:spLocks noGrp="1"/>
          </p:cNvSpPr>
          <p:nvPr>
            <p:ph idx="1"/>
          </p:nvPr>
        </p:nvSpPr>
        <p:spPr/>
        <p:txBody>
          <a:bodyPr>
            <a:normAutofit/>
          </a:bodyPr>
          <a:lstStyle/>
          <a:p>
            <a:r>
              <a:rPr lang="en-US" sz="2500" dirty="0" err="1" smtClean="0"/>
              <a:t>Nâng</a:t>
            </a:r>
            <a:r>
              <a:rPr lang="en-US" sz="2500" dirty="0" smtClean="0"/>
              <a:t> </a:t>
            </a:r>
            <a:r>
              <a:rPr lang="en-US" sz="2500" dirty="0" err="1" smtClean="0"/>
              <a:t>cao</a:t>
            </a:r>
            <a:r>
              <a:rPr lang="en-US" sz="2500" dirty="0" smtClean="0"/>
              <a:t>, </a:t>
            </a:r>
            <a:r>
              <a:rPr lang="en-US" sz="2500" dirty="0" err="1" smtClean="0"/>
              <a:t>bồi</a:t>
            </a:r>
            <a:r>
              <a:rPr lang="en-US" sz="2500" dirty="0" smtClean="0"/>
              <a:t> </a:t>
            </a:r>
            <a:r>
              <a:rPr lang="en-US" sz="2500" dirty="0" err="1" smtClean="0"/>
              <a:t>dưỡng</a:t>
            </a:r>
            <a:r>
              <a:rPr lang="en-US" sz="2500" dirty="0" smtClean="0"/>
              <a:t> </a:t>
            </a:r>
            <a:r>
              <a:rPr lang="en-US" sz="2500" dirty="0" err="1" smtClean="0"/>
              <a:t>năng</a:t>
            </a:r>
            <a:r>
              <a:rPr lang="en-US" sz="2500" dirty="0" smtClean="0"/>
              <a:t> </a:t>
            </a:r>
            <a:r>
              <a:rPr lang="en-US" sz="2500" dirty="0" err="1" smtClean="0"/>
              <a:t>lực</a:t>
            </a:r>
            <a:r>
              <a:rPr lang="en-US" sz="2500" dirty="0" smtClean="0"/>
              <a:t> </a:t>
            </a:r>
            <a:r>
              <a:rPr lang="en-US" sz="2500" dirty="0" err="1" smtClean="0"/>
              <a:t>chuyên</a:t>
            </a:r>
            <a:r>
              <a:rPr lang="en-US" sz="2500" dirty="0" smtClean="0"/>
              <a:t> </a:t>
            </a:r>
            <a:r>
              <a:rPr lang="en-US" sz="2500" dirty="0" err="1" smtClean="0"/>
              <a:t>môn</a:t>
            </a:r>
            <a:r>
              <a:rPr lang="en-US" sz="2500" dirty="0" smtClean="0"/>
              <a:t> </a:t>
            </a:r>
            <a:r>
              <a:rPr lang="en-US" sz="2500" dirty="0" err="1" smtClean="0"/>
              <a:t>về</a:t>
            </a:r>
            <a:r>
              <a:rPr lang="en-US" sz="2500" dirty="0" smtClean="0"/>
              <a:t> </a:t>
            </a:r>
            <a:r>
              <a:rPr lang="en-US" sz="2500" dirty="0" err="1" smtClean="0"/>
              <a:t>công</a:t>
            </a:r>
            <a:r>
              <a:rPr lang="en-US" sz="2500" dirty="0" smtClean="0"/>
              <a:t> </a:t>
            </a:r>
            <a:r>
              <a:rPr lang="en-US" sz="2500" dirty="0" err="1" smtClean="0"/>
              <a:t>tác</a:t>
            </a:r>
            <a:r>
              <a:rPr lang="en-US" sz="2500" dirty="0" smtClean="0"/>
              <a:t> Y </a:t>
            </a:r>
            <a:r>
              <a:rPr lang="en-US" sz="2500" dirty="0" err="1" smtClean="0"/>
              <a:t>tế</a:t>
            </a:r>
            <a:r>
              <a:rPr lang="en-US" sz="2500" dirty="0" smtClean="0"/>
              <a:t> </a:t>
            </a:r>
            <a:r>
              <a:rPr lang="en-US" sz="2500" dirty="0" err="1" smtClean="0"/>
              <a:t>trường</a:t>
            </a:r>
            <a:r>
              <a:rPr lang="en-US" sz="2500" dirty="0" smtClean="0"/>
              <a:t> </a:t>
            </a:r>
            <a:r>
              <a:rPr lang="en-US" sz="2500" dirty="0" err="1" smtClean="0"/>
              <a:t>học</a:t>
            </a:r>
            <a:endParaRPr lang="en-US" sz="2500" dirty="0" smtClean="0"/>
          </a:p>
          <a:p>
            <a:r>
              <a:rPr lang="en-US" sz="2500" dirty="0" err="1" smtClean="0"/>
              <a:t>Hướng</a:t>
            </a:r>
            <a:r>
              <a:rPr lang="en-US" sz="2500" dirty="0" smtClean="0"/>
              <a:t> </a:t>
            </a:r>
            <a:r>
              <a:rPr lang="en-US" sz="2500" dirty="0" err="1" smtClean="0"/>
              <a:t>dẫn</a:t>
            </a:r>
            <a:r>
              <a:rPr lang="en-US" sz="2500" dirty="0" smtClean="0"/>
              <a:t> </a:t>
            </a:r>
            <a:r>
              <a:rPr lang="en-US" sz="2500" dirty="0" err="1" smtClean="0"/>
              <a:t>chung</a:t>
            </a:r>
            <a:r>
              <a:rPr lang="en-US" sz="2500" dirty="0" smtClean="0"/>
              <a:t> </a:t>
            </a:r>
            <a:r>
              <a:rPr lang="en-US" sz="2500" dirty="0" err="1" smtClean="0"/>
              <a:t>về</a:t>
            </a:r>
            <a:r>
              <a:rPr lang="en-US" sz="2500" dirty="0" smtClean="0"/>
              <a:t> </a:t>
            </a:r>
            <a:r>
              <a:rPr lang="en-US" sz="2500" dirty="0" err="1" smtClean="0"/>
              <a:t>công</a:t>
            </a:r>
            <a:r>
              <a:rPr lang="en-US" sz="2500" dirty="0" smtClean="0"/>
              <a:t> </a:t>
            </a:r>
            <a:r>
              <a:rPr lang="en-US" sz="2500" dirty="0" err="1" smtClean="0"/>
              <a:t>tác</a:t>
            </a:r>
            <a:r>
              <a:rPr lang="en-US" sz="2500" dirty="0" smtClean="0"/>
              <a:t> Y </a:t>
            </a:r>
            <a:r>
              <a:rPr lang="en-US" sz="2500" dirty="0" err="1" smtClean="0"/>
              <a:t>tế</a:t>
            </a:r>
            <a:r>
              <a:rPr lang="en-US" sz="2500" dirty="0" smtClean="0"/>
              <a:t> </a:t>
            </a:r>
            <a:r>
              <a:rPr lang="en-US" sz="2500" dirty="0" err="1" smtClean="0"/>
              <a:t>trường</a:t>
            </a:r>
            <a:r>
              <a:rPr lang="en-US" sz="2500" dirty="0" smtClean="0"/>
              <a:t> </a:t>
            </a:r>
            <a:r>
              <a:rPr lang="en-US" sz="2500" dirty="0" err="1" smtClean="0"/>
              <a:t>học</a:t>
            </a:r>
            <a:r>
              <a:rPr lang="en-US" sz="2500" dirty="0" smtClean="0"/>
              <a:t>: </a:t>
            </a:r>
            <a:r>
              <a:rPr lang="en-US" sz="2500" dirty="0" err="1"/>
              <a:t>Các</a:t>
            </a:r>
            <a:r>
              <a:rPr lang="en-US" sz="2500" dirty="0"/>
              <a:t> </a:t>
            </a:r>
            <a:r>
              <a:rPr lang="en-US" sz="2500" dirty="0" err="1"/>
              <a:t>mục</a:t>
            </a:r>
            <a:r>
              <a:rPr lang="en-US" sz="2500" dirty="0"/>
              <a:t> </a:t>
            </a:r>
            <a:r>
              <a:rPr lang="en-US" sz="2500" dirty="0" err="1"/>
              <a:t>tiêu</a:t>
            </a:r>
            <a:r>
              <a:rPr lang="en-US" sz="2500" dirty="0"/>
              <a:t> </a:t>
            </a:r>
            <a:r>
              <a:rPr lang="en-US" sz="2500" dirty="0" err="1"/>
              <a:t>và</a:t>
            </a:r>
            <a:r>
              <a:rPr lang="en-US" sz="2500" dirty="0"/>
              <a:t> </a:t>
            </a:r>
            <a:r>
              <a:rPr lang="en-US" sz="2500" dirty="0" err="1"/>
              <a:t>nhiệm</a:t>
            </a:r>
            <a:r>
              <a:rPr lang="en-US" sz="2500" dirty="0"/>
              <a:t> </a:t>
            </a:r>
            <a:r>
              <a:rPr lang="en-US" sz="2500" dirty="0" err="1"/>
              <a:t>vụ</a:t>
            </a:r>
            <a:r>
              <a:rPr lang="en-US" sz="2500" dirty="0"/>
              <a:t> </a:t>
            </a:r>
            <a:r>
              <a:rPr lang="en-US" sz="2500" dirty="0" err="1"/>
              <a:t>cần</a:t>
            </a:r>
            <a:r>
              <a:rPr lang="en-US" sz="2500" dirty="0"/>
              <a:t> </a:t>
            </a:r>
            <a:r>
              <a:rPr lang="en-US" sz="2500" dirty="0" err="1"/>
              <a:t>triển</a:t>
            </a:r>
            <a:r>
              <a:rPr lang="en-US" sz="2500" dirty="0"/>
              <a:t> </a:t>
            </a:r>
            <a:r>
              <a:rPr lang="en-US" sz="2500" dirty="0" err="1"/>
              <a:t>khai</a:t>
            </a:r>
            <a:r>
              <a:rPr lang="en-US" sz="2500" dirty="0"/>
              <a:t> </a:t>
            </a:r>
            <a:r>
              <a:rPr lang="en-US" sz="2500" dirty="0" err="1"/>
              <a:t>trong</a:t>
            </a:r>
            <a:r>
              <a:rPr lang="en-US" sz="2500" dirty="0"/>
              <a:t> </a:t>
            </a:r>
            <a:r>
              <a:rPr lang="en-US" sz="2500" dirty="0" err="1"/>
              <a:t>năm</a:t>
            </a:r>
            <a:r>
              <a:rPr lang="en-US" sz="2500" dirty="0"/>
              <a:t> </a:t>
            </a:r>
            <a:r>
              <a:rPr lang="en-US" sz="2500" dirty="0" err="1" smtClean="0"/>
              <a:t>học</a:t>
            </a:r>
            <a:r>
              <a:rPr lang="en-US" sz="2500" dirty="0" smtClean="0"/>
              <a:t>; </a:t>
            </a:r>
            <a:r>
              <a:rPr lang="en-US" sz="2500" dirty="0" err="1"/>
              <a:t>c</a:t>
            </a:r>
            <a:r>
              <a:rPr lang="en-US" sz="2500" dirty="0" err="1" smtClean="0"/>
              <a:t>ác</a:t>
            </a:r>
            <a:r>
              <a:rPr lang="en-US" sz="2500" dirty="0" smtClean="0"/>
              <a:t> </a:t>
            </a:r>
            <a:r>
              <a:rPr lang="en-US" sz="2500" dirty="0" err="1" smtClean="0"/>
              <a:t>nội</a:t>
            </a:r>
            <a:r>
              <a:rPr lang="en-US" sz="2500" dirty="0" smtClean="0"/>
              <a:t> dung </a:t>
            </a:r>
            <a:r>
              <a:rPr lang="en-US" sz="2500" dirty="0" err="1" smtClean="0"/>
              <a:t>của</a:t>
            </a:r>
            <a:r>
              <a:rPr lang="en-US" sz="2500" dirty="0" smtClean="0"/>
              <a:t> </a:t>
            </a:r>
            <a:r>
              <a:rPr lang="en-US" sz="2500" dirty="0" err="1" smtClean="0"/>
              <a:t>công</a:t>
            </a:r>
            <a:r>
              <a:rPr lang="en-US" sz="2500" dirty="0" smtClean="0"/>
              <a:t> </a:t>
            </a:r>
            <a:r>
              <a:rPr lang="en-US" sz="2500" dirty="0" err="1" smtClean="0"/>
              <a:t>tác</a:t>
            </a:r>
            <a:r>
              <a:rPr lang="en-US" sz="2500" dirty="0" smtClean="0"/>
              <a:t> </a:t>
            </a:r>
            <a:r>
              <a:rPr lang="en-US" sz="2500" dirty="0" err="1" smtClean="0"/>
              <a:t>chăm</a:t>
            </a:r>
            <a:r>
              <a:rPr lang="en-US" sz="2500" dirty="0" smtClean="0"/>
              <a:t> </a:t>
            </a:r>
            <a:r>
              <a:rPr lang="en-US" sz="2500" dirty="0" err="1" smtClean="0"/>
              <a:t>sóc</a:t>
            </a:r>
            <a:r>
              <a:rPr lang="en-US" sz="2500" dirty="0" smtClean="0"/>
              <a:t> </a:t>
            </a:r>
            <a:r>
              <a:rPr lang="en-US" sz="2500" dirty="0" err="1" smtClean="0"/>
              <a:t>sức</a:t>
            </a:r>
            <a:r>
              <a:rPr lang="en-US" sz="2500" dirty="0" smtClean="0"/>
              <a:t> </a:t>
            </a:r>
            <a:r>
              <a:rPr lang="en-US" sz="2500" dirty="0" err="1" smtClean="0"/>
              <a:t>khỏe</a:t>
            </a:r>
            <a:r>
              <a:rPr lang="en-US" sz="2500" dirty="0" smtClean="0"/>
              <a:t> ban </a:t>
            </a:r>
            <a:r>
              <a:rPr lang="en-US" sz="2500" dirty="0" err="1" smtClean="0"/>
              <a:t>đầu</a:t>
            </a:r>
            <a:r>
              <a:rPr lang="en-US" sz="2500" dirty="0" smtClean="0"/>
              <a:t> </a:t>
            </a:r>
            <a:r>
              <a:rPr lang="en-US" sz="2500" dirty="0" err="1" smtClean="0"/>
              <a:t>cho</a:t>
            </a:r>
            <a:r>
              <a:rPr lang="en-US" sz="2500" dirty="0" smtClean="0"/>
              <a:t> </a:t>
            </a:r>
            <a:r>
              <a:rPr lang="en-US" sz="2500" dirty="0" err="1" smtClean="0"/>
              <a:t>học</a:t>
            </a:r>
            <a:r>
              <a:rPr lang="en-US" sz="2500" dirty="0" smtClean="0"/>
              <a:t> </a:t>
            </a:r>
            <a:r>
              <a:rPr lang="en-US" sz="2500" dirty="0" err="1" smtClean="0"/>
              <a:t>sinh</a:t>
            </a:r>
            <a:r>
              <a:rPr lang="en-US" sz="2500" dirty="0" smtClean="0"/>
              <a:t>; </a:t>
            </a:r>
            <a:r>
              <a:rPr lang="en-US" sz="2500" dirty="0" err="1" smtClean="0"/>
              <a:t>hồ</a:t>
            </a:r>
            <a:r>
              <a:rPr lang="en-US" sz="2500" dirty="0" smtClean="0"/>
              <a:t> </a:t>
            </a:r>
            <a:r>
              <a:rPr lang="en-US" sz="2500" dirty="0" err="1" smtClean="0"/>
              <a:t>sơ</a:t>
            </a:r>
            <a:r>
              <a:rPr lang="en-US" sz="2500" dirty="0" smtClean="0"/>
              <a:t> </a:t>
            </a:r>
            <a:r>
              <a:rPr lang="en-US" sz="2500" dirty="0" err="1" smtClean="0"/>
              <a:t>quản</a:t>
            </a:r>
            <a:r>
              <a:rPr lang="en-US" sz="2500" dirty="0" smtClean="0"/>
              <a:t> </a:t>
            </a:r>
            <a:r>
              <a:rPr lang="en-US" sz="2500" dirty="0" err="1" smtClean="0"/>
              <a:t>lý</a:t>
            </a:r>
            <a:r>
              <a:rPr lang="en-US" sz="2500" dirty="0" smtClean="0"/>
              <a:t> </a:t>
            </a:r>
            <a:r>
              <a:rPr lang="en-US" sz="2500" dirty="0" err="1" smtClean="0"/>
              <a:t>về</a:t>
            </a:r>
            <a:r>
              <a:rPr lang="en-US" sz="2500" dirty="0" smtClean="0"/>
              <a:t> </a:t>
            </a:r>
            <a:r>
              <a:rPr lang="en-US" sz="2500" dirty="0" err="1" smtClean="0"/>
              <a:t>công</a:t>
            </a:r>
            <a:r>
              <a:rPr lang="en-US" sz="2500" dirty="0" smtClean="0"/>
              <a:t> </a:t>
            </a:r>
            <a:r>
              <a:rPr lang="en-US" sz="2500" dirty="0" err="1" smtClean="0"/>
              <a:t>tác</a:t>
            </a:r>
            <a:r>
              <a:rPr lang="en-US" sz="2500" dirty="0" smtClean="0"/>
              <a:t> y </a:t>
            </a:r>
            <a:r>
              <a:rPr lang="en-US" sz="2500" dirty="0" err="1" smtClean="0"/>
              <a:t>tế</a:t>
            </a:r>
            <a:r>
              <a:rPr lang="en-US" sz="2500" dirty="0" smtClean="0"/>
              <a:t> </a:t>
            </a:r>
            <a:r>
              <a:rPr lang="en-US" sz="2500" dirty="0" err="1" smtClean="0"/>
              <a:t>trường</a:t>
            </a:r>
            <a:r>
              <a:rPr lang="en-US" sz="2500" dirty="0" smtClean="0"/>
              <a:t>; </a:t>
            </a:r>
            <a:r>
              <a:rPr lang="en-US" sz="2500" dirty="0" err="1" smtClean="0"/>
              <a:t>cơ</a:t>
            </a:r>
            <a:r>
              <a:rPr lang="en-US" sz="2500" dirty="0" smtClean="0"/>
              <a:t> </a:t>
            </a:r>
            <a:r>
              <a:rPr lang="en-US" sz="2500" dirty="0" err="1" smtClean="0"/>
              <a:t>sở</a:t>
            </a:r>
            <a:r>
              <a:rPr lang="en-US" sz="2500" dirty="0" smtClean="0"/>
              <a:t> </a:t>
            </a:r>
            <a:r>
              <a:rPr lang="en-US" sz="2500" dirty="0" err="1" smtClean="0"/>
              <a:t>vật</a:t>
            </a:r>
            <a:r>
              <a:rPr lang="en-US" sz="2500" dirty="0" smtClean="0"/>
              <a:t> </a:t>
            </a:r>
            <a:r>
              <a:rPr lang="en-US" sz="2500" dirty="0" err="1" smtClean="0"/>
              <a:t>chất</a:t>
            </a:r>
            <a:r>
              <a:rPr lang="en-US" sz="2500" dirty="0" smtClean="0"/>
              <a:t> </a:t>
            </a:r>
            <a:r>
              <a:rPr lang="en-US" sz="2500" dirty="0" err="1" smtClean="0"/>
              <a:t>phục</a:t>
            </a:r>
            <a:r>
              <a:rPr lang="en-US" sz="2500" dirty="0" smtClean="0"/>
              <a:t> </a:t>
            </a:r>
            <a:r>
              <a:rPr lang="en-US" sz="2500" dirty="0" err="1" smtClean="0"/>
              <a:t>vụ</a:t>
            </a:r>
            <a:r>
              <a:rPr lang="en-US" sz="2500" dirty="0" smtClean="0"/>
              <a:t> </a:t>
            </a:r>
            <a:r>
              <a:rPr lang="en-US" sz="2500" dirty="0" err="1" smtClean="0"/>
              <a:t>công</a:t>
            </a:r>
            <a:r>
              <a:rPr lang="en-US" sz="2500" dirty="0" smtClean="0"/>
              <a:t> </a:t>
            </a:r>
            <a:r>
              <a:rPr lang="en-US" sz="2500" dirty="0" err="1" smtClean="0"/>
              <a:t>tác</a:t>
            </a:r>
            <a:r>
              <a:rPr lang="en-US" sz="2500" dirty="0" smtClean="0"/>
              <a:t> y </a:t>
            </a:r>
            <a:r>
              <a:rPr lang="en-US" sz="2500" dirty="0" err="1" smtClean="0"/>
              <a:t>tế</a:t>
            </a:r>
            <a:r>
              <a:rPr lang="en-US" sz="2500" dirty="0"/>
              <a:t>.</a:t>
            </a:r>
            <a:endParaRPr lang="en-US" sz="2500" dirty="0" smtClean="0"/>
          </a:p>
        </p:txBody>
      </p:sp>
    </p:spTree>
    <p:extLst>
      <p:ext uri="{BB962C8B-B14F-4D97-AF65-F5344CB8AC3E}">
        <p14:creationId xmlns:p14="http://schemas.microsoft.com/office/powerpoint/2010/main" val="40344981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dirty="0" smtClean="0"/>
              <a:t>I. </a:t>
            </a:r>
            <a:r>
              <a:rPr lang="en-US" sz="2800" dirty="0" err="1" smtClean="0"/>
              <a:t>MỤC</a:t>
            </a:r>
            <a:r>
              <a:rPr lang="en-US" sz="2800" dirty="0" smtClean="0"/>
              <a:t> </a:t>
            </a:r>
            <a:r>
              <a:rPr lang="en-US" sz="2800" dirty="0" err="1" smtClean="0"/>
              <a:t>TIÊU</a:t>
            </a:r>
            <a:r>
              <a:rPr lang="en-US" sz="2800" dirty="0" smtClean="0"/>
              <a:t> </a:t>
            </a:r>
            <a:r>
              <a:rPr lang="en-US" sz="2800" dirty="0" err="1" smtClean="0"/>
              <a:t>VÀ</a:t>
            </a:r>
            <a:r>
              <a:rPr lang="en-US" sz="2800" dirty="0" smtClean="0"/>
              <a:t> </a:t>
            </a:r>
            <a:r>
              <a:rPr lang="en-US" sz="2800" dirty="0" err="1" smtClean="0"/>
              <a:t>NHIỆM</a:t>
            </a:r>
            <a:r>
              <a:rPr lang="en-US" sz="2800" dirty="0" smtClean="0"/>
              <a:t> </a:t>
            </a:r>
            <a:r>
              <a:rPr lang="en-US" sz="2800" dirty="0" err="1" smtClean="0"/>
              <a:t>VỤ</a:t>
            </a:r>
            <a:r>
              <a:rPr lang="en-US" sz="2800" dirty="0" smtClean="0"/>
              <a:t> </a:t>
            </a:r>
            <a:r>
              <a:rPr lang="en-US" sz="2800" dirty="0" err="1" smtClean="0"/>
              <a:t>CẦN</a:t>
            </a:r>
            <a:r>
              <a:rPr lang="en-US" sz="2800" dirty="0" smtClean="0"/>
              <a:t> </a:t>
            </a:r>
            <a:r>
              <a:rPr lang="en-US" sz="2800" dirty="0" err="1" smtClean="0"/>
              <a:t>TRIỂN</a:t>
            </a:r>
            <a:r>
              <a:rPr lang="en-US" sz="2800" dirty="0" smtClean="0"/>
              <a:t> </a:t>
            </a:r>
            <a:r>
              <a:rPr lang="en-US" sz="2800" dirty="0" err="1" smtClean="0"/>
              <a:t>KHAI</a:t>
            </a:r>
            <a:r>
              <a:rPr lang="en-US" sz="2800" dirty="0" smtClean="0"/>
              <a:t> </a:t>
            </a:r>
            <a:r>
              <a:rPr lang="en-US" sz="2800" dirty="0" err="1" smtClean="0"/>
              <a:t>TRONG</a:t>
            </a:r>
            <a:r>
              <a:rPr lang="en-US" sz="2800" dirty="0" smtClean="0"/>
              <a:t> </a:t>
            </a:r>
            <a:r>
              <a:rPr lang="en-US" sz="2800" dirty="0" err="1" smtClean="0"/>
              <a:t>NĂM</a:t>
            </a:r>
            <a:r>
              <a:rPr lang="en-US" sz="2800" dirty="0" smtClean="0"/>
              <a:t> </a:t>
            </a:r>
            <a:r>
              <a:rPr lang="en-US" sz="2800" dirty="0" err="1" smtClean="0"/>
              <a:t>HỌC</a:t>
            </a:r>
            <a:endParaRPr lang="en-US" sz="2800" dirty="0"/>
          </a:p>
        </p:txBody>
      </p:sp>
      <p:sp>
        <p:nvSpPr>
          <p:cNvPr id="3" name="Content Placeholder 2"/>
          <p:cNvSpPr>
            <a:spLocks noGrp="1"/>
          </p:cNvSpPr>
          <p:nvPr>
            <p:ph idx="1"/>
          </p:nvPr>
        </p:nvSpPr>
        <p:spPr>
          <a:xfrm>
            <a:off x="1847581" y="1333499"/>
            <a:ext cx="9657031" cy="4855265"/>
          </a:xfrm>
        </p:spPr>
        <p:txBody>
          <a:bodyPr>
            <a:noAutofit/>
          </a:bodyPr>
          <a:lstStyle/>
          <a:p>
            <a:pPr>
              <a:spcBef>
                <a:spcPts val="600"/>
              </a:spcBef>
            </a:pPr>
            <a:r>
              <a:rPr lang="en-US" sz="2000" dirty="0" err="1" smtClean="0"/>
              <a:t>Các</a:t>
            </a:r>
            <a:r>
              <a:rPr lang="en-US" sz="2000" dirty="0" smtClean="0"/>
              <a:t> </a:t>
            </a:r>
            <a:r>
              <a:rPr lang="en-US" sz="2000" dirty="0" err="1" smtClean="0"/>
              <a:t>mục</a:t>
            </a:r>
            <a:r>
              <a:rPr lang="en-US" sz="2000" dirty="0" smtClean="0"/>
              <a:t> </a:t>
            </a:r>
            <a:r>
              <a:rPr lang="en-US" sz="2000" dirty="0" err="1" smtClean="0"/>
              <a:t>tiêu</a:t>
            </a:r>
            <a:r>
              <a:rPr lang="en-US" sz="2000" dirty="0" smtClean="0"/>
              <a:t> </a:t>
            </a:r>
            <a:r>
              <a:rPr lang="en-US" sz="2000" dirty="0" err="1" smtClean="0"/>
              <a:t>và</a:t>
            </a:r>
            <a:r>
              <a:rPr lang="en-US" sz="2000" dirty="0" smtClean="0"/>
              <a:t> </a:t>
            </a:r>
            <a:r>
              <a:rPr lang="en-US" sz="2000" dirty="0" err="1" smtClean="0"/>
              <a:t>nhiệm</a:t>
            </a:r>
            <a:r>
              <a:rPr lang="en-US" sz="2000" dirty="0" smtClean="0"/>
              <a:t> </a:t>
            </a:r>
            <a:r>
              <a:rPr lang="en-US" sz="2000" dirty="0" err="1" smtClean="0"/>
              <a:t>vụ</a:t>
            </a:r>
            <a:r>
              <a:rPr lang="en-US" sz="2000" dirty="0" smtClean="0"/>
              <a:t> </a:t>
            </a:r>
            <a:r>
              <a:rPr lang="en-US" sz="2000" dirty="0" err="1" smtClean="0"/>
              <a:t>cần</a:t>
            </a:r>
            <a:r>
              <a:rPr lang="en-US" sz="2000" dirty="0" smtClean="0"/>
              <a:t> </a:t>
            </a:r>
            <a:r>
              <a:rPr lang="en-US" sz="2000" dirty="0" err="1" smtClean="0"/>
              <a:t>Căn</a:t>
            </a:r>
            <a:r>
              <a:rPr lang="en-US" sz="2000" dirty="0" smtClean="0"/>
              <a:t> </a:t>
            </a:r>
            <a:r>
              <a:rPr lang="en-US" sz="2000" dirty="0" err="1" smtClean="0"/>
              <a:t>cứ</a:t>
            </a:r>
            <a:r>
              <a:rPr lang="en-US" sz="2000" dirty="0" smtClean="0"/>
              <a:t> </a:t>
            </a:r>
            <a:r>
              <a:rPr lang="en-US" sz="2000" dirty="0" err="1" smtClean="0"/>
              <a:t>Thông</a:t>
            </a:r>
            <a:r>
              <a:rPr lang="en-US" sz="2000" dirty="0" smtClean="0"/>
              <a:t> </a:t>
            </a:r>
            <a:r>
              <a:rPr lang="en-US" sz="2000" dirty="0" err="1" smtClean="0"/>
              <a:t>tư</a:t>
            </a:r>
            <a:r>
              <a:rPr lang="en-US" sz="2000" dirty="0" smtClean="0"/>
              <a:t> </a:t>
            </a:r>
            <a:r>
              <a:rPr lang="en-US" sz="2000" dirty="0" err="1" smtClean="0"/>
              <a:t>liên</a:t>
            </a:r>
            <a:r>
              <a:rPr lang="en-US" sz="2000" dirty="0" smtClean="0"/>
              <a:t> </a:t>
            </a:r>
            <a:r>
              <a:rPr lang="en-US" sz="2000" dirty="0" err="1" smtClean="0"/>
              <a:t>tịch</a:t>
            </a:r>
            <a:r>
              <a:rPr lang="en-US" sz="2000" dirty="0"/>
              <a:t> </a:t>
            </a:r>
            <a:r>
              <a:rPr lang="en-US" sz="2000" dirty="0" smtClean="0"/>
              <a:t>13/2016/</a:t>
            </a:r>
            <a:r>
              <a:rPr lang="en-US" sz="2000" dirty="0" err="1" smtClean="0"/>
              <a:t>TTLT-BYT-BGDĐT</a:t>
            </a:r>
            <a:r>
              <a:rPr lang="en-US" sz="2000" dirty="0" smtClean="0"/>
              <a:t> </a:t>
            </a:r>
            <a:r>
              <a:rPr lang="en-US" sz="2000" dirty="0" err="1" smtClean="0"/>
              <a:t>ngày</a:t>
            </a:r>
            <a:r>
              <a:rPr lang="en-US" sz="2000" dirty="0" smtClean="0"/>
              <a:t> 15/5/2016 </a:t>
            </a:r>
            <a:r>
              <a:rPr lang="en-US" sz="2000" dirty="0" err="1" smtClean="0"/>
              <a:t>của</a:t>
            </a:r>
            <a:r>
              <a:rPr lang="en-US" sz="2000" dirty="0" smtClean="0"/>
              <a:t> </a:t>
            </a:r>
            <a:r>
              <a:rPr lang="en-US" sz="2000" dirty="0" err="1" smtClean="0"/>
              <a:t>Bộ</a:t>
            </a:r>
            <a:r>
              <a:rPr lang="en-US" sz="2000" dirty="0" smtClean="0"/>
              <a:t> Y </a:t>
            </a:r>
            <a:r>
              <a:rPr lang="en-US" sz="2000" dirty="0" err="1" smtClean="0"/>
              <a:t>tế</a:t>
            </a:r>
            <a:r>
              <a:rPr lang="en-US" sz="2000" dirty="0" smtClean="0"/>
              <a:t> </a:t>
            </a:r>
            <a:r>
              <a:rPr lang="en-US" sz="2000" dirty="0" err="1" smtClean="0"/>
              <a:t>và</a:t>
            </a:r>
            <a:r>
              <a:rPr lang="en-US" sz="2000" dirty="0" smtClean="0"/>
              <a:t> </a:t>
            </a:r>
            <a:r>
              <a:rPr lang="en-US" sz="2000" dirty="0" err="1" smtClean="0"/>
              <a:t>Bộ</a:t>
            </a:r>
            <a:r>
              <a:rPr lang="en-US" sz="2000" dirty="0" smtClean="0"/>
              <a:t> </a:t>
            </a:r>
            <a:r>
              <a:rPr lang="en-US" sz="2000" dirty="0" err="1" smtClean="0"/>
              <a:t>Giáo</a:t>
            </a:r>
            <a:r>
              <a:rPr lang="en-US" sz="2000" dirty="0" smtClean="0"/>
              <a:t> </a:t>
            </a:r>
            <a:r>
              <a:rPr lang="en-US" sz="2000" dirty="0" err="1" smtClean="0"/>
              <a:t>dục</a:t>
            </a:r>
            <a:r>
              <a:rPr lang="en-US" sz="2000" dirty="0" smtClean="0"/>
              <a:t> </a:t>
            </a:r>
            <a:r>
              <a:rPr lang="en-US" sz="2000" dirty="0" err="1" smtClean="0"/>
              <a:t>và</a:t>
            </a:r>
            <a:r>
              <a:rPr lang="en-US" sz="2000" dirty="0" smtClean="0"/>
              <a:t> </a:t>
            </a:r>
            <a:r>
              <a:rPr lang="en-US" sz="2000" dirty="0" err="1" smtClean="0"/>
              <a:t>Đào</a:t>
            </a:r>
            <a:r>
              <a:rPr lang="en-US" sz="2000" dirty="0" smtClean="0"/>
              <a:t> </a:t>
            </a:r>
            <a:r>
              <a:rPr lang="en-US" sz="2000" dirty="0" err="1" smtClean="0"/>
              <a:t>tạo</a:t>
            </a:r>
            <a:r>
              <a:rPr lang="en-US" sz="2000" dirty="0" smtClean="0"/>
              <a:t> </a:t>
            </a:r>
            <a:r>
              <a:rPr lang="en-US" sz="2000" dirty="0" err="1" smtClean="0"/>
              <a:t>quy</a:t>
            </a:r>
            <a:r>
              <a:rPr lang="en-US" sz="2000" dirty="0" smtClean="0"/>
              <a:t> </a:t>
            </a:r>
            <a:r>
              <a:rPr lang="en-US" sz="2000" dirty="0" err="1" smtClean="0"/>
              <a:t>định</a:t>
            </a:r>
            <a:r>
              <a:rPr lang="en-US" sz="2000" dirty="0" smtClean="0"/>
              <a:t> </a:t>
            </a:r>
            <a:r>
              <a:rPr lang="en-US" sz="2000" dirty="0" err="1" smtClean="0"/>
              <a:t>về</a:t>
            </a:r>
            <a:r>
              <a:rPr lang="en-US" sz="2000" dirty="0" smtClean="0"/>
              <a:t> </a:t>
            </a:r>
            <a:r>
              <a:rPr lang="en-US" sz="2000" dirty="0" err="1" smtClean="0"/>
              <a:t>Công</a:t>
            </a:r>
            <a:r>
              <a:rPr lang="en-US" sz="2000" dirty="0" smtClean="0"/>
              <a:t> </a:t>
            </a:r>
            <a:r>
              <a:rPr lang="en-US" sz="2000" dirty="0" err="1" smtClean="0"/>
              <a:t>tác</a:t>
            </a:r>
            <a:r>
              <a:rPr lang="en-US" sz="2000" dirty="0" smtClean="0"/>
              <a:t> Y </a:t>
            </a:r>
            <a:r>
              <a:rPr lang="en-US" sz="2000" dirty="0" err="1" smtClean="0"/>
              <a:t>tế</a:t>
            </a:r>
            <a:r>
              <a:rPr lang="en-US" sz="2000" dirty="0" smtClean="0"/>
              <a:t> </a:t>
            </a:r>
            <a:r>
              <a:rPr lang="en-US" sz="2000" dirty="0" err="1" smtClean="0"/>
              <a:t>trường</a:t>
            </a:r>
            <a:r>
              <a:rPr lang="en-US" sz="2000" dirty="0" smtClean="0"/>
              <a:t> </a:t>
            </a:r>
            <a:r>
              <a:rPr lang="en-US" sz="2000" dirty="0" err="1" smtClean="0"/>
              <a:t>học</a:t>
            </a:r>
            <a:r>
              <a:rPr lang="en-US" sz="2000" dirty="0" smtClean="0"/>
              <a:t> (</a:t>
            </a:r>
            <a:r>
              <a:rPr lang="en-US" sz="2000" dirty="0" err="1" smtClean="0"/>
              <a:t>YTTH</a:t>
            </a:r>
            <a:r>
              <a:rPr lang="en-US" sz="2000" dirty="0" smtClean="0"/>
              <a:t>).</a:t>
            </a:r>
          </a:p>
          <a:p>
            <a:pPr marL="457200" indent="-457200">
              <a:spcBef>
                <a:spcPts val="600"/>
              </a:spcBef>
              <a:buAutoNum type="arabicPeriod"/>
            </a:pPr>
            <a:r>
              <a:rPr lang="vi-VN" sz="2000" dirty="0" smtClean="0"/>
              <a:t>Bảo </a:t>
            </a:r>
            <a:r>
              <a:rPr lang="vi-VN" sz="2000" dirty="0"/>
              <a:t>đảm các điều kiện về phòng học, bàn ghế, bảng viết, chiếu sáng, đồ chơi trong trường </a:t>
            </a:r>
            <a:r>
              <a:rPr lang="vi-VN" sz="2000" dirty="0" smtClean="0"/>
              <a:t>học</a:t>
            </a:r>
            <a:r>
              <a:rPr lang="en-US" sz="2000" dirty="0" smtClean="0"/>
              <a:t>;</a:t>
            </a:r>
          </a:p>
          <a:p>
            <a:pPr marL="457200" indent="-457200">
              <a:spcBef>
                <a:spcPts val="600"/>
              </a:spcBef>
              <a:buAutoNum type="arabicPeriod"/>
            </a:pPr>
            <a:r>
              <a:rPr lang="vi-VN" sz="2000" dirty="0"/>
              <a:t>Bảo đảm các điều kiện về cấp thoát nước và vệ sinh môi trường trong trường </a:t>
            </a:r>
            <a:r>
              <a:rPr lang="vi-VN" sz="2000" dirty="0" smtClean="0"/>
              <a:t>học</a:t>
            </a:r>
            <a:r>
              <a:rPr lang="en-US" sz="2000" dirty="0" smtClean="0"/>
              <a:t>;</a:t>
            </a:r>
          </a:p>
          <a:p>
            <a:pPr marL="457200" indent="-457200">
              <a:spcBef>
                <a:spcPts val="600"/>
              </a:spcBef>
              <a:buAutoNum type="arabicPeriod"/>
            </a:pPr>
            <a:r>
              <a:rPr lang="en-US" sz="2000" dirty="0" err="1"/>
              <a:t>Bảo</a:t>
            </a:r>
            <a:r>
              <a:rPr lang="en-US" sz="2000" dirty="0"/>
              <a:t> </a:t>
            </a:r>
            <a:r>
              <a:rPr lang="en-US" sz="2000" dirty="0" err="1"/>
              <a:t>đảm</a:t>
            </a:r>
            <a:r>
              <a:rPr lang="en-US" sz="2000" dirty="0"/>
              <a:t> </a:t>
            </a:r>
            <a:r>
              <a:rPr lang="en-US" sz="2000" dirty="0" err="1"/>
              <a:t>các</a:t>
            </a:r>
            <a:r>
              <a:rPr lang="en-US" sz="2000" dirty="0"/>
              <a:t> </a:t>
            </a:r>
            <a:r>
              <a:rPr lang="en-US" sz="2000" dirty="0" err="1"/>
              <a:t>điều</a:t>
            </a:r>
            <a:r>
              <a:rPr lang="en-US" sz="2000" dirty="0"/>
              <a:t> </a:t>
            </a:r>
            <a:r>
              <a:rPr lang="en-US" sz="2000" dirty="0" err="1"/>
              <a:t>kiện</a:t>
            </a:r>
            <a:r>
              <a:rPr lang="en-US" sz="2000" dirty="0"/>
              <a:t> </a:t>
            </a:r>
            <a:r>
              <a:rPr lang="en-US" sz="2000" dirty="0" err="1"/>
              <a:t>về</a:t>
            </a:r>
            <a:r>
              <a:rPr lang="en-US" sz="2000" dirty="0"/>
              <a:t> an </a:t>
            </a:r>
            <a:r>
              <a:rPr lang="en-US" sz="2000" dirty="0" err="1"/>
              <a:t>toàn</a:t>
            </a:r>
            <a:r>
              <a:rPr lang="en-US" sz="2000" dirty="0"/>
              <a:t> </a:t>
            </a:r>
            <a:r>
              <a:rPr lang="en-US" sz="2000" dirty="0" err="1"/>
              <a:t>thực</a:t>
            </a:r>
            <a:r>
              <a:rPr lang="en-US" sz="2000" dirty="0"/>
              <a:t> </a:t>
            </a:r>
            <a:r>
              <a:rPr lang="en-US" sz="2000" dirty="0" err="1" smtClean="0"/>
              <a:t>phẩm</a:t>
            </a:r>
            <a:r>
              <a:rPr lang="en-US" sz="2000" dirty="0" smtClean="0"/>
              <a:t>;</a:t>
            </a:r>
          </a:p>
          <a:p>
            <a:pPr marL="457200" indent="-457200">
              <a:spcBef>
                <a:spcPts val="600"/>
              </a:spcBef>
              <a:buAutoNum type="arabicPeriod"/>
            </a:pPr>
            <a:r>
              <a:rPr lang="vi-VN" sz="2000" dirty="0"/>
              <a:t>Bảo đảm môi trường thực thi chính sách và xây dựng các mối quan hệ xã hội trong trường học, liên kết cộng </a:t>
            </a:r>
            <a:r>
              <a:rPr lang="vi-VN" sz="2000" dirty="0" smtClean="0"/>
              <a:t>đồng</a:t>
            </a:r>
            <a:r>
              <a:rPr lang="en-US" sz="2000" dirty="0" smtClean="0"/>
              <a:t>;</a:t>
            </a:r>
          </a:p>
          <a:p>
            <a:pPr marL="457200" indent="-457200">
              <a:spcBef>
                <a:spcPts val="600"/>
              </a:spcBef>
              <a:buAutoNum type="arabicPeriod"/>
            </a:pPr>
            <a:r>
              <a:rPr lang="vi-VN" sz="2000" dirty="0"/>
              <a:t>Bảo đảm các điều kiện về phòng y tế, nhân viên </a:t>
            </a:r>
            <a:r>
              <a:rPr lang="en-US" sz="2000" dirty="0" err="1" smtClean="0"/>
              <a:t>YTTH</a:t>
            </a:r>
            <a:r>
              <a:rPr lang="en-US" sz="2000" dirty="0" smtClean="0"/>
              <a:t>;</a:t>
            </a:r>
          </a:p>
          <a:p>
            <a:pPr marL="457200" indent="-457200">
              <a:spcBef>
                <a:spcPts val="600"/>
              </a:spcBef>
              <a:buAutoNum type="arabicPeriod"/>
            </a:pPr>
            <a:r>
              <a:rPr lang="en-US" sz="2000" dirty="0" err="1"/>
              <a:t>Tổ</a:t>
            </a:r>
            <a:r>
              <a:rPr lang="en-US" sz="2000" dirty="0"/>
              <a:t> </a:t>
            </a:r>
            <a:r>
              <a:rPr lang="en-US" sz="2000" dirty="0" err="1"/>
              <a:t>chức</a:t>
            </a:r>
            <a:r>
              <a:rPr lang="en-US" sz="2000" dirty="0"/>
              <a:t> </a:t>
            </a:r>
            <a:r>
              <a:rPr lang="en-US" sz="2000" dirty="0" err="1"/>
              <a:t>các</a:t>
            </a:r>
            <a:r>
              <a:rPr lang="en-US" sz="2000" dirty="0"/>
              <a:t> </a:t>
            </a:r>
            <a:r>
              <a:rPr lang="en-US" sz="2000" dirty="0" err="1"/>
              <a:t>hoạt</a:t>
            </a:r>
            <a:r>
              <a:rPr lang="en-US" sz="2000" dirty="0"/>
              <a:t> </a:t>
            </a:r>
            <a:r>
              <a:rPr lang="en-US" sz="2000" dirty="0" err="1"/>
              <a:t>động</a:t>
            </a:r>
            <a:r>
              <a:rPr lang="en-US" sz="2000" dirty="0"/>
              <a:t> </a:t>
            </a:r>
            <a:r>
              <a:rPr lang="en-US" sz="2000" dirty="0" err="1"/>
              <a:t>quản</a:t>
            </a:r>
            <a:r>
              <a:rPr lang="en-US" sz="2000" dirty="0"/>
              <a:t> </a:t>
            </a:r>
            <a:r>
              <a:rPr lang="en-US" sz="2000" dirty="0" err="1"/>
              <a:t>lý</a:t>
            </a:r>
            <a:r>
              <a:rPr lang="en-US" sz="2000" dirty="0"/>
              <a:t>, </a:t>
            </a:r>
            <a:r>
              <a:rPr lang="en-US" sz="2000" dirty="0" err="1"/>
              <a:t>bảo</a:t>
            </a:r>
            <a:r>
              <a:rPr lang="en-US" sz="2000" dirty="0"/>
              <a:t> </a:t>
            </a:r>
            <a:r>
              <a:rPr lang="en-US" sz="2000" dirty="0" err="1"/>
              <a:t>vệ</a:t>
            </a:r>
            <a:r>
              <a:rPr lang="en-US" sz="2000" dirty="0"/>
              <a:t> </a:t>
            </a:r>
            <a:r>
              <a:rPr lang="en-US" sz="2000" dirty="0" err="1"/>
              <a:t>và</a:t>
            </a:r>
            <a:r>
              <a:rPr lang="en-US" sz="2000" dirty="0"/>
              <a:t> </a:t>
            </a:r>
            <a:r>
              <a:rPr lang="en-US" sz="2000" dirty="0" err="1"/>
              <a:t>chăm</a:t>
            </a:r>
            <a:r>
              <a:rPr lang="en-US" sz="2000" dirty="0"/>
              <a:t> </a:t>
            </a:r>
            <a:r>
              <a:rPr lang="en-US" sz="2000" dirty="0" err="1"/>
              <a:t>sóc</a:t>
            </a:r>
            <a:r>
              <a:rPr lang="en-US" sz="2000" dirty="0"/>
              <a:t> </a:t>
            </a:r>
            <a:r>
              <a:rPr lang="en-US" sz="2000" dirty="0" err="1"/>
              <a:t>sức</a:t>
            </a:r>
            <a:r>
              <a:rPr lang="en-US" sz="2000" dirty="0"/>
              <a:t> </a:t>
            </a:r>
            <a:r>
              <a:rPr lang="en-US" sz="2000" dirty="0" err="1"/>
              <a:t>khỏe</a:t>
            </a:r>
            <a:r>
              <a:rPr lang="en-US" sz="2000" dirty="0"/>
              <a:t> </a:t>
            </a:r>
            <a:r>
              <a:rPr lang="en-US" sz="2000" dirty="0" err="1"/>
              <a:t>học</a:t>
            </a:r>
            <a:r>
              <a:rPr lang="en-US" sz="2000" dirty="0"/>
              <a:t> </a:t>
            </a:r>
            <a:r>
              <a:rPr lang="en-US" sz="2000" dirty="0" err="1" smtClean="0"/>
              <a:t>sinh</a:t>
            </a:r>
            <a:r>
              <a:rPr lang="en-US" sz="2000" dirty="0" smtClean="0"/>
              <a:t>;</a:t>
            </a:r>
          </a:p>
          <a:p>
            <a:pPr marL="457200" indent="-457200">
              <a:spcBef>
                <a:spcPts val="600"/>
              </a:spcBef>
              <a:buAutoNum type="arabicPeriod"/>
            </a:pPr>
            <a:r>
              <a:rPr lang="en-US" sz="2000" dirty="0" err="1"/>
              <a:t>Tổ</a:t>
            </a:r>
            <a:r>
              <a:rPr lang="en-US" sz="2000" dirty="0"/>
              <a:t> </a:t>
            </a:r>
            <a:r>
              <a:rPr lang="en-US" sz="2000" dirty="0" err="1"/>
              <a:t>chức</a:t>
            </a:r>
            <a:r>
              <a:rPr lang="en-US" sz="2000" dirty="0"/>
              <a:t> </a:t>
            </a:r>
            <a:r>
              <a:rPr lang="en-US" sz="2000" dirty="0" err="1"/>
              <a:t>các</a:t>
            </a:r>
            <a:r>
              <a:rPr lang="en-US" sz="2000" dirty="0"/>
              <a:t> </a:t>
            </a:r>
            <a:r>
              <a:rPr lang="en-US" sz="2000" dirty="0" err="1"/>
              <a:t>hoạt</a:t>
            </a:r>
            <a:r>
              <a:rPr lang="en-US" sz="2000" dirty="0"/>
              <a:t> </a:t>
            </a:r>
            <a:r>
              <a:rPr lang="en-US" sz="2000" dirty="0" err="1"/>
              <a:t>động</a:t>
            </a:r>
            <a:r>
              <a:rPr lang="en-US" sz="2000" dirty="0"/>
              <a:t> </a:t>
            </a:r>
            <a:r>
              <a:rPr lang="en-US" sz="2000" dirty="0" err="1"/>
              <a:t>truyền</a:t>
            </a:r>
            <a:r>
              <a:rPr lang="en-US" sz="2000" dirty="0"/>
              <a:t> </a:t>
            </a:r>
            <a:r>
              <a:rPr lang="en-US" sz="2000" dirty="0" err="1"/>
              <a:t>thông</a:t>
            </a:r>
            <a:r>
              <a:rPr lang="en-US" sz="2000" dirty="0"/>
              <a:t>, </a:t>
            </a:r>
            <a:r>
              <a:rPr lang="en-US" sz="2000" dirty="0" err="1"/>
              <a:t>giáo</a:t>
            </a:r>
            <a:r>
              <a:rPr lang="en-US" sz="2000" dirty="0"/>
              <a:t> </a:t>
            </a:r>
            <a:r>
              <a:rPr lang="en-US" sz="2000" dirty="0" err="1"/>
              <a:t>dục</a:t>
            </a:r>
            <a:r>
              <a:rPr lang="en-US" sz="2000" dirty="0"/>
              <a:t> </a:t>
            </a:r>
            <a:r>
              <a:rPr lang="en-US" sz="2000" dirty="0" err="1"/>
              <a:t>sức</a:t>
            </a:r>
            <a:r>
              <a:rPr lang="en-US" sz="2000" dirty="0"/>
              <a:t> </a:t>
            </a:r>
            <a:r>
              <a:rPr lang="en-US" sz="2000" dirty="0" err="1" smtClean="0"/>
              <a:t>khỏe</a:t>
            </a:r>
            <a:r>
              <a:rPr lang="en-US" sz="2000" dirty="0" smtClean="0"/>
              <a:t>;</a:t>
            </a:r>
          </a:p>
          <a:p>
            <a:pPr marL="457200" indent="-457200">
              <a:spcBef>
                <a:spcPts val="600"/>
              </a:spcBef>
              <a:buAutoNum type="arabicPeriod"/>
            </a:pPr>
            <a:r>
              <a:rPr lang="vi-VN" sz="2000" dirty="0"/>
              <a:t>Thống kê báo cáo và đánh giá về công tác </a:t>
            </a:r>
            <a:r>
              <a:rPr lang="en-US" sz="2000" dirty="0" err="1" smtClean="0"/>
              <a:t>YTTH</a:t>
            </a:r>
            <a:r>
              <a:rPr lang="en-US" sz="2000" dirty="0" smtClean="0"/>
              <a:t>.</a:t>
            </a:r>
            <a:endParaRPr lang="en-US" sz="2000" dirty="0"/>
          </a:p>
        </p:txBody>
      </p:sp>
    </p:spTree>
    <p:extLst>
      <p:ext uri="{BB962C8B-B14F-4D97-AF65-F5344CB8AC3E}">
        <p14:creationId xmlns:p14="http://schemas.microsoft.com/office/powerpoint/2010/main" val="32775221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dirty="0" smtClean="0"/>
              <a:t>I. </a:t>
            </a:r>
            <a:r>
              <a:rPr lang="en-US" sz="2800" dirty="0" err="1" smtClean="0"/>
              <a:t>MỤC</a:t>
            </a:r>
            <a:r>
              <a:rPr lang="en-US" sz="2800" dirty="0" smtClean="0"/>
              <a:t> </a:t>
            </a:r>
            <a:r>
              <a:rPr lang="en-US" sz="2800" dirty="0" err="1" smtClean="0"/>
              <a:t>TIÊU</a:t>
            </a:r>
            <a:r>
              <a:rPr lang="en-US" sz="2800" dirty="0" smtClean="0"/>
              <a:t> </a:t>
            </a:r>
            <a:r>
              <a:rPr lang="en-US" sz="2800" dirty="0" err="1" smtClean="0"/>
              <a:t>VÀ</a:t>
            </a:r>
            <a:r>
              <a:rPr lang="en-US" sz="2800" dirty="0" smtClean="0"/>
              <a:t> </a:t>
            </a:r>
            <a:r>
              <a:rPr lang="en-US" sz="2800" dirty="0" err="1" smtClean="0"/>
              <a:t>NHIỆM</a:t>
            </a:r>
            <a:r>
              <a:rPr lang="en-US" sz="2800" dirty="0" smtClean="0"/>
              <a:t> </a:t>
            </a:r>
            <a:r>
              <a:rPr lang="en-US" sz="2800" dirty="0" err="1" smtClean="0"/>
              <a:t>VỤ</a:t>
            </a:r>
            <a:r>
              <a:rPr lang="en-US" sz="2800" dirty="0" smtClean="0"/>
              <a:t> </a:t>
            </a:r>
            <a:r>
              <a:rPr lang="en-US" sz="2800" dirty="0" err="1" smtClean="0"/>
              <a:t>CẦN</a:t>
            </a:r>
            <a:r>
              <a:rPr lang="en-US" sz="2800" dirty="0" smtClean="0"/>
              <a:t> </a:t>
            </a:r>
            <a:r>
              <a:rPr lang="en-US" sz="2800" dirty="0" err="1" smtClean="0"/>
              <a:t>TRIỂN</a:t>
            </a:r>
            <a:r>
              <a:rPr lang="en-US" sz="2800" dirty="0" smtClean="0"/>
              <a:t> </a:t>
            </a:r>
            <a:r>
              <a:rPr lang="en-US" sz="2800" dirty="0" err="1" smtClean="0"/>
              <a:t>KHAI</a:t>
            </a:r>
            <a:r>
              <a:rPr lang="en-US" sz="2800" dirty="0" smtClean="0"/>
              <a:t> </a:t>
            </a:r>
            <a:r>
              <a:rPr lang="en-US" sz="2800" dirty="0" err="1" smtClean="0"/>
              <a:t>TRONG</a:t>
            </a:r>
            <a:r>
              <a:rPr lang="en-US" sz="2800" dirty="0" smtClean="0"/>
              <a:t> </a:t>
            </a:r>
            <a:r>
              <a:rPr lang="en-US" sz="2800" dirty="0" err="1" smtClean="0"/>
              <a:t>NĂM</a:t>
            </a:r>
            <a:r>
              <a:rPr lang="en-US" sz="2800" dirty="0" smtClean="0"/>
              <a:t> </a:t>
            </a:r>
            <a:r>
              <a:rPr lang="en-US" sz="2800" dirty="0" err="1" smtClean="0"/>
              <a:t>HỌC</a:t>
            </a:r>
            <a:endParaRPr lang="en-US" sz="2800" dirty="0"/>
          </a:p>
        </p:txBody>
      </p:sp>
      <p:sp>
        <p:nvSpPr>
          <p:cNvPr id="3" name="Content Placeholder 2"/>
          <p:cNvSpPr>
            <a:spLocks noGrp="1"/>
          </p:cNvSpPr>
          <p:nvPr>
            <p:ph idx="1"/>
          </p:nvPr>
        </p:nvSpPr>
        <p:spPr>
          <a:xfrm>
            <a:off x="1847581" y="1333499"/>
            <a:ext cx="9657031" cy="4855265"/>
          </a:xfrm>
        </p:spPr>
        <p:txBody>
          <a:bodyPr>
            <a:noAutofit/>
          </a:bodyPr>
          <a:lstStyle/>
          <a:p>
            <a:pPr>
              <a:spcBef>
                <a:spcPts val="600"/>
              </a:spcBef>
            </a:pPr>
            <a:r>
              <a:rPr lang="en-US" sz="2000" b="1" dirty="0" err="1" smtClean="0"/>
              <a:t>Nhiệm</a:t>
            </a:r>
            <a:r>
              <a:rPr lang="en-US" sz="2000" b="1" dirty="0" smtClean="0"/>
              <a:t> </a:t>
            </a:r>
            <a:r>
              <a:rPr lang="en-US" sz="2000" b="1" dirty="0" err="1" smtClean="0"/>
              <a:t>vụ</a:t>
            </a:r>
            <a:r>
              <a:rPr lang="en-US" sz="2000" b="1" dirty="0" smtClean="0"/>
              <a:t> </a:t>
            </a:r>
            <a:r>
              <a:rPr lang="en-US" sz="2000" b="1" dirty="0" err="1" smtClean="0"/>
              <a:t>của</a:t>
            </a:r>
            <a:r>
              <a:rPr lang="en-US" sz="2000" b="1" dirty="0" smtClean="0"/>
              <a:t> </a:t>
            </a:r>
            <a:r>
              <a:rPr lang="en-US" sz="2000" b="1" dirty="0" err="1" smtClean="0"/>
              <a:t>trường</a:t>
            </a:r>
            <a:r>
              <a:rPr lang="en-US" sz="2000" b="1" dirty="0" smtClean="0"/>
              <a:t> </a:t>
            </a:r>
            <a:r>
              <a:rPr lang="en-US" sz="2000" b="1" dirty="0" err="1" smtClean="0"/>
              <a:t>học</a:t>
            </a:r>
            <a:endParaRPr lang="en-US" sz="2000" b="1" dirty="0" smtClean="0"/>
          </a:p>
          <a:p>
            <a:pPr marL="457200" indent="-457200">
              <a:spcBef>
                <a:spcPts val="600"/>
              </a:spcBef>
              <a:buAutoNum type="arabicPeriod"/>
            </a:pPr>
            <a:r>
              <a:rPr lang="nb-NO" sz="2000" dirty="0" smtClean="0"/>
              <a:t>Tổ </a:t>
            </a:r>
            <a:r>
              <a:rPr lang="nb-NO" sz="2000" dirty="0"/>
              <a:t>chức triển khai thực hiện đầy đủ 8</a:t>
            </a:r>
            <a:r>
              <a:rPr lang="nb-NO" sz="2000" dirty="0" smtClean="0"/>
              <a:t> </a:t>
            </a:r>
            <a:r>
              <a:rPr lang="nb-NO" sz="2000" dirty="0"/>
              <a:t>nội dung về y tế trường </a:t>
            </a:r>
            <a:r>
              <a:rPr lang="nb-NO" sz="2000" dirty="0" smtClean="0"/>
              <a:t>học được nêu trên.</a:t>
            </a:r>
          </a:p>
          <a:p>
            <a:pPr marL="457200" lvl="0" indent="-457200">
              <a:spcBef>
                <a:spcPts val="600"/>
              </a:spcBef>
              <a:buFont typeface="Wingdings 3" charset="2"/>
              <a:buAutoNum type="arabicPeriod"/>
            </a:pPr>
            <a:r>
              <a:rPr lang="nb-NO" sz="2000" dirty="0"/>
              <a:t>Chỉ đạo, kiểm tra, giám sát việc thực hiện các nhiệm vụ </a:t>
            </a:r>
            <a:r>
              <a:rPr lang="nb-NO" sz="2000" dirty="0" smtClean="0"/>
              <a:t>YTTH. </a:t>
            </a:r>
            <a:endParaRPr lang="en-US" sz="2000" dirty="0"/>
          </a:p>
          <a:p>
            <a:pPr marL="457200" lvl="0" indent="-457200">
              <a:spcBef>
                <a:spcPts val="600"/>
              </a:spcBef>
              <a:buFont typeface="Wingdings 3" charset="2"/>
              <a:buAutoNum type="arabicPeriod"/>
            </a:pPr>
            <a:r>
              <a:rPr lang="nb-NO" sz="2000" dirty="0"/>
              <a:t>Bảo đảm về cơ sở vật chất, trang thiết bị, thuốc cho nhân viên </a:t>
            </a:r>
            <a:r>
              <a:rPr lang="nb-NO" sz="2000" dirty="0" smtClean="0"/>
              <a:t>YTTH thực </a:t>
            </a:r>
            <a:r>
              <a:rPr lang="nb-NO" sz="2000" dirty="0"/>
              <a:t>hiện nhiệm vụ. </a:t>
            </a:r>
            <a:endParaRPr lang="en-US" sz="2000" dirty="0"/>
          </a:p>
          <a:p>
            <a:pPr marL="457200" lvl="0" indent="-457200">
              <a:spcBef>
                <a:spcPts val="600"/>
              </a:spcBef>
              <a:buFont typeface="Wingdings 3" charset="2"/>
              <a:buAutoNum type="arabicPeriod"/>
            </a:pPr>
            <a:r>
              <a:rPr lang="nb-NO" sz="2000" dirty="0"/>
              <a:t>Đề xuất với cơ quan có thẩm quyền để bảo đảm nhân lực thực hiện công tác </a:t>
            </a:r>
            <a:r>
              <a:rPr lang="nb-NO" sz="2000" dirty="0" smtClean="0"/>
              <a:t>YTTH.</a:t>
            </a:r>
            <a:endParaRPr lang="en-US" sz="2000" dirty="0"/>
          </a:p>
          <a:p>
            <a:pPr marL="457200" indent="-457200">
              <a:spcBef>
                <a:spcPts val="600"/>
              </a:spcBef>
              <a:buAutoNum type="arabicPeriod"/>
            </a:pPr>
            <a:r>
              <a:rPr lang="nb-NO" sz="2000" dirty="0"/>
              <a:t>Kiện </a:t>
            </a:r>
            <a:r>
              <a:rPr lang="nb-NO" sz="2000" dirty="0" smtClean="0"/>
              <a:t>toàn Ban chăm sóc sức khỏe học sinh.</a:t>
            </a:r>
          </a:p>
          <a:p>
            <a:pPr marL="457200" lvl="0" indent="-457200">
              <a:spcBef>
                <a:spcPts val="600"/>
              </a:spcBef>
              <a:buFont typeface="Wingdings 3" charset="2"/>
              <a:buAutoNum type="arabicPeriod"/>
            </a:pPr>
            <a:r>
              <a:rPr lang="nb-NO" sz="2000" dirty="0"/>
              <a:t>Trong trường hợp có quy hoạch, xây dựng mới, cải tạo, sửa chữa trường học, mua sắm trang thiết bị, đồ dùng học tập, đồ chơi trẻ em, thuốc, trang thiết bị y tế phải thực hiện hoặc tham mưu với cơ quan có thẩm quyền thực hiện theo các quy chuẩn, tiêu chuẩn hiện hành</a:t>
            </a:r>
            <a:r>
              <a:rPr lang="nb-NO" sz="2000" dirty="0" smtClean="0"/>
              <a:t>.</a:t>
            </a:r>
          </a:p>
          <a:p>
            <a:pPr marL="457200" lvl="0" indent="-457200">
              <a:spcBef>
                <a:spcPts val="600"/>
              </a:spcBef>
              <a:buFont typeface="Wingdings 3" charset="2"/>
              <a:buAutoNum type="arabicPeriod"/>
            </a:pPr>
            <a:r>
              <a:rPr lang="nb-NO" sz="2000" dirty="0" smtClean="0"/>
              <a:t>Phân công nhân viên YTTH kiêm nhiệm cùng thực hiện nhiệm vụ YTTH, cử nhân viên YTTH tham gia các khóa học chuyên môn YTTH do ngành Y tế và Giáo dục tổ chức.</a:t>
            </a:r>
            <a:endParaRPr lang="en-US" sz="2000" dirty="0"/>
          </a:p>
          <a:p>
            <a:pPr marL="457200" indent="-457200">
              <a:spcBef>
                <a:spcPts val="600"/>
              </a:spcBef>
              <a:buAutoNum type="arabicPeriod"/>
            </a:pPr>
            <a:endParaRPr lang="en-US" sz="2000" dirty="0"/>
          </a:p>
        </p:txBody>
      </p:sp>
    </p:spTree>
    <p:extLst>
      <p:ext uri="{BB962C8B-B14F-4D97-AF65-F5344CB8AC3E}">
        <p14:creationId xmlns:p14="http://schemas.microsoft.com/office/powerpoint/2010/main" val="24325984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dirty="0" smtClean="0"/>
              <a:t>I. </a:t>
            </a:r>
            <a:r>
              <a:rPr lang="en-US" sz="2800" dirty="0" err="1" smtClean="0"/>
              <a:t>MỤC</a:t>
            </a:r>
            <a:r>
              <a:rPr lang="en-US" sz="2800" dirty="0" smtClean="0"/>
              <a:t> </a:t>
            </a:r>
            <a:r>
              <a:rPr lang="en-US" sz="2800" dirty="0" err="1" smtClean="0"/>
              <a:t>TIÊU</a:t>
            </a:r>
            <a:r>
              <a:rPr lang="en-US" sz="2800" dirty="0" smtClean="0"/>
              <a:t> </a:t>
            </a:r>
            <a:r>
              <a:rPr lang="en-US" sz="2800" dirty="0" err="1" smtClean="0"/>
              <a:t>VÀ</a:t>
            </a:r>
            <a:r>
              <a:rPr lang="en-US" sz="2800" dirty="0" smtClean="0"/>
              <a:t> </a:t>
            </a:r>
            <a:r>
              <a:rPr lang="en-US" sz="2800" dirty="0" err="1" smtClean="0"/>
              <a:t>NHIỆM</a:t>
            </a:r>
            <a:r>
              <a:rPr lang="en-US" sz="2800" dirty="0" smtClean="0"/>
              <a:t> </a:t>
            </a:r>
            <a:r>
              <a:rPr lang="en-US" sz="2800" dirty="0" err="1" smtClean="0"/>
              <a:t>VỤ</a:t>
            </a:r>
            <a:r>
              <a:rPr lang="en-US" sz="2800" dirty="0" smtClean="0"/>
              <a:t> </a:t>
            </a:r>
            <a:r>
              <a:rPr lang="en-US" sz="2800" dirty="0" err="1" smtClean="0"/>
              <a:t>CẦN</a:t>
            </a:r>
            <a:r>
              <a:rPr lang="en-US" sz="2800" dirty="0" smtClean="0"/>
              <a:t> </a:t>
            </a:r>
            <a:r>
              <a:rPr lang="en-US" sz="2800" dirty="0" err="1" smtClean="0"/>
              <a:t>TRIỂN</a:t>
            </a:r>
            <a:r>
              <a:rPr lang="en-US" sz="2800" dirty="0" smtClean="0"/>
              <a:t> </a:t>
            </a:r>
            <a:r>
              <a:rPr lang="en-US" sz="2800" dirty="0" err="1" smtClean="0"/>
              <a:t>KHAI</a:t>
            </a:r>
            <a:r>
              <a:rPr lang="en-US" sz="2800" dirty="0" smtClean="0"/>
              <a:t> </a:t>
            </a:r>
            <a:r>
              <a:rPr lang="en-US" sz="2800" dirty="0" err="1" smtClean="0"/>
              <a:t>TRONG</a:t>
            </a:r>
            <a:r>
              <a:rPr lang="en-US" sz="2800" dirty="0" smtClean="0"/>
              <a:t> </a:t>
            </a:r>
            <a:r>
              <a:rPr lang="en-US" sz="2800" dirty="0" err="1" smtClean="0"/>
              <a:t>NĂM</a:t>
            </a:r>
            <a:r>
              <a:rPr lang="en-US" sz="2800" dirty="0" smtClean="0"/>
              <a:t> </a:t>
            </a:r>
            <a:r>
              <a:rPr lang="en-US" sz="2800" dirty="0" err="1" smtClean="0"/>
              <a:t>HỌC</a:t>
            </a:r>
            <a:endParaRPr lang="en-US" sz="2800" dirty="0"/>
          </a:p>
        </p:txBody>
      </p:sp>
      <p:sp>
        <p:nvSpPr>
          <p:cNvPr id="3" name="Content Placeholder 2"/>
          <p:cNvSpPr>
            <a:spLocks noGrp="1"/>
          </p:cNvSpPr>
          <p:nvPr>
            <p:ph idx="1"/>
          </p:nvPr>
        </p:nvSpPr>
        <p:spPr>
          <a:xfrm>
            <a:off x="1847581" y="1333499"/>
            <a:ext cx="9657031" cy="4855265"/>
          </a:xfrm>
        </p:spPr>
        <p:txBody>
          <a:bodyPr>
            <a:noAutofit/>
          </a:bodyPr>
          <a:lstStyle/>
          <a:p>
            <a:pPr>
              <a:spcBef>
                <a:spcPts val="600"/>
              </a:spcBef>
            </a:pPr>
            <a:r>
              <a:rPr lang="en-US" sz="2000" b="1" dirty="0" err="1" smtClean="0"/>
              <a:t>Nhiệm</a:t>
            </a:r>
            <a:r>
              <a:rPr lang="en-US" sz="2000" b="1" dirty="0" smtClean="0"/>
              <a:t> </a:t>
            </a:r>
            <a:r>
              <a:rPr lang="en-US" sz="2000" b="1" dirty="0" err="1" smtClean="0"/>
              <a:t>vụ</a:t>
            </a:r>
            <a:r>
              <a:rPr lang="en-US" sz="2000" b="1" dirty="0" smtClean="0"/>
              <a:t> </a:t>
            </a:r>
            <a:r>
              <a:rPr lang="en-US" sz="2000" b="1" dirty="0" err="1" smtClean="0"/>
              <a:t>của</a:t>
            </a:r>
            <a:r>
              <a:rPr lang="en-US" sz="2000" b="1" dirty="0" smtClean="0"/>
              <a:t> </a:t>
            </a:r>
            <a:r>
              <a:rPr lang="en-US" sz="2000" b="1" dirty="0" err="1" smtClean="0"/>
              <a:t>Phòng</a:t>
            </a:r>
            <a:r>
              <a:rPr lang="en-US" sz="2000" b="1" dirty="0" smtClean="0"/>
              <a:t> </a:t>
            </a:r>
            <a:r>
              <a:rPr lang="en-US" sz="2000" b="1" dirty="0" err="1" smtClean="0"/>
              <a:t>Giáo</a:t>
            </a:r>
            <a:r>
              <a:rPr lang="en-US" sz="2000" b="1" dirty="0" smtClean="0"/>
              <a:t> </a:t>
            </a:r>
            <a:r>
              <a:rPr lang="en-US" sz="2000" b="1" dirty="0" err="1" smtClean="0"/>
              <a:t>dục</a:t>
            </a:r>
            <a:r>
              <a:rPr lang="en-US" sz="2000" b="1" dirty="0" smtClean="0"/>
              <a:t> </a:t>
            </a:r>
            <a:r>
              <a:rPr lang="en-US" sz="2000" b="1" dirty="0" err="1" smtClean="0"/>
              <a:t>và</a:t>
            </a:r>
            <a:r>
              <a:rPr lang="en-US" sz="2000" b="1" dirty="0" smtClean="0"/>
              <a:t> </a:t>
            </a:r>
            <a:r>
              <a:rPr lang="en-US" sz="2000" b="1" dirty="0" err="1" smtClean="0"/>
              <a:t>Đào</a:t>
            </a:r>
            <a:r>
              <a:rPr lang="en-US" sz="2000" b="1" dirty="0" smtClean="0"/>
              <a:t> </a:t>
            </a:r>
            <a:r>
              <a:rPr lang="en-US" sz="2000" b="1" dirty="0" err="1" smtClean="0"/>
              <a:t>tạo</a:t>
            </a:r>
            <a:r>
              <a:rPr lang="en-US" sz="2000" b="1" dirty="0" smtClean="0"/>
              <a:t>, </a:t>
            </a:r>
            <a:r>
              <a:rPr lang="en-US" sz="2000" b="1" dirty="0" err="1" smtClean="0"/>
              <a:t>Sở</a:t>
            </a:r>
            <a:r>
              <a:rPr lang="en-US" sz="2000" b="1" dirty="0" smtClean="0"/>
              <a:t> </a:t>
            </a:r>
            <a:r>
              <a:rPr lang="en-US" sz="2000" b="1" dirty="0" err="1" smtClean="0"/>
              <a:t>Giáo</a:t>
            </a:r>
            <a:r>
              <a:rPr lang="en-US" sz="2000" b="1" dirty="0" smtClean="0"/>
              <a:t> </a:t>
            </a:r>
            <a:r>
              <a:rPr lang="en-US" sz="2000" b="1" dirty="0" err="1" smtClean="0"/>
              <a:t>dục</a:t>
            </a:r>
            <a:r>
              <a:rPr lang="en-US" sz="2000" b="1" dirty="0" smtClean="0"/>
              <a:t> </a:t>
            </a:r>
            <a:r>
              <a:rPr lang="en-US" sz="2000" b="1" dirty="0" err="1" smtClean="0"/>
              <a:t>và</a:t>
            </a:r>
            <a:r>
              <a:rPr lang="en-US" sz="2000" b="1" dirty="0" smtClean="0"/>
              <a:t> </a:t>
            </a:r>
            <a:r>
              <a:rPr lang="en-US" sz="2000" b="1" dirty="0" err="1" smtClean="0"/>
              <a:t>Đào</a:t>
            </a:r>
            <a:r>
              <a:rPr lang="en-US" sz="2000" b="1" dirty="0" smtClean="0"/>
              <a:t> </a:t>
            </a:r>
            <a:r>
              <a:rPr lang="en-US" sz="2000" b="1" dirty="0" err="1" smtClean="0"/>
              <a:t>tạo</a:t>
            </a:r>
            <a:endParaRPr lang="en-US" sz="2000" b="1" dirty="0" smtClean="0"/>
          </a:p>
          <a:p>
            <a:pPr marL="457200" indent="-457200">
              <a:spcBef>
                <a:spcPts val="600"/>
              </a:spcBef>
              <a:buAutoNum type="arabicPeriod"/>
            </a:pPr>
            <a:r>
              <a:rPr lang="nb-NO" sz="2000" dirty="0"/>
              <a:t>Phối hợp với ngành Y tế địa phương tham mưu với Ủy ban nhân dân các cấp trong việc lập kế hoạch, chỉ đạo tổ chức thực hiện công tác </a:t>
            </a:r>
            <a:r>
              <a:rPr lang="nb-NO" sz="2000" dirty="0" smtClean="0"/>
              <a:t>YTTH trên </a:t>
            </a:r>
            <a:r>
              <a:rPr lang="nb-NO" sz="2000" dirty="0"/>
              <a:t>địa </a:t>
            </a:r>
            <a:r>
              <a:rPr lang="nb-NO" sz="2000" dirty="0" smtClean="0"/>
              <a:t>bàn.</a:t>
            </a:r>
          </a:p>
          <a:p>
            <a:pPr marL="457200" indent="-457200">
              <a:spcBef>
                <a:spcPts val="600"/>
              </a:spcBef>
              <a:buAutoNum type="arabicPeriod"/>
            </a:pPr>
            <a:r>
              <a:rPr lang="nb-NO" sz="2000" dirty="0"/>
              <a:t>Đôn đốc, giám sát và thanh tra, kiểm tra các trường học trong việc thực hiện các nội dung về công tác </a:t>
            </a:r>
            <a:r>
              <a:rPr lang="nb-NO" sz="2000" dirty="0" smtClean="0"/>
              <a:t>YTTH theo </a:t>
            </a:r>
            <a:r>
              <a:rPr lang="nb-NO" sz="2000" dirty="0"/>
              <a:t>quy </a:t>
            </a:r>
            <a:r>
              <a:rPr lang="nb-NO" sz="2000" dirty="0" smtClean="0"/>
              <a:t>định.</a:t>
            </a:r>
          </a:p>
          <a:p>
            <a:pPr marL="457200" indent="-457200">
              <a:spcBef>
                <a:spcPts val="600"/>
              </a:spcBef>
              <a:buAutoNum type="arabicPeriod"/>
            </a:pPr>
            <a:r>
              <a:rPr lang="nb-NO" sz="2000" dirty="0"/>
              <a:t>Phối hợp với ngành Y tế trong công tác đào tạo, tập huấn chuyên môn, nghiệp vụ cho nhân </a:t>
            </a:r>
            <a:r>
              <a:rPr lang="nb-NO" sz="2000" dirty="0" smtClean="0"/>
              <a:t>viên YTTH.</a:t>
            </a:r>
          </a:p>
          <a:p>
            <a:pPr marL="457200" indent="-457200">
              <a:spcBef>
                <a:spcPts val="600"/>
              </a:spcBef>
              <a:buAutoNum type="arabicPeriod"/>
            </a:pPr>
            <a:r>
              <a:rPr lang="nb-NO" sz="2000" dirty="0"/>
              <a:t>Phối hợp với ngành Y tế địa phương hằng năm tiến hành tổng kết, đánh giá công tác </a:t>
            </a:r>
            <a:r>
              <a:rPr lang="nb-NO" sz="2000" dirty="0" smtClean="0"/>
              <a:t>YTTH </a:t>
            </a:r>
            <a:r>
              <a:rPr lang="nb-NO" sz="2000" dirty="0"/>
              <a:t>trên địa bàn</a:t>
            </a:r>
            <a:r>
              <a:rPr lang="nb-NO" sz="2000" dirty="0" smtClean="0"/>
              <a:t>.</a:t>
            </a:r>
          </a:p>
          <a:p>
            <a:pPr marL="457200" indent="-457200">
              <a:spcBef>
                <a:spcPts val="600"/>
              </a:spcBef>
              <a:buAutoNum type="arabicPeriod"/>
            </a:pPr>
            <a:r>
              <a:rPr lang="nb-NO" sz="2000" dirty="0"/>
              <a:t>Thực hiện việc thống kê, báo cáo kết quả hoạt động </a:t>
            </a:r>
            <a:r>
              <a:rPr lang="nb-NO" sz="2000" dirty="0" smtClean="0"/>
              <a:t>YTTH theo </a:t>
            </a:r>
            <a:r>
              <a:rPr lang="nb-NO" sz="2000" dirty="0"/>
              <a:t>quy định. </a:t>
            </a:r>
            <a:endParaRPr lang="nb-NO" sz="2000" dirty="0" smtClean="0"/>
          </a:p>
          <a:p>
            <a:pPr marL="457200" indent="-457200">
              <a:spcBef>
                <a:spcPts val="600"/>
              </a:spcBef>
              <a:buAutoNum type="arabicPeriod"/>
            </a:pPr>
            <a:r>
              <a:rPr lang="nb-NO" sz="2000" dirty="0"/>
              <a:t>Trong trường hợp có quy hoạch, xây dựng mới, cải tạo, sửa chữa trường học, mua sắm trang thiết bị, đồ dùng học tập, đồ chơi trẻ em, thuốc, trang thiết bị y tế phải thực hiện hoặc tham mưu với cơ quan có thẩm quyền thực hiện theo các quy chuẩn, tiêu chuẩn hiện </a:t>
            </a:r>
            <a:r>
              <a:rPr lang="nb-NO" sz="2000" dirty="0" smtClean="0"/>
              <a:t>hành.</a:t>
            </a:r>
            <a:endParaRPr lang="en-US" sz="2000" dirty="0"/>
          </a:p>
        </p:txBody>
      </p:sp>
    </p:spTree>
    <p:extLst>
      <p:ext uri="{BB962C8B-B14F-4D97-AF65-F5344CB8AC3E}">
        <p14:creationId xmlns:p14="http://schemas.microsoft.com/office/powerpoint/2010/main" val="29875829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dirty="0" smtClean="0"/>
              <a:t>II. </a:t>
            </a:r>
            <a:r>
              <a:rPr lang="en-US" sz="2500" dirty="0" err="1" smtClean="0"/>
              <a:t>CHĂM</a:t>
            </a:r>
            <a:r>
              <a:rPr lang="en-US" sz="2500" dirty="0" smtClean="0"/>
              <a:t> </a:t>
            </a:r>
            <a:r>
              <a:rPr lang="en-US" sz="2500" dirty="0" err="1" smtClean="0"/>
              <a:t>SÓC</a:t>
            </a:r>
            <a:r>
              <a:rPr lang="en-US" sz="2500" dirty="0" smtClean="0"/>
              <a:t> </a:t>
            </a:r>
            <a:r>
              <a:rPr lang="en-US" sz="2500" dirty="0" err="1" smtClean="0"/>
              <a:t>SỨC</a:t>
            </a:r>
            <a:r>
              <a:rPr lang="en-US" sz="2500" dirty="0" smtClean="0"/>
              <a:t> </a:t>
            </a:r>
            <a:r>
              <a:rPr lang="en-US" sz="2500" dirty="0" err="1" smtClean="0"/>
              <a:t>KHỎE</a:t>
            </a:r>
            <a:r>
              <a:rPr lang="en-US" sz="2500" dirty="0" smtClean="0"/>
              <a:t> BAN </a:t>
            </a:r>
            <a:r>
              <a:rPr lang="en-US" sz="2500" dirty="0" err="1" smtClean="0"/>
              <a:t>ĐẦU</a:t>
            </a:r>
            <a:r>
              <a:rPr lang="en-US" sz="2500" dirty="0" smtClean="0"/>
              <a:t> CHO </a:t>
            </a:r>
            <a:r>
              <a:rPr lang="en-US" sz="2500" dirty="0" err="1" smtClean="0"/>
              <a:t>HỌC</a:t>
            </a:r>
            <a:r>
              <a:rPr lang="en-US" sz="2500" dirty="0" smtClean="0"/>
              <a:t> </a:t>
            </a:r>
            <a:r>
              <a:rPr lang="en-US" sz="2500" dirty="0" err="1" smtClean="0"/>
              <a:t>SINH</a:t>
            </a:r>
            <a:endParaRPr lang="en-US" sz="2500" dirty="0"/>
          </a:p>
        </p:txBody>
      </p:sp>
      <p:sp>
        <p:nvSpPr>
          <p:cNvPr id="5" name="Content Placeholder 4"/>
          <p:cNvSpPr>
            <a:spLocks noGrp="1"/>
          </p:cNvSpPr>
          <p:nvPr>
            <p:ph idx="1"/>
          </p:nvPr>
        </p:nvSpPr>
        <p:spPr/>
        <p:txBody>
          <a:bodyPr/>
          <a:lstStyle/>
          <a:p>
            <a:pPr marL="457200" indent="-457200">
              <a:buAutoNum type="arabicPeriod"/>
            </a:pPr>
            <a:r>
              <a:rPr lang="en-US" dirty="0" err="1" smtClean="0"/>
              <a:t>Thực</a:t>
            </a:r>
            <a:r>
              <a:rPr lang="en-US" dirty="0" smtClean="0"/>
              <a:t> </a:t>
            </a:r>
            <a:r>
              <a:rPr lang="en-US" dirty="0" err="1"/>
              <a:t>hiện</a:t>
            </a:r>
            <a:r>
              <a:rPr lang="en-US" dirty="0"/>
              <a:t> </a:t>
            </a:r>
            <a:r>
              <a:rPr lang="en-US" dirty="0" err="1"/>
              <a:t>kiểm</a:t>
            </a:r>
            <a:r>
              <a:rPr lang="en-US" dirty="0"/>
              <a:t> </a:t>
            </a:r>
            <a:r>
              <a:rPr lang="en-US" dirty="0" err="1"/>
              <a:t>tra</a:t>
            </a:r>
            <a:r>
              <a:rPr lang="en-US" dirty="0"/>
              <a:t> </a:t>
            </a:r>
            <a:r>
              <a:rPr lang="en-US" dirty="0" err="1"/>
              <a:t>sức</a:t>
            </a:r>
            <a:r>
              <a:rPr lang="en-US" dirty="0"/>
              <a:t> </a:t>
            </a:r>
            <a:r>
              <a:rPr lang="en-US" dirty="0" err="1"/>
              <a:t>khỏe</a:t>
            </a:r>
            <a:r>
              <a:rPr lang="en-US" dirty="0"/>
              <a:t> v</a:t>
            </a:r>
            <a:r>
              <a:rPr lang="vi-VN" dirty="0"/>
              <a:t>ào đầu năm học</a:t>
            </a:r>
            <a:r>
              <a:rPr lang="en-US" dirty="0"/>
              <a:t> </a:t>
            </a:r>
            <a:r>
              <a:rPr lang="en-US" dirty="0" err="1"/>
              <a:t>để</a:t>
            </a:r>
            <a:r>
              <a:rPr lang="en-US" dirty="0"/>
              <a:t> </a:t>
            </a:r>
            <a:r>
              <a:rPr lang="en-US" dirty="0" err="1"/>
              <a:t>đánh</a:t>
            </a:r>
            <a:r>
              <a:rPr lang="en-US" dirty="0"/>
              <a:t> </a:t>
            </a:r>
            <a:r>
              <a:rPr lang="en-US" dirty="0" err="1"/>
              <a:t>giá</a:t>
            </a:r>
            <a:r>
              <a:rPr lang="en-US" dirty="0"/>
              <a:t> </a:t>
            </a:r>
            <a:r>
              <a:rPr lang="en-US" dirty="0" err="1"/>
              <a:t>tình</a:t>
            </a:r>
            <a:r>
              <a:rPr lang="en-US" dirty="0"/>
              <a:t> </a:t>
            </a:r>
            <a:r>
              <a:rPr lang="en-US" dirty="0" err="1"/>
              <a:t>trạng</a:t>
            </a:r>
            <a:r>
              <a:rPr lang="en-US" dirty="0"/>
              <a:t> </a:t>
            </a:r>
            <a:r>
              <a:rPr lang="en-US" dirty="0" err="1"/>
              <a:t>dinh</a:t>
            </a:r>
            <a:r>
              <a:rPr lang="en-US" dirty="0"/>
              <a:t> </a:t>
            </a:r>
            <a:r>
              <a:rPr lang="en-US" dirty="0" err="1"/>
              <a:t>dưỡng</a:t>
            </a:r>
            <a:r>
              <a:rPr lang="en-US" dirty="0"/>
              <a:t> </a:t>
            </a:r>
            <a:r>
              <a:rPr lang="en-US" dirty="0" err="1"/>
              <a:t>và</a:t>
            </a:r>
            <a:r>
              <a:rPr lang="en-US" dirty="0"/>
              <a:t> </a:t>
            </a:r>
            <a:r>
              <a:rPr lang="en-US" dirty="0" err="1"/>
              <a:t>sức</a:t>
            </a:r>
            <a:r>
              <a:rPr lang="en-US" dirty="0"/>
              <a:t> </a:t>
            </a:r>
            <a:r>
              <a:rPr lang="en-US" dirty="0" err="1"/>
              <a:t>khỏe</a:t>
            </a:r>
            <a:r>
              <a:rPr lang="en-US" dirty="0"/>
              <a:t>: </a:t>
            </a:r>
            <a:r>
              <a:rPr lang="vi-VN" dirty="0"/>
              <a:t>đo </a:t>
            </a:r>
            <a:r>
              <a:rPr lang="en-US" dirty="0" err="1"/>
              <a:t>chiều</a:t>
            </a:r>
            <a:r>
              <a:rPr lang="en-US" dirty="0"/>
              <a:t> </a:t>
            </a:r>
            <a:r>
              <a:rPr lang="en-US" dirty="0" err="1"/>
              <a:t>cao</a:t>
            </a:r>
            <a:r>
              <a:rPr lang="en-US" dirty="0"/>
              <a:t>, </a:t>
            </a:r>
            <a:r>
              <a:rPr lang="en-US" dirty="0" err="1"/>
              <a:t>cân</a:t>
            </a:r>
            <a:r>
              <a:rPr lang="en-US" dirty="0"/>
              <a:t> </a:t>
            </a:r>
            <a:r>
              <a:rPr lang="en-US" dirty="0" err="1"/>
              <a:t>nặng</a:t>
            </a:r>
            <a:r>
              <a:rPr lang="vi-VN" dirty="0"/>
              <a:t> đối với trẻ dưới 36 tháng tuổi; đo chiều cao, cân nặng,</a:t>
            </a:r>
            <a:r>
              <a:rPr lang="en-US" dirty="0"/>
              <a:t> </a:t>
            </a:r>
            <a:r>
              <a:rPr lang="en-US" dirty="0" err="1"/>
              <a:t>huyết</a:t>
            </a:r>
            <a:r>
              <a:rPr lang="en-US" dirty="0"/>
              <a:t> </a:t>
            </a:r>
            <a:r>
              <a:rPr lang="en-US" dirty="0" err="1"/>
              <a:t>áp</a:t>
            </a:r>
            <a:r>
              <a:rPr lang="en-US" dirty="0"/>
              <a:t>, </a:t>
            </a:r>
            <a:r>
              <a:rPr lang="en-US" dirty="0" err="1"/>
              <a:t>nhịp</a:t>
            </a:r>
            <a:r>
              <a:rPr lang="en-US" dirty="0"/>
              <a:t> </a:t>
            </a:r>
            <a:r>
              <a:rPr lang="en-US" dirty="0" err="1"/>
              <a:t>tim</a:t>
            </a:r>
            <a:r>
              <a:rPr lang="en-US" dirty="0"/>
              <a:t>, </a:t>
            </a:r>
            <a:r>
              <a:rPr lang="en-US" dirty="0" err="1"/>
              <a:t>thị</a:t>
            </a:r>
            <a:r>
              <a:rPr lang="en-US" dirty="0"/>
              <a:t> </a:t>
            </a:r>
            <a:r>
              <a:rPr lang="en-US" dirty="0" err="1"/>
              <a:t>lực</a:t>
            </a:r>
            <a:r>
              <a:rPr lang="vi-VN" dirty="0"/>
              <a:t> đối với học sinh từ 36 tháng tuổi trở lên</a:t>
            </a:r>
            <a:r>
              <a:rPr lang="en-US" dirty="0" smtClean="0"/>
              <a:t>.</a:t>
            </a:r>
          </a:p>
          <a:p>
            <a:pPr marL="457200" indent="-457200">
              <a:buFont typeface="Wingdings 3" charset="2"/>
              <a:buAutoNum type="arabicPeriod"/>
            </a:pPr>
            <a:r>
              <a:rPr lang="en-US" dirty="0" err="1"/>
              <a:t>Đo</a:t>
            </a:r>
            <a:r>
              <a:rPr lang="en-US" dirty="0"/>
              <a:t> </a:t>
            </a:r>
            <a:r>
              <a:rPr lang="en-US" dirty="0" err="1"/>
              <a:t>chiều</a:t>
            </a:r>
            <a:r>
              <a:rPr lang="en-US" dirty="0"/>
              <a:t> </a:t>
            </a:r>
            <a:r>
              <a:rPr lang="en-US" dirty="0" err="1"/>
              <a:t>cao</a:t>
            </a:r>
            <a:r>
              <a:rPr lang="en-US" dirty="0"/>
              <a:t>, </a:t>
            </a:r>
            <a:r>
              <a:rPr lang="en-US" dirty="0" err="1"/>
              <a:t>cân</a:t>
            </a:r>
            <a:r>
              <a:rPr lang="en-US" dirty="0"/>
              <a:t> </a:t>
            </a:r>
            <a:r>
              <a:rPr lang="en-US" dirty="0" err="1"/>
              <a:t>nặng</a:t>
            </a:r>
            <a:r>
              <a:rPr lang="en-US" dirty="0"/>
              <a:t>, </a:t>
            </a:r>
            <a:r>
              <a:rPr lang="en-US" dirty="0" err="1"/>
              <a:t>ghi</a:t>
            </a:r>
            <a:r>
              <a:rPr lang="en-US" dirty="0"/>
              <a:t> </a:t>
            </a:r>
            <a:r>
              <a:rPr lang="en-US" dirty="0" err="1"/>
              <a:t>biểu</a:t>
            </a:r>
            <a:r>
              <a:rPr lang="en-US" dirty="0"/>
              <a:t> </a:t>
            </a:r>
            <a:r>
              <a:rPr lang="en-US" dirty="0" err="1"/>
              <a:t>đồ</a:t>
            </a:r>
            <a:r>
              <a:rPr lang="en-US" dirty="0"/>
              <a:t> </a:t>
            </a:r>
            <a:r>
              <a:rPr lang="en-US" dirty="0" err="1"/>
              <a:t>tăng</a:t>
            </a:r>
            <a:r>
              <a:rPr lang="en-US" dirty="0"/>
              <a:t> </a:t>
            </a:r>
            <a:r>
              <a:rPr lang="en-US" dirty="0" err="1"/>
              <a:t>trưởng</a:t>
            </a:r>
            <a:r>
              <a:rPr lang="en-US" dirty="0"/>
              <a:t>, </a:t>
            </a:r>
            <a:r>
              <a:rPr lang="en-US" dirty="0" err="1"/>
              <a:t>theo</a:t>
            </a:r>
            <a:r>
              <a:rPr lang="en-US" dirty="0"/>
              <a:t> </a:t>
            </a:r>
            <a:r>
              <a:rPr lang="en-US" dirty="0" err="1"/>
              <a:t>dõi</a:t>
            </a:r>
            <a:r>
              <a:rPr lang="en-US" dirty="0"/>
              <a:t> </a:t>
            </a:r>
            <a:r>
              <a:rPr lang="en-US" dirty="0" err="1"/>
              <a:t>sự</a:t>
            </a:r>
            <a:r>
              <a:rPr lang="en-US" dirty="0"/>
              <a:t> </a:t>
            </a:r>
            <a:r>
              <a:rPr lang="en-US" dirty="0" err="1"/>
              <a:t>phát</a:t>
            </a:r>
            <a:r>
              <a:rPr lang="en-US" dirty="0"/>
              <a:t> </a:t>
            </a:r>
            <a:r>
              <a:rPr lang="en-US" dirty="0" err="1"/>
              <a:t>triển</a:t>
            </a:r>
            <a:r>
              <a:rPr lang="en-US" dirty="0"/>
              <a:t> </a:t>
            </a:r>
            <a:r>
              <a:rPr lang="en-US" dirty="0" err="1"/>
              <a:t>thể</a:t>
            </a:r>
            <a:r>
              <a:rPr lang="en-US" dirty="0"/>
              <a:t> </a:t>
            </a:r>
            <a:r>
              <a:rPr lang="en-US" dirty="0" err="1"/>
              <a:t>lực</a:t>
            </a:r>
            <a:r>
              <a:rPr lang="en-US" dirty="0"/>
              <a:t> </a:t>
            </a:r>
            <a:r>
              <a:rPr lang="en-US" dirty="0" err="1"/>
              <a:t>cho</a:t>
            </a:r>
            <a:r>
              <a:rPr lang="en-US" dirty="0"/>
              <a:t> </a:t>
            </a:r>
            <a:r>
              <a:rPr lang="en-US" dirty="0" err="1"/>
              <a:t>trẻ</a:t>
            </a:r>
            <a:r>
              <a:rPr lang="en-US" dirty="0"/>
              <a:t> </a:t>
            </a:r>
            <a:r>
              <a:rPr lang="en-US" dirty="0" err="1"/>
              <a:t>dưới</a:t>
            </a:r>
            <a:r>
              <a:rPr lang="en-US" dirty="0"/>
              <a:t> 24 </a:t>
            </a:r>
            <a:r>
              <a:rPr lang="en-US" dirty="0" err="1"/>
              <a:t>tháng</a:t>
            </a:r>
            <a:r>
              <a:rPr lang="en-US" dirty="0"/>
              <a:t> </a:t>
            </a:r>
            <a:r>
              <a:rPr lang="en-US" dirty="0" err="1"/>
              <a:t>tuổi</a:t>
            </a:r>
            <a:r>
              <a:rPr lang="en-US" dirty="0"/>
              <a:t> </a:t>
            </a:r>
            <a:r>
              <a:rPr lang="en-US" dirty="0" err="1"/>
              <a:t>mỗi</a:t>
            </a:r>
            <a:r>
              <a:rPr lang="en-US" dirty="0"/>
              <a:t> </a:t>
            </a:r>
            <a:r>
              <a:rPr lang="en-US" dirty="0" err="1"/>
              <a:t>tháng</a:t>
            </a:r>
            <a:r>
              <a:rPr lang="en-US" dirty="0"/>
              <a:t> </a:t>
            </a:r>
            <a:r>
              <a:rPr lang="en-US" dirty="0" err="1"/>
              <a:t>một</a:t>
            </a:r>
            <a:r>
              <a:rPr lang="en-US" dirty="0"/>
              <a:t> </a:t>
            </a:r>
            <a:r>
              <a:rPr lang="en-US" dirty="0" err="1"/>
              <a:t>lần</a:t>
            </a:r>
            <a:r>
              <a:rPr lang="en-US" dirty="0"/>
              <a:t> </a:t>
            </a:r>
            <a:r>
              <a:rPr lang="en-US" dirty="0" err="1"/>
              <a:t>và</a:t>
            </a:r>
            <a:r>
              <a:rPr lang="en-US" dirty="0"/>
              <a:t> </a:t>
            </a:r>
            <a:r>
              <a:rPr lang="en-US" dirty="0" err="1"/>
              <a:t>cho</a:t>
            </a:r>
            <a:r>
              <a:rPr lang="en-US" dirty="0"/>
              <a:t> </a:t>
            </a:r>
            <a:r>
              <a:rPr lang="en-US" dirty="0" err="1"/>
              <a:t>trẻ</a:t>
            </a:r>
            <a:r>
              <a:rPr lang="en-US" dirty="0"/>
              <a:t> </a:t>
            </a:r>
            <a:r>
              <a:rPr lang="en-US" dirty="0" err="1"/>
              <a:t>em</a:t>
            </a:r>
            <a:r>
              <a:rPr lang="en-US" dirty="0"/>
              <a:t> </a:t>
            </a:r>
            <a:r>
              <a:rPr lang="en-US" dirty="0" err="1"/>
              <a:t>từ</a:t>
            </a:r>
            <a:r>
              <a:rPr lang="en-US" dirty="0"/>
              <a:t> 24 </a:t>
            </a:r>
            <a:r>
              <a:rPr lang="en-US" dirty="0" err="1"/>
              <a:t>tháng</a:t>
            </a:r>
            <a:r>
              <a:rPr lang="en-US" dirty="0"/>
              <a:t> </a:t>
            </a:r>
            <a:r>
              <a:rPr lang="en-US" dirty="0" err="1"/>
              <a:t>tuổi</a:t>
            </a:r>
            <a:r>
              <a:rPr lang="en-US" dirty="0"/>
              <a:t> </a:t>
            </a:r>
            <a:r>
              <a:rPr lang="en-US" dirty="0" err="1"/>
              <a:t>đến</a:t>
            </a:r>
            <a:r>
              <a:rPr lang="en-US" dirty="0"/>
              <a:t> 6 </a:t>
            </a:r>
            <a:r>
              <a:rPr lang="en-US" dirty="0" err="1"/>
              <a:t>tuổi</a:t>
            </a:r>
            <a:r>
              <a:rPr lang="en-US" dirty="0"/>
              <a:t> </a:t>
            </a:r>
            <a:r>
              <a:rPr lang="en-US" dirty="0" err="1"/>
              <a:t>mỗi</a:t>
            </a:r>
            <a:r>
              <a:rPr lang="en-US" dirty="0"/>
              <a:t> </a:t>
            </a:r>
            <a:r>
              <a:rPr lang="en-US" dirty="0" err="1"/>
              <a:t>quý</a:t>
            </a:r>
            <a:r>
              <a:rPr lang="en-US" dirty="0"/>
              <a:t> </a:t>
            </a:r>
            <a:r>
              <a:rPr lang="en-US" dirty="0" err="1"/>
              <a:t>một</a:t>
            </a:r>
            <a:r>
              <a:rPr lang="en-US" dirty="0"/>
              <a:t> </a:t>
            </a:r>
            <a:r>
              <a:rPr lang="en-US" dirty="0" err="1"/>
              <a:t>lần</a:t>
            </a:r>
            <a:r>
              <a:rPr lang="en-US" dirty="0"/>
              <a:t>; </a:t>
            </a:r>
            <a:r>
              <a:rPr lang="en-US" dirty="0" err="1"/>
              <a:t>theo</a:t>
            </a:r>
            <a:r>
              <a:rPr lang="en-US" dirty="0"/>
              <a:t> </a:t>
            </a:r>
            <a:r>
              <a:rPr lang="en-US" dirty="0" err="1"/>
              <a:t>dõi</a:t>
            </a:r>
            <a:r>
              <a:rPr lang="en-US" dirty="0"/>
              <a:t> </a:t>
            </a:r>
            <a:r>
              <a:rPr lang="en-US" dirty="0" err="1"/>
              <a:t>chỉ</a:t>
            </a:r>
            <a:r>
              <a:rPr lang="en-US" dirty="0"/>
              <a:t> </a:t>
            </a:r>
            <a:r>
              <a:rPr lang="en-US" dirty="0" err="1"/>
              <a:t>số</a:t>
            </a:r>
            <a:r>
              <a:rPr lang="en-US" dirty="0"/>
              <a:t> </a:t>
            </a:r>
            <a:r>
              <a:rPr lang="en-US" dirty="0" err="1"/>
              <a:t>khối</a:t>
            </a:r>
            <a:r>
              <a:rPr lang="en-US" dirty="0"/>
              <a:t> </a:t>
            </a:r>
            <a:r>
              <a:rPr lang="en-US" dirty="0" err="1"/>
              <a:t>cơ</a:t>
            </a:r>
            <a:r>
              <a:rPr lang="en-US" dirty="0"/>
              <a:t> </a:t>
            </a:r>
            <a:r>
              <a:rPr lang="en-US" dirty="0" err="1"/>
              <a:t>thể</a:t>
            </a:r>
            <a:r>
              <a:rPr lang="en-US" dirty="0"/>
              <a:t> (BMI) </a:t>
            </a:r>
            <a:r>
              <a:rPr lang="en-US" dirty="0" err="1"/>
              <a:t>ít</a:t>
            </a:r>
            <a:r>
              <a:rPr lang="en-US" dirty="0"/>
              <a:t> </a:t>
            </a:r>
            <a:r>
              <a:rPr lang="en-US" dirty="0" err="1"/>
              <a:t>nhất</a:t>
            </a:r>
            <a:r>
              <a:rPr lang="en-US" dirty="0"/>
              <a:t> 02 </a:t>
            </a:r>
            <a:r>
              <a:rPr lang="en-US" dirty="0" err="1"/>
              <a:t>lần</a:t>
            </a:r>
            <a:r>
              <a:rPr lang="en-US" dirty="0"/>
              <a:t>/</a:t>
            </a:r>
            <a:r>
              <a:rPr lang="en-US" dirty="0" err="1"/>
              <a:t>năm</a:t>
            </a:r>
            <a:r>
              <a:rPr lang="en-US" dirty="0"/>
              <a:t> </a:t>
            </a:r>
            <a:r>
              <a:rPr lang="en-US" dirty="0" err="1"/>
              <a:t>học</a:t>
            </a:r>
            <a:r>
              <a:rPr lang="en-US" dirty="0"/>
              <a:t> </a:t>
            </a:r>
            <a:r>
              <a:rPr lang="en-US" dirty="0" err="1"/>
              <a:t>để</a:t>
            </a:r>
            <a:r>
              <a:rPr lang="en-US" dirty="0"/>
              <a:t> </a:t>
            </a:r>
            <a:r>
              <a:rPr lang="en-US" dirty="0" err="1"/>
              <a:t>tư</a:t>
            </a:r>
            <a:r>
              <a:rPr lang="en-US" dirty="0"/>
              <a:t> </a:t>
            </a:r>
            <a:r>
              <a:rPr lang="en-US" dirty="0" err="1"/>
              <a:t>vấn</a:t>
            </a:r>
            <a:r>
              <a:rPr lang="en-US" dirty="0"/>
              <a:t> </a:t>
            </a:r>
            <a:r>
              <a:rPr lang="en-US" dirty="0" err="1"/>
              <a:t>về</a:t>
            </a:r>
            <a:r>
              <a:rPr lang="en-US" dirty="0"/>
              <a:t> </a:t>
            </a:r>
            <a:r>
              <a:rPr lang="en-US" dirty="0" err="1"/>
              <a:t>dinh</a:t>
            </a:r>
            <a:r>
              <a:rPr lang="en-US" dirty="0"/>
              <a:t> </a:t>
            </a:r>
            <a:r>
              <a:rPr lang="en-US" dirty="0" err="1"/>
              <a:t>dưỡng</a:t>
            </a:r>
            <a:r>
              <a:rPr lang="en-US" dirty="0"/>
              <a:t> </a:t>
            </a:r>
            <a:r>
              <a:rPr lang="en-US" dirty="0" err="1"/>
              <a:t>hợp</a:t>
            </a:r>
            <a:r>
              <a:rPr lang="en-US" dirty="0"/>
              <a:t> </a:t>
            </a:r>
            <a:r>
              <a:rPr lang="en-US" dirty="0" err="1"/>
              <a:t>lý</a:t>
            </a:r>
            <a:r>
              <a:rPr lang="en-US" dirty="0"/>
              <a:t> </a:t>
            </a:r>
            <a:r>
              <a:rPr lang="en-US" dirty="0" err="1"/>
              <a:t>và</a:t>
            </a:r>
            <a:r>
              <a:rPr lang="en-US" dirty="0"/>
              <a:t> </a:t>
            </a:r>
            <a:r>
              <a:rPr lang="en-US" dirty="0" err="1"/>
              <a:t>hoạt</a:t>
            </a:r>
            <a:r>
              <a:rPr lang="en-US" dirty="0"/>
              <a:t> </a:t>
            </a:r>
            <a:r>
              <a:rPr lang="en-US" dirty="0" err="1"/>
              <a:t>động</a:t>
            </a:r>
            <a:r>
              <a:rPr lang="en-US" dirty="0"/>
              <a:t> </a:t>
            </a:r>
            <a:r>
              <a:rPr lang="en-US" dirty="0" err="1"/>
              <a:t>thể</a:t>
            </a:r>
            <a:r>
              <a:rPr lang="en-US" dirty="0"/>
              <a:t> </a:t>
            </a:r>
            <a:r>
              <a:rPr lang="en-US" dirty="0" err="1"/>
              <a:t>lực</a:t>
            </a:r>
            <a:r>
              <a:rPr lang="en-US" dirty="0"/>
              <a:t> </a:t>
            </a:r>
            <a:r>
              <a:rPr lang="en-US" dirty="0" err="1"/>
              <a:t>đối</a:t>
            </a:r>
            <a:r>
              <a:rPr lang="en-US" dirty="0"/>
              <a:t> </a:t>
            </a:r>
            <a:r>
              <a:rPr lang="en-US" dirty="0" err="1"/>
              <a:t>với</a:t>
            </a:r>
            <a:r>
              <a:rPr lang="en-US" dirty="0"/>
              <a:t> </a:t>
            </a:r>
            <a:r>
              <a:rPr lang="en-US" dirty="0" err="1"/>
              <a:t>học</a:t>
            </a:r>
            <a:r>
              <a:rPr lang="en-US" dirty="0"/>
              <a:t> </a:t>
            </a:r>
            <a:r>
              <a:rPr lang="en-US" dirty="0" err="1"/>
              <a:t>sinh</a:t>
            </a:r>
            <a:r>
              <a:rPr lang="en-US" dirty="0"/>
              <a:t> </a:t>
            </a:r>
            <a:r>
              <a:rPr lang="en-US" dirty="0" err="1"/>
              <a:t>phổ</a:t>
            </a:r>
            <a:r>
              <a:rPr lang="en-US" dirty="0"/>
              <a:t> </a:t>
            </a:r>
            <a:r>
              <a:rPr lang="en-US" dirty="0" err="1"/>
              <a:t>thông</a:t>
            </a:r>
            <a:r>
              <a:rPr lang="en-US" dirty="0"/>
              <a:t>.</a:t>
            </a:r>
          </a:p>
          <a:p>
            <a:pPr marL="457200" indent="-457200">
              <a:buAutoNum type="arabicPeriod"/>
            </a:pPr>
            <a:r>
              <a:rPr lang="en-US" dirty="0" err="1"/>
              <a:t>Thường</a:t>
            </a:r>
            <a:r>
              <a:rPr lang="en-US" dirty="0"/>
              <a:t> </a:t>
            </a:r>
            <a:r>
              <a:rPr lang="en-US" dirty="0" err="1"/>
              <a:t>xuyên</a:t>
            </a:r>
            <a:r>
              <a:rPr lang="en-US" dirty="0"/>
              <a:t> </a:t>
            </a:r>
            <a:r>
              <a:rPr lang="en-US" dirty="0" err="1"/>
              <a:t>theo</a:t>
            </a:r>
            <a:r>
              <a:rPr lang="en-US" dirty="0"/>
              <a:t> </a:t>
            </a:r>
            <a:r>
              <a:rPr lang="en-US" dirty="0" err="1"/>
              <a:t>dõi</a:t>
            </a:r>
            <a:r>
              <a:rPr lang="en-US" dirty="0"/>
              <a:t> </a:t>
            </a:r>
            <a:r>
              <a:rPr lang="en-US" dirty="0" err="1"/>
              <a:t>sức</a:t>
            </a:r>
            <a:r>
              <a:rPr lang="en-US" dirty="0"/>
              <a:t> </a:t>
            </a:r>
            <a:r>
              <a:rPr lang="en-US" dirty="0" err="1"/>
              <a:t>khỏe</a:t>
            </a:r>
            <a:r>
              <a:rPr lang="en-US" dirty="0"/>
              <a:t> </a:t>
            </a:r>
            <a:r>
              <a:rPr lang="en-US" dirty="0" err="1"/>
              <a:t>học</a:t>
            </a:r>
            <a:r>
              <a:rPr lang="en-US" dirty="0"/>
              <a:t> </a:t>
            </a:r>
            <a:r>
              <a:rPr lang="en-US" dirty="0" err="1"/>
              <a:t>sinh</a:t>
            </a:r>
            <a:r>
              <a:rPr lang="en-US" dirty="0"/>
              <a:t>, </a:t>
            </a:r>
            <a:r>
              <a:rPr lang="en-US" dirty="0" err="1"/>
              <a:t>phát</a:t>
            </a:r>
            <a:r>
              <a:rPr lang="en-US" dirty="0"/>
              <a:t> </a:t>
            </a:r>
            <a:r>
              <a:rPr lang="en-US" dirty="0" err="1"/>
              <a:t>hiện</a:t>
            </a:r>
            <a:r>
              <a:rPr lang="en-US" dirty="0"/>
              <a:t> </a:t>
            </a:r>
            <a:r>
              <a:rPr lang="en-US" dirty="0" err="1"/>
              <a:t>giảm</a:t>
            </a:r>
            <a:r>
              <a:rPr lang="en-US" dirty="0"/>
              <a:t> </a:t>
            </a:r>
            <a:r>
              <a:rPr lang="en-US" dirty="0" err="1"/>
              <a:t>thị</a:t>
            </a:r>
            <a:r>
              <a:rPr lang="en-US" dirty="0"/>
              <a:t> </a:t>
            </a:r>
            <a:r>
              <a:rPr lang="en-US" dirty="0" err="1"/>
              <a:t>lực</a:t>
            </a:r>
            <a:r>
              <a:rPr lang="en-US" dirty="0"/>
              <a:t>, </a:t>
            </a:r>
            <a:r>
              <a:rPr lang="en-US" dirty="0" err="1"/>
              <a:t>cong</a:t>
            </a:r>
            <a:r>
              <a:rPr lang="en-US" dirty="0"/>
              <a:t> </a:t>
            </a:r>
            <a:r>
              <a:rPr lang="en-US" dirty="0" err="1"/>
              <a:t>vẹo</a:t>
            </a:r>
            <a:r>
              <a:rPr lang="en-US" dirty="0"/>
              <a:t> </a:t>
            </a:r>
            <a:r>
              <a:rPr lang="en-US" dirty="0" err="1"/>
              <a:t>cột</a:t>
            </a:r>
            <a:r>
              <a:rPr lang="en-US" dirty="0"/>
              <a:t> </a:t>
            </a:r>
            <a:r>
              <a:rPr lang="en-US" dirty="0" err="1"/>
              <a:t>sống</a:t>
            </a:r>
            <a:r>
              <a:rPr lang="en-US" dirty="0"/>
              <a:t>, </a:t>
            </a:r>
            <a:r>
              <a:rPr lang="en-US" dirty="0" err="1"/>
              <a:t>bệnh</a:t>
            </a:r>
            <a:r>
              <a:rPr lang="en-US" dirty="0"/>
              <a:t> </a:t>
            </a:r>
            <a:r>
              <a:rPr lang="en-US" dirty="0" err="1"/>
              <a:t>răng</a:t>
            </a:r>
            <a:r>
              <a:rPr lang="en-US" dirty="0"/>
              <a:t> </a:t>
            </a:r>
            <a:r>
              <a:rPr lang="en-US" dirty="0" err="1"/>
              <a:t>miệng</a:t>
            </a:r>
            <a:r>
              <a:rPr lang="en-US" dirty="0"/>
              <a:t>, </a:t>
            </a:r>
            <a:r>
              <a:rPr lang="en-US" dirty="0" err="1"/>
              <a:t>rối</a:t>
            </a:r>
            <a:r>
              <a:rPr lang="en-US" dirty="0"/>
              <a:t> </a:t>
            </a:r>
            <a:r>
              <a:rPr lang="en-US" dirty="0" err="1"/>
              <a:t>loạn</a:t>
            </a:r>
            <a:r>
              <a:rPr lang="en-US" dirty="0"/>
              <a:t> </a:t>
            </a:r>
            <a:r>
              <a:rPr lang="en-US" dirty="0" err="1"/>
              <a:t>sức</a:t>
            </a:r>
            <a:r>
              <a:rPr lang="en-US" dirty="0"/>
              <a:t> </a:t>
            </a:r>
            <a:r>
              <a:rPr lang="en-US" dirty="0" err="1"/>
              <a:t>khỏe</a:t>
            </a:r>
            <a:r>
              <a:rPr lang="en-US" dirty="0"/>
              <a:t> </a:t>
            </a:r>
            <a:r>
              <a:rPr lang="en-US" dirty="0" err="1"/>
              <a:t>tâm</a:t>
            </a:r>
            <a:r>
              <a:rPr lang="en-US" dirty="0"/>
              <a:t> </a:t>
            </a:r>
            <a:r>
              <a:rPr lang="en-US" dirty="0" err="1"/>
              <a:t>thần</a:t>
            </a:r>
            <a:r>
              <a:rPr lang="en-US" dirty="0"/>
              <a:t> </a:t>
            </a:r>
            <a:r>
              <a:rPr lang="en-US" dirty="0" err="1"/>
              <a:t>và</a:t>
            </a:r>
            <a:r>
              <a:rPr lang="en-US" dirty="0"/>
              <a:t> </a:t>
            </a:r>
            <a:r>
              <a:rPr lang="en-US" dirty="0" err="1"/>
              <a:t>các</a:t>
            </a:r>
            <a:r>
              <a:rPr lang="en-US" dirty="0"/>
              <a:t> </a:t>
            </a:r>
            <a:r>
              <a:rPr lang="en-US" dirty="0" err="1"/>
              <a:t>bệnh</a:t>
            </a:r>
            <a:r>
              <a:rPr lang="en-US" dirty="0"/>
              <a:t> </a:t>
            </a:r>
            <a:r>
              <a:rPr lang="en-US" dirty="0" err="1"/>
              <a:t>tật</a:t>
            </a:r>
            <a:r>
              <a:rPr lang="en-US" dirty="0"/>
              <a:t> </a:t>
            </a:r>
            <a:r>
              <a:rPr lang="en-US" dirty="0" err="1"/>
              <a:t>khác</a:t>
            </a:r>
            <a:r>
              <a:rPr lang="en-US" dirty="0"/>
              <a:t> </a:t>
            </a:r>
            <a:r>
              <a:rPr lang="en-US" dirty="0" err="1"/>
              <a:t>để</a:t>
            </a:r>
            <a:r>
              <a:rPr lang="en-US" dirty="0"/>
              <a:t> </a:t>
            </a:r>
            <a:r>
              <a:rPr lang="en-US" dirty="0" err="1"/>
              <a:t>xử</a:t>
            </a:r>
            <a:r>
              <a:rPr lang="en-US" dirty="0"/>
              <a:t> </a:t>
            </a:r>
            <a:r>
              <a:rPr lang="en-US" dirty="0" err="1"/>
              <a:t>trí</a:t>
            </a:r>
            <a:r>
              <a:rPr lang="en-US" dirty="0"/>
              <a:t>, </a:t>
            </a:r>
            <a:r>
              <a:rPr lang="en-US" dirty="0" err="1"/>
              <a:t>chuyển</a:t>
            </a:r>
            <a:r>
              <a:rPr lang="en-US" dirty="0"/>
              <a:t> </a:t>
            </a:r>
            <a:r>
              <a:rPr lang="en-US" dirty="0" err="1"/>
              <a:t>đến</a:t>
            </a:r>
            <a:r>
              <a:rPr lang="en-US" dirty="0"/>
              <a:t> </a:t>
            </a:r>
            <a:r>
              <a:rPr lang="en-US" dirty="0" err="1"/>
              <a:t>cơ</a:t>
            </a:r>
            <a:r>
              <a:rPr lang="en-US" dirty="0"/>
              <a:t> </a:t>
            </a:r>
            <a:r>
              <a:rPr lang="en-US" dirty="0" err="1"/>
              <a:t>sở</a:t>
            </a:r>
            <a:r>
              <a:rPr lang="en-US" dirty="0"/>
              <a:t> </a:t>
            </a:r>
            <a:r>
              <a:rPr lang="en-US" dirty="0" err="1"/>
              <a:t>khám</a:t>
            </a:r>
            <a:r>
              <a:rPr lang="en-US" dirty="0"/>
              <a:t> </a:t>
            </a:r>
            <a:r>
              <a:rPr lang="en-US" dirty="0" err="1"/>
              <a:t>bệnh</a:t>
            </a:r>
            <a:r>
              <a:rPr lang="en-US" dirty="0"/>
              <a:t>, </a:t>
            </a:r>
            <a:r>
              <a:rPr lang="en-US" dirty="0" err="1"/>
              <a:t>chữa</a:t>
            </a:r>
            <a:r>
              <a:rPr lang="en-US" dirty="0"/>
              <a:t> </a:t>
            </a:r>
            <a:r>
              <a:rPr lang="en-US" dirty="0" err="1"/>
              <a:t>bệnh</a:t>
            </a:r>
            <a:r>
              <a:rPr lang="en-US" dirty="0"/>
              <a:t> </a:t>
            </a:r>
            <a:r>
              <a:rPr lang="en-US" dirty="0" err="1"/>
              <a:t>theo</a:t>
            </a:r>
            <a:r>
              <a:rPr lang="en-US" dirty="0"/>
              <a:t> </a:t>
            </a:r>
            <a:r>
              <a:rPr lang="en-US" dirty="0" err="1"/>
              <a:t>quy</a:t>
            </a:r>
            <a:r>
              <a:rPr lang="en-US" dirty="0"/>
              <a:t> </a:t>
            </a:r>
            <a:r>
              <a:rPr lang="en-US" dirty="0" err="1"/>
              <a:t>định</a:t>
            </a:r>
            <a:r>
              <a:rPr lang="en-US" dirty="0"/>
              <a:t> </a:t>
            </a:r>
            <a:r>
              <a:rPr lang="en-US" dirty="0" err="1"/>
              <a:t>và</a:t>
            </a:r>
            <a:r>
              <a:rPr lang="en-US" dirty="0"/>
              <a:t> </a:t>
            </a:r>
            <a:r>
              <a:rPr lang="en-US" dirty="0" err="1"/>
              <a:t>áp</a:t>
            </a:r>
            <a:r>
              <a:rPr lang="en-US" dirty="0"/>
              <a:t> </a:t>
            </a:r>
            <a:r>
              <a:rPr lang="en-US" dirty="0" err="1"/>
              <a:t>dụng</a:t>
            </a:r>
            <a:r>
              <a:rPr lang="en-US" dirty="0"/>
              <a:t> </a:t>
            </a:r>
            <a:r>
              <a:rPr lang="en-US" dirty="0" err="1"/>
              <a:t>chế</a:t>
            </a:r>
            <a:r>
              <a:rPr lang="en-US" dirty="0"/>
              <a:t> </a:t>
            </a:r>
            <a:r>
              <a:rPr lang="en-US" dirty="0" err="1"/>
              <a:t>độ</a:t>
            </a:r>
            <a:r>
              <a:rPr lang="en-US" dirty="0"/>
              <a:t> </a:t>
            </a:r>
            <a:r>
              <a:rPr lang="en-US" dirty="0" err="1"/>
              <a:t>học</a:t>
            </a:r>
            <a:r>
              <a:rPr lang="en-US" dirty="0"/>
              <a:t> </a:t>
            </a:r>
            <a:r>
              <a:rPr lang="en-US" dirty="0" err="1"/>
              <a:t>tập</a:t>
            </a:r>
            <a:r>
              <a:rPr lang="en-US" dirty="0"/>
              <a:t>, </a:t>
            </a:r>
            <a:r>
              <a:rPr lang="en-US" dirty="0" err="1"/>
              <a:t>rèn</a:t>
            </a:r>
            <a:r>
              <a:rPr lang="en-US" dirty="0"/>
              <a:t> </a:t>
            </a:r>
            <a:r>
              <a:rPr lang="en-US" dirty="0" err="1"/>
              <a:t>luyện</a:t>
            </a:r>
            <a:r>
              <a:rPr lang="en-US" dirty="0"/>
              <a:t> </a:t>
            </a:r>
            <a:r>
              <a:rPr lang="en-US" dirty="0" err="1"/>
              <a:t>phù</a:t>
            </a:r>
            <a:r>
              <a:rPr lang="en-US" dirty="0"/>
              <a:t> </a:t>
            </a:r>
            <a:r>
              <a:rPr lang="en-US" dirty="0" err="1"/>
              <a:t>hợp</a:t>
            </a:r>
            <a:r>
              <a:rPr lang="en-US" dirty="0"/>
              <a:t> </a:t>
            </a:r>
            <a:r>
              <a:rPr lang="en-US" dirty="0" err="1"/>
              <a:t>với</a:t>
            </a:r>
            <a:r>
              <a:rPr lang="en-US" dirty="0"/>
              <a:t> </a:t>
            </a:r>
            <a:r>
              <a:rPr lang="en-US" dirty="0" err="1"/>
              <a:t>tình</a:t>
            </a:r>
            <a:r>
              <a:rPr lang="en-US" dirty="0"/>
              <a:t> </a:t>
            </a:r>
            <a:r>
              <a:rPr lang="en-US" dirty="0" err="1"/>
              <a:t>trạng</a:t>
            </a:r>
            <a:r>
              <a:rPr lang="en-US" dirty="0"/>
              <a:t> </a:t>
            </a:r>
            <a:r>
              <a:rPr lang="en-US" dirty="0" err="1"/>
              <a:t>sức</a:t>
            </a:r>
            <a:r>
              <a:rPr lang="en-US" dirty="0"/>
              <a:t> </a:t>
            </a:r>
            <a:r>
              <a:rPr lang="en-US" dirty="0" err="1"/>
              <a:t>khỏe</a:t>
            </a:r>
            <a:r>
              <a:rPr lang="en-US" dirty="0"/>
              <a:t>.</a:t>
            </a:r>
            <a:endParaRPr lang="en-US" dirty="0" smtClean="0"/>
          </a:p>
          <a:p>
            <a:pPr marL="457200" indent="-457200">
              <a:buAutoNum type="arabicPeriod"/>
            </a:pPr>
            <a:endParaRPr lang="en-US" dirty="0"/>
          </a:p>
        </p:txBody>
      </p:sp>
    </p:spTree>
    <p:extLst>
      <p:ext uri="{BB962C8B-B14F-4D97-AF65-F5344CB8AC3E}">
        <p14:creationId xmlns:p14="http://schemas.microsoft.com/office/powerpoint/2010/main" val="27118787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dirty="0" smtClean="0"/>
              <a:t>II. </a:t>
            </a:r>
            <a:r>
              <a:rPr lang="en-US" sz="2500" dirty="0" err="1" smtClean="0"/>
              <a:t>CHĂM</a:t>
            </a:r>
            <a:r>
              <a:rPr lang="en-US" sz="2500" dirty="0" smtClean="0"/>
              <a:t> </a:t>
            </a:r>
            <a:r>
              <a:rPr lang="en-US" sz="2500" dirty="0" err="1" smtClean="0"/>
              <a:t>SÓC</a:t>
            </a:r>
            <a:r>
              <a:rPr lang="en-US" sz="2500" dirty="0" smtClean="0"/>
              <a:t> </a:t>
            </a:r>
            <a:r>
              <a:rPr lang="en-US" sz="2500" dirty="0" err="1" smtClean="0"/>
              <a:t>SỨC</a:t>
            </a:r>
            <a:r>
              <a:rPr lang="en-US" sz="2500" dirty="0" smtClean="0"/>
              <a:t> </a:t>
            </a:r>
            <a:r>
              <a:rPr lang="en-US" sz="2500" dirty="0" err="1" smtClean="0"/>
              <a:t>KHỎE</a:t>
            </a:r>
            <a:r>
              <a:rPr lang="en-US" sz="2500" dirty="0" smtClean="0"/>
              <a:t> BAN </a:t>
            </a:r>
            <a:r>
              <a:rPr lang="en-US" sz="2500" dirty="0" err="1" smtClean="0"/>
              <a:t>ĐẦU</a:t>
            </a:r>
            <a:r>
              <a:rPr lang="en-US" sz="2500" dirty="0" smtClean="0"/>
              <a:t> CHO </a:t>
            </a:r>
            <a:r>
              <a:rPr lang="en-US" sz="2500" dirty="0" err="1" smtClean="0"/>
              <a:t>HỌC</a:t>
            </a:r>
            <a:r>
              <a:rPr lang="en-US" sz="2500" dirty="0" smtClean="0"/>
              <a:t> </a:t>
            </a:r>
            <a:r>
              <a:rPr lang="en-US" sz="2500" dirty="0" err="1" smtClean="0"/>
              <a:t>SINH</a:t>
            </a:r>
            <a:endParaRPr lang="en-US" sz="2500" dirty="0"/>
          </a:p>
        </p:txBody>
      </p:sp>
      <p:sp>
        <p:nvSpPr>
          <p:cNvPr id="5" name="Content Placeholder 4"/>
          <p:cNvSpPr>
            <a:spLocks noGrp="1"/>
          </p:cNvSpPr>
          <p:nvPr>
            <p:ph idx="1"/>
          </p:nvPr>
        </p:nvSpPr>
        <p:spPr/>
        <p:txBody>
          <a:bodyPr/>
          <a:lstStyle/>
          <a:p>
            <a:pPr marL="457200" indent="-457200">
              <a:buFont typeface="+mj-lt"/>
              <a:buAutoNum type="arabicPeriod" startAt="4"/>
            </a:pPr>
            <a:r>
              <a:rPr lang="en-US" dirty="0" err="1"/>
              <a:t>Phối</a:t>
            </a:r>
            <a:r>
              <a:rPr lang="en-US" dirty="0"/>
              <a:t> </a:t>
            </a:r>
            <a:r>
              <a:rPr lang="en-US" dirty="0" err="1"/>
              <a:t>hợp</a:t>
            </a:r>
            <a:r>
              <a:rPr lang="en-US" dirty="0"/>
              <a:t> </a:t>
            </a:r>
            <a:r>
              <a:rPr lang="en-US" dirty="0" err="1"/>
              <a:t>với</a:t>
            </a:r>
            <a:r>
              <a:rPr lang="en-US" dirty="0"/>
              <a:t> </a:t>
            </a:r>
            <a:r>
              <a:rPr lang="en-US" dirty="0" err="1"/>
              <a:t>các</a:t>
            </a:r>
            <a:r>
              <a:rPr lang="en-US" dirty="0"/>
              <a:t> </a:t>
            </a:r>
            <a:r>
              <a:rPr lang="en-US" dirty="0" err="1"/>
              <a:t>cơ</a:t>
            </a:r>
            <a:r>
              <a:rPr lang="en-US" dirty="0"/>
              <a:t> </a:t>
            </a:r>
            <a:r>
              <a:rPr lang="en-US" dirty="0" err="1"/>
              <a:t>sở</a:t>
            </a:r>
            <a:r>
              <a:rPr lang="en-US" dirty="0"/>
              <a:t> y </a:t>
            </a:r>
            <a:r>
              <a:rPr lang="en-US" dirty="0" err="1"/>
              <a:t>tế</a:t>
            </a:r>
            <a:r>
              <a:rPr lang="en-US" dirty="0"/>
              <a:t> </a:t>
            </a:r>
            <a:r>
              <a:rPr lang="en-US" dirty="0" err="1"/>
              <a:t>có</a:t>
            </a:r>
            <a:r>
              <a:rPr lang="en-US" dirty="0"/>
              <a:t> </a:t>
            </a:r>
            <a:r>
              <a:rPr lang="en-US" dirty="0" err="1"/>
              <a:t>đủ</a:t>
            </a:r>
            <a:r>
              <a:rPr lang="en-US" dirty="0"/>
              <a:t> </a:t>
            </a:r>
            <a:r>
              <a:rPr lang="en-US" dirty="0" err="1"/>
              <a:t>điều</a:t>
            </a:r>
            <a:r>
              <a:rPr lang="en-US" dirty="0"/>
              <a:t> </a:t>
            </a:r>
            <a:r>
              <a:rPr lang="en-US" dirty="0" err="1"/>
              <a:t>kiện</a:t>
            </a:r>
            <a:r>
              <a:rPr lang="en-US" dirty="0"/>
              <a:t> </a:t>
            </a:r>
            <a:r>
              <a:rPr lang="en-US" dirty="0" err="1"/>
              <a:t>để</a:t>
            </a:r>
            <a:r>
              <a:rPr lang="en-US" dirty="0"/>
              <a:t> </a:t>
            </a:r>
            <a:r>
              <a:rPr lang="en-US" dirty="0" err="1"/>
              <a:t>tổ</a:t>
            </a:r>
            <a:r>
              <a:rPr lang="en-US" dirty="0"/>
              <a:t> </a:t>
            </a:r>
            <a:r>
              <a:rPr lang="en-US" dirty="0" err="1"/>
              <a:t>chức</a:t>
            </a:r>
            <a:r>
              <a:rPr lang="en-US" dirty="0"/>
              <a:t> </a:t>
            </a:r>
            <a:r>
              <a:rPr lang="en-US" dirty="0" err="1"/>
              <a:t>khám</a:t>
            </a:r>
            <a:r>
              <a:rPr lang="en-US" dirty="0"/>
              <a:t>, </a:t>
            </a:r>
            <a:r>
              <a:rPr lang="en-US" dirty="0" err="1"/>
              <a:t>điều</a:t>
            </a:r>
            <a:r>
              <a:rPr lang="en-US" dirty="0"/>
              <a:t> </a:t>
            </a:r>
            <a:r>
              <a:rPr lang="en-US" dirty="0" err="1"/>
              <a:t>trị</a:t>
            </a:r>
            <a:r>
              <a:rPr lang="en-US" dirty="0"/>
              <a:t> </a:t>
            </a:r>
            <a:r>
              <a:rPr lang="en-US" dirty="0" err="1"/>
              <a:t>theo</a:t>
            </a:r>
            <a:r>
              <a:rPr lang="en-US" dirty="0"/>
              <a:t> </a:t>
            </a:r>
            <a:r>
              <a:rPr lang="en-US" dirty="0" err="1"/>
              <a:t>các</a:t>
            </a:r>
            <a:r>
              <a:rPr lang="en-US" dirty="0"/>
              <a:t> </a:t>
            </a:r>
            <a:r>
              <a:rPr lang="en-US" dirty="0" err="1"/>
              <a:t>chuyên</a:t>
            </a:r>
            <a:r>
              <a:rPr lang="en-US" dirty="0"/>
              <a:t> </a:t>
            </a:r>
            <a:r>
              <a:rPr lang="en-US" dirty="0" err="1"/>
              <a:t>khoa</a:t>
            </a:r>
            <a:r>
              <a:rPr lang="en-US" dirty="0"/>
              <a:t> </a:t>
            </a:r>
            <a:r>
              <a:rPr lang="en-US" dirty="0" err="1"/>
              <a:t>cho</a:t>
            </a:r>
            <a:r>
              <a:rPr lang="en-US" dirty="0"/>
              <a:t> </a:t>
            </a:r>
            <a:r>
              <a:rPr lang="en-US" dirty="0" err="1"/>
              <a:t>học</a:t>
            </a:r>
            <a:r>
              <a:rPr lang="en-US" dirty="0"/>
              <a:t> </a:t>
            </a:r>
            <a:r>
              <a:rPr lang="en-US" dirty="0" err="1"/>
              <a:t>sinh</a:t>
            </a:r>
            <a:r>
              <a:rPr lang="en-US" dirty="0" smtClean="0"/>
              <a:t>.</a:t>
            </a:r>
          </a:p>
          <a:p>
            <a:pPr marL="457200" indent="-457200">
              <a:buFont typeface="+mj-lt"/>
              <a:buAutoNum type="arabicPeriod" startAt="4"/>
            </a:pPr>
            <a:r>
              <a:rPr lang="en-US" dirty="0" err="1"/>
              <a:t>Tư</a:t>
            </a:r>
            <a:r>
              <a:rPr lang="en-US" dirty="0"/>
              <a:t> </a:t>
            </a:r>
            <a:r>
              <a:rPr lang="en-US" dirty="0" err="1"/>
              <a:t>vấn</a:t>
            </a:r>
            <a:r>
              <a:rPr lang="en-US" dirty="0"/>
              <a:t> </a:t>
            </a:r>
            <a:r>
              <a:rPr lang="en-US" dirty="0" err="1"/>
              <a:t>cho</a:t>
            </a:r>
            <a:r>
              <a:rPr lang="en-US" dirty="0"/>
              <a:t> </a:t>
            </a:r>
            <a:r>
              <a:rPr lang="en-US" dirty="0" err="1"/>
              <a:t>học</a:t>
            </a:r>
            <a:r>
              <a:rPr lang="en-US" dirty="0"/>
              <a:t> </a:t>
            </a:r>
            <a:r>
              <a:rPr lang="en-US" dirty="0" err="1"/>
              <a:t>sinh</a:t>
            </a:r>
            <a:r>
              <a:rPr lang="en-US" dirty="0"/>
              <a:t>, </a:t>
            </a:r>
            <a:r>
              <a:rPr lang="en-US" dirty="0" err="1"/>
              <a:t>giáo</a:t>
            </a:r>
            <a:r>
              <a:rPr lang="en-US" dirty="0"/>
              <a:t> </a:t>
            </a:r>
            <a:r>
              <a:rPr lang="en-US" dirty="0" err="1"/>
              <a:t>viên</a:t>
            </a:r>
            <a:r>
              <a:rPr lang="en-US" dirty="0"/>
              <a:t>, cha </a:t>
            </a:r>
            <a:r>
              <a:rPr lang="en-US" dirty="0" err="1"/>
              <a:t>mẹ</a:t>
            </a:r>
            <a:r>
              <a:rPr lang="en-US" dirty="0"/>
              <a:t> </a:t>
            </a:r>
            <a:r>
              <a:rPr lang="en-US" dirty="0" err="1"/>
              <a:t>hoặc</a:t>
            </a:r>
            <a:r>
              <a:rPr lang="en-US" dirty="0"/>
              <a:t> </a:t>
            </a:r>
            <a:r>
              <a:rPr lang="en-US" dirty="0" err="1"/>
              <a:t>người</a:t>
            </a:r>
            <a:r>
              <a:rPr lang="en-US" dirty="0"/>
              <a:t> </a:t>
            </a:r>
            <a:r>
              <a:rPr lang="en-US" dirty="0" err="1"/>
              <a:t>giám</a:t>
            </a:r>
            <a:r>
              <a:rPr lang="en-US" dirty="0"/>
              <a:t> </a:t>
            </a:r>
            <a:r>
              <a:rPr lang="en-US" dirty="0" err="1"/>
              <a:t>hộ</a:t>
            </a:r>
            <a:r>
              <a:rPr lang="en-US" dirty="0"/>
              <a:t> </a:t>
            </a:r>
            <a:r>
              <a:rPr lang="en-US" dirty="0" err="1"/>
              <a:t>của</a:t>
            </a:r>
            <a:r>
              <a:rPr lang="en-US" dirty="0"/>
              <a:t> </a:t>
            </a:r>
            <a:r>
              <a:rPr lang="en-US" dirty="0" err="1"/>
              <a:t>học</a:t>
            </a:r>
            <a:r>
              <a:rPr lang="en-US" dirty="0"/>
              <a:t> </a:t>
            </a:r>
            <a:r>
              <a:rPr lang="en-US" dirty="0" err="1"/>
              <a:t>sinh</a:t>
            </a:r>
            <a:r>
              <a:rPr lang="en-US" dirty="0"/>
              <a:t> </a:t>
            </a:r>
            <a:r>
              <a:rPr lang="en-US" dirty="0" err="1"/>
              <a:t>về</a:t>
            </a:r>
            <a:r>
              <a:rPr lang="en-US" dirty="0"/>
              <a:t> </a:t>
            </a:r>
            <a:r>
              <a:rPr lang="en-US" dirty="0" err="1"/>
              <a:t>các</a:t>
            </a:r>
            <a:r>
              <a:rPr lang="en-US" dirty="0"/>
              <a:t> </a:t>
            </a:r>
            <a:r>
              <a:rPr lang="en-US" dirty="0" err="1"/>
              <a:t>vấn</a:t>
            </a:r>
            <a:r>
              <a:rPr lang="en-US" dirty="0"/>
              <a:t> </a:t>
            </a:r>
            <a:r>
              <a:rPr lang="en-US" dirty="0" err="1"/>
              <a:t>đề</a:t>
            </a:r>
            <a:r>
              <a:rPr lang="en-US" dirty="0"/>
              <a:t> </a:t>
            </a:r>
            <a:r>
              <a:rPr lang="en-US" dirty="0" err="1"/>
              <a:t>liên</a:t>
            </a:r>
            <a:r>
              <a:rPr lang="en-US" dirty="0"/>
              <a:t> </a:t>
            </a:r>
            <a:r>
              <a:rPr lang="en-US" dirty="0" err="1"/>
              <a:t>quan</a:t>
            </a:r>
            <a:r>
              <a:rPr lang="en-US" dirty="0"/>
              <a:t> </a:t>
            </a:r>
            <a:r>
              <a:rPr lang="en-US" dirty="0" err="1"/>
              <a:t>đến</a:t>
            </a:r>
            <a:r>
              <a:rPr lang="en-US" dirty="0"/>
              <a:t> </a:t>
            </a:r>
            <a:r>
              <a:rPr lang="en-US" dirty="0" err="1"/>
              <a:t>bệnh</a:t>
            </a:r>
            <a:r>
              <a:rPr lang="en-US" dirty="0"/>
              <a:t> </a:t>
            </a:r>
            <a:r>
              <a:rPr lang="en-US" dirty="0" err="1"/>
              <a:t>tật</a:t>
            </a:r>
            <a:r>
              <a:rPr lang="en-US" dirty="0"/>
              <a:t>, </a:t>
            </a:r>
            <a:r>
              <a:rPr lang="en-US" dirty="0" err="1"/>
              <a:t>phát</a:t>
            </a:r>
            <a:r>
              <a:rPr lang="en-US" dirty="0"/>
              <a:t> </a:t>
            </a:r>
            <a:r>
              <a:rPr lang="en-US" dirty="0" err="1"/>
              <a:t>triển</a:t>
            </a:r>
            <a:r>
              <a:rPr lang="en-US" dirty="0"/>
              <a:t> </a:t>
            </a:r>
            <a:r>
              <a:rPr lang="en-US" dirty="0" err="1"/>
              <a:t>thể</a:t>
            </a:r>
            <a:r>
              <a:rPr lang="en-US" dirty="0"/>
              <a:t> </a:t>
            </a:r>
            <a:r>
              <a:rPr lang="en-US" dirty="0" err="1"/>
              <a:t>chất</a:t>
            </a:r>
            <a:r>
              <a:rPr lang="en-US" dirty="0"/>
              <a:t> </a:t>
            </a:r>
            <a:r>
              <a:rPr lang="en-US" dirty="0" err="1"/>
              <a:t>và</a:t>
            </a:r>
            <a:r>
              <a:rPr lang="en-US" dirty="0"/>
              <a:t> </a:t>
            </a:r>
            <a:r>
              <a:rPr lang="en-US" dirty="0" err="1"/>
              <a:t>tinh</a:t>
            </a:r>
            <a:r>
              <a:rPr lang="en-US" dirty="0"/>
              <a:t> </a:t>
            </a:r>
            <a:r>
              <a:rPr lang="en-US" dirty="0" err="1"/>
              <a:t>thần</a:t>
            </a:r>
            <a:r>
              <a:rPr lang="en-US" dirty="0"/>
              <a:t> </a:t>
            </a:r>
            <a:r>
              <a:rPr lang="en-US" dirty="0" err="1"/>
              <a:t>của</a:t>
            </a:r>
            <a:r>
              <a:rPr lang="en-US" dirty="0"/>
              <a:t> </a:t>
            </a:r>
            <a:r>
              <a:rPr lang="en-US" dirty="0" err="1"/>
              <a:t>học</a:t>
            </a:r>
            <a:r>
              <a:rPr lang="en-US" dirty="0"/>
              <a:t> </a:t>
            </a:r>
            <a:r>
              <a:rPr lang="en-US" dirty="0" err="1"/>
              <a:t>sinh</a:t>
            </a:r>
            <a:r>
              <a:rPr lang="en-US" dirty="0"/>
              <a:t>; </a:t>
            </a:r>
            <a:r>
              <a:rPr lang="en-US" dirty="0" err="1"/>
              <a:t>hướng</a:t>
            </a:r>
            <a:r>
              <a:rPr lang="en-US" dirty="0"/>
              <a:t> </a:t>
            </a:r>
            <a:r>
              <a:rPr lang="en-US" dirty="0" err="1"/>
              <a:t>dẫn</a:t>
            </a:r>
            <a:r>
              <a:rPr lang="en-US" dirty="0"/>
              <a:t> </a:t>
            </a:r>
            <a:r>
              <a:rPr lang="en-US" dirty="0" err="1"/>
              <a:t>cho</a:t>
            </a:r>
            <a:r>
              <a:rPr lang="en-US" dirty="0"/>
              <a:t> </a:t>
            </a:r>
            <a:r>
              <a:rPr lang="en-US" dirty="0" err="1"/>
              <a:t>học</a:t>
            </a:r>
            <a:r>
              <a:rPr lang="en-US" dirty="0"/>
              <a:t> </a:t>
            </a:r>
            <a:r>
              <a:rPr lang="en-US" dirty="0" err="1"/>
              <a:t>sinh</a:t>
            </a:r>
            <a:r>
              <a:rPr lang="en-US" dirty="0"/>
              <a:t> </a:t>
            </a:r>
            <a:r>
              <a:rPr lang="en-US" dirty="0" err="1"/>
              <a:t>biết</a:t>
            </a:r>
            <a:r>
              <a:rPr lang="en-US" dirty="0"/>
              <a:t> </a:t>
            </a:r>
            <a:r>
              <a:rPr lang="en-US" dirty="0" err="1"/>
              <a:t>tự</a:t>
            </a:r>
            <a:r>
              <a:rPr lang="en-US" dirty="0"/>
              <a:t> </a:t>
            </a:r>
            <a:r>
              <a:rPr lang="en-US" dirty="0" err="1"/>
              <a:t>chăm</a:t>
            </a:r>
            <a:r>
              <a:rPr lang="en-US" dirty="0"/>
              <a:t> </a:t>
            </a:r>
            <a:r>
              <a:rPr lang="en-US" dirty="0" err="1"/>
              <a:t>sóc</a:t>
            </a:r>
            <a:r>
              <a:rPr lang="en-US" dirty="0"/>
              <a:t> </a:t>
            </a:r>
            <a:r>
              <a:rPr lang="en-US" dirty="0" err="1"/>
              <a:t>sức</a:t>
            </a:r>
            <a:r>
              <a:rPr lang="en-US" dirty="0"/>
              <a:t> </a:t>
            </a:r>
            <a:r>
              <a:rPr lang="en-US" dirty="0" err="1"/>
              <a:t>khỏe</a:t>
            </a:r>
            <a:r>
              <a:rPr lang="en-US" dirty="0"/>
              <a:t>; </a:t>
            </a:r>
            <a:r>
              <a:rPr lang="en-US" dirty="0" err="1"/>
              <a:t>trường</a:t>
            </a:r>
            <a:r>
              <a:rPr lang="en-US" dirty="0"/>
              <a:t> </a:t>
            </a:r>
            <a:r>
              <a:rPr lang="en-US" dirty="0" err="1"/>
              <a:t>hợp</a:t>
            </a:r>
            <a:r>
              <a:rPr lang="en-US" dirty="0"/>
              <a:t> </a:t>
            </a:r>
            <a:r>
              <a:rPr lang="en-US" dirty="0" err="1"/>
              <a:t>trong</a:t>
            </a:r>
            <a:r>
              <a:rPr lang="en-US" dirty="0"/>
              <a:t> </a:t>
            </a:r>
            <a:r>
              <a:rPr lang="en-US" dirty="0" err="1"/>
              <a:t>trường</a:t>
            </a:r>
            <a:r>
              <a:rPr lang="en-US" dirty="0"/>
              <a:t> </a:t>
            </a:r>
            <a:r>
              <a:rPr lang="en-US" dirty="0" err="1"/>
              <a:t>học</a:t>
            </a:r>
            <a:r>
              <a:rPr lang="en-US" dirty="0"/>
              <a:t> </a:t>
            </a:r>
            <a:r>
              <a:rPr lang="en-US" dirty="0" err="1"/>
              <a:t>có</a:t>
            </a:r>
            <a:r>
              <a:rPr lang="en-US" dirty="0"/>
              <a:t> </a:t>
            </a:r>
            <a:r>
              <a:rPr lang="en-US" dirty="0" err="1"/>
              <a:t>học</a:t>
            </a:r>
            <a:r>
              <a:rPr lang="en-US" dirty="0"/>
              <a:t> </a:t>
            </a:r>
            <a:r>
              <a:rPr lang="en-US" dirty="0" err="1"/>
              <a:t>sinh</a:t>
            </a:r>
            <a:r>
              <a:rPr lang="en-US" dirty="0"/>
              <a:t> </a:t>
            </a:r>
            <a:r>
              <a:rPr lang="en-US" dirty="0" err="1"/>
              <a:t>khuyết</a:t>
            </a:r>
            <a:r>
              <a:rPr lang="en-US" dirty="0"/>
              <a:t> </a:t>
            </a:r>
            <a:r>
              <a:rPr lang="en-US" dirty="0" err="1"/>
              <a:t>tật</a:t>
            </a:r>
            <a:r>
              <a:rPr lang="en-US" dirty="0"/>
              <a:t> </a:t>
            </a:r>
            <a:r>
              <a:rPr lang="en-US" dirty="0" err="1"/>
              <a:t>thì</a:t>
            </a:r>
            <a:r>
              <a:rPr lang="en-US" dirty="0"/>
              <a:t> </a:t>
            </a:r>
            <a:r>
              <a:rPr lang="en-US" dirty="0" err="1"/>
              <a:t>tư</a:t>
            </a:r>
            <a:r>
              <a:rPr lang="en-US" dirty="0"/>
              <a:t> </a:t>
            </a:r>
            <a:r>
              <a:rPr lang="en-US" dirty="0" err="1"/>
              <a:t>vấn</a:t>
            </a:r>
            <a:r>
              <a:rPr lang="en-US" dirty="0"/>
              <a:t>, </a:t>
            </a:r>
            <a:r>
              <a:rPr lang="en-US" dirty="0" err="1"/>
              <a:t>hỗ</a:t>
            </a:r>
            <a:r>
              <a:rPr lang="en-US" dirty="0"/>
              <a:t> </a:t>
            </a:r>
            <a:r>
              <a:rPr lang="en-US" dirty="0" err="1"/>
              <a:t>trợ</a:t>
            </a:r>
            <a:r>
              <a:rPr lang="en-US" dirty="0"/>
              <a:t> </a:t>
            </a:r>
            <a:r>
              <a:rPr lang="en-US" dirty="0" err="1"/>
              <a:t>cho</a:t>
            </a:r>
            <a:r>
              <a:rPr lang="en-US" dirty="0"/>
              <a:t> </a:t>
            </a:r>
            <a:r>
              <a:rPr lang="en-US" dirty="0" err="1"/>
              <a:t>học</a:t>
            </a:r>
            <a:r>
              <a:rPr lang="en-US" dirty="0"/>
              <a:t> </a:t>
            </a:r>
            <a:r>
              <a:rPr lang="en-US" dirty="0" err="1"/>
              <a:t>sinh</a:t>
            </a:r>
            <a:r>
              <a:rPr lang="en-US" dirty="0"/>
              <a:t> </a:t>
            </a:r>
            <a:r>
              <a:rPr lang="en-US" dirty="0" err="1"/>
              <a:t>khuyết</a:t>
            </a:r>
            <a:r>
              <a:rPr lang="en-US" dirty="0"/>
              <a:t> </a:t>
            </a:r>
            <a:r>
              <a:rPr lang="en-US" dirty="0" err="1"/>
              <a:t>tật</a:t>
            </a:r>
            <a:r>
              <a:rPr lang="en-US" dirty="0"/>
              <a:t> </a:t>
            </a:r>
            <a:r>
              <a:rPr lang="en-US" dirty="0" err="1"/>
              <a:t>hoà</a:t>
            </a:r>
            <a:r>
              <a:rPr lang="en-US" dirty="0"/>
              <a:t> </a:t>
            </a:r>
            <a:r>
              <a:rPr lang="en-US" dirty="0" err="1"/>
              <a:t>nhập</a:t>
            </a:r>
            <a:r>
              <a:rPr lang="en-US" dirty="0"/>
              <a:t>.</a:t>
            </a:r>
          </a:p>
          <a:p>
            <a:pPr marL="457200" indent="-457200">
              <a:buFont typeface="+mj-lt"/>
              <a:buAutoNum type="arabicPeriod" startAt="4"/>
            </a:pPr>
            <a:r>
              <a:rPr lang="en-US" dirty="0" err="1"/>
              <a:t>Hướng</a:t>
            </a:r>
            <a:r>
              <a:rPr lang="en-US" dirty="0"/>
              <a:t> </a:t>
            </a:r>
            <a:r>
              <a:rPr lang="en-US" dirty="0" err="1"/>
              <a:t>dẫn</a:t>
            </a:r>
            <a:r>
              <a:rPr lang="en-US" dirty="0"/>
              <a:t> </a:t>
            </a:r>
            <a:r>
              <a:rPr lang="en-US" dirty="0" err="1"/>
              <a:t>tổ</a:t>
            </a:r>
            <a:r>
              <a:rPr lang="en-US" dirty="0"/>
              <a:t> </a:t>
            </a:r>
            <a:r>
              <a:rPr lang="en-US" dirty="0" err="1"/>
              <a:t>chức</a:t>
            </a:r>
            <a:r>
              <a:rPr lang="en-US" dirty="0"/>
              <a:t> </a:t>
            </a:r>
            <a:r>
              <a:rPr lang="en-US" dirty="0" err="1"/>
              <a:t>bữa</a:t>
            </a:r>
            <a:r>
              <a:rPr lang="en-US" dirty="0"/>
              <a:t> </a:t>
            </a:r>
            <a:r>
              <a:rPr lang="en-US" dirty="0" err="1"/>
              <a:t>ăn</a:t>
            </a:r>
            <a:r>
              <a:rPr lang="en-US" dirty="0"/>
              <a:t> </a:t>
            </a:r>
            <a:r>
              <a:rPr lang="en-US" dirty="0" err="1"/>
              <a:t>học</a:t>
            </a:r>
            <a:r>
              <a:rPr lang="en-US" dirty="0"/>
              <a:t> </a:t>
            </a:r>
            <a:r>
              <a:rPr lang="en-US" dirty="0" err="1"/>
              <a:t>đường</a:t>
            </a:r>
            <a:r>
              <a:rPr lang="en-US" dirty="0"/>
              <a:t> </a:t>
            </a:r>
            <a:r>
              <a:rPr lang="en-US" dirty="0" err="1"/>
              <a:t>bảo</a:t>
            </a:r>
            <a:r>
              <a:rPr lang="en-US" dirty="0"/>
              <a:t> </a:t>
            </a:r>
            <a:r>
              <a:rPr lang="en-US" dirty="0" err="1"/>
              <a:t>đảm</a:t>
            </a:r>
            <a:r>
              <a:rPr lang="en-US" dirty="0"/>
              <a:t> </a:t>
            </a:r>
            <a:r>
              <a:rPr lang="en-US" dirty="0" err="1"/>
              <a:t>dinh</a:t>
            </a:r>
            <a:r>
              <a:rPr lang="en-US" dirty="0"/>
              <a:t> </a:t>
            </a:r>
            <a:r>
              <a:rPr lang="en-US" dirty="0" err="1"/>
              <a:t>dưỡng</a:t>
            </a:r>
            <a:r>
              <a:rPr lang="en-US" dirty="0"/>
              <a:t> </a:t>
            </a:r>
            <a:r>
              <a:rPr lang="en-US" dirty="0" err="1"/>
              <a:t>hợp</a:t>
            </a:r>
            <a:r>
              <a:rPr lang="en-US" dirty="0"/>
              <a:t> </a:t>
            </a:r>
            <a:r>
              <a:rPr lang="en-US" dirty="0" err="1"/>
              <a:t>lý</a:t>
            </a:r>
            <a:r>
              <a:rPr lang="en-US" dirty="0"/>
              <a:t>, </a:t>
            </a:r>
            <a:r>
              <a:rPr lang="en-US" dirty="0" err="1"/>
              <a:t>đa</a:t>
            </a:r>
            <a:r>
              <a:rPr lang="en-US" dirty="0"/>
              <a:t> </a:t>
            </a:r>
            <a:r>
              <a:rPr lang="en-US" dirty="0" err="1"/>
              <a:t>dạng</a:t>
            </a:r>
            <a:r>
              <a:rPr lang="en-US" dirty="0"/>
              <a:t> </a:t>
            </a:r>
            <a:r>
              <a:rPr lang="en-US" dirty="0" err="1"/>
              <a:t>thực</a:t>
            </a:r>
            <a:r>
              <a:rPr lang="en-US" dirty="0"/>
              <a:t> </a:t>
            </a:r>
            <a:r>
              <a:rPr lang="en-US" dirty="0" err="1"/>
              <a:t>phẩm</a:t>
            </a:r>
            <a:r>
              <a:rPr lang="en-US" dirty="0"/>
              <a:t>, </a:t>
            </a:r>
            <a:r>
              <a:rPr lang="en-US" dirty="0" err="1"/>
              <a:t>phù</a:t>
            </a:r>
            <a:r>
              <a:rPr lang="en-US" dirty="0"/>
              <a:t> </a:t>
            </a:r>
            <a:r>
              <a:rPr lang="en-US" dirty="0" err="1"/>
              <a:t>hợp</a:t>
            </a:r>
            <a:r>
              <a:rPr lang="en-US" dirty="0"/>
              <a:t> </a:t>
            </a:r>
            <a:r>
              <a:rPr lang="en-US" dirty="0" err="1"/>
              <a:t>với</a:t>
            </a:r>
            <a:r>
              <a:rPr lang="en-US" dirty="0"/>
              <a:t> </a:t>
            </a:r>
            <a:r>
              <a:rPr lang="en-US" dirty="0" err="1"/>
              <a:t>đối</a:t>
            </a:r>
            <a:r>
              <a:rPr lang="en-US" dirty="0"/>
              <a:t> </a:t>
            </a:r>
            <a:r>
              <a:rPr lang="en-US" dirty="0" err="1"/>
              <a:t>tượng</a:t>
            </a:r>
            <a:r>
              <a:rPr lang="en-US" dirty="0"/>
              <a:t> </a:t>
            </a:r>
            <a:r>
              <a:rPr lang="en-US" dirty="0" err="1"/>
              <a:t>và</a:t>
            </a:r>
            <a:r>
              <a:rPr lang="en-US" dirty="0"/>
              <a:t> </a:t>
            </a:r>
            <a:r>
              <a:rPr lang="en-US" dirty="0" err="1"/>
              <a:t>lứa</a:t>
            </a:r>
            <a:r>
              <a:rPr lang="en-US" dirty="0"/>
              <a:t> </a:t>
            </a:r>
            <a:r>
              <a:rPr lang="en-US" dirty="0" err="1"/>
              <a:t>tuổi</a:t>
            </a:r>
            <a:r>
              <a:rPr lang="en-US" dirty="0"/>
              <a:t> </a:t>
            </a:r>
            <a:r>
              <a:rPr lang="en-US" dirty="0" err="1"/>
              <a:t>đối</a:t>
            </a:r>
            <a:r>
              <a:rPr lang="en-US" dirty="0"/>
              <a:t> </a:t>
            </a:r>
            <a:r>
              <a:rPr lang="en-US" dirty="0" err="1"/>
              <a:t>với</a:t>
            </a:r>
            <a:r>
              <a:rPr lang="en-US" dirty="0"/>
              <a:t> </a:t>
            </a:r>
            <a:r>
              <a:rPr lang="en-US" dirty="0" err="1"/>
              <a:t>các</a:t>
            </a:r>
            <a:r>
              <a:rPr lang="en-US" dirty="0"/>
              <a:t> </a:t>
            </a:r>
            <a:r>
              <a:rPr lang="en-US" dirty="0" err="1"/>
              <a:t>trường</a:t>
            </a:r>
            <a:r>
              <a:rPr lang="en-US" dirty="0"/>
              <a:t> </a:t>
            </a:r>
            <a:r>
              <a:rPr lang="en-US" dirty="0" err="1"/>
              <a:t>có</a:t>
            </a:r>
            <a:r>
              <a:rPr lang="en-US" dirty="0"/>
              <a:t> </a:t>
            </a:r>
            <a:r>
              <a:rPr lang="en-US" dirty="0" err="1"/>
              <a:t>học</a:t>
            </a:r>
            <a:r>
              <a:rPr lang="en-US" dirty="0"/>
              <a:t> </a:t>
            </a:r>
            <a:r>
              <a:rPr lang="en-US" dirty="0" err="1"/>
              <a:t>sinh</a:t>
            </a:r>
            <a:r>
              <a:rPr lang="en-US" dirty="0"/>
              <a:t> </a:t>
            </a:r>
            <a:r>
              <a:rPr lang="en-US" dirty="0" err="1"/>
              <a:t>nội</a:t>
            </a:r>
            <a:r>
              <a:rPr lang="en-US" dirty="0"/>
              <a:t> </a:t>
            </a:r>
            <a:r>
              <a:rPr lang="en-US" dirty="0" err="1"/>
              <a:t>trú</a:t>
            </a:r>
            <a:r>
              <a:rPr lang="en-US" dirty="0"/>
              <a:t>, </a:t>
            </a:r>
            <a:r>
              <a:rPr lang="en-US" dirty="0" err="1"/>
              <a:t>bán</a:t>
            </a:r>
            <a:r>
              <a:rPr lang="en-US" dirty="0"/>
              <a:t> </a:t>
            </a:r>
            <a:r>
              <a:rPr lang="en-US" dirty="0" err="1"/>
              <a:t>trú</a:t>
            </a:r>
            <a:r>
              <a:rPr lang="en-US" dirty="0" smtClean="0"/>
              <a:t>.</a:t>
            </a:r>
          </a:p>
          <a:p>
            <a:pPr marL="457200" indent="-457200">
              <a:buFont typeface="+mj-lt"/>
              <a:buAutoNum type="arabicPeriod" startAt="4"/>
            </a:pPr>
            <a:r>
              <a:rPr lang="en-US" dirty="0" err="1"/>
              <a:t>Phối</a:t>
            </a:r>
            <a:r>
              <a:rPr lang="en-US" dirty="0"/>
              <a:t> </a:t>
            </a:r>
            <a:r>
              <a:rPr lang="en-US" dirty="0" err="1"/>
              <a:t>hợp</a:t>
            </a:r>
            <a:r>
              <a:rPr lang="en-US" dirty="0"/>
              <a:t> </a:t>
            </a:r>
            <a:r>
              <a:rPr lang="en-US" dirty="0" err="1"/>
              <a:t>với</a:t>
            </a:r>
            <a:r>
              <a:rPr lang="en-US" dirty="0"/>
              <a:t> </a:t>
            </a:r>
            <a:r>
              <a:rPr lang="en-US" dirty="0" err="1"/>
              <a:t>cơ</a:t>
            </a:r>
            <a:r>
              <a:rPr lang="en-US" dirty="0"/>
              <a:t> </a:t>
            </a:r>
            <a:r>
              <a:rPr lang="en-US" dirty="0" err="1"/>
              <a:t>sở</a:t>
            </a:r>
            <a:r>
              <a:rPr lang="en-US" dirty="0"/>
              <a:t> y </a:t>
            </a:r>
            <a:r>
              <a:rPr lang="en-US" dirty="0" err="1"/>
              <a:t>tế</a:t>
            </a:r>
            <a:r>
              <a:rPr lang="en-US" dirty="0"/>
              <a:t> </a:t>
            </a:r>
            <a:r>
              <a:rPr lang="en-US" dirty="0" err="1"/>
              <a:t>địa</a:t>
            </a:r>
            <a:r>
              <a:rPr lang="en-US" dirty="0"/>
              <a:t> </a:t>
            </a:r>
            <a:r>
              <a:rPr lang="en-US" dirty="0" err="1"/>
              <a:t>phương</a:t>
            </a:r>
            <a:r>
              <a:rPr lang="en-US" dirty="0"/>
              <a:t> </a:t>
            </a:r>
            <a:r>
              <a:rPr lang="en-US" dirty="0" err="1"/>
              <a:t>trong</a:t>
            </a:r>
            <a:r>
              <a:rPr lang="en-US" dirty="0"/>
              <a:t> </a:t>
            </a:r>
            <a:r>
              <a:rPr lang="en-US" dirty="0" err="1"/>
              <a:t>việc</a:t>
            </a:r>
            <a:r>
              <a:rPr lang="en-US" dirty="0"/>
              <a:t> </a:t>
            </a:r>
            <a:r>
              <a:rPr lang="en-US" dirty="0" err="1"/>
              <a:t>tổ</a:t>
            </a:r>
            <a:r>
              <a:rPr lang="en-US" dirty="0"/>
              <a:t> </a:t>
            </a:r>
            <a:r>
              <a:rPr lang="en-US" dirty="0" err="1"/>
              <a:t>chức</a:t>
            </a:r>
            <a:r>
              <a:rPr lang="en-US" dirty="0"/>
              <a:t> </a:t>
            </a:r>
            <a:r>
              <a:rPr lang="en-US" dirty="0" err="1"/>
              <a:t>các</a:t>
            </a:r>
            <a:r>
              <a:rPr lang="en-US" dirty="0"/>
              <a:t> </a:t>
            </a:r>
            <a:r>
              <a:rPr lang="en-US" dirty="0" err="1"/>
              <a:t>chiến</a:t>
            </a:r>
            <a:r>
              <a:rPr lang="en-US" dirty="0"/>
              <a:t> </a:t>
            </a:r>
            <a:r>
              <a:rPr lang="en-US" dirty="0" err="1"/>
              <a:t>dịch</a:t>
            </a:r>
            <a:r>
              <a:rPr lang="en-US" dirty="0"/>
              <a:t> </a:t>
            </a:r>
            <a:r>
              <a:rPr lang="en-US" dirty="0" err="1"/>
              <a:t>tiêm</a:t>
            </a:r>
            <a:r>
              <a:rPr lang="en-US" dirty="0"/>
              <a:t> </a:t>
            </a:r>
            <a:r>
              <a:rPr lang="en-US" dirty="0" err="1"/>
              <a:t>chủng</a:t>
            </a:r>
            <a:r>
              <a:rPr lang="en-US" dirty="0"/>
              <a:t>, </a:t>
            </a:r>
            <a:r>
              <a:rPr lang="en-US" dirty="0" err="1"/>
              <a:t>uống</a:t>
            </a:r>
            <a:r>
              <a:rPr lang="en-US" dirty="0"/>
              <a:t> </a:t>
            </a:r>
            <a:r>
              <a:rPr lang="en-US" dirty="0" err="1"/>
              <a:t>vắc</a:t>
            </a:r>
            <a:r>
              <a:rPr lang="en-US" dirty="0"/>
              <a:t> </a:t>
            </a:r>
            <a:r>
              <a:rPr lang="en-US" dirty="0" err="1"/>
              <a:t>xin</a:t>
            </a:r>
            <a:r>
              <a:rPr lang="en-US" dirty="0"/>
              <a:t> </a:t>
            </a:r>
            <a:r>
              <a:rPr lang="en-US" dirty="0" err="1"/>
              <a:t>phòng</a:t>
            </a:r>
            <a:r>
              <a:rPr lang="en-US" dirty="0"/>
              <a:t> </a:t>
            </a:r>
            <a:r>
              <a:rPr lang="en-US" dirty="0" err="1"/>
              <a:t>bệnh</a:t>
            </a:r>
            <a:r>
              <a:rPr lang="en-US" dirty="0"/>
              <a:t> </a:t>
            </a:r>
            <a:r>
              <a:rPr lang="en-US" dirty="0" err="1"/>
              <a:t>cho</a:t>
            </a:r>
            <a:r>
              <a:rPr lang="en-US" dirty="0"/>
              <a:t> </a:t>
            </a:r>
            <a:r>
              <a:rPr lang="en-US" dirty="0" err="1"/>
              <a:t>học</a:t>
            </a:r>
            <a:r>
              <a:rPr lang="en-US" dirty="0"/>
              <a:t> </a:t>
            </a:r>
            <a:r>
              <a:rPr lang="en-US" dirty="0" err="1"/>
              <a:t>sinh</a:t>
            </a:r>
            <a:r>
              <a:rPr lang="en-US" dirty="0"/>
              <a:t>. </a:t>
            </a:r>
          </a:p>
        </p:txBody>
      </p:sp>
    </p:spTree>
    <p:extLst>
      <p:ext uri="{BB962C8B-B14F-4D97-AF65-F5344CB8AC3E}">
        <p14:creationId xmlns:p14="http://schemas.microsoft.com/office/powerpoint/2010/main" val="21019547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dirty="0" smtClean="0"/>
              <a:t>II. </a:t>
            </a:r>
            <a:r>
              <a:rPr lang="en-US" sz="2500" dirty="0" err="1" smtClean="0"/>
              <a:t>CHĂM</a:t>
            </a:r>
            <a:r>
              <a:rPr lang="en-US" sz="2500" dirty="0" smtClean="0"/>
              <a:t> </a:t>
            </a:r>
            <a:r>
              <a:rPr lang="en-US" sz="2500" dirty="0" err="1" smtClean="0"/>
              <a:t>SÓC</a:t>
            </a:r>
            <a:r>
              <a:rPr lang="en-US" sz="2500" dirty="0" smtClean="0"/>
              <a:t> </a:t>
            </a:r>
            <a:r>
              <a:rPr lang="en-US" sz="2500" dirty="0" err="1" smtClean="0"/>
              <a:t>SỨC</a:t>
            </a:r>
            <a:r>
              <a:rPr lang="en-US" sz="2500" dirty="0" smtClean="0"/>
              <a:t> </a:t>
            </a:r>
            <a:r>
              <a:rPr lang="en-US" sz="2500" dirty="0" err="1" smtClean="0"/>
              <a:t>KHỎE</a:t>
            </a:r>
            <a:r>
              <a:rPr lang="en-US" sz="2500" dirty="0" smtClean="0"/>
              <a:t> BAN </a:t>
            </a:r>
            <a:r>
              <a:rPr lang="en-US" sz="2500" dirty="0" err="1" smtClean="0"/>
              <a:t>ĐẦU</a:t>
            </a:r>
            <a:r>
              <a:rPr lang="en-US" sz="2500" dirty="0" smtClean="0"/>
              <a:t> CHO </a:t>
            </a:r>
            <a:r>
              <a:rPr lang="en-US" sz="2500" dirty="0" err="1" smtClean="0"/>
              <a:t>HỌC</a:t>
            </a:r>
            <a:r>
              <a:rPr lang="en-US" sz="2500" dirty="0" smtClean="0"/>
              <a:t> </a:t>
            </a:r>
            <a:r>
              <a:rPr lang="en-US" sz="2500" dirty="0" err="1" smtClean="0"/>
              <a:t>SINH</a:t>
            </a:r>
            <a:endParaRPr lang="en-US" sz="2500" dirty="0"/>
          </a:p>
        </p:txBody>
      </p:sp>
      <p:sp>
        <p:nvSpPr>
          <p:cNvPr id="5" name="Content Placeholder 4"/>
          <p:cNvSpPr>
            <a:spLocks noGrp="1"/>
          </p:cNvSpPr>
          <p:nvPr>
            <p:ph idx="1"/>
          </p:nvPr>
        </p:nvSpPr>
        <p:spPr/>
        <p:txBody>
          <a:bodyPr/>
          <a:lstStyle/>
          <a:p>
            <a:pPr marL="457200" indent="-457200">
              <a:buFont typeface="+mj-lt"/>
              <a:buAutoNum type="arabicPeriod" startAt="8"/>
            </a:pPr>
            <a:r>
              <a:rPr lang="en-US" dirty="0" err="1"/>
              <a:t>Thông</a:t>
            </a:r>
            <a:r>
              <a:rPr lang="en-US" dirty="0"/>
              <a:t> </a:t>
            </a:r>
            <a:r>
              <a:rPr lang="en-US" dirty="0" err="1"/>
              <a:t>báo</a:t>
            </a:r>
            <a:r>
              <a:rPr lang="en-US" dirty="0"/>
              <a:t> </a:t>
            </a:r>
            <a:r>
              <a:rPr lang="en-US" dirty="0" err="1"/>
              <a:t>định</a:t>
            </a:r>
            <a:r>
              <a:rPr lang="en-US" dirty="0"/>
              <a:t> </a:t>
            </a:r>
            <a:r>
              <a:rPr lang="en-US" dirty="0" err="1"/>
              <a:t>kỳ</a:t>
            </a:r>
            <a:r>
              <a:rPr lang="en-US" dirty="0"/>
              <a:t> </a:t>
            </a:r>
            <a:r>
              <a:rPr lang="en-US" dirty="0" err="1"/>
              <a:t>tối</a:t>
            </a:r>
            <a:r>
              <a:rPr lang="en-US" dirty="0"/>
              <a:t> </a:t>
            </a:r>
            <a:r>
              <a:rPr lang="en-US" dirty="0" err="1"/>
              <a:t>thiểu</a:t>
            </a:r>
            <a:r>
              <a:rPr lang="en-US" dirty="0"/>
              <a:t> 0</a:t>
            </a:r>
            <a:r>
              <a:rPr lang="vi-VN" dirty="0"/>
              <a:t>1 </a:t>
            </a:r>
            <a:r>
              <a:rPr lang="en-US" dirty="0" err="1"/>
              <a:t>lần</a:t>
            </a:r>
            <a:r>
              <a:rPr lang="en-US" dirty="0"/>
              <a:t>/</a:t>
            </a:r>
            <a:r>
              <a:rPr lang="en-US" dirty="0" err="1"/>
              <a:t>năm</a:t>
            </a:r>
            <a:r>
              <a:rPr lang="en-US" dirty="0"/>
              <a:t> </a:t>
            </a:r>
            <a:r>
              <a:rPr lang="en-US" dirty="0" err="1"/>
              <a:t>học</a:t>
            </a:r>
            <a:r>
              <a:rPr lang="en-US" dirty="0"/>
              <a:t> </a:t>
            </a:r>
            <a:r>
              <a:rPr lang="en-US" dirty="0" err="1"/>
              <a:t>và</a:t>
            </a:r>
            <a:r>
              <a:rPr lang="en-US" dirty="0"/>
              <a:t> </a:t>
            </a:r>
            <a:r>
              <a:rPr lang="en-US" dirty="0" err="1"/>
              <a:t>khi</a:t>
            </a:r>
            <a:r>
              <a:rPr lang="en-US" dirty="0"/>
              <a:t> </a:t>
            </a:r>
            <a:r>
              <a:rPr lang="en-US" dirty="0" err="1"/>
              <a:t>cần</a:t>
            </a:r>
            <a:r>
              <a:rPr lang="en-US" dirty="0"/>
              <a:t> </a:t>
            </a:r>
            <a:r>
              <a:rPr lang="en-US" dirty="0" err="1"/>
              <a:t>thiết</a:t>
            </a:r>
            <a:r>
              <a:rPr lang="en-US" dirty="0"/>
              <a:t> </a:t>
            </a:r>
            <a:r>
              <a:rPr lang="en-US" dirty="0" err="1"/>
              <a:t>về</a:t>
            </a:r>
            <a:r>
              <a:rPr lang="en-US" dirty="0"/>
              <a:t> </a:t>
            </a:r>
            <a:r>
              <a:rPr lang="en-US" dirty="0" err="1"/>
              <a:t>tình</a:t>
            </a:r>
            <a:r>
              <a:rPr lang="en-US" dirty="0"/>
              <a:t> </a:t>
            </a:r>
            <a:r>
              <a:rPr lang="en-US" dirty="0" err="1"/>
              <a:t>hình</a:t>
            </a:r>
            <a:r>
              <a:rPr lang="en-US" dirty="0"/>
              <a:t> </a:t>
            </a:r>
            <a:r>
              <a:rPr lang="en-US" dirty="0" err="1"/>
              <a:t>sức</a:t>
            </a:r>
            <a:r>
              <a:rPr lang="en-US" dirty="0"/>
              <a:t> </a:t>
            </a:r>
            <a:r>
              <a:rPr lang="en-US" dirty="0" err="1"/>
              <a:t>khoẻ</a:t>
            </a:r>
            <a:r>
              <a:rPr lang="en-US" dirty="0"/>
              <a:t> </a:t>
            </a:r>
            <a:r>
              <a:rPr lang="en-US" dirty="0" err="1"/>
              <a:t>của</a:t>
            </a:r>
            <a:r>
              <a:rPr lang="en-US" dirty="0"/>
              <a:t> </a:t>
            </a:r>
            <a:r>
              <a:rPr lang="en-US" dirty="0" err="1"/>
              <a:t>học</a:t>
            </a:r>
            <a:r>
              <a:rPr lang="en-US" dirty="0"/>
              <a:t> </a:t>
            </a:r>
            <a:r>
              <a:rPr lang="en-US" dirty="0" err="1"/>
              <a:t>sinh</a:t>
            </a:r>
            <a:r>
              <a:rPr lang="en-US" dirty="0"/>
              <a:t> </a:t>
            </a:r>
            <a:r>
              <a:rPr lang="en-US" dirty="0" err="1"/>
              <a:t>cho</a:t>
            </a:r>
            <a:r>
              <a:rPr lang="en-US" dirty="0"/>
              <a:t> cha </a:t>
            </a:r>
            <a:r>
              <a:rPr lang="en-US" dirty="0" err="1"/>
              <a:t>mẹ</a:t>
            </a:r>
            <a:r>
              <a:rPr lang="en-US" dirty="0"/>
              <a:t> </a:t>
            </a:r>
            <a:r>
              <a:rPr lang="en-US" dirty="0" err="1"/>
              <a:t>hoặc</a:t>
            </a:r>
            <a:r>
              <a:rPr lang="en-US" dirty="0"/>
              <a:t> </a:t>
            </a:r>
            <a:r>
              <a:rPr lang="en-US" dirty="0" err="1"/>
              <a:t>người</a:t>
            </a:r>
            <a:r>
              <a:rPr lang="en-US" dirty="0"/>
              <a:t> </a:t>
            </a:r>
            <a:r>
              <a:rPr lang="en-US" dirty="0" err="1"/>
              <a:t>giám</a:t>
            </a:r>
            <a:r>
              <a:rPr lang="en-US" dirty="0"/>
              <a:t> </a:t>
            </a:r>
            <a:r>
              <a:rPr lang="en-US" dirty="0" err="1"/>
              <a:t>hộ</a:t>
            </a:r>
            <a:r>
              <a:rPr lang="en-US" dirty="0"/>
              <a:t> </a:t>
            </a:r>
            <a:r>
              <a:rPr lang="en-US" dirty="0" err="1"/>
              <a:t>của</a:t>
            </a:r>
            <a:r>
              <a:rPr lang="en-US" dirty="0"/>
              <a:t> </a:t>
            </a:r>
            <a:r>
              <a:rPr lang="en-US" dirty="0" err="1"/>
              <a:t>học</a:t>
            </a:r>
            <a:r>
              <a:rPr lang="en-US" dirty="0"/>
              <a:t> </a:t>
            </a:r>
            <a:r>
              <a:rPr lang="en-US" dirty="0" err="1"/>
              <a:t>sinh</a:t>
            </a:r>
            <a:r>
              <a:rPr lang="en-US" dirty="0"/>
              <a:t>. </a:t>
            </a:r>
            <a:r>
              <a:rPr lang="en-US" dirty="0" err="1"/>
              <a:t>Nhân</a:t>
            </a:r>
            <a:r>
              <a:rPr lang="en-US" dirty="0"/>
              <a:t> </a:t>
            </a:r>
            <a:r>
              <a:rPr lang="en-US" dirty="0" err="1"/>
              <a:t>viên</a:t>
            </a:r>
            <a:r>
              <a:rPr lang="en-US" dirty="0"/>
              <a:t> y </a:t>
            </a:r>
            <a:r>
              <a:rPr lang="en-US" dirty="0" err="1"/>
              <a:t>tế</a:t>
            </a:r>
            <a:r>
              <a:rPr lang="en-US" dirty="0"/>
              <a:t> </a:t>
            </a:r>
            <a:r>
              <a:rPr lang="en-US" dirty="0" err="1"/>
              <a:t>trường</a:t>
            </a:r>
            <a:r>
              <a:rPr lang="en-US" dirty="0"/>
              <a:t> </a:t>
            </a:r>
            <a:r>
              <a:rPr lang="en-US" dirty="0" err="1"/>
              <a:t>học</a:t>
            </a:r>
            <a:r>
              <a:rPr lang="en-US" dirty="0"/>
              <a:t> </a:t>
            </a:r>
            <a:r>
              <a:rPr lang="en-US" dirty="0" err="1"/>
              <a:t>đánh</a:t>
            </a:r>
            <a:r>
              <a:rPr lang="en-US" dirty="0"/>
              <a:t> </a:t>
            </a:r>
            <a:r>
              <a:rPr lang="en-US" dirty="0" err="1"/>
              <a:t>giá</a:t>
            </a:r>
            <a:r>
              <a:rPr lang="en-US" dirty="0"/>
              <a:t> </a:t>
            </a:r>
            <a:r>
              <a:rPr lang="en-US" dirty="0" err="1"/>
              <a:t>tình</a:t>
            </a:r>
            <a:r>
              <a:rPr lang="en-US" dirty="0"/>
              <a:t> </a:t>
            </a:r>
            <a:r>
              <a:rPr lang="en-US" dirty="0" err="1"/>
              <a:t>trạng</a:t>
            </a:r>
            <a:r>
              <a:rPr lang="en-US" dirty="0"/>
              <a:t> </a:t>
            </a:r>
            <a:r>
              <a:rPr lang="en-US" dirty="0" err="1"/>
              <a:t>sức</a:t>
            </a:r>
            <a:r>
              <a:rPr lang="en-US" dirty="0"/>
              <a:t> </a:t>
            </a:r>
            <a:r>
              <a:rPr lang="en-US" dirty="0" err="1"/>
              <a:t>khỏe</a:t>
            </a:r>
            <a:r>
              <a:rPr lang="en-US" dirty="0"/>
              <a:t> </a:t>
            </a:r>
            <a:r>
              <a:rPr lang="en-US" dirty="0" err="1"/>
              <a:t>học</a:t>
            </a:r>
            <a:r>
              <a:rPr lang="en-US" dirty="0"/>
              <a:t> </a:t>
            </a:r>
            <a:r>
              <a:rPr lang="en-US" dirty="0" err="1"/>
              <a:t>sinh</a:t>
            </a:r>
            <a:r>
              <a:rPr lang="en-US" dirty="0"/>
              <a:t> </a:t>
            </a:r>
            <a:r>
              <a:rPr lang="en-US" dirty="0" err="1"/>
              <a:t>vào</a:t>
            </a:r>
            <a:r>
              <a:rPr lang="en-US" dirty="0"/>
              <a:t> </a:t>
            </a:r>
            <a:r>
              <a:rPr lang="en-US" dirty="0" err="1"/>
              <a:t>cuối</a:t>
            </a:r>
            <a:r>
              <a:rPr lang="en-US" dirty="0"/>
              <a:t> </a:t>
            </a:r>
            <a:r>
              <a:rPr lang="en-US" dirty="0" err="1"/>
              <a:t>mỗi</a:t>
            </a:r>
            <a:r>
              <a:rPr lang="en-US" dirty="0"/>
              <a:t> </a:t>
            </a:r>
            <a:r>
              <a:rPr lang="en-US" dirty="0" err="1"/>
              <a:t>cấp</a:t>
            </a:r>
            <a:r>
              <a:rPr lang="en-US" dirty="0"/>
              <a:t> </a:t>
            </a:r>
            <a:r>
              <a:rPr lang="en-US" dirty="0" err="1"/>
              <a:t>học</a:t>
            </a:r>
            <a:r>
              <a:rPr lang="en-US" dirty="0"/>
              <a:t> </a:t>
            </a:r>
            <a:r>
              <a:rPr lang="en-US" dirty="0" err="1"/>
              <a:t>để</a:t>
            </a:r>
            <a:r>
              <a:rPr lang="en-US" dirty="0"/>
              <a:t> </a:t>
            </a:r>
            <a:r>
              <a:rPr lang="en-US" dirty="0" err="1"/>
              <a:t>làm</a:t>
            </a:r>
            <a:r>
              <a:rPr lang="en-US" dirty="0"/>
              <a:t> </a:t>
            </a:r>
            <a:r>
              <a:rPr lang="en-US" dirty="0" err="1"/>
              <a:t>căn</a:t>
            </a:r>
            <a:r>
              <a:rPr lang="en-US" dirty="0"/>
              <a:t> </a:t>
            </a:r>
            <a:r>
              <a:rPr lang="en-US" dirty="0" err="1"/>
              <a:t>cứ</a:t>
            </a:r>
            <a:r>
              <a:rPr lang="en-US" dirty="0"/>
              <a:t> </a:t>
            </a:r>
            <a:r>
              <a:rPr lang="en-US" dirty="0" err="1"/>
              <a:t>theo</a:t>
            </a:r>
            <a:r>
              <a:rPr lang="en-US" dirty="0"/>
              <a:t> </a:t>
            </a:r>
            <a:r>
              <a:rPr lang="en-US" dirty="0" err="1"/>
              <a:t>dõi</a:t>
            </a:r>
            <a:r>
              <a:rPr lang="en-US" dirty="0"/>
              <a:t> </a:t>
            </a:r>
            <a:r>
              <a:rPr lang="en-US" dirty="0" err="1"/>
              <a:t>sức</a:t>
            </a:r>
            <a:r>
              <a:rPr lang="en-US" dirty="0"/>
              <a:t> </a:t>
            </a:r>
            <a:r>
              <a:rPr lang="en-US" dirty="0" err="1"/>
              <a:t>khỏe</a:t>
            </a:r>
            <a:r>
              <a:rPr lang="en-US" dirty="0"/>
              <a:t> ở </a:t>
            </a:r>
            <a:r>
              <a:rPr lang="en-US" dirty="0" err="1"/>
              <a:t>cấp</a:t>
            </a:r>
            <a:r>
              <a:rPr lang="en-US" dirty="0"/>
              <a:t> </a:t>
            </a:r>
            <a:r>
              <a:rPr lang="en-US" dirty="0" err="1"/>
              <a:t>học</a:t>
            </a:r>
            <a:r>
              <a:rPr lang="en-US" dirty="0"/>
              <a:t> </a:t>
            </a:r>
            <a:r>
              <a:rPr lang="en-US" dirty="0" err="1"/>
              <a:t>tiếp</a:t>
            </a:r>
            <a:r>
              <a:rPr lang="en-US" dirty="0"/>
              <a:t> </a:t>
            </a:r>
            <a:r>
              <a:rPr lang="en-US" dirty="0" err="1"/>
              <a:t>theo.</a:t>
            </a:r>
            <a:endParaRPr lang="en-US" dirty="0"/>
          </a:p>
          <a:p>
            <a:pPr marL="457200" indent="-457200">
              <a:buFont typeface="+mj-lt"/>
              <a:buAutoNum type="arabicPeriod" startAt="8"/>
            </a:pPr>
            <a:r>
              <a:rPr lang="en-US" dirty="0" err="1"/>
              <a:t>Lập</a:t>
            </a:r>
            <a:r>
              <a:rPr lang="en-US" dirty="0"/>
              <a:t> </a:t>
            </a:r>
            <a:r>
              <a:rPr lang="en-US" dirty="0" err="1"/>
              <a:t>và</a:t>
            </a:r>
            <a:r>
              <a:rPr lang="en-US" dirty="0"/>
              <a:t> </a:t>
            </a:r>
            <a:r>
              <a:rPr lang="en-US" dirty="0" err="1"/>
              <a:t>ghi</a:t>
            </a:r>
            <a:r>
              <a:rPr lang="en-US" dirty="0"/>
              <a:t> </a:t>
            </a:r>
            <a:r>
              <a:rPr lang="en-US" dirty="0" err="1"/>
              <a:t>chép</a:t>
            </a:r>
            <a:r>
              <a:rPr lang="en-US" dirty="0"/>
              <a:t> </a:t>
            </a:r>
            <a:r>
              <a:rPr lang="en-US" dirty="0" err="1"/>
              <a:t>vào</a:t>
            </a:r>
            <a:r>
              <a:rPr lang="en-US" dirty="0"/>
              <a:t> </a:t>
            </a:r>
            <a:r>
              <a:rPr lang="en-US" dirty="0" err="1"/>
              <a:t>sổ</a:t>
            </a:r>
            <a:r>
              <a:rPr lang="en-US" dirty="0"/>
              <a:t> </a:t>
            </a:r>
            <a:r>
              <a:rPr lang="en-US" dirty="0" err="1"/>
              <a:t>khám</a:t>
            </a:r>
            <a:r>
              <a:rPr lang="en-US" dirty="0"/>
              <a:t> </a:t>
            </a:r>
            <a:r>
              <a:rPr lang="en-US" dirty="0" err="1"/>
              <a:t>bệnh</a:t>
            </a:r>
            <a:r>
              <a:rPr lang="en-US" dirty="0"/>
              <a:t>, s</a:t>
            </a:r>
            <a:r>
              <a:rPr lang="vi-VN" dirty="0"/>
              <a:t>ổ theo dõi sức khỏe</a:t>
            </a:r>
            <a:r>
              <a:rPr lang="en-US" dirty="0"/>
              <a:t> </a:t>
            </a:r>
            <a:r>
              <a:rPr lang="en-US" dirty="0" err="1"/>
              <a:t>học</a:t>
            </a:r>
            <a:r>
              <a:rPr lang="en-US" dirty="0"/>
              <a:t> </a:t>
            </a:r>
            <a:r>
              <a:rPr lang="en-US" dirty="0" err="1"/>
              <a:t>sinh</a:t>
            </a:r>
            <a:r>
              <a:rPr lang="en-US" dirty="0"/>
              <a:t>, </a:t>
            </a:r>
            <a:r>
              <a:rPr lang="en-US" dirty="0" err="1"/>
              <a:t>sổ</a:t>
            </a:r>
            <a:r>
              <a:rPr lang="en-US" dirty="0"/>
              <a:t> </a:t>
            </a:r>
            <a:r>
              <a:rPr lang="en-US" dirty="0" err="1"/>
              <a:t>theo</a:t>
            </a:r>
            <a:r>
              <a:rPr lang="en-US" dirty="0"/>
              <a:t> </a:t>
            </a:r>
            <a:r>
              <a:rPr lang="en-US" dirty="0" err="1"/>
              <a:t>dõi</a:t>
            </a:r>
            <a:r>
              <a:rPr lang="en-US" dirty="0"/>
              <a:t> </a:t>
            </a:r>
            <a:r>
              <a:rPr lang="en-US" dirty="0" err="1"/>
              <a:t>tổng</a:t>
            </a:r>
            <a:r>
              <a:rPr lang="en-US" dirty="0"/>
              <a:t> </a:t>
            </a:r>
            <a:r>
              <a:rPr lang="en-US" dirty="0" err="1"/>
              <a:t>hợp</a:t>
            </a:r>
            <a:r>
              <a:rPr lang="en-US" dirty="0"/>
              <a:t> </a:t>
            </a:r>
            <a:r>
              <a:rPr lang="en-US" dirty="0" err="1"/>
              <a:t>tình</a:t>
            </a:r>
            <a:r>
              <a:rPr lang="en-US" dirty="0"/>
              <a:t> </a:t>
            </a:r>
            <a:r>
              <a:rPr lang="en-US" dirty="0" err="1"/>
              <a:t>trạng</a:t>
            </a:r>
            <a:r>
              <a:rPr lang="en-US" dirty="0"/>
              <a:t> </a:t>
            </a:r>
            <a:r>
              <a:rPr lang="en-US" dirty="0" err="1"/>
              <a:t>sức</a:t>
            </a:r>
            <a:r>
              <a:rPr lang="en-US" dirty="0"/>
              <a:t> </a:t>
            </a:r>
            <a:r>
              <a:rPr lang="en-US" dirty="0" err="1"/>
              <a:t>khỏe</a:t>
            </a:r>
            <a:r>
              <a:rPr lang="en-US" dirty="0"/>
              <a:t> </a:t>
            </a:r>
            <a:r>
              <a:rPr lang="en-US" dirty="0" err="1"/>
              <a:t>học</a:t>
            </a:r>
            <a:r>
              <a:rPr lang="en-US" dirty="0"/>
              <a:t> </a:t>
            </a:r>
            <a:r>
              <a:rPr lang="en-US" dirty="0" err="1"/>
              <a:t>sinh</a:t>
            </a:r>
            <a:r>
              <a:rPr lang="en-US" dirty="0" smtClean="0"/>
              <a:t>.</a:t>
            </a:r>
          </a:p>
          <a:p>
            <a:pPr marL="457200" indent="-457200">
              <a:buFont typeface="+mj-lt"/>
              <a:buAutoNum type="arabicPeriod" startAt="8"/>
            </a:pPr>
            <a:r>
              <a:rPr lang="en-US" dirty="0" err="1"/>
              <a:t>Thường</a:t>
            </a:r>
            <a:r>
              <a:rPr lang="en-US" dirty="0"/>
              <a:t> </a:t>
            </a:r>
            <a:r>
              <a:rPr lang="en-US" dirty="0" err="1"/>
              <a:t>xuyên</a:t>
            </a:r>
            <a:r>
              <a:rPr lang="en-US" dirty="0"/>
              <a:t> </a:t>
            </a:r>
            <a:r>
              <a:rPr lang="en-US" dirty="0" err="1"/>
              <a:t>kiểm</a:t>
            </a:r>
            <a:r>
              <a:rPr lang="en-US" dirty="0"/>
              <a:t> </a:t>
            </a:r>
            <a:r>
              <a:rPr lang="en-US" dirty="0" err="1"/>
              <a:t>tra</a:t>
            </a:r>
            <a:r>
              <a:rPr lang="en-US" dirty="0"/>
              <a:t>, </a:t>
            </a:r>
            <a:r>
              <a:rPr lang="en-US" dirty="0" err="1"/>
              <a:t>giám</a:t>
            </a:r>
            <a:r>
              <a:rPr lang="en-US" dirty="0"/>
              <a:t> </a:t>
            </a:r>
            <a:r>
              <a:rPr lang="en-US" dirty="0" err="1"/>
              <a:t>sát</a:t>
            </a:r>
            <a:r>
              <a:rPr lang="en-US" dirty="0"/>
              <a:t> </a:t>
            </a:r>
            <a:r>
              <a:rPr lang="en-US" dirty="0" err="1"/>
              <a:t>các</a:t>
            </a:r>
            <a:r>
              <a:rPr lang="en-US" dirty="0"/>
              <a:t> </a:t>
            </a:r>
            <a:r>
              <a:rPr lang="en-US" dirty="0" err="1"/>
              <a:t>điều</a:t>
            </a:r>
            <a:r>
              <a:rPr lang="en-US" dirty="0"/>
              <a:t> </a:t>
            </a:r>
            <a:r>
              <a:rPr lang="en-US" dirty="0" err="1"/>
              <a:t>kiện</a:t>
            </a:r>
            <a:r>
              <a:rPr lang="en-US" dirty="0"/>
              <a:t> </a:t>
            </a:r>
            <a:r>
              <a:rPr lang="en-US" dirty="0" err="1"/>
              <a:t>học</a:t>
            </a:r>
            <a:r>
              <a:rPr lang="en-US" dirty="0"/>
              <a:t> </a:t>
            </a:r>
            <a:r>
              <a:rPr lang="en-US" dirty="0" err="1"/>
              <a:t>tập</a:t>
            </a:r>
            <a:r>
              <a:rPr lang="en-US" dirty="0"/>
              <a:t>, </a:t>
            </a:r>
            <a:r>
              <a:rPr lang="en-US" dirty="0" err="1"/>
              <a:t>vệ</a:t>
            </a:r>
            <a:r>
              <a:rPr lang="en-US" dirty="0"/>
              <a:t> </a:t>
            </a:r>
            <a:r>
              <a:rPr lang="en-US" dirty="0" err="1"/>
              <a:t>sinh</a:t>
            </a:r>
            <a:r>
              <a:rPr lang="en-US" dirty="0"/>
              <a:t> </a:t>
            </a:r>
            <a:r>
              <a:rPr lang="en-US" dirty="0" err="1"/>
              <a:t>trường</a:t>
            </a:r>
            <a:r>
              <a:rPr lang="en-US" dirty="0"/>
              <a:t> </a:t>
            </a:r>
            <a:r>
              <a:rPr lang="en-US" dirty="0" err="1"/>
              <a:t>lớp</a:t>
            </a:r>
            <a:r>
              <a:rPr lang="en-US" dirty="0"/>
              <a:t>, an </a:t>
            </a:r>
            <a:r>
              <a:rPr lang="en-US" dirty="0" err="1"/>
              <a:t>toàn</a:t>
            </a:r>
            <a:r>
              <a:rPr lang="en-US" dirty="0"/>
              <a:t> </a:t>
            </a:r>
            <a:r>
              <a:rPr lang="en-US" dirty="0" err="1"/>
              <a:t>thực</a:t>
            </a:r>
            <a:r>
              <a:rPr lang="en-US" dirty="0"/>
              <a:t> </a:t>
            </a:r>
            <a:r>
              <a:rPr lang="en-US" dirty="0" err="1"/>
              <a:t>phẩm</a:t>
            </a:r>
            <a:r>
              <a:rPr lang="en-US" dirty="0"/>
              <a:t>, </a:t>
            </a:r>
            <a:r>
              <a:rPr lang="en-US" dirty="0" err="1"/>
              <a:t>cung</a:t>
            </a:r>
            <a:r>
              <a:rPr lang="en-US" dirty="0"/>
              <a:t> </a:t>
            </a:r>
            <a:r>
              <a:rPr lang="en-US" dirty="0" err="1"/>
              <a:t>cấp</a:t>
            </a:r>
            <a:r>
              <a:rPr lang="en-US" dirty="0"/>
              <a:t> </a:t>
            </a:r>
            <a:r>
              <a:rPr lang="en-US" dirty="0" err="1"/>
              <a:t>nước</a:t>
            </a:r>
            <a:r>
              <a:rPr lang="en-US" dirty="0"/>
              <a:t> </a:t>
            </a:r>
            <a:r>
              <a:rPr lang="en-US" dirty="0" err="1"/>
              <a:t>uống</a:t>
            </a:r>
            <a:r>
              <a:rPr lang="en-US" dirty="0"/>
              <a:t>, </a:t>
            </a:r>
            <a:r>
              <a:rPr lang="en-US" dirty="0" err="1"/>
              <a:t>xà</a:t>
            </a:r>
            <a:r>
              <a:rPr lang="en-US" dirty="0"/>
              <a:t> </a:t>
            </a:r>
            <a:r>
              <a:rPr lang="en-US" dirty="0" err="1"/>
              <a:t>phòng</a:t>
            </a:r>
            <a:r>
              <a:rPr lang="en-US" dirty="0"/>
              <a:t> </a:t>
            </a:r>
            <a:r>
              <a:rPr lang="en-US" dirty="0" err="1"/>
              <a:t>rửa</a:t>
            </a:r>
            <a:r>
              <a:rPr lang="en-US" dirty="0"/>
              <a:t> </a:t>
            </a:r>
            <a:r>
              <a:rPr lang="en-US" dirty="0" err="1"/>
              <a:t>tay</a:t>
            </a:r>
            <a:r>
              <a:rPr lang="en-US" dirty="0"/>
              <a:t>. </a:t>
            </a:r>
            <a:r>
              <a:rPr lang="en-US" dirty="0" err="1"/>
              <a:t>Chủ</a:t>
            </a:r>
            <a:r>
              <a:rPr lang="en-US" dirty="0"/>
              <a:t> </a:t>
            </a:r>
            <a:r>
              <a:rPr lang="en-US" dirty="0" err="1"/>
              <a:t>động</a:t>
            </a:r>
            <a:r>
              <a:rPr lang="en-US" dirty="0"/>
              <a:t> </a:t>
            </a:r>
            <a:r>
              <a:rPr lang="en-US" dirty="0" err="1"/>
              <a:t>triển</a:t>
            </a:r>
            <a:r>
              <a:rPr lang="en-US" dirty="0"/>
              <a:t> </a:t>
            </a:r>
            <a:r>
              <a:rPr lang="en-US" dirty="0" err="1"/>
              <a:t>khai</a:t>
            </a:r>
            <a:r>
              <a:rPr lang="en-US" dirty="0"/>
              <a:t> </a:t>
            </a:r>
            <a:r>
              <a:rPr lang="en-US" dirty="0" err="1"/>
              <a:t>các</a:t>
            </a:r>
            <a:r>
              <a:rPr lang="en-US" dirty="0"/>
              <a:t> </a:t>
            </a:r>
            <a:r>
              <a:rPr lang="en-US" dirty="0" err="1"/>
              <a:t>biện</a:t>
            </a:r>
            <a:r>
              <a:rPr lang="en-US" dirty="0"/>
              <a:t> </a:t>
            </a:r>
            <a:r>
              <a:rPr lang="en-US" dirty="0" err="1"/>
              <a:t>pháp</a:t>
            </a:r>
            <a:r>
              <a:rPr lang="en-US" dirty="0"/>
              <a:t> </a:t>
            </a:r>
            <a:r>
              <a:rPr lang="en-US" dirty="0" err="1"/>
              <a:t>và</a:t>
            </a:r>
            <a:r>
              <a:rPr lang="en-US" dirty="0"/>
              <a:t> </a:t>
            </a:r>
            <a:r>
              <a:rPr lang="en-US" dirty="0" err="1"/>
              <a:t>chế</a:t>
            </a:r>
            <a:r>
              <a:rPr lang="en-US" dirty="0"/>
              <a:t> </a:t>
            </a:r>
            <a:r>
              <a:rPr lang="en-US" dirty="0" err="1"/>
              <a:t>độ</a:t>
            </a:r>
            <a:r>
              <a:rPr lang="en-US" dirty="0"/>
              <a:t> </a:t>
            </a:r>
            <a:r>
              <a:rPr lang="en-US" dirty="0" err="1"/>
              <a:t>vệ</a:t>
            </a:r>
            <a:r>
              <a:rPr lang="en-US" dirty="0"/>
              <a:t> </a:t>
            </a:r>
            <a:r>
              <a:rPr lang="en-US" dirty="0" err="1"/>
              <a:t>sinh</a:t>
            </a:r>
            <a:r>
              <a:rPr lang="en-US" dirty="0"/>
              <a:t> </a:t>
            </a:r>
            <a:r>
              <a:rPr lang="en-US" dirty="0" err="1"/>
              <a:t>phòng</a:t>
            </a:r>
            <a:r>
              <a:rPr lang="en-US" dirty="0"/>
              <a:t>, </a:t>
            </a:r>
            <a:r>
              <a:rPr lang="en-US" dirty="0" err="1"/>
              <a:t>chống</a:t>
            </a:r>
            <a:r>
              <a:rPr lang="en-US" dirty="0"/>
              <a:t> </a:t>
            </a:r>
            <a:r>
              <a:rPr lang="en-US" dirty="0" err="1"/>
              <a:t>dịch</a:t>
            </a:r>
            <a:r>
              <a:rPr lang="en-US" dirty="0"/>
              <a:t> </a:t>
            </a:r>
            <a:r>
              <a:rPr lang="en-US" dirty="0" err="1"/>
              <a:t>theo</a:t>
            </a:r>
            <a:r>
              <a:rPr lang="en-US" dirty="0"/>
              <a:t> </a:t>
            </a:r>
            <a:r>
              <a:rPr lang="en-US" dirty="0" err="1"/>
              <a:t>quy</a:t>
            </a:r>
            <a:r>
              <a:rPr lang="en-US" dirty="0"/>
              <a:t> </a:t>
            </a:r>
            <a:r>
              <a:rPr lang="en-US" dirty="0" err="1" smtClean="0"/>
              <a:t>định</a:t>
            </a:r>
            <a:r>
              <a:rPr lang="en-US" dirty="0" smtClean="0"/>
              <a:t>.</a:t>
            </a:r>
          </a:p>
          <a:p>
            <a:pPr marL="457200" indent="-457200">
              <a:buFont typeface="+mj-lt"/>
              <a:buAutoNum type="arabicPeriod" startAt="8"/>
            </a:pPr>
            <a:r>
              <a:rPr lang="en-US" dirty="0" err="1"/>
              <a:t>Tổ</a:t>
            </a:r>
            <a:r>
              <a:rPr lang="en-US" dirty="0"/>
              <a:t> </a:t>
            </a:r>
            <a:r>
              <a:rPr lang="en-US" dirty="0" err="1"/>
              <a:t>chức</a:t>
            </a:r>
            <a:r>
              <a:rPr lang="en-US" dirty="0"/>
              <a:t> </a:t>
            </a:r>
            <a:r>
              <a:rPr lang="en-US" dirty="0" err="1"/>
              <a:t>triển</a:t>
            </a:r>
            <a:r>
              <a:rPr lang="en-US" dirty="0"/>
              <a:t> </a:t>
            </a:r>
            <a:r>
              <a:rPr lang="en-US" dirty="0" err="1"/>
              <a:t>khai</a:t>
            </a:r>
            <a:r>
              <a:rPr lang="en-US" dirty="0"/>
              <a:t> </a:t>
            </a:r>
            <a:r>
              <a:rPr lang="en-US" dirty="0" err="1"/>
              <a:t>các</a:t>
            </a:r>
            <a:r>
              <a:rPr lang="en-US" dirty="0"/>
              <a:t> </a:t>
            </a:r>
            <a:r>
              <a:rPr lang="en-US" dirty="0" err="1"/>
              <a:t>chương</a:t>
            </a:r>
            <a:r>
              <a:rPr lang="en-US" dirty="0"/>
              <a:t> </a:t>
            </a:r>
            <a:r>
              <a:rPr lang="en-US" dirty="0" err="1"/>
              <a:t>trình</a:t>
            </a:r>
            <a:r>
              <a:rPr lang="en-US" dirty="0"/>
              <a:t> y </a:t>
            </a:r>
            <a:r>
              <a:rPr lang="en-US" dirty="0" err="1"/>
              <a:t>tế</a:t>
            </a:r>
            <a:r>
              <a:rPr lang="en-US" dirty="0"/>
              <a:t>, </a:t>
            </a:r>
            <a:r>
              <a:rPr lang="en-US" dirty="0" err="1"/>
              <a:t>phong</a:t>
            </a:r>
            <a:r>
              <a:rPr lang="en-US" dirty="0"/>
              <a:t> </a:t>
            </a:r>
            <a:r>
              <a:rPr lang="en-US" dirty="0" err="1"/>
              <a:t>trào</a:t>
            </a:r>
            <a:r>
              <a:rPr lang="en-US" dirty="0"/>
              <a:t> </a:t>
            </a:r>
            <a:r>
              <a:rPr lang="en-US" dirty="0" err="1"/>
              <a:t>vệ</a:t>
            </a:r>
            <a:r>
              <a:rPr lang="en-US" dirty="0"/>
              <a:t> </a:t>
            </a:r>
            <a:r>
              <a:rPr lang="en-US" dirty="0" err="1"/>
              <a:t>sinh</a:t>
            </a:r>
            <a:r>
              <a:rPr lang="en-US" dirty="0"/>
              <a:t> </a:t>
            </a:r>
            <a:r>
              <a:rPr lang="en-US" dirty="0" err="1"/>
              <a:t>phòng</a:t>
            </a:r>
            <a:r>
              <a:rPr lang="en-US" dirty="0"/>
              <a:t> </a:t>
            </a:r>
            <a:r>
              <a:rPr lang="en-US" dirty="0" err="1"/>
              <a:t>bệnh</a:t>
            </a:r>
            <a:r>
              <a:rPr lang="en-US" dirty="0"/>
              <a:t>, </a:t>
            </a:r>
            <a:r>
              <a:rPr lang="en-US" dirty="0" err="1"/>
              <a:t>tăng</a:t>
            </a:r>
            <a:r>
              <a:rPr lang="en-US" dirty="0"/>
              <a:t> </a:t>
            </a:r>
            <a:r>
              <a:rPr lang="en-US" dirty="0" err="1"/>
              <a:t>cường</a:t>
            </a:r>
            <a:r>
              <a:rPr lang="en-US" dirty="0"/>
              <a:t> </a:t>
            </a:r>
            <a:r>
              <a:rPr lang="en-US" dirty="0" err="1"/>
              <a:t>hoạt</a:t>
            </a:r>
            <a:r>
              <a:rPr lang="en-US" dirty="0"/>
              <a:t> </a:t>
            </a:r>
            <a:r>
              <a:rPr lang="en-US" dirty="0" err="1"/>
              <a:t>động</a:t>
            </a:r>
            <a:r>
              <a:rPr lang="en-US" dirty="0"/>
              <a:t> </a:t>
            </a:r>
            <a:r>
              <a:rPr lang="en-US" dirty="0" err="1"/>
              <a:t>thể</a:t>
            </a:r>
            <a:r>
              <a:rPr lang="en-US" dirty="0"/>
              <a:t> </a:t>
            </a:r>
            <a:r>
              <a:rPr lang="en-US" dirty="0" err="1"/>
              <a:t>lực</a:t>
            </a:r>
            <a:r>
              <a:rPr lang="en-US" dirty="0"/>
              <a:t>, </a:t>
            </a:r>
            <a:r>
              <a:rPr lang="en-US" dirty="0" err="1"/>
              <a:t>dinh</a:t>
            </a:r>
            <a:r>
              <a:rPr lang="en-US" dirty="0"/>
              <a:t> </a:t>
            </a:r>
            <a:r>
              <a:rPr lang="en-US" dirty="0" err="1"/>
              <a:t>dưỡng</a:t>
            </a:r>
            <a:r>
              <a:rPr lang="en-US" dirty="0"/>
              <a:t> </a:t>
            </a:r>
            <a:r>
              <a:rPr lang="en-US" dirty="0" err="1"/>
              <a:t>hợp</a:t>
            </a:r>
            <a:r>
              <a:rPr lang="en-US" dirty="0"/>
              <a:t> </a:t>
            </a:r>
            <a:r>
              <a:rPr lang="en-US" dirty="0" err="1"/>
              <a:t>lý</a:t>
            </a:r>
            <a:r>
              <a:rPr lang="en-US" dirty="0"/>
              <a:t>, </a:t>
            </a:r>
            <a:r>
              <a:rPr lang="en-US" dirty="0" err="1"/>
              <a:t>xây</a:t>
            </a:r>
            <a:r>
              <a:rPr lang="en-US" dirty="0"/>
              <a:t> </a:t>
            </a:r>
            <a:r>
              <a:rPr lang="en-US" dirty="0" err="1"/>
              <a:t>dựng</a:t>
            </a:r>
            <a:r>
              <a:rPr lang="en-US" dirty="0"/>
              <a:t> </a:t>
            </a:r>
            <a:r>
              <a:rPr lang="en-US" dirty="0" err="1"/>
              <a:t>môi</a:t>
            </a:r>
            <a:r>
              <a:rPr lang="en-US" dirty="0"/>
              <a:t> </a:t>
            </a:r>
            <a:r>
              <a:rPr lang="en-US" dirty="0" err="1"/>
              <a:t>trường</a:t>
            </a:r>
            <a:r>
              <a:rPr lang="en-US" dirty="0"/>
              <a:t> </a:t>
            </a:r>
            <a:r>
              <a:rPr lang="en-US" dirty="0" err="1"/>
              <a:t>không</a:t>
            </a:r>
            <a:r>
              <a:rPr lang="en-US" dirty="0"/>
              <a:t> </a:t>
            </a:r>
            <a:r>
              <a:rPr lang="en-US" dirty="0" err="1"/>
              <a:t>khói</a:t>
            </a:r>
            <a:r>
              <a:rPr lang="en-US" dirty="0"/>
              <a:t> </a:t>
            </a:r>
            <a:r>
              <a:rPr lang="en-US" dirty="0" err="1"/>
              <a:t>thuốc</a:t>
            </a:r>
            <a:r>
              <a:rPr lang="en-US" dirty="0"/>
              <a:t> </a:t>
            </a:r>
            <a:r>
              <a:rPr lang="en-US" dirty="0" err="1"/>
              <a:t>lá</a:t>
            </a:r>
            <a:r>
              <a:rPr lang="en-US" dirty="0"/>
              <a:t>, </a:t>
            </a:r>
            <a:r>
              <a:rPr lang="en-US" dirty="0" err="1"/>
              <a:t>không</a:t>
            </a:r>
            <a:r>
              <a:rPr lang="en-US" dirty="0"/>
              <a:t> </a:t>
            </a:r>
            <a:r>
              <a:rPr lang="en-US" dirty="0" err="1"/>
              <a:t>sử</a:t>
            </a:r>
            <a:r>
              <a:rPr lang="en-US" dirty="0"/>
              <a:t> </a:t>
            </a:r>
            <a:r>
              <a:rPr lang="en-US" dirty="0" err="1"/>
              <a:t>dụng</a:t>
            </a:r>
            <a:r>
              <a:rPr lang="en-US" dirty="0"/>
              <a:t> </a:t>
            </a:r>
            <a:r>
              <a:rPr lang="en-US" dirty="0" err="1"/>
              <a:t>đồ</a:t>
            </a:r>
            <a:r>
              <a:rPr lang="en-US" dirty="0"/>
              <a:t> </a:t>
            </a:r>
            <a:r>
              <a:rPr lang="en-US" dirty="0" err="1"/>
              <a:t>uống</a:t>
            </a:r>
            <a:r>
              <a:rPr lang="en-US" dirty="0"/>
              <a:t> </a:t>
            </a:r>
            <a:r>
              <a:rPr lang="en-US" dirty="0" err="1"/>
              <a:t>có</a:t>
            </a:r>
            <a:r>
              <a:rPr lang="en-US" dirty="0"/>
              <a:t> </a:t>
            </a:r>
            <a:r>
              <a:rPr lang="en-US" dirty="0" err="1"/>
              <a:t>cồn</a:t>
            </a:r>
            <a:r>
              <a:rPr lang="en-US" dirty="0"/>
              <a:t> </a:t>
            </a:r>
            <a:r>
              <a:rPr lang="en-US" dirty="0" err="1"/>
              <a:t>và</a:t>
            </a:r>
            <a:r>
              <a:rPr lang="en-US" dirty="0"/>
              <a:t> </a:t>
            </a:r>
            <a:r>
              <a:rPr lang="en-US" dirty="0" err="1"/>
              <a:t>các</a:t>
            </a:r>
            <a:r>
              <a:rPr lang="en-US" dirty="0"/>
              <a:t> </a:t>
            </a:r>
            <a:r>
              <a:rPr lang="en-US" dirty="0" err="1"/>
              <a:t>chất</a:t>
            </a:r>
            <a:r>
              <a:rPr lang="en-US" dirty="0"/>
              <a:t> </a:t>
            </a:r>
            <a:r>
              <a:rPr lang="en-US" dirty="0" err="1"/>
              <a:t>gây</a:t>
            </a:r>
            <a:r>
              <a:rPr lang="en-US" dirty="0"/>
              <a:t> </a:t>
            </a:r>
            <a:r>
              <a:rPr lang="en-US" dirty="0" err="1"/>
              <a:t>nghiện</a:t>
            </a:r>
            <a:r>
              <a:rPr lang="en-US" dirty="0"/>
              <a:t>. </a:t>
            </a:r>
          </a:p>
        </p:txBody>
      </p:sp>
    </p:spTree>
    <p:extLst>
      <p:ext uri="{BB962C8B-B14F-4D97-AF65-F5344CB8AC3E}">
        <p14:creationId xmlns:p14="http://schemas.microsoft.com/office/powerpoint/2010/main" val="35735004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dirty="0" smtClean="0"/>
              <a:t>II. </a:t>
            </a:r>
            <a:r>
              <a:rPr lang="en-US" sz="2500" dirty="0" err="1" smtClean="0"/>
              <a:t>CHĂM</a:t>
            </a:r>
            <a:r>
              <a:rPr lang="en-US" sz="2500" dirty="0" smtClean="0"/>
              <a:t> </a:t>
            </a:r>
            <a:r>
              <a:rPr lang="en-US" sz="2500" dirty="0" err="1" smtClean="0"/>
              <a:t>SÓC</a:t>
            </a:r>
            <a:r>
              <a:rPr lang="en-US" sz="2500" dirty="0" smtClean="0"/>
              <a:t> </a:t>
            </a:r>
            <a:r>
              <a:rPr lang="en-US" sz="2500" dirty="0" err="1" smtClean="0"/>
              <a:t>SỨC</a:t>
            </a:r>
            <a:r>
              <a:rPr lang="en-US" sz="2500" dirty="0" smtClean="0"/>
              <a:t> </a:t>
            </a:r>
            <a:r>
              <a:rPr lang="en-US" sz="2500" dirty="0" err="1" smtClean="0"/>
              <a:t>KHỎE</a:t>
            </a:r>
            <a:r>
              <a:rPr lang="en-US" sz="2500" dirty="0" smtClean="0"/>
              <a:t> BAN </a:t>
            </a:r>
            <a:r>
              <a:rPr lang="en-US" sz="2500" dirty="0" err="1" smtClean="0"/>
              <a:t>ĐẦU</a:t>
            </a:r>
            <a:r>
              <a:rPr lang="en-US" sz="2500" dirty="0" smtClean="0"/>
              <a:t> CHO </a:t>
            </a:r>
            <a:r>
              <a:rPr lang="en-US" sz="2500" dirty="0" err="1" smtClean="0"/>
              <a:t>HỌC</a:t>
            </a:r>
            <a:r>
              <a:rPr lang="en-US" sz="2500" dirty="0" smtClean="0"/>
              <a:t> </a:t>
            </a:r>
            <a:r>
              <a:rPr lang="en-US" sz="2500" dirty="0" err="1" smtClean="0"/>
              <a:t>SINH</a:t>
            </a:r>
            <a:endParaRPr lang="en-US" sz="2500" dirty="0"/>
          </a:p>
        </p:txBody>
      </p:sp>
      <p:sp>
        <p:nvSpPr>
          <p:cNvPr id="5" name="Content Placeholder 4"/>
          <p:cNvSpPr>
            <a:spLocks noGrp="1"/>
          </p:cNvSpPr>
          <p:nvPr>
            <p:ph idx="1"/>
          </p:nvPr>
        </p:nvSpPr>
        <p:spPr/>
        <p:txBody>
          <a:bodyPr/>
          <a:lstStyle/>
          <a:p>
            <a:pPr marL="457200" indent="-457200">
              <a:buFont typeface="+mj-lt"/>
              <a:buAutoNum type="arabicPeriod" startAt="12"/>
            </a:pPr>
            <a:r>
              <a:rPr lang="en-US" dirty="0" err="1"/>
              <a:t>Tổ</a:t>
            </a:r>
            <a:r>
              <a:rPr lang="en-US" dirty="0"/>
              <a:t> </a:t>
            </a:r>
            <a:r>
              <a:rPr lang="en-US" dirty="0" err="1"/>
              <a:t>chức</a:t>
            </a:r>
            <a:r>
              <a:rPr lang="en-US" dirty="0"/>
              <a:t> </a:t>
            </a:r>
            <a:r>
              <a:rPr lang="en-US" dirty="0" err="1"/>
              <a:t>các</a:t>
            </a:r>
            <a:r>
              <a:rPr lang="en-US" dirty="0"/>
              <a:t> </a:t>
            </a:r>
            <a:r>
              <a:rPr lang="en-US" dirty="0" err="1"/>
              <a:t>hoạt</a:t>
            </a:r>
            <a:r>
              <a:rPr lang="en-US" dirty="0"/>
              <a:t> </a:t>
            </a:r>
            <a:r>
              <a:rPr lang="en-US" dirty="0" err="1"/>
              <a:t>động</a:t>
            </a:r>
            <a:r>
              <a:rPr lang="en-US" dirty="0"/>
              <a:t> </a:t>
            </a:r>
            <a:r>
              <a:rPr lang="en-US" dirty="0" err="1"/>
              <a:t>truyền</a:t>
            </a:r>
            <a:r>
              <a:rPr lang="en-US" dirty="0"/>
              <a:t> </a:t>
            </a:r>
            <a:r>
              <a:rPr lang="en-US" dirty="0" err="1"/>
              <a:t>thông</a:t>
            </a:r>
            <a:r>
              <a:rPr lang="en-US" dirty="0"/>
              <a:t>, </a:t>
            </a:r>
            <a:r>
              <a:rPr lang="en-US" dirty="0" err="1"/>
              <a:t>giáo</a:t>
            </a:r>
            <a:r>
              <a:rPr lang="en-US" dirty="0"/>
              <a:t> </a:t>
            </a:r>
            <a:r>
              <a:rPr lang="en-US" dirty="0" err="1"/>
              <a:t>dục</a:t>
            </a:r>
            <a:r>
              <a:rPr lang="en-US" dirty="0"/>
              <a:t> </a:t>
            </a:r>
            <a:r>
              <a:rPr lang="en-US" dirty="0" err="1"/>
              <a:t>sức</a:t>
            </a:r>
            <a:r>
              <a:rPr lang="en-US" dirty="0"/>
              <a:t> </a:t>
            </a:r>
            <a:r>
              <a:rPr lang="en-US" dirty="0" err="1" smtClean="0"/>
              <a:t>khỏe</a:t>
            </a:r>
            <a:endParaRPr lang="en-US" dirty="0"/>
          </a:p>
          <a:p>
            <a:pPr>
              <a:buFontTx/>
              <a:buChar char="-"/>
            </a:pPr>
            <a:r>
              <a:rPr lang="en-US" dirty="0" err="1" smtClean="0"/>
              <a:t>Biên</a:t>
            </a:r>
            <a:r>
              <a:rPr lang="en-US" dirty="0" smtClean="0"/>
              <a:t> </a:t>
            </a:r>
            <a:r>
              <a:rPr lang="en-US" dirty="0" err="1"/>
              <a:t>soạn</a:t>
            </a:r>
            <a:r>
              <a:rPr lang="en-US" dirty="0"/>
              <a:t>, </a:t>
            </a:r>
            <a:r>
              <a:rPr lang="en-US" dirty="0" err="1"/>
              <a:t>sử</a:t>
            </a:r>
            <a:r>
              <a:rPr lang="en-US" dirty="0"/>
              <a:t> </a:t>
            </a:r>
            <a:r>
              <a:rPr lang="en-US" dirty="0" err="1"/>
              <a:t>dụng</a:t>
            </a:r>
            <a:r>
              <a:rPr lang="en-US" dirty="0"/>
              <a:t> </a:t>
            </a:r>
            <a:r>
              <a:rPr lang="en-US" dirty="0" err="1"/>
              <a:t>các</a:t>
            </a:r>
            <a:r>
              <a:rPr lang="en-US" dirty="0"/>
              <a:t> </a:t>
            </a:r>
            <a:r>
              <a:rPr lang="en-US" dirty="0" err="1"/>
              <a:t>tài</a:t>
            </a:r>
            <a:r>
              <a:rPr lang="en-US" dirty="0"/>
              <a:t> </a:t>
            </a:r>
            <a:r>
              <a:rPr lang="en-US" dirty="0" err="1"/>
              <a:t>liệu</a:t>
            </a:r>
            <a:r>
              <a:rPr lang="en-US" dirty="0"/>
              <a:t> </a:t>
            </a:r>
            <a:r>
              <a:rPr lang="en-US" dirty="0" err="1"/>
              <a:t>truyền</a:t>
            </a:r>
            <a:r>
              <a:rPr lang="en-US" dirty="0"/>
              <a:t> </a:t>
            </a:r>
            <a:r>
              <a:rPr lang="en-US" dirty="0" err="1"/>
              <a:t>thông</a:t>
            </a:r>
            <a:r>
              <a:rPr lang="en-US" dirty="0"/>
              <a:t> </a:t>
            </a:r>
            <a:r>
              <a:rPr lang="en-US" dirty="0" err="1"/>
              <a:t>giáo</a:t>
            </a:r>
            <a:r>
              <a:rPr lang="en-US" dirty="0"/>
              <a:t> </a:t>
            </a:r>
            <a:r>
              <a:rPr lang="en-US" dirty="0" err="1"/>
              <a:t>dục</a:t>
            </a:r>
            <a:r>
              <a:rPr lang="en-US" dirty="0"/>
              <a:t> </a:t>
            </a:r>
            <a:r>
              <a:rPr lang="en-US" dirty="0" err="1"/>
              <a:t>sức</a:t>
            </a:r>
            <a:r>
              <a:rPr lang="en-US" dirty="0"/>
              <a:t> </a:t>
            </a:r>
            <a:r>
              <a:rPr lang="en-US" dirty="0" err="1"/>
              <a:t>khỏe</a:t>
            </a:r>
            <a:r>
              <a:rPr lang="en-US" dirty="0"/>
              <a:t> </a:t>
            </a:r>
            <a:r>
              <a:rPr lang="en-US" dirty="0" err="1"/>
              <a:t>với</a:t>
            </a:r>
            <a:r>
              <a:rPr lang="en-US" dirty="0"/>
              <a:t> </a:t>
            </a:r>
            <a:r>
              <a:rPr lang="en-US" dirty="0" err="1"/>
              <a:t>nội</a:t>
            </a:r>
            <a:r>
              <a:rPr lang="en-US" dirty="0"/>
              <a:t> dung </a:t>
            </a:r>
            <a:r>
              <a:rPr lang="en-US" dirty="0" err="1"/>
              <a:t>phù</a:t>
            </a:r>
            <a:r>
              <a:rPr lang="en-US" dirty="0"/>
              <a:t> </a:t>
            </a:r>
            <a:r>
              <a:rPr lang="en-US" dirty="0" err="1"/>
              <a:t>hợp</a:t>
            </a:r>
            <a:r>
              <a:rPr lang="en-US" dirty="0"/>
              <a:t> </a:t>
            </a:r>
            <a:r>
              <a:rPr lang="en-US" dirty="0" err="1"/>
              <a:t>với</a:t>
            </a:r>
            <a:r>
              <a:rPr lang="en-US" dirty="0"/>
              <a:t> </a:t>
            </a:r>
            <a:r>
              <a:rPr lang="en-US" dirty="0" err="1"/>
              <a:t>từng</a:t>
            </a:r>
            <a:r>
              <a:rPr lang="en-US" dirty="0"/>
              <a:t> </a:t>
            </a:r>
            <a:r>
              <a:rPr lang="en-US" dirty="0" err="1"/>
              <a:t>nhóm</a:t>
            </a:r>
            <a:r>
              <a:rPr lang="en-US" dirty="0"/>
              <a:t> </a:t>
            </a:r>
            <a:r>
              <a:rPr lang="en-US" dirty="0" err="1"/>
              <a:t>đối</a:t>
            </a:r>
            <a:r>
              <a:rPr lang="en-US" dirty="0"/>
              <a:t> </a:t>
            </a:r>
            <a:r>
              <a:rPr lang="en-US" dirty="0" err="1"/>
              <a:t>tượng</a:t>
            </a:r>
            <a:r>
              <a:rPr lang="en-US" dirty="0"/>
              <a:t> </a:t>
            </a:r>
            <a:r>
              <a:rPr lang="en-US" dirty="0" err="1"/>
              <a:t>và</a:t>
            </a:r>
            <a:r>
              <a:rPr lang="en-US" dirty="0"/>
              <a:t> </a:t>
            </a:r>
            <a:r>
              <a:rPr lang="en-US" dirty="0" err="1"/>
              <a:t>điều</a:t>
            </a:r>
            <a:r>
              <a:rPr lang="en-US" dirty="0"/>
              <a:t> </a:t>
            </a:r>
            <a:r>
              <a:rPr lang="en-US" dirty="0" err="1"/>
              <a:t>kiện</a:t>
            </a:r>
            <a:r>
              <a:rPr lang="en-US" dirty="0"/>
              <a:t> </a:t>
            </a:r>
            <a:endParaRPr lang="en-US" dirty="0" smtClean="0"/>
          </a:p>
          <a:p>
            <a:pPr>
              <a:buFontTx/>
              <a:buChar char="-"/>
            </a:pPr>
            <a:r>
              <a:rPr lang="en-US" dirty="0" err="1"/>
              <a:t>Tổ</a:t>
            </a:r>
            <a:r>
              <a:rPr lang="en-US" dirty="0"/>
              <a:t> </a:t>
            </a:r>
            <a:r>
              <a:rPr lang="en-US" dirty="0" err="1"/>
              <a:t>chức</a:t>
            </a:r>
            <a:r>
              <a:rPr lang="en-US" dirty="0"/>
              <a:t> </a:t>
            </a:r>
            <a:r>
              <a:rPr lang="en-US" dirty="0" err="1"/>
              <a:t>truyền</a:t>
            </a:r>
            <a:r>
              <a:rPr lang="en-US" dirty="0"/>
              <a:t> </a:t>
            </a:r>
            <a:r>
              <a:rPr lang="en-US" dirty="0" err="1"/>
              <a:t>thông</a:t>
            </a:r>
            <a:r>
              <a:rPr lang="en-US" dirty="0"/>
              <a:t>, </a:t>
            </a:r>
            <a:r>
              <a:rPr lang="en-US" dirty="0" err="1"/>
              <a:t>giáo</a:t>
            </a:r>
            <a:r>
              <a:rPr lang="en-US" dirty="0"/>
              <a:t> </a:t>
            </a:r>
            <a:r>
              <a:rPr lang="en-US" dirty="0" err="1"/>
              <a:t>dục</a:t>
            </a:r>
            <a:r>
              <a:rPr lang="en-US" dirty="0"/>
              <a:t> </a:t>
            </a:r>
            <a:r>
              <a:rPr lang="en-US" dirty="0" err="1"/>
              <a:t>sức</a:t>
            </a:r>
            <a:r>
              <a:rPr lang="en-US" dirty="0"/>
              <a:t> </a:t>
            </a:r>
            <a:r>
              <a:rPr lang="en-US" dirty="0" err="1"/>
              <a:t>khỏe</a:t>
            </a:r>
            <a:r>
              <a:rPr lang="en-US" dirty="0"/>
              <a:t> </a:t>
            </a:r>
            <a:r>
              <a:rPr lang="en-US" dirty="0" err="1"/>
              <a:t>cho</a:t>
            </a:r>
            <a:r>
              <a:rPr lang="en-US" dirty="0"/>
              <a:t> </a:t>
            </a:r>
            <a:r>
              <a:rPr lang="en-US" dirty="0" err="1"/>
              <a:t>học</a:t>
            </a:r>
            <a:r>
              <a:rPr lang="en-US" dirty="0"/>
              <a:t> </a:t>
            </a:r>
            <a:r>
              <a:rPr lang="en-US" dirty="0" err="1"/>
              <a:t>sinh</a:t>
            </a:r>
            <a:r>
              <a:rPr lang="en-US" dirty="0"/>
              <a:t> </a:t>
            </a:r>
            <a:r>
              <a:rPr lang="en-US" dirty="0" err="1"/>
              <a:t>và</a:t>
            </a:r>
            <a:r>
              <a:rPr lang="en-US" dirty="0"/>
              <a:t> cha </a:t>
            </a:r>
            <a:r>
              <a:rPr lang="en-US" dirty="0" err="1"/>
              <a:t>mẹ</a:t>
            </a:r>
            <a:r>
              <a:rPr lang="en-US" dirty="0"/>
              <a:t> </a:t>
            </a:r>
            <a:r>
              <a:rPr lang="en-US" dirty="0" err="1"/>
              <a:t>hoặc</a:t>
            </a:r>
            <a:r>
              <a:rPr lang="en-US" dirty="0"/>
              <a:t> </a:t>
            </a:r>
            <a:r>
              <a:rPr lang="en-US" dirty="0" err="1"/>
              <a:t>người</a:t>
            </a:r>
            <a:r>
              <a:rPr lang="en-US" dirty="0"/>
              <a:t> </a:t>
            </a:r>
            <a:r>
              <a:rPr lang="en-US" dirty="0" err="1"/>
              <a:t>giám</a:t>
            </a:r>
            <a:r>
              <a:rPr lang="en-US" dirty="0"/>
              <a:t> </a:t>
            </a:r>
            <a:r>
              <a:rPr lang="en-US" dirty="0" err="1"/>
              <a:t>hộ</a:t>
            </a:r>
            <a:r>
              <a:rPr lang="en-US" dirty="0"/>
              <a:t> </a:t>
            </a:r>
            <a:r>
              <a:rPr lang="en-US" dirty="0" err="1"/>
              <a:t>về</a:t>
            </a:r>
            <a:r>
              <a:rPr lang="en-US" dirty="0"/>
              <a:t> </a:t>
            </a:r>
            <a:r>
              <a:rPr lang="en-US" dirty="0" err="1"/>
              <a:t>các</a:t>
            </a:r>
            <a:r>
              <a:rPr lang="en-US" dirty="0"/>
              <a:t> </a:t>
            </a:r>
            <a:r>
              <a:rPr lang="en-US" dirty="0" err="1"/>
              <a:t>biện</a:t>
            </a:r>
            <a:r>
              <a:rPr lang="en-US" dirty="0"/>
              <a:t> </a:t>
            </a:r>
            <a:r>
              <a:rPr lang="en-US" dirty="0" err="1"/>
              <a:t>pháp</a:t>
            </a:r>
            <a:r>
              <a:rPr lang="en-US" dirty="0"/>
              <a:t> </a:t>
            </a:r>
            <a:r>
              <a:rPr lang="en-US" dirty="0" err="1"/>
              <a:t>phòng</a:t>
            </a:r>
            <a:r>
              <a:rPr lang="en-US" dirty="0"/>
              <a:t> </a:t>
            </a:r>
            <a:r>
              <a:rPr lang="en-US" dirty="0" err="1"/>
              <a:t>chống</a:t>
            </a:r>
            <a:r>
              <a:rPr lang="en-US" dirty="0"/>
              <a:t> </a:t>
            </a:r>
            <a:r>
              <a:rPr lang="en-US" dirty="0" err="1"/>
              <a:t>dịch</a:t>
            </a:r>
            <a:r>
              <a:rPr lang="en-US" dirty="0"/>
              <a:t>, </a:t>
            </a:r>
            <a:r>
              <a:rPr lang="en-US" dirty="0" err="1"/>
              <a:t>bệnh</a:t>
            </a:r>
            <a:r>
              <a:rPr lang="en-US" dirty="0"/>
              <a:t> </a:t>
            </a:r>
            <a:r>
              <a:rPr lang="en-US" dirty="0" err="1"/>
              <a:t>truyền</a:t>
            </a:r>
            <a:r>
              <a:rPr lang="en-US" dirty="0"/>
              <a:t> </a:t>
            </a:r>
            <a:r>
              <a:rPr lang="en-US" dirty="0" err="1"/>
              <a:t>nhiễm</a:t>
            </a:r>
            <a:r>
              <a:rPr lang="en-US" dirty="0"/>
              <a:t>; </a:t>
            </a:r>
            <a:r>
              <a:rPr lang="en-US" dirty="0" err="1"/>
              <a:t>phòng</a:t>
            </a:r>
            <a:r>
              <a:rPr lang="en-US" dirty="0"/>
              <a:t> </a:t>
            </a:r>
            <a:r>
              <a:rPr lang="en-US" dirty="0" err="1"/>
              <a:t>chống</a:t>
            </a:r>
            <a:r>
              <a:rPr lang="en-US" dirty="0"/>
              <a:t> </a:t>
            </a:r>
            <a:r>
              <a:rPr lang="en-US" dirty="0" err="1"/>
              <a:t>ngộ</a:t>
            </a:r>
            <a:r>
              <a:rPr lang="en-US" dirty="0"/>
              <a:t> </a:t>
            </a:r>
            <a:r>
              <a:rPr lang="en-US" dirty="0" err="1"/>
              <a:t>độc</a:t>
            </a:r>
            <a:r>
              <a:rPr lang="en-US" dirty="0"/>
              <a:t> </a:t>
            </a:r>
            <a:r>
              <a:rPr lang="en-US" dirty="0" err="1"/>
              <a:t>thực</a:t>
            </a:r>
            <a:r>
              <a:rPr lang="en-US" dirty="0"/>
              <a:t> </a:t>
            </a:r>
            <a:r>
              <a:rPr lang="en-US" dirty="0" err="1"/>
              <a:t>phẩm</a:t>
            </a:r>
            <a:r>
              <a:rPr lang="en-US" dirty="0"/>
              <a:t>; </a:t>
            </a:r>
            <a:r>
              <a:rPr lang="en-US" dirty="0" err="1"/>
              <a:t>dinh</a:t>
            </a:r>
            <a:r>
              <a:rPr lang="en-US" dirty="0"/>
              <a:t> </a:t>
            </a:r>
            <a:r>
              <a:rPr lang="en-US" dirty="0" err="1"/>
              <a:t>dưỡng</a:t>
            </a:r>
            <a:r>
              <a:rPr lang="en-US" dirty="0"/>
              <a:t> </a:t>
            </a:r>
            <a:r>
              <a:rPr lang="en-US" dirty="0" err="1"/>
              <a:t>hợp</a:t>
            </a:r>
            <a:r>
              <a:rPr lang="en-US" dirty="0"/>
              <a:t> </a:t>
            </a:r>
            <a:r>
              <a:rPr lang="en-US" dirty="0" err="1"/>
              <a:t>lý</a:t>
            </a:r>
            <a:r>
              <a:rPr lang="en-US" dirty="0"/>
              <a:t>; </a:t>
            </a:r>
            <a:r>
              <a:rPr lang="en-US" dirty="0" err="1"/>
              <a:t>hoạt</a:t>
            </a:r>
            <a:r>
              <a:rPr lang="en-US" dirty="0"/>
              <a:t> </a:t>
            </a:r>
            <a:r>
              <a:rPr lang="en-US" dirty="0" err="1"/>
              <a:t>động</a:t>
            </a:r>
            <a:r>
              <a:rPr lang="en-US" dirty="0"/>
              <a:t> </a:t>
            </a:r>
            <a:r>
              <a:rPr lang="en-US" dirty="0" err="1"/>
              <a:t>thể</a:t>
            </a:r>
            <a:r>
              <a:rPr lang="en-US" dirty="0"/>
              <a:t> </a:t>
            </a:r>
            <a:r>
              <a:rPr lang="en-US" dirty="0" err="1"/>
              <a:t>lực</a:t>
            </a:r>
            <a:r>
              <a:rPr lang="en-US" dirty="0"/>
              <a:t>; </a:t>
            </a:r>
            <a:r>
              <a:rPr lang="en-US" dirty="0" err="1"/>
              <a:t>phòng</a:t>
            </a:r>
            <a:r>
              <a:rPr lang="en-US" dirty="0"/>
              <a:t> </a:t>
            </a:r>
            <a:r>
              <a:rPr lang="en-US" dirty="0" err="1"/>
              <a:t>chống</a:t>
            </a:r>
            <a:r>
              <a:rPr lang="en-US" dirty="0"/>
              <a:t> </a:t>
            </a:r>
            <a:r>
              <a:rPr lang="en-US" dirty="0" err="1"/>
              <a:t>tác</a:t>
            </a:r>
            <a:r>
              <a:rPr lang="en-US" dirty="0"/>
              <a:t> </a:t>
            </a:r>
            <a:r>
              <a:rPr lang="en-US" dirty="0" err="1"/>
              <a:t>hại</a:t>
            </a:r>
            <a:r>
              <a:rPr lang="en-US" dirty="0"/>
              <a:t> </a:t>
            </a:r>
            <a:r>
              <a:rPr lang="en-US" dirty="0" err="1"/>
              <a:t>của</a:t>
            </a:r>
            <a:r>
              <a:rPr lang="en-US" dirty="0"/>
              <a:t> </a:t>
            </a:r>
            <a:r>
              <a:rPr lang="en-US" dirty="0" err="1"/>
              <a:t>thuốc</a:t>
            </a:r>
            <a:r>
              <a:rPr lang="en-US" dirty="0"/>
              <a:t> </a:t>
            </a:r>
            <a:r>
              <a:rPr lang="en-US" dirty="0" err="1"/>
              <a:t>lá</a:t>
            </a:r>
            <a:r>
              <a:rPr lang="en-US" dirty="0"/>
              <a:t>; </a:t>
            </a:r>
            <a:r>
              <a:rPr lang="en-US" dirty="0" err="1"/>
              <a:t>phòng</a:t>
            </a:r>
            <a:r>
              <a:rPr lang="en-US" dirty="0"/>
              <a:t> </a:t>
            </a:r>
            <a:r>
              <a:rPr lang="en-US" dirty="0" err="1"/>
              <a:t>chống</a:t>
            </a:r>
            <a:r>
              <a:rPr lang="en-US" dirty="0"/>
              <a:t> </a:t>
            </a:r>
            <a:r>
              <a:rPr lang="en-US" dirty="0" err="1"/>
              <a:t>tác</a:t>
            </a:r>
            <a:r>
              <a:rPr lang="en-US" dirty="0"/>
              <a:t> </a:t>
            </a:r>
            <a:r>
              <a:rPr lang="en-US" dirty="0" err="1"/>
              <a:t>hại</a:t>
            </a:r>
            <a:r>
              <a:rPr lang="en-US" dirty="0"/>
              <a:t> </a:t>
            </a:r>
            <a:r>
              <a:rPr lang="en-US" dirty="0" err="1"/>
              <a:t>của</a:t>
            </a:r>
            <a:r>
              <a:rPr lang="en-US" dirty="0"/>
              <a:t> </a:t>
            </a:r>
            <a:r>
              <a:rPr lang="en-US" dirty="0" err="1"/>
              <a:t>rượu</a:t>
            </a:r>
            <a:r>
              <a:rPr lang="en-US" dirty="0"/>
              <a:t>, </a:t>
            </a:r>
            <a:r>
              <a:rPr lang="en-US" dirty="0" err="1"/>
              <a:t>bia</a:t>
            </a:r>
            <a:r>
              <a:rPr lang="en-US" dirty="0"/>
              <a:t>; </a:t>
            </a:r>
            <a:r>
              <a:rPr lang="en-US" dirty="0" err="1"/>
              <a:t>phòng</a:t>
            </a:r>
            <a:r>
              <a:rPr lang="en-US" dirty="0"/>
              <a:t> </a:t>
            </a:r>
            <a:r>
              <a:rPr lang="en-US" dirty="0" err="1"/>
              <a:t>chống</a:t>
            </a:r>
            <a:r>
              <a:rPr lang="en-US" dirty="0"/>
              <a:t> </a:t>
            </a:r>
            <a:r>
              <a:rPr lang="en-US" dirty="0" err="1"/>
              <a:t>bệnh</a:t>
            </a:r>
            <a:r>
              <a:rPr lang="en-US" dirty="0"/>
              <a:t>, </a:t>
            </a:r>
            <a:r>
              <a:rPr lang="en-US" dirty="0" err="1"/>
              <a:t>tật</a:t>
            </a:r>
            <a:r>
              <a:rPr lang="en-US" dirty="0"/>
              <a:t> </a:t>
            </a:r>
            <a:r>
              <a:rPr lang="en-US" dirty="0" err="1"/>
              <a:t>học</a:t>
            </a:r>
            <a:r>
              <a:rPr lang="en-US" dirty="0"/>
              <a:t> </a:t>
            </a:r>
            <a:r>
              <a:rPr lang="en-US" dirty="0" err="1"/>
              <a:t>đường</a:t>
            </a:r>
            <a:r>
              <a:rPr lang="en-US" dirty="0"/>
              <a:t>; </a:t>
            </a:r>
            <a:r>
              <a:rPr lang="en-US" dirty="0" err="1"/>
              <a:t>chăm</a:t>
            </a:r>
            <a:r>
              <a:rPr lang="en-US" dirty="0"/>
              <a:t> </a:t>
            </a:r>
            <a:r>
              <a:rPr lang="en-US" dirty="0" err="1"/>
              <a:t>sóc</a:t>
            </a:r>
            <a:r>
              <a:rPr lang="en-US" dirty="0"/>
              <a:t> </a:t>
            </a:r>
            <a:r>
              <a:rPr lang="en-US" dirty="0" err="1"/>
              <a:t>răng</a:t>
            </a:r>
            <a:r>
              <a:rPr lang="en-US" dirty="0"/>
              <a:t> </a:t>
            </a:r>
            <a:r>
              <a:rPr lang="en-US" dirty="0" err="1"/>
              <a:t>miệng</a:t>
            </a:r>
            <a:r>
              <a:rPr lang="en-US" dirty="0"/>
              <a:t>; </a:t>
            </a:r>
            <a:r>
              <a:rPr lang="en-US" dirty="0" err="1"/>
              <a:t>phòng</a:t>
            </a:r>
            <a:r>
              <a:rPr lang="en-US" dirty="0"/>
              <a:t> </a:t>
            </a:r>
            <a:r>
              <a:rPr lang="en-US" dirty="0" err="1"/>
              <a:t>chống</a:t>
            </a:r>
            <a:r>
              <a:rPr lang="en-US" dirty="0"/>
              <a:t> </a:t>
            </a:r>
            <a:r>
              <a:rPr lang="en-US" dirty="0" err="1"/>
              <a:t>các</a:t>
            </a:r>
            <a:r>
              <a:rPr lang="en-US" dirty="0"/>
              <a:t> </a:t>
            </a:r>
            <a:r>
              <a:rPr lang="en-US" dirty="0" err="1"/>
              <a:t>bệnh</a:t>
            </a:r>
            <a:r>
              <a:rPr lang="en-US" dirty="0"/>
              <a:t> </a:t>
            </a:r>
            <a:r>
              <a:rPr lang="en-US" dirty="0" err="1"/>
              <a:t>về</a:t>
            </a:r>
            <a:r>
              <a:rPr lang="en-US" dirty="0"/>
              <a:t> </a:t>
            </a:r>
            <a:r>
              <a:rPr lang="en-US" dirty="0" err="1"/>
              <a:t>mắt</a:t>
            </a:r>
            <a:r>
              <a:rPr lang="en-US" dirty="0"/>
              <a:t>; </a:t>
            </a:r>
            <a:r>
              <a:rPr lang="en-US" dirty="0" err="1"/>
              <a:t>phòng</a:t>
            </a:r>
            <a:r>
              <a:rPr lang="en-US" dirty="0"/>
              <a:t> </a:t>
            </a:r>
            <a:r>
              <a:rPr lang="en-US" dirty="0" err="1"/>
              <a:t>chống</a:t>
            </a:r>
            <a:r>
              <a:rPr lang="en-US" dirty="0"/>
              <a:t> tai </a:t>
            </a:r>
            <a:r>
              <a:rPr lang="en-US" dirty="0" err="1"/>
              <a:t>nạn</a:t>
            </a:r>
            <a:r>
              <a:rPr lang="en-US" dirty="0"/>
              <a:t> </a:t>
            </a:r>
            <a:r>
              <a:rPr lang="en-US" dirty="0" err="1"/>
              <a:t>thương</a:t>
            </a:r>
            <a:r>
              <a:rPr lang="en-US" dirty="0"/>
              <a:t> </a:t>
            </a:r>
            <a:r>
              <a:rPr lang="en-US" dirty="0" err="1"/>
              <a:t>tích</a:t>
            </a:r>
            <a:r>
              <a:rPr lang="en-US" dirty="0"/>
              <a:t> </a:t>
            </a:r>
            <a:r>
              <a:rPr lang="en-US" dirty="0" err="1"/>
              <a:t>và</a:t>
            </a:r>
            <a:r>
              <a:rPr lang="en-US" dirty="0"/>
              <a:t> </a:t>
            </a:r>
            <a:r>
              <a:rPr lang="en-US" dirty="0" err="1"/>
              <a:t>các</a:t>
            </a:r>
            <a:r>
              <a:rPr lang="en-US" dirty="0"/>
              <a:t> </a:t>
            </a:r>
            <a:r>
              <a:rPr lang="en-US" dirty="0" err="1"/>
              <a:t>chiến</a:t>
            </a:r>
            <a:r>
              <a:rPr lang="en-US" dirty="0"/>
              <a:t> </a:t>
            </a:r>
            <a:r>
              <a:rPr lang="en-US" dirty="0" err="1"/>
              <a:t>dịch</a:t>
            </a:r>
            <a:r>
              <a:rPr lang="en-US" dirty="0"/>
              <a:t> </a:t>
            </a:r>
            <a:r>
              <a:rPr lang="en-US" dirty="0" err="1"/>
              <a:t>truyền</a:t>
            </a:r>
            <a:r>
              <a:rPr lang="en-US" dirty="0"/>
              <a:t> </a:t>
            </a:r>
            <a:r>
              <a:rPr lang="en-US" dirty="0" err="1"/>
              <a:t>thông</a:t>
            </a:r>
            <a:r>
              <a:rPr lang="en-US" dirty="0"/>
              <a:t>, </a:t>
            </a:r>
            <a:r>
              <a:rPr lang="en-US" dirty="0" err="1"/>
              <a:t>giáo</a:t>
            </a:r>
            <a:r>
              <a:rPr lang="en-US" dirty="0"/>
              <a:t> </a:t>
            </a:r>
            <a:r>
              <a:rPr lang="en-US" dirty="0" err="1"/>
              <a:t>dục</a:t>
            </a:r>
            <a:r>
              <a:rPr lang="en-US" dirty="0"/>
              <a:t> </a:t>
            </a:r>
            <a:r>
              <a:rPr lang="en-US" dirty="0" err="1"/>
              <a:t>khác</a:t>
            </a:r>
            <a:r>
              <a:rPr lang="en-US" dirty="0"/>
              <a:t> </a:t>
            </a:r>
            <a:r>
              <a:rPr lang="en-US" dirty="0" err="1"/>
              <a:t>liên</a:t>
            </a:r>
            <a:r>
              <a:rPr lang="en-US" dirty="0"/>
              <a:t> </a:t>
            </a:r>
            <a:r>
              <a:rPr lang="en-US" dirty="0" err="1"/>
              <a:t>quan</a:t>
            </a:r>
            <a:r>
              <a:rPr lang="en-US" dirty="0"/>
              <a:t> </a:t>
            </a:r>
            <a:r>
              <a:rPr lang="en-US" dirty="0" err="1"/>
              <a:t>đến</a:t>
            </a:r>
            <a:r>
              <a:rPr lang="en-US" dirty="0"/>
              <a:t> </a:t>
            </a:r>
            <a:r>
              <a:rPr lang="en-US" dirty="0" err="1"/>
              <a:t>công</a:t>
            </a:r>
            <a:r>
              <a:rPr lang="en-US" dirty="0"/>
              <a:t> </a:t>
            </a:r>
            <a:r>
              <a:rPr lang="en-US" dirty="0" err="1"/>
              <a:t>tác</a:t>
            </a:r>
            <a:r>
              <a:rPr lang="en-US" dirty="0"/>
              <a:t> y </a:t>
            </a:r>
            <a:r>
              <a:rPr lang="en-US" dirty="0" err="1"/>
              <a:t>tế</a:t>
            </a:r>
            <a:r>
              <a:rPr lang="en-US" dirty="0"/>
              <a:t> </a:t>
            </a:r>
            <a:r>
              <a:rPr lang="en-US" dirty="0" err="1"/>
              <a:t>trường</a:t>
            </a:r>
            <a:r>
              <a:rPr lang="en-US" dirty="0"/>
              <a:t> </a:t>
            </a:r>
            <a:r>
              <a:rPr lang="en-US" dirty="0" err="1"/>
              <a:t>học</a:t>
            </a:r>
            <a:r>
              <a:rPr lang="en-US" dirty="0"/>
              <a:t> do </a:t>
            </a:r>
            <a:r>
              <a:rPr lang="en-US" dirty="0" err="1"/>
              <a:t>Bộ</a:t>
            </a:r>
            <a:r>
              <a:rPr lang="en-US" dirty="0"/>
              <a:t> Y </a:t>
            </a:r>
            <a:r>
              <a:rPr lang="en-US" dirty="0" err="1"/>
              <a:t>tế</a:t>
            </a:r>
            <a:r>
              <a:rPr lang="en-US" dirty="0"/>
              <a:t>, </a:t>
            </a:r>
            <a:r>
              <a:rPr lang="en-US" dirty="0" err="1"/>
              <a:t>Bộ</a:t>
            </a:r>
            <a:r>
              <a:rPr lang="en-US" dirty="0"/>
              <a:t> </a:t>
            </a:r>
            <a:r>
              <a:rPr lang="en-US" dirty="0" err="1"/>
              <a:t>Giáo</a:t>
            </a:r>
            <a:r>
              <a:rPr lang="en-US" dirty="0"/>
              <a:t> </a:t>
            </a:r>
            <a:r>
              <a:rPr lang="en-US" dirty="0" err="1"/>
              <a:t>dục</a:t>
            </a:r>
            <a:r>
              <a:rPr lang="en-US" dirty="0"/>
              <a:t> </a:t>
            </a:r>
            <a:r>
              <a:rPr lang="en-US" dirty="0" err="1"/>
              <a:t>và</a:t>
            </a:r>
            <a:r>
              <a:rPr lang="en-US" dirty="0"/>
              <a:t> </a:t>
            </a:r>
            <a:r>
              <a:rPr lang="en-US" dirty="0" err="1"/>
              <a:t>Đào</a:t>
            </a:r>
            <a:r>
              <a:rPr lang="en-US" dirty="0"/>
              <a:t> </a:t>
            </a:r>
            <a:r>
              <a:rPr lang="en-US" dirty="0" err="1"/>
              <a:t>tạo</a:t>
            </a:r>
            <a:r>
              <a:rPr lang="en-US" dirty="0"/>
              <a:t> </a:t>
            </a:r>
            <a:r>
              <a:rPr lang="en-US" dirty="0" err="1"/>
              <a:t>phát</a:t>
            </a:r>
            <a:r>
              <a:rPr lang="en-US" dirty="0"/>
              <a:t> </a:t>
            </a:r>
            <a:r>
              <a:rPr lang="en-US" dirty="0" err="1"/>
              <a:t>động</a:t>
            </a:r>
            <a:r>
              <a:rPr lang="en-US" dirty="0"/>
              <a:t>.</a:t>
            </a:r>
          </a:p>
        </p:txBody>
      </p:sp>
    </p:spTree>
    <p:extLst>
      <p:ext uri="{BB962C8B-B14F-4D97-AF65-F5344CB8AC3E}">
        <p14:creationId xmlns:p14="http://schemas.microsoft.com/office/powerpoint/2010/main" val="2464596349"/>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516</TotalTime>
  <Words>2058</Words>
  <Application>Microsoft Office PowerPoint</Application>
  <PresentationFormat>Widescreen</PresentationFormat>
  <Paragraphs>70</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Century Gothic</vt:lpstr>
      <vt:lpstr>Times New Roman</vt:lpstr>
      <vt:lpstr>Wingdings 3</vt:lpstr>
      <vt:lpstr>Wisp</vt:lpstr>
      <vt:lpstr>HƯỚNG DẪN CHUNG  MỘT SỐ NỘI DUNG CÔNG TÁC  Y TẾ TRƯỜNG HỌC</vt:lpstr>
      <vt:lpstr>MỤC TIÊU CHUNG</vt:lpstr>
      <vt:lpstr>I. MỤC TIÊU VÀ NHIỆM VỤ CẦN TRIỂN KHAI TRONG NĂM HỌC</vt:lpstr>
      <vt:lpstr>I. MỤC TIÊU VÀ NHIỆM VỤ CẦN TRIỂN KHAI TRONG NĂM HỌC</vt:lpstr>
      <vt:lpstr>I. MỤC TIÊU VÀ NHIỆM VỤ CẦN TRIỂN KHAI TRONG NĂM HỌC</vt:lpstr>
      <vt:lpstr>II. CHĂM SÓC SỨC KHỎE BAN ĐẦU CHO HỌC SINH</vt:lpstr>
      <vt:lpstr>II. CHĂM SÓC SỨC KHỎE BAN ĐẦU CHO HỌC SINH</vt:lpstr>
      <vt:lpstr>II. CHĂM SÓC SỨC KHỎE BAN ĐẦU CHO HỌC SINH</vt:lpstr>
      <vt:lpstr>II. CHĂM SÓC SỨC KHỎE BAN ĐẦU CHO HỌC SINH</vt:lpstr>
      <vt:lpstr>II. CHĂM SÓC SỨC KHỎE BAN ĐẦU CHO HỌC SINH</vt:lpstr>
      <vt:lpstr>III. HỒ SƠ QUẢN LÝ CÔNG TÁC Y TẾ TRƯỜNG HỌC</vt:lpstr>
      <vt:lpstr>III. HỒ SƠ QUẢN LÝ CÔNG TÁC Y TẾ TRƯỜNG HỌC</vt:lpstr>
      <vt:lpstr>III. HỒ SƠ QUẢN LÝ CÔNG TÁC Y TẾ TRƯỜNG HỌC</vt:lpstr>
      <vt:lpstr>IV. CƠ SỞ VẬT CHẤT PHỤC VỤ CÔNG TÁC Y TẾ</vt:lpstr>
      <vt:lpstr>TRÂN TRỌNG CẢM ƠN!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andongnhi</dc:creator>
  <cp:lastModifiedBy>CPN</cp:lastModifiedBy>
  <cp:revision>63</cp:revision>
  <dcterms:created xsi:type="dcterms:W3CDTF">2022-02-09T02:28:35Z</dcterms:created>
  <dcterms:modified xsi:type="dcterms:W3CDTF">2023-04-20T09:47:22Z</dcterms:modified>
</cp:coreProperties>
</file>