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16"/>
  </p:notesMasterIdLst>
  <p:handoutMasterIdLst>
    <p:handoutMasterId r:id="rId17"/>
  </p:handoutMasterIdLst>
  <p:sldIdLst>
    <p:sldId id="321" r:id="rId2"/>
    <p:sldId id="429" r:id="rId3"/>
    <p:sldId id="430" r:id="rId4"/>
    <p:sldId id="431" r:id="rId5"/>
    <p:sldId id="432" r:id="rId6"/>
    <p:sldId id="434" r:id="rId7"/>
    <p:sldId id="397" r:id="rId8"/>
    <p:sldId id="414" r:id="rId9"/>
    <p:sldId id="394" r:id="rId10"/>
    <p:sldId id="418" r:id="rId11"/>
    <p:sldId id="410" r:id="rId12"/>
    <p:sldId id="419" r:id="rId13"/>
    <p:sldId id="407" r:id="rId14"/>
    <p:sldId id="324" r:id="rId15"/>
  </p:sldIdLst>
  <p:sldSz cx="9906000" cy="6858000" type="A4"/>
  <p:notesSz cx="6669088" cy="9928225"/>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00"/>
    <a:srgbClr val="66FF66"/>
    <a:srgbClr val="FFFF99"/>
    <a:srgbClr val="00589A"/>
    <a:srgbClr val="0062AC"/>
    <a:srgbClr val="FFFFFF"/>
    <a:srgbClr val="FFCC00"/>
    <a:srgbClr val="FF99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55" autoAdjust="0"/>
    <p:restoredTop sz="50000" autoAdjust="0"/>
  </p:normalViewPr>
  <p:slideViewPr>
    <p:cSldViewPr>
      <p:cViewPr varScale="1">
        <p:scale>
          <a:sx n="67" d="100"/>
          <a:sy n="67" d="100"/>
        </p:scale>
        <p:origin x="772" y="44"/>
      </p:cViewPr>
      <p:guideLst>
        <p:guide orient="horz" pos="2160"/>
        <p:guide pos="31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0FD138-AF96-462B-A5E2-510D0007E0C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EEB67ED-BD3A-4886-91AF-86C87BE5E5D8}">
      <dgm:prSet/>
      <dgm:spPr/>
      <dgm:t>
        <a:bodyPr/>
        <a:lstStyle/>
        <a:p>
          <a:r>
            <a:rPr lang="en-US" b="1" i="1"/>
            <a:t>Nhà trường đảm bảo:</a:t>
          </a:r>
          <a:endParaRPr lang="en-US"/>
        </a:p>
      </dgm:t>
    </dgm:pt>
    <dgm:pt modelId="{2F359A89-B9F5-4E06-A2FE-01790A26D1CB}" type="parTrans" cxnId="{B7413B71-E26A-4B20-AD15-E5C62A5B4238}">
      <dgm:prSet/>
      <dgm:spPr/>
      <dgm:t>
        <a:bodyPr/>
        <a:lstStyle/>
        <a:p>
          <a:endParaRPr lang="en-US"/>
        </a:p>
      </dgm:t>
    </dgm:pt>
    <dgm:pt modelId="{8F130F39-17A6-41E2-995F-05A9B4DC07C6}" type="sibTrans" cxnId="{B7413B71-E26A-4B20-AD15-E5C62A5B4238}">
      <dgm:prSet/>
      <dgm:spPr/>
      <dgm:t>
        <a:bodyPr/>
        <a:lstStyle/>
        <a:p>
          <a:endParaRPr lang="en-US"/>
        </a:p>
      </dgm:t>
    </dgm:pt>
    <dgm:pt modelId="{202650BD-D5BE-455D-B3E2-6AB5CED40C65}">
      <dgm:prSet/>
      <dgm:spPr/>
      <dgm:t>
        <a:bodyPr/>
        <a:lstStyle/>
        <a:p>
          <a:pPr algn="just">
            <a:buFont typeface="Wingdings" panose="05000000000000000000" pitchFamily="2" charset="2"/>
            <a:buChar char="ü"/>
          </a:pPr>
          <a:r>
            <a:rPr lang="en-US"/>
            <a:t>Đủ nước uống hợp vệ sinh. Mỗi học sinh có một cốc uống nước, đồ dùng cá nhân riêng.</a:t>
          </a:r>
        </a:p>
      </dgm:t>
    </dgm:pt>
    <dgm:pt modelId="{616F6749-B97F-4FAC-B81D-69A33BBD9DB0}" type="parTrans" cxnId="{72B689A8-EC26-4C0A-A7B8-F0239553B585}">
      <dgm:prSet/>
      <dgm:spPr/>
      <dgm:t>
        <a:bodyPr/>
        <a:lstStyle/>
        <a:p>
          <a:endParaRPr lang="en-US"/>
        </a:p>
      </dgm:t>
    </dgm:pt>
    <dgm:pt modelId="{8FDB9C5B-B44F-4E75-9019-DA800886EC77}" type="sibTrans" cxnId="{72B689A8-EC26-4C0A-A7B8-F0239553B585}">
      <dgm:prSet/>
      <dgm:spPr/>
      <dgm:t>
        <a:bodyPr/>
        <a:lstStyle/>
        <a:p>
          <a:endParaRPr lang="en-US"/>
        </a:p>
      </dgm:t>
    </dgm:pt>
    <dgm:pt modelId="{93B3106B-C9C1-4A0B-AD89-EF9FB7B8AC1B}">
      <dgm:prSet/>
      <dgm:spPr/>
      <dgm:t>
        <a:bodyPr/>
        <a:lstStyle/>
        <a:p>
          <a:pPr algn="just">
            <a:buFont typeface="Wingdings" panose="05000000000000000000" pitchFamily="2" charset="2"/>
            <a:buChar char="ü"/>
          </a:pPr>
          <a:r>
            <a:rPr lang="en-US" dirty="0" err="1"/>
            <a:t>Bố</a:t>
          </a:r>
          <a:r>
            <a:rPr lang="en-US" dirty="0"/>
            <a:t> </a:t>
          </a:r>
          <a:r>
            <a:rPr lang="en-US" dirty="0" err="1"/>
            <a:t>trí</a:t>
          </a:r>
          <a:r>
            <a:rPr lang="en-US" dirty="0"/>
            <a:t> </a:t>
          </a:r>
          <a:r>
            <a:rPr lang="en-US" dirty="0" err="1"/>
            <a:t>đủ</a:t>
          </a:r>
          <a:r>
            <a:rPr lang="en-US" dirty="0"/>
            <a:t> </a:t>
          </a:r>
          <a:r>
            <a:rPr lang="en-US" dirty="0" err="1"/>
            <a:t>và</a:t>
          </a:r>
          <a:r>
            <a:rPr lang="en-US" dirty="0"/>
            <a:t> </a:t>
          </a:r>
          <a:r>
            <a:rPr lang="en-US" dirty="0" err="1"/>
            <a:t>đảm</a:t>
          </a:r>
          <a:r>
            <a:rPr lang="en-US" dirty="0"/>
            <a:t> </a:t>
          </a:r>
          <a:r>
            <a:rPr lang="en-US" dirty="0" err="1"/>
            <a:t>bảo</a:t>
          </a:r>
          <a:r>
            <a:rPr lang="en-US" dirty="0"/>
            <a:t> </a:t>
          </a:r>
          <a:r>
            <a:rPr lang="en-US" dirty="0" err="1"/>
            <a:t>nơi</a:t>
          </a:r>
          <a:r>
            <a:rPr lang="en-US" dirty="0"/>
            <a:t> </a:t>
          </a:r>
          <a:r>
            <a:rPr lang="en-US" dirty="0" err="1"/>
            <a:t>rửa</a:t>
          </a:r>
          <a:r>
            <a:rPr lang="en-US" dirty="0"/>
            <a:t> </a:t>
          </a:r>
          <a:r>
            <a:rPr lang="en-US" dirty="0" err="1"/>
            <a:t>tay</a:t>
          </a:r>
          <a:r>
            <a:rPr lang="en-US" dirty="0"/>
            <a:t> </a:t>
          </a:r>
          <a:r>
            <a:rPr lang="en-US" dirty="0" err="1"/>
            <a:t>với</a:t>
          </a:r>
          <a:r>
            <a:rPr lang="en-US" dirty="0"/>
            <a:t> </a:t>
          </a:r>
          <a:r>
            <a:rPr lang="en-US" dirty="0" err="1"/>
            <a:t>nước</a:t>
          </a:r>
          <a:r>
            <a:rPr lang="en-US" dirty="0"/>
            <a:t> </a:t>
          </a:r>
          <a:r>
            <a:rPr lang="en-US" dirty="0" err="1"/>
            <a:t>sạch</a:t>
          </a:r>
          <a:r>
            <a:rPr lang="en-US" dirty="0"/>
            <a:t> </a:t>
          </a:r>
          <a:r>
            <a:rPr lang="en-US" dirty="0" err="1"/>
            <a:t>và</a:t>
          </a:r>
          <a:r>
            <a:rPr lang="en-US" dirty="0"/>
            <a:t> </a:t>
          </a:r>
          <a:r>
            <a:rPr lang="en-US" dirty="0" err="1"/>
            <a:t>xà</a:t>
          </a:r>
          <a:r>
            <a:rPr lang="en-US" dirty="0"/>
            <a:t> </a:t>
          </a:r>
          <a:r>
            <a:rPr lang="en-US" dirty="0" err="1"/>
            <a:t>phòng</a:t>
          </a:r>
          <a:r>
            <a:rPr lang="en-US" dirty="0"/>
            <a:t>/dung </a:t>
          </a:r>
          <a:r>
            <a:rPr lang="en-US" dirty="0" err="1"/>
            <a:t>dịch</a:t>
          </a:r>
          <a:r>
            <a:rPr lang="en-US" dirty="0"/>
            <a:t> </a:t>
          </a:r>
          <a:r>
            <a:rPr lang="en-US" dirty="0" err="1"/>
            <a:t>sát</a:t>
          </a:r>
          <a:r>
            <a:rPr lang="en-US" dirty="0"/>
            <a:t> </a:t>
          </a:r>
          <a:r>
            <a:rPr lang="en-US" dirty="0" err="1"/>
            <a:t>khuẩn</a:t>
          </a:r>
          <a:r>
            <a:rPr lang="en-US" dirty="0"/>
            <a:t> </a:t>
          </a:r>
          <a:r>
            <a:rPr lang="en-US" dirty="0" err="1"/>
            <a:t>tay</a:t>
          </a:r>
          <a:r>
            <a:rPr lang="en-US" dirty="0"/>
            <a:t>, </a:t>
          </a:r>
          <a:r>
            <a:rPr lang="en-US" dirty="0" err="1"/>
            <a:t>nhà</a:t>
          </a:r>
          <a:r>
            <a:rPr lang="en-US" dirty="0"/>
            <a:t> </a:t>
          </a:r>
          <a:r>
            <a:rPr lang="en-US" dirty="0" err="1"/>
            <a:t>vệ</a:t>
          </a:r>
          <a:r>
            <a:rPr lang="en-US" dirty="0"/>
            <a:t> </a:t>
          </a:r>
          <a:r>
            <a:rPr lang="en-US" dirty="0" err="1"/>
            <a:t>sinh</a:t>
          </a:r>
          <a:r>
            <a:rPr lang="en-US" dirty="0"/>
            <a:t> </a:t>
          </a:r>
          <a:r>
            <a:rPr lang="en-US" dirty="0" err="1"/>
            <a:t>sạch</a:t>
          </a:r>
          <a:r>
            <a:rPr lang="en-US" dirty="0"/>
            <a:t> </a:t>
          </a:r>
          <a:r>
            <a:rPr lang="en-US" dirty="0" err="1"/>
            <a:t>sẽ</a:t>
          </a:r>
          <a:r>
            <a:rPr lang="en-US" dirty="0"/>
            <a:t>, </a:t>
          </a:r>
          <a:r>
            <a:rPr lang="en-US" dirty="0" err="1"/>
            <a:t>đủ</a:t>
          </a:r>
          <a:r>
            <a:rPr lang="en-US" dirty="0"/>
            <a:t> </a:t>
          </a:r>
          <a:r>
            <a:rPr lang="en-US" dirty="0" err="1"/>
            <a:t>các</a:t>
          </a:r>
          <a:r>
            <a:rPr lang="en-US" dirty="0"/>
            <a:t> </a:t>
          </a:r>
          <a:r>
            <a:rPr lang="en-US" dirty="0" err="1"/>
            <a:t>trang</a:t>
          </a:r>
          <a:r>
            <a:rPr lang="en-US" dirty="0"/>
            <a:t> </a:t>
          </a:r>
          <a:r>
            <a:rPr lang="en-US" dirty="0" err="1"/>
            <a:t>thiết</a:t>
          </a:r>
          <a:r>
            <a:rPr lang="en-US" dirty="0"/>
            <a:t> </a:t>
          </a:r>
          <a:r>
            <a:rPr lang="en-US" dirty="0" err="1"/>
            <a:t>bị</a:t>
          </a:r>
          <a:r>
            <a:rPr lang="en-US" dirty="0"/>
            <a:t> </a:t>
          </a:r>
          <a:r>
            <a:rPr lang="en-US" dirty="0" err="1"/>
            <a:t>phục</a:t>
          </a:r>
          <a:r>
            <a:rPr lang="en-US" dirty="0"/>
            <a:t> </a:t>
          </a:r>
          <a:r>
            <a:rPr lang="en-US" dirty="0" err="1"/>
            <a:t>vụ</a:t>
          </a:r>
          <a:r>
            <a:rPr lang="en-US" dirty="0"/>
            <a:t> </a:t>
          </a:r>
          <a:r>
            <a:rPr lang="en-US" dirty="0" err="1"/>
            <a:t>vệ</a:t>
          </a:r>
          <a:r>
            <a:rPr lang="en-US" dirty="0"/>
            <a:t> </a:t>
          </a:r>
          <a:r>
            <a:rPr lang="en-US" dirty="0" err="1"/>
            <a:t>sinh</a:t>
          </a:r>
          <a:r>
            <a:rPr lang="en-US" dirty="0"/>
            <a:t> </a:t>
          </a:r>
          <a:r>
            <a:rPr lang="en-US" dirty="0" err="1"/>
            <a:t>trường</a:t>
          </a:r>
          <a:r>
            <a:rPr lang="en-US" dirty="0"/>
            <a:t> </a:t>
          </a:r>
          <a:r>
            <a:rPr lang="en-US" dirty="0" err="1"/>
            <a:t>học</a:t>
          </a:r>
          <a:r>
            <a:rPr lang="en-US" dirty="0"/>
            <a:t>.</a:t>
          </a:r>
        </a:p>
      </dgm:t>
    </dgm:pt>
    <dgm:pt modelId="{94192B5C-5E01-43BB-9EE0-308AF02515DA}" type="parTrans" cxnId="{F9492EC6-7919-487A-98EF-C47095C61C03}">
      <dgm:prSet/>
      <dgm:spPr/>
      <dgm:t>
        <a:bodyPr/>
        <a:lstStyle/>
        <a:p>
          <a:endParaRPr lang="en-US"/>
        </a:p>
      </dgm:t>
    </dgm:pt>
    <dgm:pt modelId="{B3C3525E-9E83-4A7D-BB31-118B12BF8925}" type="sibTrans" cxnId="{F9492EC6-7919-487A-98EF-C47095C61C03}">
      <dgm:prSet/>
      <dgm:spPr/>
      <dgm:t>
        <a:bodyPr/>
        <a:lstStyle/>
        <a:p>
          <a:endParaRPr lang="en-US"/>
        </a:p>
      </dgm:t>
    </dgm:pt>
    <dgm:pt modelId="{592DB26B-1EA6-444E-B96D-C4A5E7157493}">
      <dgm:prSet/>
      <dgm:spPr/>
      <dgm:t>
        <a:bodyPr/>
        <a:lstStyle/>
        <a:p>
          <a:pPr algn="just">
            <a:buFont typeface="Wingdings" panose="05000000000000000000" pitchFamily="2" charset="2"/>
            <a:buChar char="ü"/>
          </a:pPr>
          <a:r>
            <a:rPr lang="en-US"/>
            <a:t>Tập huấn cho CBGV về công tác PCD, VSCN, VSMT, cách phát hiện các trường hợp nghi mắc</a:t>
          </a:r>
        </a:p>
      </dgm:t>
    </dgm:pt>
    <dgm:pt modelId="{1E4E9393-A6D9-46EA-995D-DD34F9BA1645}" type="parTrans" cxnId="{8AC74188-446E-4A6A-B322-8461AD19B4B9}">
      <dgm:prSet/>
      <dgm:spPr/>
      <dgm:t>
        <a:bodyPr/>
        <a:lstStyle/>
        <a:p>
          <a:endParaRPr lang="en-US"/>
        </a:p>
      </dgm:t>
    </dgm:pt>
    <dgm:pt modelId="{66B68D33-B8DC-4108-A692-1ABBA9693654}" type="sibTrans" cxnId="{8AC74188-446E-4A6A-B322-8461AD19B4B9}">
      <dgm:prSet/>
      <dgm:spPr/>
      <dgm:t>
        <a:bodyPr/>
        <a:lstStyle/>
        <a:p>
          <a:endParaRPr lang="en-US"/>
        </a:p>
      </dgm:t>
    </dgm:pt>
    <dgm:pt modelId="{762D3BDF-8092-4E8A-9E60-B955EA7918FC}" type="pres">
      <dgm:prSet presAssocID="{250FD138-AF96-462B-A5E2-510D0007E0C5}" presName="linear" presStyleCnt="0">
        <dgm:presLayoutVars>
          <dgm:animLvl val="lvl"/>
          <dgm:resizeHandles val="exact"/>
        </dgm:presLayoutVars>
      </dgm:prSet>
      <dgm:spPr/>
    </dgm:pt>
    <dgm:pt modelId="{D3E7D047-38A2-493A-99BF-A4539982D166}" type="pres">
      <dgm:prSet presAssocID="{4EEB67ED-BD3A-4886-91AF-86C87BE5E5D8}" presName="parentText" presStyleLbl="node1" presStyleIdx="0" presStyleCnt="1">
        <dgm:presLayoutVars>
          <dgm:chMax val="0"/>
          <dgm:bulletEnabled val="1"/>
        </dgm:presLayoutVars>
      </dgm:prSet>
      <dgm:spPr/>
    </dgm:pt>
    <dgm:pt modelId="{1D3B731C-BB57-40E7-A20A-E720270880A4}" type="pres">
      <dgm:prSet presAssocID="{4EEB67ED-BD3A-4886-91AF-86C87BE5E5D8}" presName="childText" presStyleLbl="revTx" presStyleIdx="0" presStyleCnt="1">
        <dgm:presLayoutVars>
          <dgm:bulletEnabled val="1"/>
        </dgm:presLayoutVars>
      </dgm:prSet>
      <dgm:spPr/>
    </dgm:pt>
  </dgm:ptLst>
  <dgm:cxnLst>
    <dgm:cxn modelId="{1793F70C-9C66-4681-91C5-CF6D73C5C934}" type="presOf" srcId="{4EEB67ED-BD3A-4886-91AF-86C87BE5E5D8}" destId="{D3E7D047-38A2-493A-99BF-A4539982D166}" srcOrd="0" destOrd="0" presId="urn:microsoft.com/office/officeart/2005/8/layout/vList2"/>
    <dgm:cxn modelId="{4C0E6869-FAF2-4C32-B910-3FA91D6EAF4B}" type="presOf" srcId="{592DB26B-1EA6-444E-B96D-C4A5E7157493}" destId="{1D3B731C-BB57-40E7-A20A-E720270880A4}" srcOrd="0" destOrd="2" presId="urn:microsoft.com/office/officeart/2005/8/layout/vList2"/>
    <dgm:cxn modelId="{B7413B71-E26A-4B20-AD15-E5C62A5B4238}" srcId="{250FD138-AF96-462B-A5E2-510D0007E0C5}" destId="{4EEB67ED-BD3A-4886-91AF-86C87BE5E5D8}" srcOrd="0" destOrd="0" parTransId="{2F359A89-B9F5-4E06-A2FE-01790A26D1CB}" sibTransId="{8F130F39-17A6-41E2-995F-05A9B4DC07C6}"/>
    <dgm:cxn modelId="{047D9477-7837-4D21-873F-1CBADA5BC5A6}" type="presOf" srcId="{93B3106B-C9C1-4A0B-AD89-EF9FB7B8AC1B}" destId="{1D3B731C-BB57-40E7-A20A-E720270880A4}" srcOrd="0" destOrd="1" presId="urn:microsoft.com/office/officeart/2005/8/layout/vList2"/>
    <dgm:cxn modelId="{A6655C79-11E9-42F4-A9AC-7A0B488CF7E7}" type="presOf" srcId="{202650BD-D5BE-455D-B3E2-6AB5CED40C65}" destId="{1D3B731C-BB57-40E7-A20A-E720270880A4}" srcOrd="0" destOrd="0" presId="urn:microsoft.com/office/officeart/2005/8/layout/vList2"/>
    <dgm:cxn modelId="{8AC74188-446E-4A6A-B322-8461AD19B4B9}" srcId="{4EEB67ED-BD3A-4886-91AF-86C87BE5E5D8}" destId="{592DB26B-1EA6-444E-B96D-C4A5E7157493}" srcOrd="2" destOrd="0" parTransId="{1E4E9393-A6D9-46EA-995D-DD34F9BA1645}" sibTransId="{66B68D33-B8DC-4108-A692-1ABBA9693654}"/>
    <dgm:cxn modelId="{72B689A8-EC26-4C0A-A7B8-F0239553B585}" srcId="{4EEB67ED-BD3A-4886-91AF-86C87BE5E5D8}" destId="{202650BD-D5BE-455D-B3E2-6AB5CED40C65}" srcOrd="0" destOrd="0" parTransId="{616F6749-B97F-4FAC-B81D-69A33BBD9DB0}" sibTransId="{8FDB9C5B-B44F-4E75-9019-DA800886EC77}"/>
    <dgm:cxn modelId="{3943DBAD-8B00-41A0-88DB-DC4D316231AE}" type="presOf" srcId="{250FD138-AF96-462B-A5E2-510D0007E0C5}" destId="{762D3BDF-8092-4E8A-9E60-B955EA7918FC}" srcOrd="0" destOrd="0" presId="urn:microsoft.com/office/officeart/2005/8/layout/vList2"/>
    <dgm:cxn modelId="{F9492EC6-7919-487A-98EF-C47095C61C03}" srcId="{4EEB67ED-BD3A-4886-91AF-86C87BE5E5D8}" destId="{93B3106B-C9C1-4A0B-AD89-EF9FB7B8AC1B}" srcOrd="1" destOrd="0" parTransId="{94192B5C-5E01-43BB-9EE0-308AF02515DA}" sibTransId="{B3C3525E-9E83-4A7D-BB31-118B12BF8925}"/>
    <dgm:cxn modelId="{C0E30999-81A3-4F55-AFC1-4718AE5D45B3}" type="presParOf" srcId="{762D3BDF-8092-4E8A-9E60-B955EA7918FC}" destId="{D3E7D047-38A2-493A-99BF-A4539982D166}" srcOrd="0" destOrd="0" presId="urn:microsoft.com/office/officeart/2005/8/layout/vList2"/>
    <dgm:cxn modelId="{75968427-3440-465F-B8AB-4898F56F4B3B}" type="presParOf" srcId="{762D3BDF-8092-4E8A-9E60-B955EA7918FC}" destId="{1D3B731C-BB57-40E7-A20A-E720270880A4}"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456B22-B94E-480B-AEDF-714743FEAE84}" type="doc">
      <dgm:prSet loTypeId="urn:microsoft.com/office/officeart/2005/8/layout/process1" loCatId="process" qsTypeId="urn:microsoft.com/office/officeart/2005/8/quickstyle/simple4" qsCatId="simple" csTypeId="urn:microsoft.com/office/officeart/2005/8/colors/colorful5" csCatId="colorful" phldr="1"/>
      <dgm:spPr/>
      <dgm:t>
        <a:bodyPr/>
        <a:lstStyle/>
        <a:p>
          <a:endParaRPr lang="en-US"/>
        </a:p>
      </dgm:t>
    </dgm:pt>
    <dgm:pt modelId="{F6C55066-F985-47C2-A196-268581B72B2C}">
      <dgm:prSet custT="1"/>
      <dgm:spPr/>
      <dgm:t>
        <a:bodyPr/>
        <a:lstStyle/>
        <a:p>
          <a:r>
            <a:rPr lang="en-US" sz="2000"/>
            <a:t>Ưu tiên khử khuẩn bằng cách lau, rửa.</a:t>
          </a:r>
        </a:p>
      </dgm:t>
    </dgm:pt>
    <dgm:pt modelId="{9D20C7E6-F719-474E-8731-3D76AA898F50}" type="parTrans" cxnId="{65485CB1-4DE5-47F5-B50C-EA4517BA1030}">
      <dgm:prSet/>
      <dgm:spPr/>
      <dgm:t>
        <a:bodyPr/>
        <a:lstStyle/>
        <a:p>
          <a:endParaRPr lang="en-US"/>
        </a:p>
      </dgm:t>
    </dgm:pt>
    <dgm:pt modelId="{6AA9627D-2E9A-410E-ABF4-D138A6CE31A7}" type="sibTrans" cxnId="{65485CB1-4DE5-47F5-B50C-EA4517BA1030}">
      <dgm:prSet/>
      <dgm:spPr/>
      <dgm:t>
        <a:bodyPr/>
        <a:lstStyle/>
        <a:p>
          <a:endParaRPr lang="en-US"/>
        </a:p>
      </dgm:t>
    </dgm:pt>
    <dgm:pt modelId="{1C0C2363-AD5C-4E2A-93CA-F49C415AEF4B}">
      <dgm:prSet custT="1"/>
      <dgm:spPr/>
      <dgm:t>
        <a:bodyPr/>
        <a:lstStyle/>
        <a:p>
          <a:r>
            <a:rPr lang="en-US" sz="20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gm:t>
    </dgm:pt>
    <dgm:pt modelId="{1E964F6B-D06F-4372-AD3E-26792CA6A097}" type="parTrans" cxnId="{A79F27A0-08F2-4697-93AA-815C02186CDC}">
      <dgm:prSet/>
      <dgm:spPr/>
      <dgm:t>
        <a:bodyPr/>
        <a:lstStyle/>
        <a:p>
          <a:endParaRPr lang="en-US"/>
        </a:p>
      </dgm:t>
    </dgm:pt>
    <dgm:pt modelId="{A10C3039-BA53-477F-A854-F3F0F6B444D6}" type="sibTrans" cxnId="{A79F27A0-08F2-4697-93AA-815C02186CDC}">
      <dgm:prSet/>
      <dgm:spPr/>
      <dgm:t>
        <a:bodyPr/>
        <a:lstStyle/>
        <a:p>
          <a:endParaRPr lang="en-US"/>
        </a:p>
      </dgm:t>
    </dgm:pt>
    <dgm:pt modelId="{5C532B5E-5CBC-4691-A4AC-41E20CDA2485}">
      <dgm:prSet custT="1"/>
      <dgm:spPr/>
      <dgm:t>
        <a:bodyPr/>
        <a:lstStyle/>
        <a:p>
          <a:r>
            <a:rPr lang="en-US" sz="2000" dirty="0"/>
            <a:t>VSMT, </a:t>
          </a:r>
          <a:r>
            <a:rPr lang="en-US" sz="2000" dirty="0" err="1"/>
            <a:t>khử</a:t>
          </a:r>
          <a:r>
            <a:rPr lang="en-US" sz="2000" dirty="0"/>
            <a:t> </a:t>
          </a:r>
          <a:r>
            <a:rPr lang="en-US" sz="2000" dirty="0" err="1"/>
            <a:t>khuẩn</a:t>
          </a:r>
          <a:r>
            <a:rPr lang="en-US" sz="2000" dirty="0"/>
            <a:t> </a:t>
          </a:r>
          <a:r>
            <a:rPr lang="en-US" sz="2000" dirty="0" err="1"/>
            <a:t>thường</a:t>
          </a:r>
          <a:r>
            <a:rPr lang="en-US" sz="2000" dirty="0"/>
            <a:t> </a:t>
          </a:r>
          <a:r>
            <a:rPr lang="en-US" sz="2000" dirty="0" err="1"/>
            <a:t>xuyên</a:t>
          </a:r>
          <a:endParaRPr lang="en-US" sz="2000" dirty="0"/>
        </a:p>
      </dgm:t>
    </dgm:pt>
    <dgm:pt modelId="{35274368-1D96-4EA6-81FE-327E9FDA2103}" type="parTrans" cxnId="{CB4D5B27-69E0-4FEE-B585-75B89827B3FB}">
      <dgm:prSet/>
      <dgm:spPr/>
      <dgm:t>
        <a:bodyPr/>
        <a:lstStyle/>
        <a:p>
          <a:endParaRPr lang="en-US"/>
        </a:p>
      </dgm:t>
    </dgm:pt>
    <dgm:pt modelId="{23BAAE66-C86F-489E-A44E-D5C18C082DC6}" type="sibTrans" cxnId="{CB4D5B27-69E0-4FEE-B585-75B89827B3FB}">
      <dgm:prSet/>
      <dgm:spPr/>
      <dgm:t>
        <a:bodyPr/>
        <a:lstStyle/>
        <a:p>
          <a:endParaRPr lang="en-US"/>
        </a:p>
      </dgm:t>
    </dgm:pt>
    <dgm:pt modelId="{92129938-A4D2-42EB-9E42-D5875D0CB5A9}" type="pres">
      <dgm:prSet presAssocID="{55456B22-B94E-480B-AEDF-714743FEAE84}" presName="Name0" presStyleCnt="0">
        <dgm:presLayoutVars>
          <dgm:dir/>
          <dgm:resizeHandles val="exact"/>
        </dgm:presLayoutVars>
      </dgm:prSet>
      <dgm:spPr/>
    </dgm:pt>
    <dgm:pt modelId="{CFA454DE-2335-4BFD-8851-35334B9A30C7}" type="pres">
      <dgm:prSet presAssocID="{F6C55066-F985-47C2-A196-268581B72B2C}" presName="node" presStyleLbl="node1" presStyleIdx="0" presStyleCnt="3">
        <dgm:presLayoutVars>
          <dgm:bulletEnabled val="1"/>
        </dgm:presLayoutVars>
      </dgm:prSet>
      <dgm:spPr/>
    </dgm:pt>
    <dgm:pt modelId="{125AAF38-6CC5-4BCB-841B-BDF62137E1B5}" type="pres">
      <dgm:prSet presAssocID="{6AA9627D-2E9A-410E-ABF4-D138A6CE31A7}" presName="sibTrans" presStyleLbl="sibTrans2D1" presStyleIdx="0" presStyleCnt="2"/>
      <dgm:spPr/>
    </dgm:pt>
    <dgm:pt modelId="{07CDDBE6-0DE3-4556-85A4-A61FFC7E167F}" type="pres">
      <dgm:prSet presAssocID="{6AA9627D-2E9A-410E-ABF4-D138A6CE31A7}" presName="connectorText" presStyleLbl="sibTrans2D1" presStyleIdx="0" presStyleCnt="2"/>
      <dgm:spPr/>
    </dgm:pt>
    <dgm:pt modelId="{73815086-3EEB-4AF9-8201-F5ED91D75824}" type="pres">
      <dgm:prSet presAssocID="{1C0C2363-AD5C-4E2A-93CA-F49C415AEF4B}" presName="node" presStyleLbl="node1" presStyleIdx="1" presStyleCnt="3" custScaleX="260178" custScaleY="100000">
        <dgm:presLayoutVars>
          <dgm:bulletEnabled val="1"/>
        </dgm:presLayoutVars>
      </dgm:prSet>
      <dgm:spPr/>
    </dgm:pt>
    <dgm:pt modelId="{49D3B6FE-9CAB-4F57-B420-1843F729D73D}" type="pres">
      <dgm:prSet presAssocID="{A10C3039-BA53-477F-A854-F3F0F6B444D6}" presName="sibTrans" presStyleLbl="sibTrans2D1" presStyleIdx="1" presStyleCnt="2"/>
      <dgm:spPr/>
    </dgm:pt>
    <dgm:pt modelId="{F7875BB7-A1D6-49E3-8183-4CA293CA88F4}" type="pres">
      <dgm:prSet presAssocID="{A10C3039-BA53-477F-A854-F3F0F6B444D6}" presName="connectorText" presStyleLbl="sibTrans2D1" presStyleIdx="1" presStyleCnt="2"/>
      <dgm:spPr/>
    </dgm:pt>
    <dgm:pt modelId="{F31F61D5-1AA0-4E51-8397-ECC2D2A2AE38}" type="pres">
      <dgm:prSet presAssocID="{5C532B5E-5CBC-4691-A4AC-41E20CDA2485}" presName="node" presStyleLbl="node1" presStyleIdx="2" presStyleCnt="3">
        <dgm:presLayoutVars>
          <dgm:bulletEnabled val="1"/>
        </dgm:presLayoutVars>
      </dgm:prSet>
      <dgm:spPr/>
    </dgm:pt>
  </dgm:ptLst>
  <dgm:cxnLst>
    <dgm:cxn modelId="{0BBD0811-92B5-4C3B-A0EB-4B429EC8C521}" type="presOf" srcId="{6AA9627D-2E9A-410E-ABF4-D138A6CE31A7}" destId="{07CDDBE6-0DE3-4556-85A4-A61FFC7E167F}" srcOrd="1" destOrd="0" presId="urn:microsoft.com/office/officeart/2005/8/layout/process1"/>
    <dgm:cxn modelId="{8ACDFF1D-9D87-4544-BF15-A6E9D2B1A3B2}" type="presOf" srcId="{6AA9627D-2E9A-410E-ABF4-D138A6CE31A7}" destId="{125AAF38-6CC5-4BCB-841B-BDF62137E1B5}" srcOrd="0" destOrd="0" presId="urn:microsoft.com/office/officeart/2005/8/layout/process1"/>
    <dgm:cxn modelId="{CB4D5B27-69E0-4FEE-B585-75B89827B3FB}" srcId="{55456B22-B94E-480B-AEDF-714743FEAE84}" destId="{5C532B5E-5CBC-4691-A4AC-41E20CDA2485}" srcOrd="2" destOrd="0" parTransId="{35274368-1D96-4EA6-81FE-327E9FDA2103}" sibTransId="{23BAAE66-C86F-489E-A44E-D5C18C082DC6}"/>
    <dgm:cxn modelId="{FDBFF739-40D1-480E-B005-7FE5C1AE11C0}" type="presOf" srcId="{5C532B5E-5CBC-4691-A4AC-41E20CDA2485}" destId="{F31F61D5-1AA0-4E51-8397-ECC2D2A2AE38}" srcOrd="0" destOrd="0" presId="urn:microsoft.com/office/officeart/2005/8/layout/process1"/>
    <dgm:cxn modelId="{4F88366F-76C0-4623-971E-10E255A2A32C}" type="presOf" srcId="{A10C3039-BA53-477F-A854-F3F0F6B444D6}" destId="{F7875BB7-A1D6-49E3-8183-4CA293CA88F4}" srcOrd="1" destOrd="0" presId="urn:microsoft.com/office/officeart/2005/8/layout/process1"/>
    <dgm:cxn modelId="{A79F27A0-08F2-4697-93AA-815C02186CDC}" srcId="{55456B22-B94E-480B-AEDF-714743FEAE84}" destId="{1C0C2363-AD5C-4E2A-93CA-F49C415AEF4B}" srcOrd="1" destOrd="0" parTransId="{1E964F6B-D06F-4372-AD3E-26792CA6A097}" sibTransId="{A10C3039-BA53-477F-A854-F3F0F6B444D6}"/>
    <dgm:cxn modelId="{3EF7B6AE-E100-4074-922D-8FE2D221400A}" type="presOf" srcId="{A10C3039-BA53-477F-A854-F3F0F6B444D6}" destId="{49D3B6FE-9CAB-4F57-B420-1843F729D73D}" srcOrd="0" destOrd="0" presId="urn:microsoft.com/office/officeart/2005/8/layout/process1"/>
    <dgm:cxn modelId="{65485CB1-4DE5-47F5-B50C-EA4517BA1030}" srcId="{55456B22-B94E-480B-AEDF-714743FEAE84}" destId="{F6C55066-F985-47C2-A196-268581B72B2C}" srcOrd="0" destOrd="0" parTransId="{9D20C7E6-F719-474E-8731-3D76AA898F50}" sibTransId="{6AA9627D-2E9A-410E-ABF4-D138A6CE31A7}"/>
    <dgm:cxn modelId="{DD5ACFD9-0B4B-4F81-9473-2467C7C22661}" type="presOf" srcId="{1C0C2363-AD5C-4E2A-93CA-F49C415AEF4B}" destId="{73815086-3EEB-4AF9-8201-F5ED91D75824}" srcOrd="0" destOrd="0" presId="urn:microsoft.com/office/officeart/2005/8/layout/process1"/>
    <dgm:cxn modelId="{C5B2B6EE-B654-46F2-98F0-D69A8047651A}" type="presOf" srcId="{F6C55066-F985-47C2-A196-268581B72B2C}" destId="{CFA454DE-2335-4BFD-8851-35334B9A30C7}" srcOrd="0" destOrd="0" presId="urn:microsoft.com/office/officeart/2005/8/layout/process1"/>
    <dgm:cxn modelId="{16D9DFF4-9F34-42F8-AABD-B32759B008FB}" type="presOf" srcId="{55456B22-B94E-480B-AEDF-714743FEAE84}" destId="{92129938-A4D2-42EB-9E42-D5875D0CB5A9}" srcOrd="0" destOrd="0" presId="urn:microsoft.com/office/officeart/2005/8/layout/process1"/>
    <dgm:cxn modelId="{13798311-CC72-4FA7-A0FA-62C8A7FF9F42}" type="presParOf" srcId="{92129938-A4D2-42EB-9E42-D5875D0CB5A9}" destId="{CFA454DE-2335-4BFD-8851-35334B9A30C7}" srcOrd="0" destOrd="0" presId="urn:microsoft.com/office/officeart/2005/8/layout/process1"/>
    <dgm:cxn modelId="{71087749-C337-4BBB-AE38-242E405E6E45}" type="presParOf" srcId="{92129938-A4D2-42EB-9E42-D5875D0CB5A9}" destId="{125AAF38-6CC5-4BCB-841B-BDF62137E1B5}" srcOrd="1" destOrd="0" presId="urn:microsoft.com/office/officeart/2005/8/layout/process1"/>
    <dgm:cxn modelId="{663AF0EF-35BE-4DD1-8055-20EFD16472D8}" type="presParOf" srcId="{125AAF38-6CC5-4BCB-841B-BDF62137E1B5}" destId="{07CDDBE6-0DE3-4556-85A4-A61FFC7E167F}" srcOrd="0" destOrd="0" presId="urn:microsoft.com/office/officeart/2005/8/layout/process1"/>
    <dgm:cxn modelId="{32B09CF2-76CB-43D6-89B5-A008E9A5F26E}" type="presParOf" srcId="{92129938-A4D2-42EB-9E42-D5875D0CB5A9}" destId="{73815086-3EEB-4AF9-8201-F5ED91D75824}" srcOrd="2" destOrd="0" presId="urn:microsoft.com/office/officeart/2005/8/layout/process1"/>
    <dgm:cxn modelId="{4897BF4E-BBD7-44B5-BF42-C252F29C9DF2}" type="presParOf" srcId="{92129938-A4D2-42EB-9E42-D5875D0CB5A9}" destId="{49D3B6FE-9CAB-4F57-B420-1843F729D73D}" srcOrd="3" destOrd="0" presId="urn:microsoft.com/office/officeart/2005/8/layout/process1"/>
    <dgm:cxn modelId="{BBD4008D-7812-4104-AC20-56E85270036C}" type="presParOf" srcId="{49D3B6FE-9CAB-4F57-B420-1843F729D73D}" destId="{F7875BB7-A1D6-49E3-8183-4CA293CA88F4}" srcOrd="0" destOrd="0" presId="urn:microsoft.com/office/officeart/2005/8/layout/process1"/>
    <dgm:cxn modelId="{AEA5CC41-5211-434E-A087-114746A92AF3}" type="presParOf" srcId="{92129938-A4D2-42EB-9E42-D5875D0CB5A9}" destId="{F31F61D5-1AA0-4E51-8397-ECC2D2A2AE38}"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42E354-703E-4210-9098-0F6D78B228C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CD09CC7-B2D9-4895-B081-B2A3CF9927CC}">
      <dgm:prSet/>
      <dgm:spPr/>
      <dgm:t>
        <a:bodyPr/>
        <a:lstStyle/>
        <a:p>
          <a:r>
            <a:rPr lang="vi-VN" b="1"/>
            <a:t>Thông báo cho Trưởng ban chỉ đạo phòng, chống dịch, Tổ an toàn COVID của Cơ sở giáo dục, phụ huynh học sinh.</a:t>
          </a:r>
          <a:endParaRPr lang="en-US"/>
        </a:p>
      </dgm:t>
    </dgm:pt>
    <dgm:pt modelId="{5F041C63-9CFC-4C41-971B-6D7799E0E52E}" type="parTrans" cxnId="{C9EBFDBD-823E-404B-80ED-CAC8974C31D4}">
      <dgm:prSet/>
      <dgm:spPr/>
      <dgm:t>
        <a:bodyPr/>
        <a:lstStyle/>
        <a:p>
          <a:endParaRPr lang="en-US"/>
        </a:p>
      </dgm:t>
    </dgm:pt>
    <dgm:pt modelId="{F809D1F7-887F-4375-802C-294306E00F48}" type="sibTrans" cxnId="{C9EBFDBD-823E-404B-80ED-CAC8974C31D4}">
      <dgm:prSet/>
      <dgm:spPr/>
      <dgm:t>
        <a:bodyPr/>
        <a:lstStyle/>
        <a:p>
          <a:endParaRPr lang="en-US"/>
        </a:p>
      </dgm:t>
    </dgm:pt>
    <dgm:pt modelId="{69C1F95B-BC2D-4E58-9E57-539CFA478424}">
      <dgm:prSet/>
      <dgm:spPr/>
      <dgm:t>
        <a:bodyPr/>
        <a:lstStyle/>
        <a:p>
          <a:r>
            <a:rPr lang="vi-VN" b="1"/>
            <a:t>Cung cấp khẩu trang y tế và hướng dẫn đeo đúng cách.</a:t>
          </a:r>
          <a:endParaRPr lang="en-US"/>
        </a:p>
      </dgm:t>
    </dgm:pt>
    <dgm:pt modelId="{07FF1BF3-C5B3-4AA1-B269-B759963CCA77}" type="parTrans" cxnId="{79FD62DD-264C-4ADD-93EF-402C0E971D84}">
      <dgm:prSet/>
      <dgm:spPr/>
      <dgm:t>
        <a:bodyPr/>
        <a:lstStyle/>
        <a:p>
          <a:endParaRPr lang="en-US"/>
        </a:p>
      </dgm:t>
    </dgm:pt>
    <dgm:pt modelId="{97BD3CC2-31F4-4248-891E-80C8453F030E}" type="sibTrans" cxnId="{79FD62DD-264C-4ADD-93EF-402C0E971D84}">
      <dgm:prSet/>
      <dgm:spPr/>
      <dgm:t>
        <a:bodyPr/>
        <a:lstStyle/>
        <a:p>
          <a:endParaRPr lang="en-US"/>
        </a:p>
      </dgm:t>
    </dgm:pt>
    <dgm:pt modelId="{0EBA630A-A76C-486E-9B85-5094C2982504}">
      <dgm:prSet/>
      <dgm:spPr/>
      <dgm:t>
        <a:bodyPr/>
        <a:lstStyle/>
        <a:p>
          <a:r>
            <a:rPr lang="vi-VN" b="1"/>
            <a:t>Yêu cầu hạn chế tiếp xúc với những người xung quanh, tránh tiếp xúc gần dưới 02 mét với những người khác.</a:t>
          </a:r>
          <a:endParaRPr lang="en-US"/>
        </a:p>
      </dgm:t>
    </dgm:pt>
    <dgm:pt modelId="{19A313BC-2CE5-4A41-9BAC-08BAFF562592}" type="parTrans" cxnId="{B17E24E9-1770-47F0-98C9-4D1ECC85A80C}">
      <dgm:prSet/>
      <dgm:spPr/>
      <dgm:t>
        <a:bodyPr/>
        <a:lstStyle/>
        <a:p>
          <a:endParaRPr lang="en-US"/>
        </a:p>
      </dgm:t>
    </dgm:pt>
    <dgm:pt modelId="{44CBF963-FB86-4F61-B39D-B7B1C4E16D01}" type="sibTrans" cxnId="{B17E24E9-1770-47F0-98C9-4D1ECC85A80C}">
      <dgm:prSet/>
      <dgm:spPr/>
      <dgm:t>
        <a:bodyPr/>
        <a:lstStyle/>
        <a:p>
          <a:endParaRPr lang="en-US"/>
        </a:p>
      </dgm:t>
    </dgm:pt>
    <dgm:pt modelId="{65401ECC-D45B-4734-9A08-57D7D311F316}">
      <dgm:prSet/>
      <dgm:spPr/>
      <dgm:t>
        <a:bodyPr/>
        <a:lstStyle/>
        <a:p>
          <a:r>
            <a:rPr lang="vi-VN" b="1"/>
            <a:t>Thông báo cho lực lượng đã được phân công để phân luồng lối đi từ khu vực có trường hợp nghi ngờ đến phòng cách ly tạm thời.</a:t>
          </a:r>
          <a:endParaRPr lang="en-US"/>
        </a:p>
      </dgm:t>
    </dgm:pt>
    <dgm:pt modelId="{B76015B9-1C8B-4324-AA6C-39B5AF8A1B76}" type="parTrans" cxnId="{562FBE8B-339F-4126-9B53-C65354167AF2}">
      <dgm:prSet/>
      <dgm:spPr/>
      <dgm:t>
        <a:bodyPr/>
        <a:lstStyle/>
        <a:p>
          <a:endParaRPr lang="en-US"/>
        </a:p>
      </dgm:t>
    </dgm:pt>
    <dgm:pt modelId="{92B8D62F-AB43-4590-8863-50C7E86212D6}" type="sibTrans" cxnId="{562FBE8B-339F-4126-9B53-C65354167AF2}">
      <dgm:prSet/>
      <dgm:spPr/>
      <dgm:t>
        <a:bodyPr/>
        <a:lstStyle/>
        <a:p>
          <a:endParaRPr lang="en-US"/>
        </a:p>
      </dgm:t>
    </dgm:pt>
    <dgm:pt modelId="{ABC990AD-29FC-43BF-8621-6ED2E12AE99F}">
      <dgm:prSet/>
      <dgm:spPr/>
      <dgm:t>
        <a:bodyPr/>
        <a:lstStyle/>
        <a:p>
          <a:r>
            <a:rPr lang="vi-VN" b="1"/>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a:p>
      </dgm:t>
    </dgm:pt>
    <dgm:pt modelId="{13E86822-883D-4086-8175-CE8C2CD68FF1}" type="parTrans" cxnId="{B3A3693E-C38B-4BEE-971E-B7B57CA7BD02}">
      <dgm:prSet/>
      <dgm:spPr/>
      <dgm:t>
        <a:bodyPr/>
        <a:lstStyle/>
        <a:p>
          <a:endParaRPr lang="en-US"/>
        </a:p>
      </dgm:t>
    </dgm:pt>
    <dgm:pt modelId="{D5C4A660-3550-4D65-9D25-706F5008B238}" type="sibTrans" cxnId="{B3A3693E-C38B-4BEE-971E-B7B57CA7BD02}">
      <dgm:prSet/>
      <dgm:spPr/>
      <dgm:t>
        <a:bodyPr/>
        <a:lstStyle/>
        <a:p>
          <a:endParaRPr lang="en-US"/>
        </a:p>
      </dgm:t>
    </dgm:pt>
    <dgm:pt modelId="{60132B53-C7C2-45BD-A9A1-3119F604B0F0}" type="pres">
      <dgm:prSet presAssocID="{2242E354-703E-4210-9098-0F6D78B228CC}" presName="linear" presStyleCnt="0">
        <dgm:presLayoutVars>
          <dgm:animLvl val="lvl"/>
          <dgm:resizeHandles val="exact"/>
        </dgm:presLayoutVars>
      </dgm:prSet>
      <dgm:spPr/>
    </dgm:pt>
    <dgm:pt modelId="{5385B0EB-D926-477F-80B8-B1746E39CD4F}" type="pres">
      <dgm:prSet presAssocID="{3CD09CC7-B2D9-4895-B081-B2A3CF9927CC}" presName="parentText" presStyleLbl="node1" presStyleIdx="0" presStyleCnt="5">
        <dgm:presLayoutVars>
          <dgm:chMax val="0"/>
          <dgm:bulletEnabled val="1"/>
        </dgm:presLayoutVars>
      </dgm:prSet>
      <dgm:spPr/>
    </dgm:pt>
    <dgm:pt modelId="{CABFD2CE-2662-4644-A011-26EB9A823EDB}" type="pres">
      <dgm:prSet presAssocID="{F809D1F7-887F-4375-802C-294306E00F48}" presName="spacer" presStyleCnt="0"/>
      <dgm:spPr/>
    </dgm:pt>
    <dgm:pt modelId="{F680DCCD-29AB-4BB5-A548-FCAAE832E3DA}" type="pres">
      <dgm:prSet presAssocID="{69C1F95B-BC2D-4E58-9E57-539CFA478424}" presName="parentText" presStyleLbl="node1" presStyleIdx="1" presStyleCnt="5">
        <dgm:presLayoutVars>
          <dgm:chMax val="0"/>
          <dgm:bulletEnabled val="1"/>
        </dgm:presLayoutVars>
      </dgm:prSet>
      <dgm:spPr/>
    </dgm:pt>
    <dgm:pt modelId="{1D9A7048-7D86-4D8A-857A-B9462D01CC91}" type="pres">
      <dgm:prSet presAssocID="{97BD3CC2-31F4-4248-891E-80C8453F030E}" presName="spacer" presStyleCnt="0"/>
      <dgm:spPr/>
    </dgm:pt>
    <dgm:pt modelId="{40884A67-55C0-42BC-BB47-78F627DB05B1}" type="pres">
      <dgm:prSet presAssocID="{0EBA630A-A76C-486E-9B85-5094C2982504}" presName="parentText" presStyleLbl="node1" presStyleIdx="2" presStyleCnt="5">
        <dgm:presLayoutVars>
          <dgm:chMax val="0"/>
          <dgm:bulletEnabled val="1"/>
        </dgm:presLayoutVars>
      </dgm:prSet>
      <dgm:spPr/>
    </dgm:pt>
    <dgm:pt modelId="{A2289D16-48E7-44C4-8C60-A81345BB9E54}" type="pres">
      <dgm:prSet presAssocID="{44CBF963-FB86-4F61-B39D-B7B1C4E16D01}" presName="spacer" presStyleCnt="0"/>
      <dgm:spPr/>
    </dgm:pt>
    <dgm:pt modelId="{7932824C-681D-43FD-B56A-C345852BA8FA}" type="pres">
      <dgm:prSet presAssocID="{65401ECC-D45B-4734-9A08-57D7D311F316}" presName="parentText" presStyleLbl="node1" presStyleIdx="3" presStyleCnt="5">
        <dgm:presLayoutVars>
          <dgm:chMax val="0"/>
          <dgm:bulletEnabled val="1"/>
        </dgm:presLayoutVars>
      </dgm:prSet>
      <dgm:spPr/>
    </dgm:pt>
    <dgm:pt modelId="{993F5998-E291-40CE-BDAD-BDC3D226EEE0}" type="pres">
      <dgm:prSet presAssocID="{92B8D62F-AB43-4590-8863-50C7E86212D6}" presName="spacer" presStyleCnt="0"/>
      <dgm:spPr/>
    </dgm:pt>
    <dgm:pt modelId="{D6573911-A08F-446C-B39A-2BA9E240086F}" type="pres">
      <dgm:prSet presAssocID="{ABC990AD-29FC-43BF-8621-6ED2E12AE99F}" presName="parentText" presStyleLbl="node1" presStyleIdx="4" presStyleCnt="5">
        <dgm:presLayoutVars>
          <dgm:chMax val="0"/>
          <dgm:bulletEnabled val="1"/>
        </dgm:presLayoutVars>
      </dgm:prSet>
      <dgm:spPr/>
    </dgm:pt>
  </dgm:ptLst>
  <dgm:cxnLst>
    <dgm:cxn modelId="{97F5630B-5B42-486C-8E6A-9F7051BFD7F0}" type="presOf" srcId="{3CD09CC7-B2D9-4895-B081-B2A3CF9927CC}" destId="{5385B0EB-D926-477F-80B8-B1746E39CD4F}" srcOrd="0" destOrd="0" presId="urn:microsoft.com/office/officeart/2005/8/layout/vList2"/>
    <dgm:cxn modelId="{5A371F2C-D8BD-4EE3-B834-405102F449B5}" type="presOf" srcId="{2242E354-703E-4210-9098-0F6D78B228CC}" destId="{60132B53-C7C2-45BD-A9A1-3119F604B0F0}" srcOrd="0" destOrd="0" presId="urn:microsoft.com/office/officeart/2005/8/layout/vList2"/>
    <dgm:cxn modelId="{B9DE6A39-F60F-4856-9643-35221BE18858}" type="presOf" srcId="{69C1F95B-BC2D-4E58-9E57-539CFA478424}" destId="{F680DCCD-29AB-4BB5-A548-FCAAE832E3DA}" srcOrd="0" destOrd="0" presId="urn:microsoft.com/office/officeart/2005/8/layout/vList2"/>
    <dgm:cxn modelId="{B3A3693E-C38B-4BEE-971E-B7B57CA7BD02}" srcId="{2242E354-703E-4210-9098-0F6D78B228CC}" destId="{ABC990AD-29FC-43BF-8621-6ED2E12AE99F}" srcOrd="4" destOrd="0" parTransId="{13E86822-883D-4086-8175-CE8C2CD68FF1}" sibTransId="{D5C4A660-3550-4D65-9D25-706F5008B238}"/>
    <dgm:cxn modelId="{562FBE8B-339F-4126-9B53-C65354167AF2}" srcId="{2242E354-703E-4210-9098-0F6D78B228CC}" destId="{65401ECC-D45B-4734-9A08-57D7D311F316}" srcOrd="3" destOrd="0" parTransId="{B76015B9-1C8B-4324-AA6C-39B5AF8A1B76}" sibTransId="{92B8D62F-AB43-4590-8863-50C7E86212D6}"/>
    <dgm:cxn modelId="{A20C029C-EA1A-47CC-A799-EFC4B5FD4F76}" type="presOf" srcId="{65401ECC-D45B-4734-9A08-57D7D311F316}" destId="{7932824C-681D-43FD-B56A-C345852BA8FA}" srcOrd="0" destOrd="0" presId="urn:microsoft.com/office/officeart/2005/8/layout/vList2"/>
    <dgm:cxn modelId="{9343ECBC-59DC-4A93-9D2A-94382707A930}" type="presOf" srcId="{0EBA630A-A76C-486E-9B85-5094C2982504}" destId="{40884A67-55C0-42BC-BB47-78F627DB05B1}" srcOrd="0" destOrd="0" presId="urn:microsoft.com/office/officeart/2005/8/layout/vList2"/>
    <dgm:cxn modelId="{C9EBFDBD-823E-404B-80ED-CAC8974C31D4}" srcId="{2242E354-703E-4210-9098-0F6D78B228CC}" destId="{3CD09CC7-B2D9-4895-B081-B2A3CF9927CC}" srcOrd="0" destOrd="0" parTransId="{5F041C63-9CFC-4C41-971B-6D7799E0E52E}" sibTransId="{F809D1F7-887F-4375-802C-294306E00F48}"/>
    <dgm:cxn modelId="{79FD62DD-264C-4ADD-93EF-402C0E971D84}" srcId="{2242E354-703E-4210-9098-0F6D78B228CC}" destId="{69C1F95B-BC2D-4E58-9E57-539CFA478424}" srcOrd="1" destOrd="0" parTransId="{07FF1BF3-C5B3-4AA1-B269-B759963CCA77}" sibTransId="{97BD3CC2-31F4-4248-891E-80C8453F030E}"/>
    <dgm:cxn modelId="{B17E24E9-1770-47F0-98C9-4D1ECC85A80C}" srcId="{2242E354-703E-4210-9098-0F6D78B228CC}" destId="{0EBA630A-A76C-486E-9B85-5094C2982504}" srcOrd="2" destOrd="0" parTransId="{19A313BC-2CE5-4A41-9BAC-08BAFF562592}" sibTransId="{44CBF963-FB86-4F61-B39D-B7B1C4E16D01}"/>
    <dgm:cxn modelId="{54DF34ED-5EC0-4BC3-BD0E-D6C0726DB05C}" type="presOf" srcId="{ABC990AD-29FC-43BF-8621-6ED2E12AE99F}" destId="{D6573911-A08F-446C-B39A-2BA9E240086F}" srcOrd="0" destOrd="0" presId="urn:microsoft.com/office/officeart/2005/8/layout/vList2"/>
    <dgm:cxn modelId="{70F5F3CD-9C4E-424E-B526-3BF485A0BD36}" type="presParOf" srcId="{60132B53-C7C2-45BD-A9A1-3119F604B0F0}" destId="{5385B0EB-D926-477F-80B8-B1746E39CD4F}" srcOrd="0" destOrd="0" presId="urn:microsoft.com/office/officeart/2005/8/layout/vList2"/>
    <dgm:cxn modelId="{5B277AD8-030C-4F74-9751-7CC284BB9893}" type="presParOf" srcId="{60132B53-C7C2-45BD-A9A1-3119F604B0F0}" destId="{CABFD2CE-2662-4644-A011-26EB9A823EDB}" srcOrd="1" destOrd="0" presId="urn:microsoft.com/office/officeart/2005/8/layout/vList2"/>
    <dgm:cxn modelId="{AC93FAF8-1735-4B84-8F1F-7B6EFBD570F6}" type="presParOf" srcId="{60132B53-C7C2-45BD-A9A1-3119F604B0F0}" destId="{F680DCCD-29AB-4BB5-A548-FCAAE832E3DA}" srcOrd="2" destOrd="0" presId="urn:microsoft.com/office/officeart/2005/8/layout/vList2"/>
    <dgm:cxn modelId="{C41560B0-713E-4C49-93A9-1DB4C49D728F}" type="presParOf" srcId="{60132B53-C7C2-45BD-A9A1-3119F604B0F0}" destId="{1D9A7048-7D86-4D8A-857A-B9462D01CC91}" srcOrd="3" destOrd="0" presId="urn:microsoft.com/office/officeart/2005/8/layout/vList2"/>
    <dgm:cxn modelId="{E153BE00-46FA-43B7-97F2-92F5A6EAB765}" type="presParOf" srcId="{60132B53-C7C2-45BD-A9A1-3119F604B0F0}" destId="{40884A67-55C0-42BC-BB47-78F627DB05B1}" srcOrd="4" destOrd="0" presId="urn:microsoft.com/office/officeart/2005/8/layout/vList2"/>
    <dgm:cxn modelId="{8D9016B9-38D3-4069-9321-F77B91B618D6}" type="presParOf" srcId="{60132B53-C7C2-45BD-A9A1-3119F604B0F0}" destId="{A2289D16-48E7-44C4-8C60-A81345BB9E54}" srcOrd="5" destOrd="0" presId="urn:microsoft.com/office/officeart/2005/8/layout/vList2"/>
    <dgm:cxn modelId="{31628A1E-3F1D-4832-92BE-45410CC0AE62}" type="presParOf" srcId="{60132B53-C7C2-45BD-A9A1-3119F604B0F0}" destId="{7932824C-681D-43FD-B56A-C345852BA8FA}" srcOrd="6" destOrd="0" presId="urn:microsoft.com/office/officeart/2005/8/layout/vList2"/>
    <dgm:cxn modelId="{1A911379-60E0-4AA1-A007-9FF09F9EBFCB}" type="presParOf" srcId="{60132B53-C7C2-45BD-A9A1-3119F604B0F0}" destId="{993F5998-E291-40CE-BDAD-BDC3D226EEE0}" srcOrd="7" destOrd="0" presId="urn:microsoft.com/office/officeart/2005/8/layout/vList2"/>
    <dgm:cxn modelId="{2BFF28C1-43F8-4313-9FEB-E5109FFCB4CA}" type="presParOf" srcId="{60132B53-C7C2-45BD-A9A1-3119F604B0F0}" destId="{D6573911-A08F-446C-B39A-2BA9E240086F}"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A3CDC0-69DB-4EE4-9B0B-EB2BD48ECDF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E82DA6-DB28-441C-8A3B-FC5110BBFF97}">
      <dgm:prSet custT="1"/>
      <dgm:spPr/>
      <dgm:t>
        <a:bodyPr/>
        <a:lstStyle/>
        <a:p>
          <a:r>
            <a:rPr lang="en-US" sz="2400" dirty="0"/>
            <a:t>Thông </a:t>
          </a:r>
          <a:r>
            <a:rPr lang="en-US" sz="2400" dirty="0" err="1"/>
            <a:t>báo</a:t>
          </a:r>
          <a:r>
            <a:rPr lang="en-US" sz="2400" dirty="0"/>
            <a:t> </a:t>
          </a:r>
          <a:r>
            <a:rPr lang="en-US" sz="2400" dirty="0" err="1"/>
            <a:t>cho</a:t>
          </a:r>
          <a:r>
            <a:rPr lang="en-US" sz="2400" dirty="0"/>
            <a:t> </a:t>
          </a:r>
          <a:r>
            <a:rPr lang="vi-VN" sz="2400" dirty="0"/>
            <a:t>cơ quan y tế theo quy định của địa phương để được tư vấn, xét nghiệm SARS-CoV-2 và nếu cần thì đưa đến cơ sở y tế để được khám và điều trị.</a:t>
          </a:r>
          <a:endParaRPr lang="en-US" sz="2400" dirty="0"/>
        </a:p>
      </dgm:t>
    </dgm:pt>
    <dgm:pt modelId="{1F2E5D70-2D01-4A36-A82C-1319DAAAFDCC}" type="parTrans" cxnId="{9AFBF5FB-6566-4B92-BEBD-4499675FE9DB}">
      <dgm:prSet/>
      <dgm:spPr/>
      <dgm:t>
        <a:bodyPr/>
        <a:lstStyle/>
        <a:p>
          <a:endParaRPr lang="en-US" sz="1800"/>
        </a:p>
      </dgm:t>
    </dgm:pt>
    <dgm:pt modelId="{A0D2BF47-689E-4488-B75B-BD3CC16E7647}" type="sibTrans" cxnId="{9AFBF5FB-6566-4B92-BEBD-4499675FE9DB}">
      <dgm:prSet/>
      <dgm:spPr/>
      <dgm:t>
        <a:bodyPr/>
        <a:lstStyle/>
        <a:p>
          <a:endParaRPr lang="en-US" sz="1800"/>
        </a:p>
      </dgm:t>
    </dgm:pt>
    <dgm:pt modelId="{5310CF42-7A63-4726-A8E2-86367D7C4664}">
      <dgm:prSet custT="1"/>
      <dgm:spPr/>
      <dgm:t>
        <a:bodyPr/>
        <a:lstStyle/>
        <a:p>
          <a:r>
            <a:rPr lang="vi-VN" sz="2400"/>
            <a:t>Không sử dụng phương tiện giao thông công cộng để di chuyển trường hợp nghi mắc đến cơ sở y tế.</a:t>
          </a:r>
          <a:endParaRPr lang="en-US" sz="2400"/>
        </a:p>
      </dgm:t>
    </dgm:pt>
    <dgm:pt modelId="{2A186B2D-B0EF-4C93-83D6-ACB4DE23E56B}" type="parTrans" cxnId="{21194FE3-0BF0-42C1-9917-300E7D329B01}">
      <dgm:prSet/>
      <dgm:spPr/>
      <dgm:t>
        <a:bodyPr/>
        <a:lstStyle/>
        <a:p>
          <a:endParaRPr lang="en-US" sz="1800"/>
        </a:p>
      </dgm:t>
    </dgm:pt>
    <dgm:pt modelId="{A110E76D-C2C4-4251-971E-AC44537D879E}" type="sibTrans" cxnId="{21194FE3-0BF0-42C1-9917-300E7D329B01}">
      <dgm:prSet/>
      <dgm:spPr/>
      <dgm:t>
        <a:bodyPr/>
        <a:lstStyle/>
        <a:p>
          <a:endParaRPr lang="en-US" sz="1800"/>
        </a:p>
      </dgm:t>
    </dgm:pt>
    <dgm:pt modelId="{C17F8602-9911-423B-8FB6-064AB338EB7A}">
      <dgm:prSet custT="1"/>
      <dgm:spPr/>
      <dgm:t>
        <a:bodyPr/>
        <a:lstStyle/>
        <a:p>
          <a:r>
            <a:rPr lang="vi-VN" sz="2400"/>
            <a:t>Lập danh sách người tiếp xúc và thực hiện khử khuẩn tại nơi làm việc khi cơ quan y tế yêu cầu</a:t>
          </a:r>
          <a:endParaRPr lang="en-US" sz="2400"/>
        </a:p>
      </dgm:t>
    </dgm:pt>
    <dgm:pt modelId="{934548B0-AED9-453E-B9D6-C313BDA05737}" type="parTrans" cxnId="{5A72156E-E3A7-4001-B781-0DEBA4DD0996}">
      <dgm:prSet/>
      <dgm:spPr/>
      <dgm:t>
        <a:bodyPr/>
        <a:lstStyle/>
        <a:p>
          <a:endParaRPr lang="en-US" sz="1800"/>
        </a:p>
      </dgm:t>
    </dgm:pt>
    <dgm:pt modelId="{930D665C-0818-4043-AFCE-51F8C1AE08D0}" type="sibTrans" cxnId="{5A72156E-E3A7-4001-B781-0DEBA4DD0996}">
      <dgm:prSet/>
      <dgm:spPr/>
      <dgm:t>
        <a:bodyPr/>
        <a:lstStyle/>
        <a:p>
          <a:endParaRPr lang="en-US" sz="1800"/>
        </a:p>
      </dgm:t>
    </dgm:pt>
    <dgm:pt modelId="{ECB270DF-C713-40A8-9F2E-6D330A90472A}" type="pres">
      <dgm:prSet presAssocID="{3DA3CDC0-69DB-4EE4-9B0B-EB2BD48ECDF8}" presName="linear" presStyleCnt="0">
        <dgm:presLayoutVars>
          <dgm:animLvl val="lvl"/>
          <dgm:resizeHandles val="exact"/>
        </dgm:presLayoutVars>
      </dgm:prSet>
      <dgm:spPr/>
    </dgm:pt>
    <dgm:pt modelId="{7A6F7BF4-14E2-4012-9FD2-4936E2E66FCA}" type="pres">
      <dgm:prSet presAssocID="{53E82DA6-DB28-441C-8A3B-FC5110BBFF97}" presName="parentText" presStyleLbl="node1" presStyleIdx="0" presStyleCnt="3">
        <dgm:presLayoutVars>
          <dgm:chMax val="0"/>
          <dgm:bulletEnabled val="1"/>
        </dgm:presLayoutVars>
      </dgm:prSet>
      <dgm:spPr/>
    </dgm:pt>
    <dgm:pt modelId="{7C6CE8B0-CAB6-4C13-8471-29071E914A5A}" type="pres">
      <dgm:prSet presAssocID="{A0D2BF47-689E-4488-B75B-BD3CC16E7647}" presName="spacer" presStyleCnt="0"/>
      <dgm:spPr/>
    </dgm:pt>
    <dgm:pt modelId="{3F668E26-9AD1-45E2-97D7-D75979F5B88D}" type="pres">
      <dgm:prSet presAssocID="{5310CF42-7A63-4726-A8E2-86367D7C4664}" presName="parentText" presStyleLbl="node1" presStyleIdx="1" presStyleCnt="3">
        <dgm:presLayoutVars>
          <dgm:chMax val="0"/>
          <dgm:bulletEnabled val="1"/>
        </dgm:presLayoutVars>
      </dgm:prSet>
      <dgm:spPr/>
    </dgm:pt>
    <dgm:pt modelId="{B36AA1F9-0E20-4E4D-AB30-76741D9A2BF6}" type="pres">
      <dgm:prSet presAssocID="{A110E76D-C2C4-4251-971E-AC44537D879E}" presName="spacer" presStyleCnt="0"/>
      <dgm:spPr/>
    </dgm:pt>
    <dgm:pt modelId="{12D35C3F-41A6-44B6-8596-9FE7152ECA83}" type="pres">
      <dgm:prSet presAssocID="{C17F8602-9911-423B-8FB6-064AB338EB7A}" presName="parentText" presStyleLbl="node1" presStyleIdx="2" presStyleCnt="3">
        <dgm:presLayoutVars>
          <dgm:chMax val="0"/>
          <dgm:bulletEnabled val="1"/>
        </dgm:presLayoutVars>
      </dgm:prSet>
      <dgm:spPr/>
    </dgm:pt>
  </dgm:ptLst>
  <dgm:cxnLst>
    <dgm:cxn modelId="{4FA89F14-8147-45D0-9DB6-3009F6152AA8}" type="presOf" srcId="{53E82DA6-DB28-441C-8A3B-FC5110BBFF97}" destId="{7A6F7BF4-14E2-4012-9FD2-4936E2E66FCA}" srcOrd="0" destOrd="0" presId="urn:microsoft.com/office/officeart/2005/8/layout/vList2"/>
    <dgm:cxn modelId="{D3742A1A-91E5-4605-A48F-2C45DB21E539}" type="presOf" srcId="{C17F8602-9911-423B-8FB6-064AB338EB7A}" destId="{12D35C3F-41A6-44B6-8596-9FE7152ECA83}" srcOrd="0" destOrd="0" presId="urn:microsoft.com/office/officeart/2005/8/layout/vList2"/>
    <dgm:cxn modelId="{5A72156E-E3A7-4001-B781-0DEBA4DD0996}" srcId="{3DA3CDC0-69DB-4EE4-9B0B-EB2BD48ECDF8}" destId="{C17F8602-9911-423B-8FB6-064AB338EB7A}" srcOrd="2" destOrd="0" parTransId="{934548B0-AED9-453E-B9D6-C313BDA05737}" sibTransId="{930D665C-0818-4043-AFCE-51F8C1AE08D0}"/>
    <dgm:cxn modelId="{44102B57-9669-4B4C-BBBC-8E307206D65C}" type="presOf" srcId="{3DA3CDC0-69DB-4EE4-9B0B-EB2BD48ECDF8}" destId="{ECB270DF-C713-40A8-9F2E-6D330A90472A}" srcOrd="0" destOrd="0" presId="urn:microsoft.com/office/officeart/2005/8/layout/vList2"/>
    <dgm:cxn modelId="{6DC96C9E-83FE-4FAD-A33A-55BA278E499D}" type="presOf" srcId="{5310CF42-7A63-4726-A8E2-86367D7C4664}" destId="{3F668E26-9AD1-45E2-97D7-D75979F5B88D}" srcOrd="0" destOrd="0" presId="urn:microsoft.com/office/officeart/2005/8/layout/vList2"/>
    <dgm:cxn modelId="{21194FE3-0BF0-42C1-9917-300E7D329B01}" srcId="{3DA3CDC0-69DB-4EE4-9B0B-EB2BD48ECDF8}" destId="{5310CF42-7A63-4726-A8E2-86367D7C4664}" srcOrd="1" destOrd="0" parTransId="{2A186B2D-B0EF-4C93-83D6-ACB4DE23E56B}" sibTransId="{A110E76D-C2C4-4251-971E-AC44537D879E}"/>
    <dgm:cxn modelId="{9AFBF5FB-6566-4B92-BEBD-4499675FE9DB}" srcId="{3DA3CDC0-69DB-4EE4-9B0B-EB2BD48ECDF8}" destId="{53E82DA6-DB28-441C-8A3B-FC5110BBFF97}" srcOrd="0" destOrd="0" parTransId="{1F2E5D70-2D01-4A36-A82C-1319DAAAFDCC}" sibTransId="{A0D2BF47-689E-4488-B75B-BD3CC16E7647}"/>
    <dgm:cxn modelId="{D2B081C0-4ECF-4905-B339-D14B103C0150}" type="presParOf" srcId="{ECB270DF-C713-40A8-9F2E-6D330A90472A}" destId="{7A6F7BF4-14E2-4012-9FD2-4936E2E66FCA}" srcOrd="0" destOrd="0" presId="urn:microsoft.com/office/officeart/2005/8/layout/vList2"/>
    <dgm:cxn modelId="{B523D1E0-13A5-427F-A869-9B40CDD1DDF7}" type="presParOf" srcId="{ECB270DF-C713-40A8-9F2E-6D330A90472A}" destId="{7C6CE8B0-CAB6-4C13-8471-29071E914A5A}" srcOrd="1" destOrd="0" presId="urn:microsoft.com/office/officeart/2005/8/layout/vList2"/>
    <dgm:cxn modelId="{CF3EAB38-09D9-40F9-B05F-B0AE1B12E038}" type="presParOf" srcId="{ECB270DF-C713-40A8-9F2E-6D330A90472A}" destId="{3F668E26-9AD1-45E2-97D7-D75979F5B88D}" srcOrd="2" destOrd="0" presId="urn:microsoft.com/office/officeart/2005/8/layout/vList2"/>
    <dgm:cxn modelId="{10DFB11C-CD04-41C3-95AC-D7607C6FC5B7}" type="presParOf" srcId="{ECB270DF-C713-40A8-9F2E-6D330A90472A}" destId="{B36AA1F9-0E20-4E4D-AB30-76741D9A2BF6}" srcOrd="3" destOrd="0" presId="urn:microsoft.com/office/officeart/2005/8/layout/vList2"/>
    <dgm:cxn modelId="{87E78B24-6FC6-4A7A-9680-EF8061C2DF42}" type="presParOf" srcId="{ECB270DF-C713-40A8-9F2E-6D330A90472A}" destId="{12D35C3F-41A6-44B6-8596-9FE7152ECA8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4DBE3F-011B-4627-A0B3-8B5C47D9715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D0A2421-8C47-4A26-A837-4581491949FE}">
      <dgm:prSet custT="1"/>
      <dgm:spPr/>
      <dgm:t>
        <a:bodyPr/>
        <a:lstStyle/>
        <a:p>
          <a:r>
            <a:rPr lang="en-US" sz="2400" dirty="0"/>
            <a:t>Thông </a:t>
          </a:r>
          <a:r>
            <a:rPr lang="en-US" sz="2400" dirty="0" err="1"/>
            <a:t>báo</a:t>
          </a:r>
          <a:r>
            <a:rPr lang="en-US" sz="2400" dirty="0"/>
            <a:t> </a:t>
          </a:r>
          <a:r>
            <a:rPr lang="en-US" sz="2400" dirty="0" err="1"/>
            <a:t>và</a:t>
          </a:r>
          <a:r>
            <a:rPr lang="en-US" sz="2400" dirty="0"/>
            <a:t> </a:t>
          </a:r>
          <a:r>
            <a:rPr lang="en-US" sz="2400" dirty="0" err="1"/>
            <a:t>phối</a:t>
          </a:r>
          <a:r>
            <a:rPr lang="en-US" sz="2400" dirty="0"/>
            <a:t> </a:t>
          </a:r>
          <a:r>
            <a:rPr lang="en-US" sz="2400" dirty="0" err="1"/>
            <a:t>hợp</a:t>
          </a:r>
          <a:r>
            <a:rPr lang="en-US" sz="2400" dirty="0"/>
            <a:t> </a:t>
          </a:r>
          <a:r>
            <a:rPr lang="en-US" sz="2400" dirty="0" err="1"/>
            <a:t>với</a:t>
          </a:r>
          <a:r>
            <a:rPr lang="en-US" sz="2400" dirty="0"/>
            <a:t> </a:t>
          </a:r>
          <a:r>
            <a:rPr lang="en-US" sz="2400" dirty="0" err="1"/>
            <a:t>cơ</a:t>
          </a:r>
          <a:r>
            <a:rPr lang="en-US" sz="2400" dirty="0"/>
            <a:t> </a:t>
          </a:r>
          <a:r>
            <a:rPr lang="en-US" sz="2400" dirty="0" err="1"/>
            <a:t>quan</a:t>
          </a:r>
          <a:r>
            <a:rPr lang="en-US" sz="2400" dirty="0"/>
            <a:t> y </a:t>
          </a:r>
          <a:r>
            <a:rPr lang="en-US" sz="2400" dirty="0" err="1"/>
            <a:t>tế</a:t>
          </a:r>
          <a:r>
            <a:rPr lang="en-US" sz="2400" dirty="0"/>
            <a:t> </a:t>
          </a:r>
          <a:r>
            <a:rPr lang="en-US" sz="2400" dirty="0" err="1"/>
            <a:t>địa</a:t>
          </a:r>
          <a:r>
            <a:rPr lang="en-US" sz="2400" dirty="0"/>
            <a:t> </a:t>
          </a:r>
          <a:r>
            <a:rPr lang="en-US" sz="2400" dirty="0" err="1"/>
            <a:t>phương</a:t>
          </a:r>
          <a:r>
            <a:rPr lang="en-US" sz="2400" dirty="0"/>
            <a:t> </a:t>
          </a:r>
          <a:r>
            <a:rPr lang="en-US" sz="2400" dirty="0" err="1"/>
            <a:t>để</a:t>
          </a:r>
          <a:r>
            <a:rPr lang="en-US" sz="2400" dirty="0"/>
            <a:t> </a:t>
          </a:r>
          <a:r>
            <a:rPr lang="en-US" sz="2400" dirty="0" err="1"/>
            <a:t>triển</a:t>
          </a:r>
          <a:r>
            <a:rPr lang="en-US" sz="2400" dirty="0"/>
            <a:t> </a:t>
          </a:r>
          <a:r>
            <a:rPr lang="en-US" sz="2400" dirty="0" err="1"/>
            <a:t>khai</a:t>
          </a:r>
          <a:r>
            <a:rPr lang="en-US" sz="2400" dirty="0"/>
            <a:t> </a:t>
          </a:r>
          <a:r>
            <a:rPr lang="en-US" sz="2400" dirty="0" err="1"/>
            <a:t>các</a:t>
          </a:r>
          <a:r>
            <a:rPr lang="en-US" sz="2400" dirty="0"/>
            <a:t> </a:t>
          </a:r>
          <a:r>
            <a:rPr lang="en-US" sz="2400" dirty="0" err="1"/>
            <a:t>biện</a:t>
          </a:r>
          <a:r>
            <a:rPr lang="en-US" sz="2400" dirty="0"/>
            <a:t> </a:t>
          </a:r>
          <a:r>
            <a:rPr lang="en-US" sz="2400" dirty="0" err="1"/>
            <a:t>pháp</a:t>
          </a:r>
          <a:r>
            <a:rPr lang="en-US" sz="2400" dirty="0"/>
            <a:t> </a:t>
          </a:r>
          <a:r>
            <a:rPr lang="en-US" sz="2400" dirty="0" err="1"/>
            <a:t>phòng</a:t>
          </a:r>
          <a:r>
            <a:rPr lang="en-US" sz="2400" dirty="0"/>
            <a:t>, </a:t>
          </a:r>
          <a:r>
            <a:rPr lang="en-US" sz="2400" dirty="0" err="1"/>
            <a:t>chống</a:t>
          </a:r>
          <a:r>
            <a:rPr lang="en-US" sz="2400" dirty="0"/>
            <a:t> </a:t>
          </a:r>
          <a:r>
            <a:rPr lang="en-US" sz="2400" dirty="0" err="1"/>
            <a:t>dịch</a:t>
          </a:r>
          <a:r>
            <a:rPr lang="en-US" sz="2400" dirty="0"/>
            <a:t>. </a:t>
          </a:r>
          <a:r>
            <a:rPr lang="en-US" sz="2400" dirty="0" err="1"/>
            <a:t>Lập</a:t>
          </a:r>
          <a:r>
            <a:rPr lang="en-US" sz="2400" dirty="0"/>
            <a:t> </a:t>
          </a:r>
          <a:r>
            <a:rPr lang="en-US" sz="2400" dirty="0" err="1"/>
            <a:t>tức</a:t>
          </a:r>
          <a:r>
            <a:rPr lang="en-US" sz="2400" dirty="0"/>
            <a:t> </a:t>
          </a:r>
          <a:r>
            <a:rPr lang="en-US" sz="2400" dirty="0" err="1"/>
            <a:t>tách</a:t>
          </a:r>
          <a:r>
            <a:rPr lang="en-US" sz="2400" dirty="0"/>
            <a:t> F0 </a:t>
          </a:r>
          <a:r>
            <a:rPr lang="en-US" sz="2400" dirty="0" err="1"/>
            <a:t>và</a:t>
          </a:r>
          <a:r>
            <a:rPr lang="en-US" sz="2400" dirty="0"/>
            <a:t> </a:t>
          </a:r>
          <a:r>
            <a:rPr lang="en-US" sz="2400" dirty="0" err="1"/>
            <a:t>đưa</a:t>
          </a:r>
          <a:r>
            <a:rPr lang="en-US" sz="2400" dirty="0"/>
            <a:t> F0 </a:t>
          </a:r>
          <a:r>
            <a:rPr lang="en-US" sz="2400" dirty="0" err="1"/>
            <a:t>đi</a:t>
          </a:r>
          <a:r>
            <a:rPr lang="en-US" sz="2400" dirty="0"/>
            <a:t> </a:t>
          </a:r>
          <a:r>
            <a:rPr lang="en-US" sz="2400" dirty="0" err="1"/>
            <a:t>cách</a:t>
          </a:r>
          <a:r>
            <a:rPr lang="en-US" sz="2400" dirty="0"/>
            <a:t> </a:t>
          </a:r>
          <a:r>
            <a:rPr lang="en-US" sz="2400" dirty="0" err="1"/>
            <a:t>ly</a:t>
          </a:r>
          <a:r>
            <a:rPr lang="en-US" sz="2400" dirty="0"/>
            <a:t>, </a:t>
          </a:r>
          <a:r>
            <a:rPr lang="en-US" sz="2400" dirty="0" err="1"/>
            <a:t>điều</a:t>
          </a:r>
          <a:r>
            <a:rPr lang="en-US" sz="2400" dirty="0"/>
            <a:t> </a:t>
          </a:r>
          <a:r>
            <a:rPr lang="en-US" sz="2400" dirty="0" err="1"/>
            <a:t>trị</a:t>
          </a:r>
          <a:r>
            <a:rPr lang="en-US" sz="2400" dirty="0"/>
            <a:t> </a:t>
          </a:r>
          <a:r>
            <a:rPr lang="vi-VN" sz="2400" dirty="0"/>
            <a:t>theo </a:t>
          </a:r>
          <a:r>
            <a:rPr lang="en-US" sz="2400" dirty="0" err="1"/>
            <a:t>quy</a:t>
          </a:r>
          <a:r>
            <a:rPr lang="en-US" sz="2400" dirty="0"/>
            <a:t> </a:t>
          </a:r>
          <a:r>
            <a:rPr lang="en-US" sz="2400" dirty="0" err="1"/>
            <a:t>định</a:t>
          </a:r>
          <a:endParaRPr lang="en-US" sz="2400" dirty="0"/>
        </a:p>
      </dgm:t>
    </dgm:pt>
    <dgm:pt modelId="{15CCC059-813E-4887-9247-F03FB6493137}" type="parTrans" cxnId="{7A64EED1-6C33-4023-BEDA-C698420DD7B2}">
      <dgm:prSet/>
      <dgm:spPr/>
      <dgm:t>
        <a:bodyPr/>
        <a:lstStyle/>
        <a:p>
          <a:endParaRPr lang="en-US" sz="2000"/>
        </a:p>
      </dgm:t>
    </dgm:pt>
    <dgm:pt modelId="{4D28A451-7602-440D-9668-9CC83D172EC1}" type="sibTrans" cxnId="{7A64EED1-6C33-4023-BEDA-C698420DD7B2}">
      <dgm:prSet/>
      <dgm:spPr/>
      <dgm:t>
        <a:bodyPr/>
        <a:lstStyle/>
        <a:p>
          <a:endParaRPr lang="en-US" sz="2000"/>
        </a:p>
      </dgm:t>
    </dgm:pt>
    <dgm:pt modelId="{FDE69EA6-9DED-4FFB-911B-35E1CD8412BB}">
      <dgm:prSet custT="1"/>
      <dgm:spPr/>
      <dgm:t>
        <a:bodyPr/>
        <a:lstStyle/>
        <a:p>
          <a:r>
            <a:rPr lang="en-US" sz="2400" dirty="0" err="1"/>
            <a:t>Rà</a:t>
          </a:r>
          <a:r>
            <a:rPr lang="en-US" sz="2400" dirty="0"/>
            <a:t> </a:t>
          </a:r>
          <a:r>
            <a:rPr lang="en-US" sz="2400" dirty="0" err="1"/>
            <a:t>soát</a:t>
          </a:r>
          <a:r>
            <a:rPr lang="en-US" sz="2400" dirty="0"/>
            <a:t> </a:t>
          </a:r>
          <a:r>
            <a:rPr lang="en-US" sz="2400" dirty="0" err="1"/>
            <a:t>ngay</a:t>
          </a:r>
          <a:r>
            <a:rPr lang="en-US" sz="2400" dirty="0"/>
            <a:t> </a:t>
          </a:r>
          <a:r>
            <a:rPr lang="en-US" sz="2400" dirty="0" err="1"/>
            <a:t>để</a:t>
          </a:r>
          <a:r>
            <a:rPr lang="en-US" sz="2400" dirty="0"/>
            <a:t> </a:t>
          </a:r>
          <a:r>
            <a:rPr lang="en-US" sz="2400" dirty="0" err="1"/>
            <a:t>phát</a:t>
          </a:r>
          <a:r>
            <a:rPr lang="en-US" sz="2400" dirty="0"/>
            <a:t> </a:t>
          </a:r>
          <a:r>
            <a:rPr lang="en-US" sz="2400" dirty="0" err="1"/>
            <a:t>hiện</a:t>
          </a:r>
          <a:r>
            <a:rPr lang="en-US" sz="2400" dirty="0"/>
            <a:t> </a:t>
          </a:r>
          <a:r>
            <a:rPr lang="en-US" sz="2400" dirty="0" err="1"/>
            <a:t>toàn</a:t>
          </a:r>
          <a:r>
            <a:rPr lang="en-US" sz="2400" dirty="0"/>
            <a:t> </a:t>
          </a:r>
          <a:r>
            <a:rPr lang="en-US" sz="2400" dirty="0" err="1"/>
            <a:t>bộ</a:t>
          </a:r>
          <a:r>
            <a:rPr lang="en-US" sz="2400" dirty="0"/>
            <a:t> </a:t>
          </a:r>
          <a:r>
            <a:rPr lang="en-US" sz="2400" dirty="0" err="1"/>
            <a:t>học</a:t>
          </a:r>
          <a:r>
            <a:rPr lang="en-US" sz="2400" dirty="0"/>
            <a:t> </a:t>
          </a:r>
          <a:r>
            <a:rPr lang="en-US" sz="2400" dirty="0" err="1"/>
            <a:t>sinh</a:t>
          </a:r>
          <a:r>
            <a:rPr lang="en-US" sz="2400" dirty="0"/>
            <a:t>, </a:t>
          </a:r>
          <a:r>
            <a:rPr lang="en-US" sz="2400" dirty="0" err="1"/>
            <a:t>giáo</a:t>
          </a:r>
          <a:r>
            <a:rPr lang="en-US" sz="2400" dirty="0"/>
            <a:t> </a:t>
          </a:r>
          <a:r>
            <a:rPr lang="en-US" sz="2400" dirty="0" err="1"/>
            <a:t>viên</a:t>
          </a:r>
          <a:r>
            <a:rPr lang="en-US" sz="2400" dirty="0"/>
            <a:t>, </a:t>
          </a:r>
          <a:r>
            <a:rPr lang="en-US" sz="2400" dirty="0" err="1"/>
            <a:t>người</a:t>
          </a:r>
          <a:r>
            <a:rPr lang="en-US" sz="2400" dirty="0"/>
            <a:t> </a:t>
          </a:r>
          <a:r>
            <a:rPr lang="en-US" sz="2400" dirty="0" err="1"/>
            <a:t>lao</a:t>
          </a:r>
          <a:r>
            <a:rPr lang="en-US" sz="2400" dirty="0"/>
            <a:t> </a:t>
          </a:r>
          <a:r>
            <a:rPr lang="en-US" sz="2400" dirty="0" err="1"/>
            <a:t>động</a:t>
          </a:r>
          <a:r>
            <a:rPr lang="en-US" sz="2400" dirty="0"/>
            <a:t> </a:t>
          </a:r>
          <a:r>
            <a:rPr lang="en-US" sz="2400" dirty="0" err="1"/>
            <a:t>đang</a:t>
          </a:r>
          <a:r>
            <a:rPr lang="en-US" sz="2400" dirty="0"/>
            <a:t> </a:t>
          </a:r>
          <a:r>
            <a:rPr lang="en-US" sz="2400" dirty="0" err="1"/>
            <a:t>có</a:t>
          </a:r>
          <a:r>
            <a:rPr lang="en-US" sz="2400" dirty="0"/>
            <a:t> </a:t>
          </a:r>
          <a:r>
            <a:rPr lang="en-US" sz="2400" dirty="0" err="1"/>
            <a:t>triệu</a:t>
          </a:r>
          <a:r>
            <a:rPr lang="en-US" sz="2400" dirty="0"/>
            <a:t> </a:t>
          </a:r>
          <a:r>
            <a:rPr lang="en-US" sz="2400" dirty="0" err="1"/>
            <a:t>chứng</a:t>
          </a:r>
          <a:r>
            <a:rPr lang="en-US" sz="2400" dirty="0"/>
            <a:t> </a:t>
          </a:r>
          <a:r>
            <a:rPr lang="en-US" sz="2400" dirty="0" err="1"/>
            <a:t>nghi</a:t>
          </a:r>
          <a:r>
            <a:rPr lang="en-US" sz="2400" dirty="0"/>
            <a:t> </a:t>
          </a:r>
          <a:r>
            <a:rPr lang="en-US" sz="2400" dirty="0" err="1"/>
            <a:t>ngờ</a:t>
          </a:r>
          <a:r>
            <a:rPr lang="en-US" sz="2400" dirty="0"/>
            <a:t> </a:t>
          </a:r>
          <a:r>
            <a:rPr lang="en-US" sz="2400" dirty="0" err="1"/>
            <a:t>mắc</a:t>
          </a:r>
          <a:r>
            <a:rPr lang="en-US" sz="2400" dirty="0"/>
            <a:t> </a:t>
          </a:r>
          <a:r>
            <a:rPr lang="en-US" sz="2400" dirty="0" err="1"/>
            <a:t>bệnh</a:t>
          </a:r>
          <a:r>
            <a:rPr lang="en-US" sz="2400" dirty="0"/>
            <a:t> </a:t>
          </a:r>
          <a:r>
            <a:rPr lang="en-US" sz="2400" dirty="0" err="1"/>
            <a:t>trong</a:t>
          </a:r>
          <a:r>
            <a:rPr lang="en-US" sz="2400" dirty="0"/>
            <a:t> </a:t>
          </a:r>
          <a:r>
            <a:rPr lang="en-US" sz="2400" dirty="0" err="1"/>
            <a:t>trường</a:t>
          </a:r>
          <a:r>
            <a:rPr lang="en-US" sz="2400" dirty="0"/>
            <a:t> </a:t>
          </a:r>
          <a:r>
            <a:rPr lang="en-US" sz="2400" dirty="0" err="1"/>
            <a:t>học</a:t>
          </a:r>
          <a:r>
            <a:rPr lang="en-US" sz="2400" dirty="0"/>
            <a:t> </a:t>
          </a:r>
          <a:r>
            <a:rPr lang="en-US" sz="2400" dirty="0" err="1"/>
            <a:t>và</a:t>
          </a:r>
          <a:r>
            <a:rPr lang="en-US" sz="2400" dirty="0"/>
            <a:t> </a:t>
          </a:r>
          <a:r>
            <a:rPr lang="en-US" sz="2400" dirty="0" err="1"/>
            <a:t>đang</a:t>
          </a:r>
          <a:r>
            <a:rPr lang="en-US" sz="2400" dirty="0"/>
            <a:t> ở </a:t>
          </a:r>
          <a:r>
            <a:rPr lang="en-US" sz="2400" dirty="0" err="1"/>
            <a:t>trong</a:t>
          </a:r>
          <a:r>
            <a:rPr lang="en-US" sz="2400" dirty="0"/>
            <a:t> </a:t>
          </a:r>
          <a:r>
            <a:rPr lang="en-US" sz="2400" dirty="0" err="1"/>
            <a:t>cộng</a:t>
          </a:r>
          <a:r>
            <a:rPr lang="en-US" sz="2400" dirty="0"/>
            <a:t> </a:t>
          </a:r>
          <a:r>
            <a:rPr lang="en-US" sz="2400" dirty="0" err="1"/>
            <a:t>đồng</a:t>
          </a:r>
          <a:r>
            <a:rPr lang="en-US" sz="2400" dirty="0"/>
            <a:t>. </a:t>
          </a:r>
          <a:r>
            <a:rPr lang="en-US" sz="2400" dirty="0" err="1"/>
            <a:t>Tổ</a:t>
          </a:r>
          <a:r>
            <a:rPr lang="en-US" sz="2400" dirty="0"/>
            <a:t> </a:t>
          </a:r>
          <a:r>
            <a:rPr lang="en-US" sz="2400" dirty="0" err="1"/>
            <a:t>chức</a:t>
          </a:r>
          <a:r>
            <a:rPr lang="en-US" sz="2400" dirty="0"/>
            <a:t> </a:t>
          </a:r>
          <a:r>
            <a:rPr lang="en-US" sz="2400" dirty="0" err="1"/>
            <a:t>ngay</a:t>
          </a:r>
          <a:r>
            <a:rPr lang="en-US" sz="2400" dirty="0"/>
            <a:t> </a:t>
          </a:r>
          <a:r>
            <a:rPr lang="en-US" sz="2400" dirty="0" err="1"/>
            <a:t>việc</a:t>
          </a:r>
          <a:r>
            <a:rPr lang="en-US" sz="2400" dirty="0"/>
            <a:t> </a:t>
          </a:r>
          <a:r>
            <a:rPr lang="en-US" sz="2400" dirty="0" err="1"/>
            <a:t>cách</a:t>
          </a:r>
          <a:r>
            <a:rPr lang="en-US" sz="2400" dirty="0"/>
            <a:t> </a:t>
          </a:r>
          <a:r>
            <a:rPr lang="en-US" sz="2400" dirty="0" err="1"/>
            <a:t>ly</a:t>
          </a:r>
          <a:r>
            <a:rPr lang="en-US" sz="2400" dirty="0"/>
            <a:t> </a:t>
          </a:r>
          <a:r>
            <a:rPr lang="en-US" sz="2400" dirty="0" err="1"/>
            <a:t>tạm</a:t>
          </a:r>
          <a:r>
            <a:rPr lang="en-US" sz="2400" dirty="0"/>
            <a:t> </a:t>
          </a:r>
          <a:r>
            <a:rPr lang="en-US" sz="2400" dirty="0" err="1"/>
            <a:t>thời</a:t>
          </a:r>
          <a:r>
            <a:rPr lang="en-US" sz="2400" dirty="0"/>
            <a:t> </a:t>
          </a:r>
          <a:r>
            <a:rPr lang="en-US" sz="2400" dirty="0" err="1"/>
            <a:t>tại</a:t>
          </a:r>
          <a:r>
            <a:rPr lang="en-US" sz="2400" dirty="0"/>
            <a:t> </a:t>
          </a:r>
          <a:r>
            <a:rPr lang="en-US" sz="2400" dirty="0" err="1"/>
            <a:t>trường</a:t>
          </a:r>
          <a:r>
            <a:rPr lang="en-US" sz="2400" dirty="0"/>
            <a:t> </a:t>
          </a:r>
          <a:r>
            <a:rPr lang="en-US" sz="2400" dirty="0" err="1"/>
            <a:t>học</a:t>
          </a:r>
          <a:r>
            <a:rPr lang="en-US" sz="2400" dirty="0"/>
            <a:t> ca </a:t>
          </a:r>
          <a:r>
            <a:rPr lang="en-US" sz="2400" dirty="0" err="1"/>
            <a:t>bệnh</a:t>
          </a:r>
          <a:r>
            <a:rPr lang="en-US" sz="2400" dirty="0"/>
            <a:t> </a:t>
          </a:r>
          <a:r>
            <a:rPr lang="en-US" sz="2400" dirty="0" err="1"/>
            <a:t>nghi</a:t>
          </a:r>
          <a:r>
            <a:rPr lang="en-US" sz="2400" dirty="0"/>
            <a:t> </a:t>
          </a:r>
          <a:r>
            <a:rPr lang="en-US" sz="2400" dirty="0" err="1"/>
            <a:t>ngờ</a:t>
          </a:r>
          <a:r>
            <a:rPr lang="en-US" sz="2400" dirty="0"/>
            <a:t> </a:t>
          </a:r>
          <a:r>
            <a:rPr lang="en-US" sz="2400" dirty="0" err="1"/>
            <a:t>và</a:t>
          </a:r>
          <a:r>
            <a:rPr lang="en-US" sz="2400" dirty="0"/>
            <a:t> </a:t>
          </a:r>
          <a:r>
            <a:rPr lang="en-US" sz="2400" dirty="0" err="1"/>
            <a:t>tổ</a:t>
          </a:r>
          <a:r>
            <a:rPr lang="en-US" sz="2400" dirty="0"/>
            <a:t> </a:t>
          </a:r>
          <a:r>
            <a:rPr lang="en-US" sz="2400" dirty="0" err="1"/>
            <a:t>chức</a:t>
          </a:r>
          <a:r>
            <a:rPr lang="en-US" sz="2400" dirty="0"/>
            <a:t> </a:t>
          </a:r>
          <a:r>
            <a:rPr lang="en-US" sz="2400" dirty="0" err="1"/>
            <a:t>xét</a:t>
          </a:r>
          <a:r>
            <a:rPr lang="en-US" sz="2400" dirty="0"/>
            <a:t> </a:t>
          </a:r>
          <a:r>
            <a:rPr lang="en-US" sz="2400" dirty="0" err="1"/>
            <a:t>nghiệm</a:t>
          </a:r>
          <a:r>
            <a:rPr lang="en-US" sz="2400" dirty="0"/>
            <a:t> </a:t>
          </a:r>
          <a:r>
            <a:rPr lang="en-US" sz="2400" dirty="0" err="1"/>
            <a:t>tại</a:t>
          </a:r>
          <a:r>
            <a:rPr lang="en-US" sz="2400" dirty="0"/>
            <a:t> </a:t>
          </a:r>
          <a:r>
            <a:rPr lang="en-US" sz="2400" dirty="0" err="1"/>
            <a:t>một</a:t>
          </a:r>
          <a:r>
            <a:rPr lang="en-US" sz="2400" dirty="0"/>
            <a:t> </a:t>
          </a:r>
          <a:r>
            <a:rPr lang="en-US" sz="2400" dirty="0" err="1"/>
            <a:t>khu</a:t>
          </a:r>
          <a:r>
            <a:rPr lang="en-US" sz="2400" dirty="0"/>
            <a:t> </a:t>
          </a:r>
          <a:r>
            <a:rPr lang="en-US" sz="2400" dirty="0" err="1"/>
            <a:t>vực</a:t>
          </a:r>
          <a:r>
            <a:rPr lang="en-US" sz="2400" dirty="0"/>
            <a:t> </a:t>
          </a:r>
          <a:r>
            <a:rPr lang="en-US" sz="2400" dirty="0" err="1"/>
            <a:t>riêng</a:t>
          </a:r>
          <a:r>
            <a:rPr lang="en-US" sz="2400" dirty="0"/>
            <a:t>.</a:t>
          </a:r>
        </a:p>
      </dgm:t>
    </dgm:pt>
    <dgm:pt modelId="{35054291-81A4-4260-A9AA-241D089B2AA3}" type="parTrans" cxnId="{E3E748DD-C8BD-4DD3-9F0C-F431D555587F}">
      <dgm:prSet/>
      <dgm:spPr/>
      <dgm:t>
        <a:bodyPr/>
        <a:lstStyle/>
        <a:p>
          <a:endParaRPr lang="en-US" sz="2000"/>
        </a:p>
      </dgm:t>
    </dgm:pt>
    <dgm:pt modelId="{4BA98FFF-3026-465C-8080-6D89F851192B}" type="sibTrans" cxnId="{E3E748DD-C8BD-4DD3-9F0C-F431D555587F}">
      <dgm:prSet/>
      <dgm:spPr/>
      <dgm:t>
        <a:bodyPr/>
        <a:lstStyle/>
        <a:p>
          <a:endParaRPr lang="en-US" sz="2000"/>
        </a:p>
      </dgm:t>
    </dgm:pt>
    <dgm:pt modelId="{38EB189E-403E-4F90-8921-C01CE52BBFC8}" type="pres">
      <dgm:prSet presAssocID="{3D4DBE3F-011B-4627-A0B3-8B5C47D97150}" presName="linear" presStyleCnt="0">
        <dgm:presLayoutVars>
          <dgm:animLvl val="lvl"/>
          <dgm:resizeHandles val="exact"/>
        </dgm:presLayoutVars>
      </dgm:prSet>
      <dgm:spPr/>
    </dgm:pt>
    <dgm:pt modelId="{5AAA29CE-A684-4C12-BD69-419A65593412}" type="pres">
      <dgm:prSet presAssocID="{ED0A2421-8C47-4A26-A837-4581491949FE}" presName="parentText" presStyleLbl="node1" presStyleIdx="0" presStyleCnt="2" custLinFactY="-3783" custLinFactNeighborX="-649" custLinFactNeighborY="-100000">
        <dgm:presLayoutVars>
          <dgm:chMax val="0"/>
          <dgm:bulletEnabled val="1"/>
        </dgm:presLayoutVars>
      </dgm:prSet>
      <dgm:spPr/>
    </dgm:pt>
    <dgm:pt modelId="{4194EABF-6931-4F75-BEC0-A030511BAAE3}" type="pres">
      <dgm:prSet presAssocID="{4D28A451-7602-440D-9668-9CC83D172EC1}" presName="spacer" presStyleCnt="0"/>
      <dgm:spPr/>
    </dgm:pt>
    <dgm:pt modelId="{D40FCA58-D3A5-44E2-8698-1A8913A73BE3}" type="pres">
      <dgm:prSet presAssocID="{FDE69EA6-9DED-4FFB-911B-35E1CD8412BB}" presName="parentText" presStyleLbl="node1" presStyleIdx="1" presStyleCnt="2" custScaleY="129731">
        <dgm:presLayoutVars>
          <dgm:chMax val="0"/>
          <dgm:bulletEnabled val="1"/>
        </dgm:presLayoutVars>
      </dgm:prSet>
      <dgm:spPr/>
    </dgm:pt>
  </dgm:ptLst>
  <dgm:cxnLst>
    <dgm:cxn modelId="{93C262AF-5D11-4879-9ECF-A6F48FAA6406}" type="presOf" srcId="{3D4DBE3F-011B-4627-A0B3-8B5C47D97150}" destId="{38EB189E-403E-4F90-8921-C01CE52BBFC8}" srcOrd="0" destOrd="0" presId="urn:microsoft.com/office/officeart/2005/8/layout/vList2"/>
    <dgm:cxn modelId="{7A64EED1-6C33-4023-BEDA-C698420DD7B2}" srcId="{3D4DBE3F-011B-4627-A0B3-8B5C47D97150}" destId="{ED0A2421-8C47-4A26-A837-4581491949FE}" srcOrd="0" destOrd="0" parTransId="{15CCC059-813E-4887-9247-F03FB6493137}" sibTransId="{4D28A451-7602-440D-9668-9CC83D172EC1}"/>
    <dgm:cxn modelId="{E3E748DD-C8BD-4DD3-9F0C-F431D555587F}" srcId="{3D4DBE3F-011B-4627-A0B3-8B5C47D97150}" destId="{FDE69EA6-9DED-4FFB-911B-35E1CD8412BB}" srcOrd="1" destOrd="0" parTransId="{35054291-81A4-4260-A9AA-241D089B2AA3}" sibTransId="{4BA98FFF-3026-465C-8080-6D89F851192B}"/>
    <dgm:cxn modelId="{AC50D3F5-6B05-4A1B-8C96-757BCE7F571B}" type="presOf" srcId="{FDE69EA6-9DED-4FFB-911B-35E1CD8412BB}" destId="{D40FCA58-D3A5-44E2-8698-1A8913A73BE3}" srcOrd="0" destOrd="0" presId="urn:microsoft.com/office/officeart/2005/8/layout/vList2"/>
    <dgm:cxn modelId="{E5EAF4F5-90D7-4251-A02C-C7A5D6F79418}" type="presOf" srcId="{ED0A2421-8C47-4A26-A837-4581491949FE}" destId="{5AAA29CE-A684-4C12-BD69-419A65593412}" srcOrd="0" destOrd="0" presId="urn:microsoft.com/office/officeart/2005/8/layout/vList2"/>
    <dgm:cxn modelId="{5B4D88AC-C095-47D4-B5F1-95A3EDA9E3D6}" type="presParOf" srcId="{38EB189E-403E-4F90-8921-C01CE52BBFC8}" destId="{5AAA29CE-A684-4C12-BD69-419A65593412}" srcOrd="0" destOrd="0" presId="urn:microsoft.com/office/officeart/2005/8/layout/vList2"/>
    <dgm:cxn modelId="{39341C2D-83AB-4018-BC77-C39D0F9C8A44}" type="presParOf" srcId="{38EB189E-403E-4F90-8921-C01CE52BBFC8}" destId="{4194EABF-6931-4F75-BEC0-A030511BAAE3}" srcOrd="1" destOrd="0" presId="urn:microsoft.com/office/officeart/2005/8/layout/vList2"/>
    <dgm:cxn modelId="{03E3891E-F737-4CF8-A4FF-8B7F4DB18B5D}" type="presParOf" srcId="{38EB189E-403E-4F90-8921-C01CE52BBFC8}" destId="{D40FCA58-D3A5-44E2-8698-1A8913A73BE3}"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E7D047-38A2-493A-99BF-A4539982D166}">
      <dsp:nvSpPr>
        <dsp:cNvPr id="0" name=""/>
        <dsp:cNvSpPr/>
      </dsp:nvSpPr>
      <dsp:spPr>
        <a:xfrm>
          <a:off x="0" y="64630"/>
          <a:ext cx="6303962" cy="71954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i="1" kern="1200"/>
            <a:t>Nhà trường đảm bảo:</a:t>
          </a:r>
          <a:endParaRPr lang="en-US" sz="3000" kern="1200"/>
        </a:p>
      </dsp:txBody>
      <dsp:txXfrm>
        <a:off x="35125" y="99755"/>
        <a:ext cx="6233712" cy="649299"/>
      </dsp:txXfrm>
    </dsp:sp>
    <dsp:sp modelId="{1D3B731C-BB57-40E7-A20A-E720270880A4}">
      <dsp:nvSpPr>
        <dsp:cNvPr id="0" name=""/>
        <dsp:cNvSpPr/>
      </dsp:nvSpPr>
      <dsp:spPr>
        <a:xfrm>
          <a:off x="0" y="784180"/>
          <a:ext cx="6303962"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151" tIns="38100" rIns="213360" bIns="38100" numCol="1" spcCol="1270" anchor="t" anchorCtr="0">
          <a:noAutofit/>
        </a:bodyPr>
        <a:lstStyle/>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Đủ nước uống hợp vệ sinh. Mỗi học sinh có một cốc uống nước, đồ dùng cá nhân riêng.</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dirty="0" err="1"/>
            <a:t>Bố</a:t>
          </a:r>
          <a:r>
            <a:rPr lang="en-US" sz="2300" kern="1200" dirty="0"/>
            <a:t> </a:t>
          </a:r>
          <a:r>
            <a:rPr lang="en-US" sz="2300" kern="1200" dirty="0" err="1"/>
            <a:t>trí</a:t>
          </a:r>
          <a:r>
            <a:rPr lang="en-US" sz="2300" kern="1200" dirty="0"/>
            <a:t> </a:t>
          </a:r>
          <a:r>
            <a:rPr lang="en-US" sz="2300" kern="1200" dirty="0" err="1"/>
            <a:t>đủ</a:t>
          </a:r>
          <a:r>
            <a:rPr lang="en-US" sz="2300" kern="1200" dirty="0"/>
            <a:t> </a:t>
          </a:r>
          <a:r>
            <a:rPr lang="en-US" sz="2300" kern="1200" dirty="0" err="1"/>
            <a:t>và</a:t>
          </a:r>
          <a:r>
            <a:rPr lang="en-US" sz="2300" kern="1200" dirty="0"/>
            <a:t> </a:t>
          </a:r>
          <a:r>
            <a:rPr lang="en-US" sz="2300" kern="1200" dirty="0" err="1"/>
            <a:t>đảm</a:t>
          </a:r>
          <a:r>
            <a:rPr lang="en-US" sz="2300" kern="1200" dirty="0"/>
            <a:t> </a:t>
          </a:r>
          <a:r>
            <a:rPr lang="en-US" sz="2300" kern="1200" dirty="0" err="1"/>
            <a:t>bảo</a:t>
          </a:r>
          <a:r>
            <a:rPr lang="en-US" sz="2300" kern="1200" dirty="0"/>
            <a:t> </a:t>
          </a:r>
          <a:r>
            <a:rPr lang="en-US" sz="2300" kern="1200" dirty="0" err="1"/>
            <a:t>nơi</a:t>
          </a:r>
          <a:r>
            <a:rPr lang="en-US" sz="2300" kern="1200" dirty="0"/>
            <a:t> </a:t>
          </a:r>
          <a:r>
            <a:rPr lang="en-US" sz="2300" kern="1200" dirty="0" err="1"/>
            <a:t>rửa</a:t>
          </a:r>
          <a:r>
            <a:rPr lang="en-US" sz="2300" kern="1200" dirty="0"/>
            <a:t> </a:t>
          </a:r>
          <a:r>
            <a:rPr lang="en-US" sz="2300" kern="1200" dirty="0" err="1"/>
            <a:t>tay</a:t>
          </a:r>
          <a:r>
            <a:rPr lang="en-US" sz="2300" kern="1200" dirty="0"/>
            <a:t> </a:t>
          </a:r>
          <a:r>
            <a:rPr lang="en-US" sz="2300" kern="1200" dirty="0" err="1"/>
            <a:t>với</a:t>
          </a:r>
          <a:r>
            <a:rPr lang="en-US" sz="2300" kern="1200" dirty="0"/>
            <a:t> </a:t>
          </a:r>
          <a:r>
            <a:rPr lang="en-US" sz="2300" kern="1200" dirty="0" err="1"/>
            <a:t>nước</a:t>
          </a:r>
          <a:r>
            <a:rPr lang="en-US" sz="2300" kern="1200" dirty="0"/>
            <a:t> </a:t>
          </a:r>
          <a:r>
            <a:rPr lang="en-US" sz="2300" kern="1200" dirty="0" err="1"/>
            <a:t>sạch</a:t>
          </a:r>
          <a:r>
            <a:rPr lang="en-US" sz="2300" kern="1200" dirty="0"/>
            <a:t> </a:t>
          </a:r>
          <a:r>
            <a:rPr lang="en-US" sz="2300" kern="1200" dirty="0" err="1"/>
            <a:t>và</a:t>
          </a:r>
          <a:r>
            <a:rPr lang="en-US" sz="2300" kern="1200" dirty="0"/>
            <a:t> </a:t>
          </a:r>
          <a:r>
            <a:rPr lang="en-US" sz="2300" kern="1200" dirty="0" err="1"/>
            <a:t>xà</a:t>
          </a:r>
          <a:r>
            <a:rPr lang="en-US" sz="2300" kern="1200" dirty="0"/>
            <a:t> </a:t>
          </a:r>
          <a:r>
            <a:rPr lang="en-US" sz="2300" kern="1200" dirty="0" err="1"/>
            <a:t>phòng</a:t>
          </a:r>
          <a:r>
            <a:rPr lang="en-US" sz="2300" kern="1200" dirty="0"/>
            <a:t>/dung </a:t>
          </a:r>
          <a:r>
            <a:rPr lang="en-US" sz="2300" kern="1200" dirty="0" err="1"/>
            <a:t>dịch</a:t>
          </a:r>
          <a:r>
            <a:rPr lang="en-US" sz="2300" kern="1200" dirty="0"/>
            <a:t> </a:t>
          </a:r>
          <a:r>
            <a:rPr lang="en-US" sz="2300" kern="1200" dirty="0" err="1"/>
            <a:t>sát</a:t>
          </a:r>
          <a:r>
            <a:rPr lang="en-US" sz="2300" kern="1200" dirty="0"/>
            <a:t> </a:t>
          </a:r>
          <a:r>
            <a:rPr lang="en-US" sz="2300" kern="1200" dirty="0" err="1"/>
            <a:t>khuẩn</a:t>
          </a:r>
          <a:r>
            <a:rPr lang="en-US" sz="2300" kern="1200" dirty="0"/>
            <a:t> </a:t>
          </a:r>
          <a:r>
            <a:rPr lang="en-US" sz="2300" kern="1200" dirty="0" err="1"/>
            <a:t>tay</a:t>
          </a:r>
          <a:r>
            <a:rPr lang="en-US" sz="2300" kern="1200" dirty="0"/>
            <a:t>, </a:t>
          </a:r>
          <a:r>
            <a:rPr lang="en-US" sz="2300" kern="1200" dirty="0" err="1"/>
            <a:t>nhà</a:t>
          </a:r>
          <a:r>
            <a:rPr lang="en-US" sz="2300" kern="1200" dirty="0"/>
            <a:t> </a:t>
          </a:r>
          <a:r>
            <a:rPr lang="en-US" sz="2300" kern="1200" dirty="0" err="1"/>
            <a:t>vệ</a:t>
          </a:r>
          <a:r>
            <a:rPr lang="en-US" sz="2300" kern="1200" dirty="0"/>
            <a:t> </a:t>
          </a:r>
          <a:r>
            <a:rPr lang="en-US" sz="2300" kern="1200" dirty="0" err="1"/>
            <a:t>sinh</a:t>
          </a:r>
          <a:r>
            <a:rPr lang="en-US" sz="2300" kern="1200" dirty="0"/>
            <a:t> </a:t>
          </a:r>
          <a:r>
            <a:rPr lang="en-US" sz="2300" kern="1200" dirty="0" err="1"/>
            <a:t>sạch</a:t>
          </a:r>
          <a:r>
            <a:rPr lang="en-US" sz="2300" kern="1200" dirty="0"/>
            <a:t> </a:t>
          </a:r>
          <a:r>
            <a:rPr lang="en-US" sz="2300" kern="1200" dirty="0" err="1"/>
            <a:t>sẽ</a:t>
          </a:r>
          <a:r>
            <a:rPr lang="en-US" sz="2300" kern="1200" dirty="0"/>
            <a:t>, </a:t>
          </a:r>
          <a:r>
            <a:rPr lang="en-US" sz="2300" kern="1200" dirty="0" err="1"/>
            <a:t>đủ</a:t>
          </a:r>
          <a:r>
            <a:rPr lang="en-US" sz="2300" kern="1200" dirty="0"/>
            <a:t> </a:t>
          </a:r>
          <a:r>
            <a:rPr lang="en-US" sz="2300" kern="1200" dirty="0" err="1"/>
            <a:t>các</a:t>
          </a:r>
          <a:r>
            <a:rPr lang="en-US" sz="2300" kern="1200" dirty="0"/>
            <a:t> </a:t>
          </a:r>
          <a:r>
            <a:rPr lang="en-US" sz="2300" kern="1200" dirty="0" err="1"/>
            <a:t>trang</a:t>
          </a:r>
          <a:r>
            <a:rPr lang="en-US" sz="2300" kern="1200" dirty="0"/>
            <a:t> </a:t>
          </a:r>
          <a:r>
            <a:rPr lang="en-US" sz="2300" kern="1200" dirty="0" err="1"/>
            <a:t>thiết</a:t>
          </a:r>
          <a:r>
            <a:rPr lang="en-US" sz="2300" kern="1200" dirty="0"/>
            <a:t> </a:t>
          </a:r>
          <a:r>
            <a:rPr lang="en-US" sz="2300" kern="1200" dirty="0" err="1"/>
            <a:t>bị</a:t>
          </a:r>
          <a:r>
            <a:rPr lang="en-US" sz="2300" kern="1200" dirty="0"/>
            <a:t> </a:t>
          </a:r>
          <a:r>
            <a:rPr lang="en-US" sz="2300" kern="1200" dirty="0" err="1"/>
            <a:t>phục</a:t>
          </a:r>
          <a:r>
            <a:rPr lang="en-US" sz="2300" kern="1200" dirty="0"/>
            <a:t> </a:t>
          </a:r>
          <a:r>
            <a:rPr lang="en-US" sz="2300" kern="1200" dirty="0" err="1"/>
            <a:t>vụ</a:t>
          </a:r>
          <a:r>
            <a:rPr lang="en-US" sz="2300" kern="1200" dirty="0"/>
            <a:t> </a:t>
          </a:r>
          <a:r>
            <a:rPr lang="en-US" sz="2300" kern="1200" dirty="0" err="1"/>
            <a:t>vệ</a:t>
          </a:r>
          <a:r>
            <a:rPr lang="en-US" sz="2300" kern="1200" dirty="0"/>
            <a:t> </a:t>
          </a:r>
          <a:r>
            <a:rPr lang="en-US" sz="2300" kern="1200" dirty="0" err="1"/>
            <a:t>sinh</a:t>
          </a:r>
          <a:r>
            <a:rPr lang="en-US" sz="2300" kern="1200" dirty="0"/>
            <a:t> </a:t>
          </a:r>
          <a:r>
            <a:rPr lang="en-US" sz="2300" kern="1200" dirty="0" err="1"/>
            <a:t>trường</a:t>
          </a:r>
          <a:r>
            <a:rPr lang="en-US" sz="2300" kern="1200" dirty="0"/>
            <a:t> </a:t>
          </a:r>
          <a:r>
            <a:rPr lang="en-US" sz="2300" kern="1200" dirty="0" err="1"/>
            <a:t>học</a:t>
          </a:r>
          <a:r>
            <a:rPr lang="en-US" sz="2300" kern="1200" dirty="0"/>
            <a:t>.</a:t>
          </a:r>
        </a:p>
        <a:p>
          <a:pPr marL="228600" lvl="1" indent="-228600" algn="just" defTabSz="1022350">
            <a:lnSpc>
              <a:spcPct val="90000"/>
            </a:lnSpc>
            <a:spcBef>
              <a:spcPct val="0"/>
            </a:spcBef>
            <a:spcAft>
              <a:spcPct val="20000"/>
            </a:spcAft>
            <a:buFont typeface="Wingdings" panose="05000000000000000000" pitchFamily="2" charset="2"/>
            <a:buChar char="ü"/>
          </a:pPr>
          <a:r>
            <a:rPr lang="en-US" sz="2300" kern="1200"/>
            <a:t>Tập huấn cho CBGV về công tác PCD, VSCN, VSMT, cách phát hiện các trường hợp nghi mắc</a:t>
          </a:r>
        </a:p>
      </dsp:txBody>
      <dsp:txXfrm>
        <a:off x="0" y="784180"/>
        <a:ext cx="6303962" cy="2794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454DE-2335-4BFD-8851-35334B9A30C7}">
      <dsp:nvSpPr>
        <dsp:cNvPr id="0" name=""/>
        <dsp:cNvSpPr/>
      </dsp:nvSpPr>
      <dsp:spPr>
        <a:xfrm>
          <a:off x="6158" y="0"/>
          <a:ext cx="1711654" cy="2370137"/>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Ưu tiên khử khuẩn bằng cách lau, rửa.</a:t>
          </a:r>
        </a:p>
      </dsp:txBody>
      <dsp:txXfrm>
        <a:off x="56291" y="50133"/>
        <a:ext cx="1611388" cy="2269871"/>
      </dsp:txXfrm>
    </dsp:sp>
    <dsp:sp modelId="{125AAF38-6CC5-4BCB-841B-BDF62137E1B5}">
      <dsp:nvSpPr>
        <dsp:cNvPr id="0" name=""/>
        <dsp:cNvSpPr/>
      </dsp:nvSpPr>
      <dsp:spPr>
        <a:xfrm>
          <a:off x="1888978" y="972823"/>
          <a:ext cx="362870" cy="424490"/>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888978" y="1057721"/>
        <a:ext cx="254009" cy="254694"/>
      </dsp:txXfrm>
    </dsp:sp>
    <dsp:sp modelId="{73815086-3EEB-4AF9-8201-F5ED91D75824}">
      <dsp:nvSpPr>
        <dsp:cNvPr id="0" name=""/>
        <dsp:cNvSpPr/>
      </dsp:nvSpPr>
      <dsp:spPr>
        <a:xfrm>
          <a:off x="2402475" y="0"/>
          <a:ext cx="4453349" cy="2370137"/>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Khử khuẩn bằng các chất tẩy rửa thông thường như dung dịch tẩy rửa đa năng hoặc các dung dịch khử khuẩn có chứa 0,05-0,1% Clo hoạt tính để lau các bề mặt tiếp xúc hoặc sàn nhà; dùng cồn 70% để lau các bề mặt thiết bị điện tử dễ bị ăn mòn bởi hóa chất hoặc có tiết diện nhỏ</a:t>
          </a:r>
        </a:p>
      </dsp:txBody>
      <dsp:txXfrm>
        <a:off x="2471894" y="69419"/>
        <a:ext cx="4314511" cy="2231299"/>
      </dsp:txXfrm>
    </dsp:sp>
    <dsp:sp modelId="{49D3B6FE-9CAB-4F57-B420-1843F729D73D}">
      <dsp:nvSpPr>
        <dsp:cNvPr id="0" name=""/>
        <dsp:cNvSpPr/>
      </dsp:nvSpPr>
      <dsp:spPr>
        <a:xfrm>
          <a:off x="7026990" y="972823"/>
          <a:ext cx="362870" cy="424490"/>
        </a:xfrm>
        <a:prstGeom prst="rightArrow">
          <a:avLst>
            <a:gd name="adj1" fmla="val 60000"/>
            <a:gd name="adj2" fmla="val 5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7026990" y="1057721"/>
        <a:ext cx="254009" cy="254694"/>
      </dsp:txXfrm>
    </dsp:sp>
    <dsp:sp modelId="{F31F61D5-1AA0-4E51-8397-ECC2D2A2AE38}">
      <dsp:nvSpPr>
        <dsp:cNvPr id="0" name=""/>
        <dsp:cNvSpPr/>
      </dsp:nvSpPr>
      <dsp:spPr>
        <a:xfrm>
          <a:off x="7540486" y="0"/>
          <a:ext cx="1711654" cy="2370137"/>
        </a:xfrm>
        <a:prstGeom prst="roundRect">
          <a:avLst>
            <a:gd name="adj" fmla="val 10000"/>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VSMT, </a:t>
          </a:r>
          <a:r>
            <a:rPr lang="en-US" sz="2000" kern="1200" dirty="0" err="1"/>
            <a:t>khử</a:t>
          </a:r>
          <a:r>
            <a:rPr lang="en-US" sz="2000" kern="1200" dirty="0"/>
            <a:t> </a:t>
          </a:r>
          <a:r>
            <a:rPr lang="en-US" sz="2000" kern="1200" dirty="0" err="1"/>
            <a:t>khuẩn</a:t>
          </a:r>
          <a:r>
            <a:rPr lang="en-US" sz="2000" kern="1200" dirty="0"/>
            <a:t> </a:t>
          </a:r>
          <a:r>
            <a:rPr lang="en-US" sz="2000" kern="1200" dirty="0" err="1"/>
            <a:t>thường</a:t>
          </a:r>
          <a:r>
            <a:rPr lang="en-US" sz="2000" kern="1200" dirty="0"/>
            <a:t> </a:t>
          </a:r>
          <a:r>
            <a:rPr lang="en-US" sz="2000" kern="1200" dirty="0" err="1"/>
            <a:t>xuyên</a:t>
          </a:r>
          <a:endParaRPr lang="en-US" sz="2000" kern="1200" dirty="0"/>
        </a:p>
      </dsp:txBody>
      <dsp:txXfrm>
        <a:off x="7590619" y="50133"/>
        <a:ext cx="1611388" cy="22698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5B0EB-D926-477F-80B8-B1746E39CD4F}">
      <dsp:nvSpPr>
        <dsp:cNvPr id="0" name=""/>
        <dsp:cNvSpPr/>
      </dsp:nvSpPr>
      <dsp:spPr>
        <a:xfrm>
          <a:off x="0" y="11320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Thông báo cho Trưởng ban chỉ đạo phòng, chống dịch, Tổ an toàn COVID của Cơ sở giáo dục, phụ huynh học sinh.</a:t>
          </a:r>
          <a:endParaRPr lang="en-US" sz="1800" kern="1200"/>
        </a:p>
      </dsp:txBody>
      <dsp:txXfrm>
        <a:off x="46648" y="159854"/>
        <a:ext cx="8936404" cy="862301"/>
      </dsp:txXfrm>
    </dsp:sp>
    <dsp:sp modelId="{F680DCCD-29AB-4BB5-A548-FCAAE832E3DA}">
      <dsp:nvSpPr>
        <dsp:cNvPr id="0" name=""/>
        <dsp:cNvSpPr/>
      </dsp:nvSpPr>
      <dsp:spPr>
        <a:xfrm>
          <a:off x="0" y="1120644"/>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Cung cấp khẩu trang y tế và hướng dẫn đeo đúng cách.</a:t>
          </a:r>
          <a:endParaRPr lang="en-US" sz="1800" kern="1200"/>
        </a:p>
      </dsp:txBody>
      <dsp:txXfrm>
        <a:off x="46648" y="1167292"/>
        <a:ext cx="8936404" cy="862301"/>
      </dsp:txXfrm>
    </dsp:sp>
    <dsp:sp modelId="{40884A67-55C0-42BC-BB47-78F627DB05B1}">
      <dsp:nvSpPr>
        <dsp:cNvPr id="0" name=""/>
        <dsp:cNvSpPr/>
      </dsp:nvSpPr>
      <dsp:spPr>
        <a:xfrm>
          <a:off x="0" y="2128081"/>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Yêu cầu hạn chế tiếp xúc với những người xung quanh, tránh tiếp xúc gần dưới 02 mét với những người khác.</a:t>
          </a:r>
          <a:endParaRPr lang="en-US" sz="1800" kern="1200"/>
        </a:p>
      </dsp:txBody>
      <dsp:txXfrm>
        <a:off x="46648" y="2174729"/>
        <a:ext cx="8936404" cy="862301"/>
      </dsp:txXfrm>
    </dsp:sp>
    <dsp:sp modelId="{7932824C-681D-43FD-B56A-C345852BA8FA}">
      <dsp:nvSpPr>
        <dsp:cNvPr id="0" name=""/>
        <dsp:cNvSpPr/>
      </dsp:nvSpPr>
      <dsp:spPr>
        <a:xfrm>
          <a:off x="0" y="3135519"/>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Thông báo cho lực lượng đã được phân công để phân luồng lối đi từ khu vực có trường hợp nghi ngờ đến phòng cách ly tạm thời.</a:t>
          </a:r>
          <a:endParaRPr lang="en-US" sz="1800" kern="1200"/>
        </a:p>
      </dsp:txBody>
      <dsp:txXfrm>
        <a:off x="46648" y="3182167"/>
        <a:ext cx="8936404" cy="862301"/>
      </dsp:txXfrm>
    </dsp:sp>
    <dsp:sp modelId="{D6573911-A08F-446C-B39A-2BA9E240086F}">
      <dsp:nvSpPr>
        <dsp:cNvPr id="0" name=""/>
        <dsp:cNvSpPr/>
      </dsp:nvSpPr>
      <dsp:spPr>
        <a:xfrm>
          <a:off x="0" y="4142956"/>
          <a:ext cx="9029700" cy="9555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vi-VN" sz="1800" b="1" kern="1200"/>
            <a:t>Hướng dẫn trường hợp nghi ngờ di chuyển theo lối đi đã được phân luồng để đến phòng cách ly tạm thời, hạn chế di chuyển bằng thang máy hoặc bố trí thang máy riêng và khử khuẩn theo quy định ngay sau khi sử dụng.  </a:t>
          </a:r>
          <a:endParaRPr lang="en-US" sz="1800" kern="1200"/>
        </a:p>
      </dsp:txBody>
      <dsp:txXfrm>
        <a:off x="46648" y="4189604"/>
        <a:ext cx="8936404" cy="8623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6F7BF4-14E2-4012-9FD2-4936E2E66FCA}">
      <dsp:nvSpPr>
        <dsp:cNvPr id="0" name=""/>
        <dsp:cNvSpPr/>
      </dsp:nvSpPr>
      <dsp:spPr>
        <a:xfrm>
          <a:off x="0" y="423162"/>
          <a:ext cx="9029700"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Thông </a:t>
          </a:r>
          <a:r>
            <a:rPr lang="en-US" sz="2400" kern="1200" dirty="0" err="1"/>
            <a:t>báo</a:t>
          </a:r>
          <a:r>
            <a:rPr lang="en-US" sz="2400" kern="1200" dirty="0"/>
            <a:t> </a:t>
          </a:r>
          <a:r>
            <a:rPr lang="en-US" sz="2400" kern="1200" dirty="0" err="1"/>
            <a:t>cho</a:t>
          </a:r>
          <a:r>
            <a:rPr lang="en-US" sz="2400" kern="1200" dirty="0"/>
            <a:t> </a:t>
          </a:r>
          <a:r>
            <a:rPr lang="vi-VN" sz="2400" kern="1200" dirty="0"/>
            <a:t>cơ quan y tế theo quy định của địa phương để được tư vấn, xét nghiệm SARS-CoV-2 và nếu cần thì đưa đến cơ sở y tế để được khám và điều trị.</a:t>
          </a:r>
          <a:endParaRPr lang="en-US" sz="2400" kern="1200" dirty="0"/>
        </a:p>
      </dsp:txBody>
      <dsp:txXfrm>
        <a:off x="64968" y="488130"/>
        <a:ext cx="8899764" cy="1200939"/>
      </dsp:txXfrm>
    </dsp:sp>
    <dsp:sp modelId="{3F668E26-9AD1-45E2-97D7-D75979F5B88D}">
      <dsp:nvSpPr>
        <dsp:cNvPr id="0" name=""/>
        <dsp:cNvSpPr/>
      </dsp:nvSpPr>
      <dsp:spPr>
        <a:xfrm>
          <a:off x="0" y="1941237"/>
          <a:ext cx="9029700"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kern="1200"/>
            <a:t>Không sử dụng phương tiện giao thông công cộng để di chuyển trường hợp nghi mắc đến cơ sở y tế.</a:t>
          </a:r>
          <a:endParaRPr lang="en-US" sz="2400" kern="1200"/>
        </a:p>
      </dsp:txBody>
      <dsp:txXfrm>
        <a:off x="64968" y="2006205"/>
        <a:ext cx="8899764" cy="1200939"/>
      </dsp:txXfrm>
    </dsp:sp>
    <dsp:sp modelId="{12D35C3F-41A6-44B6-8596-9FE7152ECA83}">
      <dsp:nvSpPr>
        <dsp:cNvPr id="0" name=""/>
        <dsp:cNvSpPr/>
      </dsp:nvSpPr>
      <dsp:spPr>
        <a:xfrm>
          <a:off x="0" y="3459312"/>
          <a:ext cx="9029700" cy="1330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kern="1200"/>
            <a:t>Lập danh sách người tiếp xúc và thực hiện khử khuẩn tại nơi làm việc khi cơ quan y tế yêu cầu</a:t>
          </a:r>
          <a:endParaRPr lang="en-US" sz="2400" kern="1200"/>
        </a:p>
      </dsp:txBody>
      <dsp:txXfrm>
        <a:off x="64968" y="3524280"/>
        <a:ext cx="8899764" cy="1200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A29CE-A684-4C12-BD69-419A65593412}">
      <dsp:nvSpPr>
        <dsp:cNvPr id="0" name=""/>
        <dsp:cNvSpPr/>
      </dsp:nvSpPr>
      <dsp:spPr>
        <a:xfrm>
          <a:off x="0" y="0"/>
          <a:ext cx="8801100" cy="207949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Thông </a:t>
          </a:r>
          <a:r>
            <a:rPr lang="en-US" sz="2400" kern="1200" dirty="0" err="1"/>
            <a:t>báo</a:t>
          </a:r>
          <a:r>
            <a:rPr lang="en-US" sz="2400" kern="1200" dirty="0"/>
            <a:t> </a:t>
          </a:r>
          <a:r>
            <a:rPr lang="en-US" sz="2400" kern="1200" dirty="0" err="1"/>
            <a:t>và</a:t>
          </a:r>
          <a:r>
            <a:rPr lang="en-US" sz="2400" kern="1200" dirty="0"/>
            <a:t> </a:t>
          </a:r>
          <a:r>
            <a:rPr lang="en-US" sz="2400" kern="1200" dirty="0" err="1"/>
            <a:t>phối</a:t>
          </a:r>
          <a:r>
            <a:rPr lang="en-US" sz="2400" kern="1200" dirty="0"/>
            <a:t> </a:t>
          </a:r>
          <a:r>
            <a:rPr lang="en-US" sz="2400" kern="1200" dirty="0" err="1"/>
            <a:t>hợp</a:t>
          </a:r>
          <a:r>
            <a:rPr lang="en-US" sz="2400" kern="1200" dirty="0"/>
            <a:t> </a:t>
          </a:r>
          <a:r>
            <a:rPr lang="en-US" sz="2400" kern="1200" dirty="0" err="1"/>
            <a:t>với</a:t>
          </a:r>
          <a:r>
            <a:rPr lang="en-US" sz="2400" kern="1200" dirty="0"/>
            <a:t> </a:t>
          </a:r>
          <a:r>
            <a:rPr lang="en-US" sz="2400" kern="1200" dirty="0" err="1"/>
            <a:t>cơ</a:t>
          </a:r>
          <a:r>
            <a:rPr lang="en-US" sz="2400" kern="1200" dirty="0"/>
            <a:t> </a:t>
          </a:r>
          <a:r>
            <a:rPr lang="en-US" sz="2400" kern="1200" dirty="0" err="1"/>
            <a:t>quan</a:t>
          </a:r>
          <a:r>
            <a:rPr lang="en-US" sz="2400" kern="1200" dirty="0"/>
            <a:t> y </a:t>
          </a:r>
          <a:r>
            <a:rPr lang="en-US" sz="2400" kern="1200" dirty="0" err="1"/>
            <a:t>tế</a:t>
          </a:r>
          <a:r>
            <a:rPr lang="en-US" sz="2400" kern="1200" dirty="0"/>
            <a:t> </a:t>
          </a:r>
          <a:r>
            <a:rPr lang="en-US" sz="2400" kern="1200" dirty="0" err="1"/>
            <a:t>địa</a:t>
          </a:r>
          <a:r>
            <a:rPr lang="en-US" sz="2400" kern="1200" dirty="0"/>
            <a:t> </a:t>
          </a:r>
          <a:r>
            <a:rPr lang="en-US" sz="2400" kern="1200" dirty="0" err="1"/>
            <a:t>phương</a:t>
          </a:r>
          <a:r>
            <a:rPr lang="en-US" sz="2400" kern="1200" dirty="0"/>
            <a:t> </a:t>
          </a:r>
          <a:r>
            <a:rPr lang="en-US" sz="2400" kern="1200" dirty="0" err="1"/>
            <a:t>để</a:t>
          </a:r>
          <a:r>
            <a:rPr lang="en-US" sz="2400" kern="1200" dirty="0"/>
            <a:t> </a:t>
          </a:r>
          <a:r>
            <a:rPr lang="en-US" sz="2400" kern="1200" dirty="0" err="1"/>
            <a:t>triển</a:t>
          </a:r>
          <a:r>
            <a:rPr lang="en-US" sz="2400" kern="1200" dirty="0"/>
            <a:t> </a:t>
          </a:r>
          <a:r>
            <a:rPr lang="en-US" sz="2400" kern="1200" dirty="0" err="1"/>
            <a:t>khai</a:t>
          </a:r>
          <a:r>
            <a:rPr lang="en-US" sz="2400" kern="1200" dirty="0"/>
            <a:t> </a:t>
          </a:r>
          <a:r>
            <a:rPr lang="en-US" sz="2400" kern="1200" dirty="0" err="1"/>
            <a:t>các</a:t>
          </a:r>
          <a:r>
            <a:rPr lang="en-US" sz="2400" kern="1200" dirty="0"/>
            <a:t> </a:t>
          </a:r>
          <a:r>
            <a:rPr lang="en-US" sz="2400" kern="1200" dirty="0" err="1"/>
            <a:t>biện</a:t>
          </a:r>
          <a:r>
            <a:rPr lang="en-US" sz="2400" kern="1200" dirty="0"/>
            <a:t> </a:t>
          </a:r>
          <a:r>
            <a:rPr lang="en-US" sz="2400" kern="1200" dirty="0" err="1"/>
            <a:t>pháp</a:t>
          </a:r>
          <a:r>
            <a:rPr lang="en-US" sz="2400" kern="1200" dirty="0"/>
            <a:t> </a:t>
          </a:r>
          <a:r>
            <a:rPr lang="en-US" sz="2400" kern="1200" dirty="0" err="1"/>
            <a:t>phòng</a:t>
          </a:r>
          <a:r>
            <a:rPr lang="en-US" sz="2400" kern="1200" dirty="0"/>
            <a:t>, </a:t>
          </a:r>
          <a:r>
            <a:rPr lang="en-US" sz="2400" kern="1200" dirty="0" err="1"/>
            <a:t>chống</a:t>
          </a:r>
          <a:r>
            <a:rPr lang="en-US" sz="2400" kern="1200" dirty="0"/>
            <a:t> </a:t>
          </a:r>
          <a:r>
            <a:rPr lang="en-US" sz="2400" kern="1200" dirty="0" err="1"/>
            <a:t>dịch</a:t>
          </a:r>
          <a:r>
            <a:rPr lang="en-US" sz="2400" kern="1200" dirty="0"/>
            <a:t>. </a:t>
          </a:r>
          <a:r>
            <a:rPr lang="en-US" sz="2400" kern="1200" dirty="0" err="1"/>
            <a:t>Lập</a:t>
          </a:r>
          <a:r>
            <a:rPr lang="en-US" sz="2400" kern="1200" dirty="0"/>
            <a:t> </a:t>
          </a:r>
          <a:r>
            <a:rPr lang="en-US" sz="2400" kern="1200" dirty="0" err="1"/>
            <a:t>tức</a:t>
          </a:r>
          <a:r>
            <a:rPr lang="en-US" sz="2400" kern="1200" dirty="0"/>
            <a:t> </a:t>
          </a:r>
          <a:r>
            <a:rPr lang="en-US" sz="2400" kern="1200" dirty="0" err="1"/>
            <a:t>tách</a:t>
          </a:r>
          <a:r>
            <a:rPr lang="en-US" sz="2400" kern="1200" dirty="0"/>
            <a:t> F0 </a:t>
          </a:r>
          <a:r>
            <a:rPr lang="en-US" sz="2400" kern="1200" dirty="0" err="1"/>
            <a:t>và</a:t>
          </a:r>
          <a:r>
            <a:rPr lang="en-US" sz="2400" kern="1200" dirty="0"/>
            <a:t> </a:t>
          </a:r>
          <a:r>
            <a:rPr lang="en-US" sz="2400" kern="1200" dirty="0" err="1"/>
            <a:t>đưa</a:t>
          </a:r>
          <a:r>
            <a:rPr lang="en-US" sz="2400" kern="1200" dirty="0"/>
            <a:t> F0 </a:t>
          </a:r>
          <a:r>
            <a:rPr lang="en-US" sz="2400" kern="1200" dirty="0" err="1"/>
            <a:t>đi</a:t>
          </a:r>
          <a:r>
            <a:rPr lang="en-US" sz="2400" kern="1200" dirty="0"/>
            <a:t> </a:t>
          </a:r>
          <a:r>
            <a:rPr lang="en-US" sz="2400" kern="1200" dirty="0" err="1"/>
            <a:t>cách</a:t>
          </a:r>
          <a:r>
            <a:rPr lang="en-US" sz="2400" kern="1200" dirty="0"/>
            <a:t> </a:t>
          </a:r>
          <a:r>
            <a:rPr lang="en-US" sz="2400" kern="1200" dirty="0" err="1"/>
            <a:t>ly</a:t>
          </a:r>
          <a:r>
            <a:rPr lang="en-US" sz="2400" kern="1200" dirty="0"/>
            <a:t>, </a:t>
          </a:r>
          <a:r>
            <a:rPr lang="en-US" sz="2400" kern="1200" dirty="0" err="1"/>
            <a:t>điều</a:t>
          </a:r>
          <a:r>
            <a:rPr lang="en-US" sz="2400" kern="1200" dirty="0"/>
            <a:t> </a:t>
          </a:r>
          <a:r>
            <a:rPr lang="en-US" sz="2400" kern="1200" dirty="0" err="1"/>
            <a:t>trị</a:t>
          </a:r>
          <a:r>
            <a:rPr lang="en-US" sz="2400" kern="1200" dirty="0"/>
            <a:t> </a:t>
          </a:r>
          <a:r>
            <a:rPr lang="vi-VN" sz="2400" kern="1200" dirty="0"/>
            <a:t>theo </a:t>
          </a:r>
          <a:r>
            <a:rPr lang="en-US" sz="2400" kern="1200" dirty="0" err="1"/>
            <a:t>quy</a:t>
          </a:r>
          <a:r>
            <a:rPr lang="en-US" sz="2400" kern="1200" dirty="0"/>
            <a:t> </a:t>
          </a:r>
          <a:r>
            <a:rPr lang="en-US" sz="2400" kern="1200" dirty="0" err="1"/>
            <a:t>định</a:t>
          </a:r>
          <a:endParaRPr lang="en-US" sz="2400" kern="1200" dirty="0"/>
        </a:p>
      </dsp:txBody>
      <dsp:txXfrm>
        <a:off x="101512" y="101512"/>
        <a:ext cx="8598076" cy="1876468"/>
      </dsp:txXfrm>
    </dsp:sp>
    <dsp:sp modelId="{D40FCA58-D3A5-44E2-8698-1A8913A73BE3}">
      <dsp:nvSpPr>
        <dsp:cNvPr id="0" name=""/>
        <dsp:cNvSpPr/>
      </dsp:nvSpPr>
      <dsp:spPr>
        <a:xfrm>
          <a:off x="0" y="2489572"/>
          <a:ext cx="8801100" cy="2697746"/>
        </a:xfrm>
        <a:prstGeom prst="roundRect">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err="1"/>
            <a:t>Rà</a:t>
          </a:r>
          <a:r>
            <a:rPr lang="en-US" sz="2400" kern="1200" dirty="0"/>
            <a:t> </a:t>
          </a:r>
          <a:r>
            <a:rPr lang="en-US" sz="2400" kern="1200" dirty="0" err="1"/>
            <a:t>soát</a:t>
          </a:r>
          <a:r>
            <a:rPr lang="en-US" sz="2400" kern="1200" dirty="0"/>
            <a:t> </a:t>
          </a:r>
          <a:r>
            <a:rPr lang="en-US" sz="2400" kern="1200" dirty="0" err="1"/>
            <a:t>ngay</a:t>
          </a:r>
          <a:r>
            <a:rPr lang="en-US" sz="2400" kern="1200" dirty="0"/>
            <a:t> </a:t>
          </a:r>
          <a:r>
            <a:rPr lang="en-US" sz="2400" kern="1200" dirty="0" err="1"/>
            <a:t>để</a:t>
          </a:r>
          <a:r>
            <a:rPr lang="en-US" sz="2400" kern="1200" dirty="0"/>
            <a:t> </a:t>
          </a:r>
          <a:r>
            <a:rPr lang="en-US" sz="2400" kern="1200" dirty="0" err="1"/>
            <a:t>phát</a:t>
          </a:r>
          <a:r>
            <a:rPr lang="en-US" sz="2400" kern="1200" dirty="0"/>
            <a:t> </a:t>
          </a:r>
          <a:r>
            <a:rPr lang="en-US" sz="2400" kern="1200" dirty="0" err="1"/>
            <a:t>hiện</a:t>
          </a:r>
          <a:r>
            <a:rPr lang="en-US" sz="2400" kern="1200" dirty="0"/>
            <a:t> </a:t>
          </a:r>
          <a:r>
            <a:rPr lang="en-US" sz="2400" kern="1200" dirty="0" err="1"/>
            <a:t>toàn</a:t>
          </a:r>
          <a:r>
            <a:rPr lang="en-US" sz="2400" kern="1200" dirty="0"/>
            <a:t> </a:t>
          </a:r>
          <a:r>
            <a:rPr lang="en-US" sz="2400" kern="1200" dirty="0" err="1"/>
            <a:t>bộ</a:t>
          </a:r>
          <a:r>
            <a:rPr lang="en-US" sz="2400" kern="1200" dirty="0"/>
            <a:t> </a:t>
          </a:r>
          <a:r>
            <a:rPr lang="en-US" sz="2400" kern="1200" dirty="0" err="1"/>
            <a:t>học</a:t>
          </a:r>
          <a:r>
            <a:rPr lang="en-US" sz="2400" kern="1200" dirty="0"/>
            <a:t> </a:t>
          </a:r>
          <a:r>
            <a:rPr lang="en-US" sz="2400" kern="1200" dirty="0" err="1"/>
            <a:t>sinh</a:t>
          </a:r>
          <a:r>
            <a:rPr lang="en-US" sz="2400" kern="1200" dirty="0"/>
            <a:t>, </a:t>
          </a:r>
          <a:r>
            <a:rPr lang="en-US" sz="2400" kern="1200" dirty="0" err="1"/>
            <a:t>giáo</a:t>
          </a:r>
          <a:r>
            <a:rPr lang="en-US" sz="2400" kern="1200" dirty="0"/>
            <a:t> </a:t>
          </a:r>
          <a:r>
            <a:rPr lang="en-US" sz="2400" kern="1200" dirty="0" err="1"/>
            <a:t>viên</a:t>
          </a:r>
          <a:r>
            <a:rPr lang="en-US" sz="2400" kern="1200" dirty="0"/>
            <a:t>, </a:t>
          </a:r>
          <a:r>
            <a:rPr lang="en-US" sz="2400" kern="1200" dirty="0" err="1"/>
            <a:t>người</a:t>
          </a:r>
          <a:r>
            <a:rPr lang="en-US" sz="2400" kern="1200" dirty="0"/>
            <a:t> </a:t>
          </a:r>
          <a:r>
            <a:rPr lang="en-US" sz="2400" kern="1200" dirty="0" err="1"/>
            <a:t>lao</a:t>
          </a:r>
          <a:r>
            <a:rPr lang="en-US" sz="2400" kern="1200" dirty="0"/>
            <a:t> </a:t>
          </a:r>
          <a:r>
            <a:rPr lang="en-US" sz="2400" kern="1200" dirty="0" err="1"/>
            <a:t>động</a:t>
          </a:r>
          <a:r>
            <a:rPr lang="en-US" sz="2400" kern="1200" dirty="0"/>
            <a:t> </a:t>
          </a:r>
          <a:r>
            <a:rPr lang="en-US" sz="2400" kern="1200" dirty="0" err="1"/>
            <a:t>đang</a:t>
          </a:r>
          <a:r>
            <a:rPr lang="en-US" sz="2400" kern="1200" dirty="0"/>
            <a:t> </a:t>
          </a:r>
          <a:r>
            <a:rPr lang="en-US" sz="2400" kern="1200" dirty="0" err="1"/>
            <a:t>có</a:t>
          </a:r>
          <a:r>
            <a:rPr lang="en-US" sz="2400" kern="1200" dirty="0"/>
            <a:t> </a:t>
          </a:r>
          <a:r>
            <a:rPr lang="en-US" sz="2400" kern="1200" dirty="0" err="1"/>
            <a:t>triệu</a:t>
          </a:r>
          <a:r>
            <a:rPr lang="en-US" sz="2400" kern="1200" dirty="0"/>
            <a:t> </a:t>
          </a:r>
          <a:r>
            <a:rPr lang="en-US" sz="2400" kern="1200" dirty="0" err="1"/>
            <a:t>chứng</a:t>
          </a:r>
          <a:r>
            <a:rPr lang="en-US" sz="2400" kern="1200" dirty="0"/>
            <a:t> </a:t>
          </a:r>
          <a:r>
            <a:rPr lang="en-US" sz="2400" kern="1200" dirty="0" err="1"/>
            <a:t>nghi</a:t>
          </a:r>
          <a:r>
            <a:rPr lang="en-US" sz="2400" kern="1200" dirty="0"/>
            <a:t> </a:t>
          </a:r>
          <a:r>
            <a:rPr lang="en-US" sz="2400" kern="1200" dirty="0" err="1"/>
            <a:t>ngờ</a:t>
          </a:r>
          <a:r>
            <a:rPr lang="en-US" sz="2400" kern="1200" dirty="0"/>
            <a:t> </a:t>
          </a:r>
          <a:r>
            <a:rPr lang="en-US" sz="2400" kern="1200" dirty="0" err="1"/>
            <a:t>mắc</a:t>
          </a:r>
          <a:r>
            <a:rPr lang="en-US" sz="2400" kern="1200" dirty="0"/>
            <a:t> </a:t>
          </a:r>
          <a:r>
            <a:rPr lang="en-US" sz="2400" kern="1200" dirty="0" err="1"/>
            <a:t>bệnh</a:t>
          </a:r>
          <a:r>
            <a:rPr lang="en-US" sz="2400" kern="1200" dirty="0"/>
            <a:t> </a:t>
          </a:r>
          <a:r>
            <a:rPr lang="en-US" sz="2400" kern="1200" dirty="0" err="1"/>
            <a:t>trong</a:t>
          </a:r>
          <a:r>
            <a:rPr lang="en-US" sz="2400" kern="1200" dirty="0"/>
            <a:t> </a:t>
          </a:r>
          <a:r>
            <a:rPr lang="en-US" sz="2400" kern="1200" dirty="0" err="1"/>
            <a:t>trường</a:t>
          </a:r>
          <a:r>
            <a:rPr lang="en-US" sz="2400" kern="1200" dirty="0"/>
            <a:t> </a:t>
          </a:r>
          <a:r>
            <a:rPr lang="en-US" sz="2400" kern="1200" dirty="0" err="1"/>
            <a:t>học</a:t>
          </a:r>
          <a:r>
            <a:rPr lang="en-US" sz="2400" kern="1200" dirty="0"/>
            <a:t> </a:t>
          </a:r>
          <a:r>
            <a:rPr lang="en-US" sz="2400" kern="1200" dirty="0" err="1"/>
            <a:t>và</a:t>
          </a:r>
          <a:r>
            <a:rPr lang="en-US" sz="2400" kern="1200" dirty="0"/>
            <a:t> </a:t>
          </a:r>
          <a:r>
            <a:rPr lang="en-US" sz="2400" kern="1200" dirty="0" err="1"/>
            <a:t>đang</a:t>
          </a:r>
          <a:r>
            <a:rPr lang="en-US" sz="2400" kern="1200" dirty="0"/>
            <a:t> ở </a:t>
          </a:r>
          <a:r>
            <a:rPr lang="en-US" sz="2400" kern="1200" dirty="0" err="1"/>
            <a:t>trong</a:t>
          </a:r>
          <a:r>
            <a:rPr lang="en-US" sz="2400" kern="1200" dirty="0"/>
            <a:t> </a:t>
          </a:r>
          <a:r>
            <a:rPr lang="en-US" sz="2400" kern="1200" dirty="0" err="1"/>
            <a:t>cộng</a:t>
          </a:r>
          <a:r>
            <a:rPr lang="en-US" sz="2400" kern="1200" dirty="0"/>
            <a:t> </a:t>
          </a:r>
          <a:r>
            <a:rPr lang="en-US" sz="2400" kern="1200" dirty="0" err="1"/>
            <a:t>đồng</a:t>
          </a:r>
          <a:r>
            <a:rPr lang="en-US" sz="2400" kern="1200" dirty="0"/>
            <a:t>. </a:t>
          </a:r>
          <a:r>
            <a:rPr lang="en-US" sz="2400" kern="1200" dirty="0" err="1"/>
            <a:t>Tổ</a:t>
          </a:r>
          <a:r>
            <a:rPr lang="en-US" sz="2400" kern="1200" dirty="0"/>
            <a:t> </a:t>
          </a:r>
          <a:r>
            <a:rPr lang="en-US" sz="2400" kern="1200" dirty="0" err="1"/>
            <a:t>chức</a:t>
          </a:r>
          <a:r>
            <a:rPr lang="en-US" sz="2400" kern="1200" dirty="0"/>
            <a:t> </a:t>
          </a:r>
          <a:r>
            <a:rPr lang="en-US" sz="2400" kern="1200" dirty="0" err="1"/>
            <a:t>ngay</a:t>
          </a:r>
          <a:r>
            <a:rPr lang="en-US" sz="2400" kern="1200" dirty="0"/>
            <a:t> </a:t>
          </a:r>
          <a:r>
            <a:rPr lang="en-US" sz="2400" kern="1200" dirty="0" err="1"/>
            <a:t>việc</a:t>
          </a:r>
          <a:r>
            <a:rPr lang="en-US" sz="2400" kern="1200" dirty="0"/>
            <a:t> </a:t>
          </a:r>
          <a:r>
            <a:rPr lang="en-US" sz="2400" kern="1200" dirty="0" err="1"/>
            <a:t>cách</a:t>
          </a:r>
          <a:r>
            <a:rPr lang="en-US" sz="2400" kern="1200" dirty="0"/>
            <a:t> </a:t>
          </a:r>
          <a:r>
            <a:rPr lang="en-US" sz="2400" kern="1200" dirty="0" err="1"/>
            <a:t>ly</a:t>
          </a:r>
          <a:r>
            <a:rPr lang="en-US" sz="2400" kern="1200" dirty="0"/>
            <a:t> </a:t>
          </a:r>
          <a:r>
            <a:rPr lang="en-US" sz="2400" kern="1200" dirty="0" err="1"/>
            <a:t>tạm</a:t>
          </a:r>
          <a:r>
            <a:rPr lang="en-US" sz="2400" kern="1200" dirty="0"/>
            <a:t> </a:t>
          </a:r>
          <a:r>
            <a:rPr lang="en-US" sz="2400" kern="1200" dirty="0" err="1"/>
            <a:t>thời</a:t>
          </a:r>
          <a:r>
            <a:rPr lang="en-US" sz="2400" kern="1200" dirty="0"/>
            <a:t> </a:t>
          </a:r>
          <a:r>
            <a:rPr lang="en-US" sz="2400" kern="1200" dirty="0" err="1"/>
            <a:t>tại</a:t>
          </a:r>
          <a:r>
            <a:rPr lang="en-US" sz="2400" kern="1200" dirty="0"/>
            <a:t> </a:t>
          </a:r>
          <a:r>
            <a:rPr lang="en-US" sz="2400" kern="1200" dirty="0" err="1"/>
            <a:t>trường</a:t>
          </a:r>
          <a:r>
            <a:rPr lang="en-US" sz="2400" kern="1200" dirty="0"/>
            <a:t> </a:t>
          </a:r>
          <a:r>
            <a:rPr lang="en-US" sz="2400" kern="1200" dirty="0" err="1"/>
            <a:t>học</a:t>
          </a:r>
          <a:r>
            <a:rPr lang="en-US" sz="2400" kern="1200" dirty="0"/>
            <a:t> ca </a:t>
          </a:r>
          <a:r>
            <a:rPr lang="en-US" sz="2400" kern="1200" dirty="0" err="1"/>
            <a:t>bệnh</a:t>
          </a:r>
          <a:r>
            <a:rPr lang="en-US" sz="2400" kern="1200" dirty="0"/>
            <a:t> </a:t>
          </a:r>
          <a:r>
            <a:rPr lang="en-US" sz="2400" kern="1200" dirty="0" err="1"/>
            <a:t>nghi</a:t>
          </a:r>
          <a:r>
            <a:rPr lang="en-US" sz="2400" kern="1200" dirty="0"/>
            <a:t> </a:t>
          </a:r>
          <a:r>
            <a:rPr lang="en-US" sz="2400" kern="1200" dirty="0" err="1"/>
            <a:t>ngờ</a:t>
          </a:r>
          <a:r>
            <a:rPr lang="en-US" sz="2400" kern="1200" dirty="0"/>
            <a:t> </a:t>
          </a:r>
          <a:r>
            <a:rPr lang="en-US" sz="2400" kern="1200" dirty="0" err="1"/>
            <a:t>và</a:t>
          </a:r>
          <a:r>
            <a:rPr lang="en-US" sz="2400" kern="1200" dirty="0"/>
            <a:t> </a:t>
          </a:r>
          <a:r>
            <a:rPr lang="en-US" sz="2400" kern="1200" dirty="0" err="1"/>
            <a:t>tổ</a:t>
          </a:r>
          <a:r>
            <a:rPr lang="en-US" sz="2400" kern="1200" dirty="0"/>
            <a:t> </a:t>
          </a:r>
          <a:r>
            <a:rPr lang="en-US" sz="2400" kern="1200" dirty="0" err="1"/>
            <a:t>chức</a:t>
          </a:r>
          <a:r>
            <a:rPr lang="en-US" sz="2400" kern="1200" dirty="0"/>
            <a:t> </a:t>
          </a:r>
          <a:r>
            <a:rPr lang="en-US" sz="2400" kern="1200" dirty="0" err="1"/>
            <a:t>xét</a:t>
          </a:r>
          <a:r>
            <a:rPr lang="en-US" sz="2400" kern="1200" dirty="0"/>
            <a:t> </a:t>
          </a:r>
          <a:r>
            <a:rPr lang="en-US" sz="2400" kern="1200" dirty="0" err="1"/>
            <a:t>nghiệm</a:t>
          </a:r>
          <a:r>
            <a:rPr lang="en-US" sz="2400" kern="1200" dirty="0"/>
            <a:t> </a:t>
          </a:r>
          <a:r>
            <a:rPr lang="en-US" sz="2400" kern="1200" dirty="0" err="1"/>
            <a:t>tại</a:t>
          </a:r>
          <a:r>
            <a:rPr lang="en-US" sz="2400" kern="1200" dirty="0"/>
            <a:t> </a:t>
          </a:r>
          <a:r>
            <a:rPr lang="en-US" sz="2400" kern="1200" dirty="0" err="1"/>
            <a:t>một</a:t>
          </a:r>
          <a:r>
            <a:rPr lang="en-US" sz="2400" kern="1200" dirty="0"/>
            <a:t> </a:t>
          </a:r>
          <a:r>
            <a:rPr lang="en-US" sz="2400" kern="1200" dirty="0" err="1"/>
            <a:t>khu</a:t>
          </a:r>
          <a:r>
            <a:rPr lang="en-US" sz="2400" kern="1200" dirty="0"/>
            <a:t> </a:t>
          </a:r>
          <a:r>
            <a:rPr lang="en-US" sz="2400" kern="1200" dirty="0" err="1"/>
            <a:t>vực</a:t>
          </a:r>
          <a:r>
            <a:rPr lang="en-US" sz="2400" kern="1200" dirty="0"/>
            <a:t> </a:t>
          </a:r>
          <a:r>
            <a:rPr lang="en-US" sz="2400" kern="1200" dirty="0" err="1"/>
            <a:t>riêng</a:t>
          </a:r>
          <a:r>
            <a:rPr lang="en-US" sz="2400" kern="1200" dirty="0"/>
            <a:t>.</a:t>
          </a:r>
        </a:p>
      </dsp:txBody>
      <dsp:txXfrm>
        <a:off x="131693" y="2621265"/>
        <a:ext cx="8537714" cy="243436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531905-6072-440A-8AF5-8F39AC90871A}"/>
              </a:ext>
            </a:extLst>
          </p:cNvPr>
          <p:cNvSpPr>
            <a:spLocks noGrp="1"/>
          </p:cNvSpPr>
          <p:nvPr>
            <p:ph type="hdr" sz="quarter"/>
          </p:nvPr>
        </p:nvSpPr>
        <p:spPr>
          <a:xfrm>
            <a:off x="0" y="0"/>
            <a:ext cx="288925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3" name="Date Placeholder 2">
            <a:extLst>
              <a:ext uri="{FF2B5EF4-FFF2-40B4-BE49-F238E27FC236}">
                <a16:creationId xmlns:a16="http://schemas.microsoft.com/office/drawing/2014/main" id="{70A6BC92-80DB-4F8B-9F9B-892CC46FF2E6}"/>
              </a:ext>
            </a:extLst>
          </p:cNvPr>
          <p:cNvSpPr>
            <a:spLocks noGrp="1"/>
          </p:cNvSpPr>
          <p:nvPr>
            <p:ph type="dt" sz="quarter" idx="1"/>
          </p:nvPr>
        </p:nvSpPr>
        <p:spPr>
          <a:xfrm>
            <a:off x="3778250" y="0"/>
            <a:ext cx="288925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Tahoma" panose="020B0604030504040204" pitchFamily="34" charset="0"/>
                <a:cs typeface="Arial" panose="020B0604020202020204" pitchFamily="34" charset="0"/>
              </a:defRPr>
            </a:lvl1pPr>
          </a:lstStyle>
          <a:p>
            <a:pPr>
              <a:defRPr/>
            </a:pPr>
            <a:fld id="{1A0A5F45-2A98-4C5B-B722-B2E13A925D07}" type="datetimeFigureOut">
              <a:rPr lang="en-US" altLang="en-US"/>
              <a:pPr>
                <a:defRPr/>
              </a:pPr>
              <a:t>4/21/2023</a:t>
            </a:fld>
            <a:endParaRPr lang="en-US" altLang="en-US"/>
          </a:p>
        </p:txBody>
      </p:sp>
      <p:sp>
        <p:nvSpPr>
          <p:cNvPr id="4" name="Footer Placeholder 3">
            <a:extLst>
              <a:ext uri="{FF2B5EF4-FFF2-40B4-BE49-F238E27FC236}">
                <a16:creationId xmlns:a16="http://schemas.microsoft.com/office/drawing/2014/main" id="{D56710CE-0536-4DE9-839A-C9E081D7C499}"/>
              </a:ext>
            </a:extLst>
          </p:cNvPr>
          <p:cNvSpPr>
            <a:spLocks noGrp="1"/>
          </p:cNvSpPr>
          <p:nvPr>
            <p:ph type="ftr" sz="quarter" idx="2"/>
          </p:nvPr>
        </p:nvSpPr>
        <p:spPr>
          <a:xfrm>
            <a:off x="0" y="9429750"/>
            <a:ext cx="2889250" cy="496888"/>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Tahoma" panose="020B0604030504040204" pitchFamily="34" charset="0"/>
                <a:cs typeface="Arial" panose="020B0604020202020204" pitchFamily="34" charset="0"/>
              </a:defRPr>
            </a:lvl1pPr>
          </a:lstStyle>
          <a:p>
            <a:pPr>
              <a:defRPr/>
            </a:pPr>
            <a:endParaRPr lang="en-US" altLang="en-US"/>
          </a:p>
        </p:txBody>
      </p:sp>
      <p:sp>
        <p:nvSpPr>
          <p:cNvPr id="5" name="Slide Number Placeholder 4">
            <a:extLst>
              <a:ext uri="{FF2B5EF4-FFF2-40B4-BE49-F238E27FC236}">
                <a16:creationId xmlns:a16="http://schemas.microsoft.com/office/drawing/2014/main" id="{68E94830-5D18-41B8-9F9A-27B01E503EC6}"/>
              </a:ext>
            </a:extLst>
          </p:cNvPr>
          <p:cNvSpPr>
            <a:spLocks noGrp="1"/>
          </p:cNvSpPr>
          <p:nvPr>
            <p:ph type="sldNum" sz="quarter" idx="3"/>
          </p:nvPr>
        </p:nvSpPr>
        <p:spPr>
          <a:xfrm>
            <a:off x="3778250" y="9429750"/>
            <a:ext cx="2889250" cy="49688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Tahoma" panose="020B0604030504040204" pitchFamily="34" charset="0"/>
              </a:defRPr>
            </a:lvl1pPr>
          </a:lstStyle>
          <a:p>
            <a:fld id="{77972EB2-7D19-41AE-B0FE-888CF53DA5D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511DF24A-C463-48C3-9BEC-BF9675BE096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1" name="Rectangle 3">
            <a:extLst>
              <a:ext uri="{FF2B5EF4-FFF2-40B4-BE49-F238E27FC236}">
                <a16:creationId xmlns:a16="http://schemas.microsoft.com/office/drawing/2014/main" id="{9FD8767E-89D2-452D-A3CB-D92EC87CE4B3}"/>
              </a:ext>
            </a:extLst>
          </p:cNvPr>
          <p:cNvSpPr>
            <a:spLocks noGrp="1" noChangeArrowheads="1"/>
          </p:cNvSpPr>
          <p:nvPr>
            <p:ph type="dt" idx="1"/>
          </p:nvPr>
        </p:nvSpPr>
        <p:spPr bwMode="auto">
          <a:xfrm>
            <a:off x="377825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052" name="Rectangle 4">
            <a:extLst>
              <a:ext uri="{FF2B5EF4-FFF2-40B4-BE49-F238E27FC236}">
                <a16:creationId xmlns:a16="http://schemas.microsoft.com/office/drawing/2014/main" id="{4E997517-BAFC-4520-87BA-202097781D4E}"/>
              </a:ext>
            </a:extLst>
          </p:cNvPr>
          <p:cNvSpPr>
            <a:spLocks noGrp="1" noRot="1" noChangeAspect="1" noChangeArrowheads="1" noTextEdit="1"/>
          </p:cNvSpPr>
          <p:nvPr>
            <p:ph type="sldImg" idx="2"/>
          </p:nvPr>
        </p:nvSpPr>
        <p:spPr bwMode="auto">
          <a:xfrm>
            <a:off x="646113" y="744538"/>
            <a:ext cx="5376862"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a:extLst>
              <a:ext uri="{FF2B5EF4-FFF2-40B4-BE49-F238E27FC236}">
                <a16:creationId xmlns:a16="http://schemas.microsoft.com/office/drawing/2014/main" id="{8829DC35-3470-438C-8AC1-4DEF6A2FA4E2}"/>
              </a:ext>
            </a:extLst>
          </p:cNvPr>
          <p:cNvSpPr>
            <a:spLocks noGrp="1" noChangeArrowheads="1"/>
          </p:cNvSpPr>
          <p:nvPr>
            <p:ph type="body" sz="quarter" idx="3"/>
          </p:nvPr>
        </p:nvSpPr>
        <p:spPr bwMode="auto">
          <a:xfrm>
            <a:off x="666750" y="4716463"/>
            <a:ext cx="53355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654" name="Rectangle 6">
            <a:extLst>
              <a:ext uri="{FF2B5EF4-FFF2-40B4-BE49-F238E27FC236}">
                <a16:creationId xmlns:a16="http://schemas.microsoft.com/office/drawing/2014/main" id="{8603972F-914F-43DE-82B7-2ECCA03C0961}"/>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Arial" panose="020B0604020202020204" pitchFamily="34" charset="0"/>
              </a:defRPr>
            </a:lvl1pPr>
          </a:lstStyle>
          <a:p>
            <a:pPr>
              <a:defRPr/>
            </a:pPr>
            <a:endParaRPr lang="en-US" altLang="en-US"/>
          </a:p>
        </p:txBody>
      </p:sp>
      <p:sp>
        <p:nvSpPr>
          <p:cNvPr id="27655" name="Rectangle 7">
            <a:extLst>
              <a:ext uri="{FF2B5EF4-FFF2-40B4-BE49-F238E27FC236}">
                <a16:creationId xmlns:a16="http://schemas.microsoft.com/office/drawing/2014/main" id="{C43459C9-54D1-446C-99D6-2B3C7D00FFA7}"/>
              </a:ext>
            </a:extLst>
          </p:cNvPr>
          <p:cNvSpPr>
            <a:spLocks noGrp="1" noChangeArrowheads="1"/>
          </p:cNvSpPr>
          <p:nvPr>
            <p:ph type="sldNum" sz="quarter" idx="5"/>
          </p:nvPr>
        </p:nvSpPr>
        <p:spPr bwMode="auto">
          <a:xfrm>
            <a:off x="377825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652C02F-61CD-4888-B53D-D7441BD96A9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8FF45B6-AC6E-4289-83DA-F260AAA88EF7}"/>
              </a:ext>
            </a:extLst>
          </p:cNvPr>
          <p:cNvSpPr>
            <a:spLocks noGrp="1" noRot="1" noChangeAspect="1" noChangeArrowheads="1" noTextEdit="1"/>
          </p:cNvSpPr>
          <p:nvPr>
            <p:ph type="sldImg"/>
          </p:nvPr>
        </p:nvSpPr>
        <p:spPr>
          <a:ln/>
        </p:spPr>
      </p:sp>
      <p:sp>
        <p:nvSpPr>
          <p:cNvPr id="12291" name="Notes Placeholder 2">
            <a:extLst>
              <a:ext uri="{FF2B5EF4-FFF2-40B4-BE49-F238E27FC236}">
                <a16:creationId xmlns:a16="http://schemas.microsoft.com/office/drawing/2014/main" id="{C65DB3B0-E6C3-47A9-A174-367EF97FDF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2292" name="Slide Number Placeholder 3">
            <a:extLst>
              <a:ext uri="{FF2B5EF4-FFF2-40B4-BE49-F238E27FC236}">
                <a16:creationId xmlns:a16="http://schemas.microsoft.com/office/drawing/2014/main" id="{1F08E858-450A-4AFB-B366-FF2A223842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A02CA92-A732-4F5D-A3FD-C03B1234AC67}" type="slidenum">
              <a:rPr lang="en-US" altLang="en-US">
                <a:solidFill>
                  <a:srgbClr val="000000"/>
                </a:solidFill>
                <a:latin typeface="Arial" panose="020B0604020202020204" pitchFamily="34" charset="0"/>
              </a:rPr>
              <a:pPr/>
              <a:t>7</a:t>
            </a:fld>
            <a:endParaRPr lang="en-US" altLang="en-US">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87EFECF-D8A7-4F33-9904-1A45915B6AD8}"/>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E027D209-D317-4450-8EDC-5A851C3F024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14340" name="Slide Number Placeholder 3">
            <a:extLst>
              <a:ext uri="{FF2B5EF4-FFF2-40B4-BE49-F238E27FC236}">
                <a16:creationId xmlns:a16="http://schemas.microsoft.com/office/drawing/2014/main" id="{80120C42-5661-4013-AF2C-3A98C313D2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5D69922F-ABAE-4429-A3CD-EDC427958069}" type="slidenum">
              <a:rPr lang="en-US" altLang="en-US">
                <a:solidFill>
                  <a:srgbClr val="000000"/>
                </a:solidFill>
                <a:latin typeface="Arial" panose="020B0604020202020204" pitchFamily="34" charset="0"/>
              </a:rPr>
              <a:pPr/>
              <a:t>8</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3A782A5E-2874-4B3B-8EF6-DD0FAD627E8C}"/>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17E7CBA-6F78-42C7-915E-D524FE87C3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2532" name="Slide Number Placeholder 3">
            <a:extLst>
              <a:ext uri="{FF2B5EF4-FFF2-40B4-BE49-F238E27FC236}">
                <a16:creationId xmlns:a16="http://schemas.microsoft.com/office/drawing/2014/main" id="{84D1AD43-6493-426A-BD18-3D973CAA562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BB511E09-A21E-4A0F-B203-341FFD65C5F7}"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F0E045B0-6145-4748-AB8C-D54134776115}"/>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972649A5-61BC-42B3-A49E-499E0C5DB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27652" name="Slide Number Placeholder 3">
            <a:extLst>
              <a:ext uri="{FF2B5EF4-FFF2-40B4-BE49-F238E27FC236}">
                <a16:creationId xmlns:a16="http://schemas.microsoft.com/office/drawing/2014/main" id="{14C5F6E2-3E44-4D9A-A06D-E7F5439508A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C50CA0F4-0CF1-4A55-A429-4F64CEA78DCE}" type="slidenum">
              <a:rPr lang="en-US" altLang="en-US">
                <a:solidFill>
                  <a:srgbClr val="000000"/>
                </a:solidFill>
                <a:latin typeface="Arial" panose="020B0604020202020204" pitchFamily="34" charset="0"/>
              </a:rPr>
              <a:pPr/>
              <a:t>11</a:t>
            </a:fld>
            <a:endParaRPr lang="en-US" altLang="en-US">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403F7B3-168A-4EA2-9E63-6EF242C8AF66}"/>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360B9DD-7E33-4158-B25D-45FF391F9C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30724" name="Slide Number Placeholder 3">
            <a:extLst>
              <a:ext uri="{FF2B5EF4-FFF2-40B4-BE49-F238E27FC236}">
                <a16:creationId xmlns:a16="http://schemas.microsoft.com/office/drawing/2014/main" id="{73B9EB0B-0F24-4ABA-BE26-DBEA450B07C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fld id="{F37697E3-B731-4437-B0E6-19F21E51646A}" type="slidenum">
              <a:rPr lang="en-US" altLang="en-US">
                <a:solidFill>
                  <a:srgbClr val="000000"/>
                </a:solidFill>
                <a:latin typeface="Arial" panose="020B0604020202020204" pitchFamily="34" charset="0"/>
              </a:rPr>
              <a:pPr/>
              <a:t>13</a:t>
            </a:fld>
            <a:endParaRPr lang="en-US" altLang="en-US">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0C08114-2C20-4E20-B4BA-41C406467A33}"/>
              </a:ext>
            </a:extLst>
          </p:cNvPr>
          <p:cNvSpPr>
            <a:spLocks noGrp="1"/>
          </p:cNvSpPr>
          <p:nvPr>
            <p:ph type="dt" sz="half" idx="10"/>
          </p:nvPr>
        </p:nvSpPr>
        <p:spPr/>
        <p:txBody>
          <a:bodyPr/>
          <a:lstStyle>
            <a:lvl1pPr>
              <a:defRPr/>
            </a:lvl1pPr>
          </a:lstStyle>
          <a:p>
            <a:pPr>
              <a:defRPr/>
            </a:pPr>
            <a:fld id="{004CFA7F-A687-4C26-AD84-F458810525D7}"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2460579B-B06E-451D-B62D-1EFEBB15694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BD204D9-6B4E-444F-89E0-AC36FC5DD807}"/>
              </a:ext>
            </a:extLst>
          </p:cNvPr>
          <p:cNvSpPr>
            <a:spLocks noGrp="1"/>
          </p:cNvSpPr>
          <p:nvPr>
            <p:ph type="sldNum" sz="quarter" idx="12"/>
          </p:nvPr>
        </p:nvSpPr>
        <p:spPr/>
        <p:txBody>
          <a:bodyPr/>
          <a:lstStyle>
            <a:lvl1pPr>
              <a:defRPr/>
            </a:lvl1pPr>
          </a:lstStyle>
          <a:p>
            <a:fld id="{E45CEA17-C6BD-47B6-9197-08A1F3FC3399}" type="slidenum">
              <a:rPr lang="en-US" altLang="en-US"/>
              <a:pPr/>
              <a:t>‹#›</a:t>
            </a:fld>
            <a:endParaRPr lang="en-US" altLang="en-US"/>
          </a:p>
        </p:txBody>
      </p:sp>
    </p:spTree>
    <p:extLst>
      <p:ext uri="{BB962C8B-B14F-4D97-AF65-F5344CB8AC3E}">
        <p14:creationId xmlns:p14="http://schemas.microsoft.com/office/powerpoint/2010/main" val="209921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0A273-A8C5-48AF-AAFE-9979C7E1C206}"/>
              </a:ext>
            </a:extLst>
          </p:cNvPr>
          <p:cNvSpPr>
            <a:spLocks noGrp="1"/>
          </p:cNvSpPr>
          <p:nvPr>
            <p:ph type="dt" sz="half" idx="10"/>
          </p:nvPr>
        </p:nvSpPr>
        <p:spPr/>
        <p:txBody>
          <a:bodyPr/>
          <a:lstStyle>
            <a:lvl1pPr>
              <a:defRPr/>
            </a:lvl1pPr>
          </a:lstStyle>
          <a:p>
            <a:pPr>
              <a:defRPr/>
            </a:pPr>
            <a:fld id="{D46A765A-E619-4E97-B4C2-A7E1B834B3E0}"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122DE689-A7E1-43D1-845C-EE6A240E417B}"/>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DF4F1A2-EFB3-40AF-96AE-DFCC7AAD526F}"/>
              </a:ext>
            </a:extLst>
          </p:cNvPr>
          <p:cNvSpPr>
            <a:spLocks noGrp="1"/>
          </p:cNvSpPr>
          <p:nvPr>
            <p:ph type="sldNum" sz="quarter" idx="12"/>
          </p:nvPr>
        </p:nvSpPr>
        <p:spPr/>
        <p:txBody>
          <a:bodyPr/>
          <a:lstStyle>
            <a:lvl1pPr>
              <a:defRPr/>
            </a:lvl1pPr>
          </a:lstStyle>
          <a:p>
            <a:fld id="{C40294A6-DF28-43C9-BCBC-7D0659F9300A}" type="slidenum">
              <a:rPr lang="en-US" altLang="en-US"/>
              <a:pPr/>
              <a:t>‹#›</a:t>
            </a:fld>
            <a:endParaRPr lang="en-US" altLang="en-US"/>
          </a:p>
        </p:txBody>
      </p:sp>
    </p:spTree>
    <p:extLst>
      <p:ext uri="{BB962C8B-B14F-4D97-AF65-F5344CB8AC3E}">
        <p14:creationId xmlns:p14="http://schemas.microsoft.com/office/powerpoint/2010/main" val="3092875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39"/>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6" y="274639"/>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7DC25E-1595-456A-A75B-C50CC488858E}"/>
              </a:ext>
            </a:extLst>
          </p:cNvPr>
          <p:cNvSpPr>
            <a:spLocks noGrp="1"/>
          </p:cNvSpPr>
          <p:nvPr>
            <p:ph type="dt" sz="half" idx="10"/>
          </p:nvPr>
        </p:nvSpPr>
        <p:spPr/>
        <p:txBody>
          <a:bodyPr/>
          <a:lstStyle>
            <a:lvl1pPr>
              <a:defRPr/>
            </a:lvl1pPr>
          </a:lstStyle>
          <a:p>
            <a:pPr>
              <a:defRPr/>
            </a:pPr>
            <a:fld id="{4A82ED52-0B67-46EC-9266-161359787F37}"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76ED6042-7CFB-467D-B758-1D1640D11CC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45F84FF-315F-4293-8572-BC0E8D291BEA}"/>
              </a:ext>
            </a:extLst>
          </p:cNvPr>
          <p:cNvSpPr>
            <a:spLocks noGrp="1"/>
          </p:cNvSpPr>
          <p:nvPr>
            <p:ph type="sldNum" sz="quarter" idx="12"/>
          </p:nvPr>
        </p:nvSpPr>
        <p:spPr/>
        <p:txBody>
          <a:bodyPr/>
          <a:lstStyle>
            <a:lvl1pPr>
              <a:defRPr/>
            </a:lvl1pPr>
          </a:lstStyle>
          <a:p>
            <a:fld id="{A44ABB91-B3DD-4666-9BE3-C27CD0A761E4}" type="slidenum">
              <a:rPr lang="en-US" altLang="en-US"/>
              <a:pPr/>
              <a:t>‹#›</a:t>
            </a:fld>
            <a:endParaRPr lang="en-US" altLang="en-US"/>
          </a:p>
        </p:txBody>
      </p:sp>
    </p:spTree>
    <p:extLst>
      <p:ext uri="{BB962C8B-B14F-4D97-AF65-F5344CB8AC3E}">
        <p14:creationId xmlns:p14="http://schemas.microsoft.com/office/powerpoint/2010/main" val="4288311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5EA4E9-3483-42D6-B4E3-0C588E3E143E}"/>
              </a:ext>
            </a:extLst>
          </p:cNvPr>
          <p:cNvSpPr>
            <a:spLocks noGrp="1"/>
          </p:cNvSpPr>
          <p:nvPr>
            <p:ph type="dt" sz="half" idx="10"/>
          </p:nvPr>
        </p:nvSpPr>
        <p:spPr/>
        <p:txBody>
          <a:bodyPr/>
          <a:lstStyle>
            <a:lvl1pPr>
              <a:defRPr/>
            </a:lvl1pPr>
          </a:lstStyle>
          <a:p>
            <a:pPr>
              <a:defRPr/>
            </a:pPr>
            <a:fld id="{5BCA8FE2-A583-46D3-AD70-2797449BA01D}"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C3BC425D-BA8E-4849-ABE2-05FC0EAAFD7E}"/>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1AE36046-F730-4ECF-966A-67AC98A7308C}"/>
              </a:ext>
            </a:extLst>
          </p:cNvPr>
          <p:cNvSpPr>
            <a:spLocks noGrp="1"/>
          </p:cNvSpPr>
          <p:nvPr>
            <p:ph type="sldNum" sz="quarter" idx="12"/>
          </p:nvPr>
        </p:nvSpPr>
        <p:spPr/>
        <p:txBody>
          <a:bodyPr/>
          <a:lstStyle>
            <a:lvl1pPr>
              <a:defRPr/>
            </a:lvl1pPr>
          </a:lstStyle>
          <a:p>
            <a:fld id="{4AB3F3E9-1137-4A2F-8081-92219741C53F}" type="slidenum">
              <a:rPr lang="en-US" altLang="en-US"/>
              <a:pPr/>
              <a:t>‹#›</a:t>
            </a:fld>
            <a:endParaRPr lang="en-US" altLang="en-US"/>
          </a:p>
        </p:txBody>
      </p:sp>
    </p:spTree>
    <p:extLst>
      <p:ext uri="{BB962C8B-B14F-4D97-AF65-F5344CB8AC3E}">
        <p14:creationId xmlns:p14="http://schemas.microsoft.com/office/powerpoint/2010/main" val="1686663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C3F527-6511-4FEC-A193-C39EE4F2E532}"/>
              </a:ext>
            </a:extLst>
          </p:cNvPr>
          <p:cNvSpPr>
            <a:spLocks noGrp="1"/>
          </p:cNvSpPr>
          <p:nvPr>
            <p:ph type="dt" sz="half" idx="10"/>
          </p:nvPr>
        </p:nvSpPr>
        <p:spPr/>
        <p:txBody>
          <a:bodyPr/>
          <a:lstStyle>
            <a:lvl1pPr>
              <a:defRPr/>
            </a:lvl1pPr>
          </a:lstStyle>
          <a:p>
            <a:pPr>
              <a:defRPr/>
            </a:pPr>
            <a:fld id="{A396864C-E6B0-45E5-B938-8B82FDBE172A}"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DD5C6AED-A93B-46D2-B818-EAE015CC10A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021E3B3-B1D7-41BD-ADBD-4D35BA43BE0A}"/>
              </a:ext>
            </a:extLst>
          </p:cNvPr>
          <p:cNvSpPr>
            <a:spLocks noGrp="1"/>
          </p:cNvSpPr>
          <p:nvPr>
            <p:ph type="sldNum" sz="quarter" idx="12"/>
          </p:nvPr>
        </p:nvSpPr>
        <p:spPr/>
        <p:txBody>
          <a:bodyPr/>
          <a:lstStyle>
            <a:lvl1pPr>
              <a:defRPr/>
            </a:lvl1pPr>
          </a:lstStyle>
          <a:p>
            <a:fld id="{99F370CA-B339-4A64-9973-DA8DB5D61555}" type="slidenum">
              <a:rPr lang="en-US" altLang="en-US"/>
              <a:pPr/>
              <a:t>‹#›</a:t>
            </a:fld>
            <a:endParaRPr lang="en-US" altLang="en-US"/>
          </a:p>
        </p:txBody>
      </p:sp>
    </p:spTree>
    <p:extLst>
      <p:ext uri="{BB962C8B-B14F-4D97-AF65-F5344CB8AC3E}">
        <p14:creationId xmlns:p14="http://schemas.microsoft.com/office/powerpoint/2010/main" val="107605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98009F-D9A9-4B05-BD79-F97F54DF24A9}"/>
              </a:ext>
            </a:extLst>
          </p:cNvPr>
          <p:cNvSpPr>
            <a:spLocks noGrp="1"/>
          </p:cNvSpPr>
          <p:nvPr>
            <p:ph type="dt" sz="half" idx="10"/>
          </p:nvPr>
        </p:nvSpPr>
        <p:spPr/>
        <p:txBody>
          <a:bodyPr/>
          <a:lstStyle>
            <a:lvl1pPr>
              <a:defRPr/>
            </a:lvl1pPr>
          </a:lstStyle>
          <a:p>
            <a:pPr>
              <a:defRPr/>
            </a:pPr>
            <a:fld id="{FB7922CB-883F-4A7B-94E7-D8E61A814795}" type="datetime1">
              <a:rPr lang="en-US" altLang="en-US"/>
              <a:pPr>
                <a:defRPr/>
              </a:pPr>
              <a:t>4/21/2023</a:t>
            </a:fld>
            <a:endParaRPr lang="en-US" altLang="en-US"/>
          </a:p>
        </p:txBody>
      </p:sp>
      <p:sp>
        <p:nvSpPr>
          <p:cNvPr id="6" name="Footer Placeholder 4">
            <a:extLst>
              <a:ext uri="{FF2B5EF4-FFF2-40B4-BE49-F238E27FC236}">
                <a16:creationId xmlns:a16="http://schemas.microsoft.com/office/drawing/2014/main" id="{BEC473E9-A2FB-44AE-AFA2-F6B58D2E636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62F9F5B-A056-47EC-8D73-EBB6552F99FE}"/>
              </a:ext>
            </a:extLst>
          </p:cNvPr>
          <p:cNvSpPr>
            <a:spLocks noGrp="1"/>
          </p:cNvSpPr>
          <p:nvPr>
            <p:ph type="sldNum" sz="quarter" idx="12"/>
          </p:nvPr>
        </p:nvSpPr>
        <p:spPr/>
        <p:txBody>
          <a:bodyPr/>
          <a:lstStyle>
            <a:lvl1pPr>
              <a:defRPr/>
            </a:lvl1pPr>
          </a:lstStyle>
          <a:p>
            <a:fld id="{66C7A5AC-4A0E-464F-B9B3-DEE7EFE82C9B}" type="slidenum">
              <a:rPr lang="en-US" altLang="en-US"/>
              <a:pPr/>
              <a:t>‹#›</a:t>
            </a:fld>
            <a:endParaRPr lang="en-US" altLang="en-US"/>
          </a:p>
        </p:txBody>
      </p:sp>
    </p:spTree>
    <p:extLst>
      <p:ext uri="{BB962C8B-B14F-4D97-AF65-F5344CB8AC3E}">
        <p14:creationId xmlns:p14="http://schemas.microsoft.com/office/powerpoint/2010/main" val="2131640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A3FCF64-EE7B-4200-BF36-58AC92071E4E}"/>
              </a:ext>
            </a:extLst>
          </p:cNvPr>
          <p:cNvSpPr>
            <a:spLocks noGrp="1"/>
          </p:cNvSpPr>
          <p:nvPr>
            <p:ph type="dt" sz="half" idx="10"/>
          </p:nvPr>
        </p:nvSpPr>
        <p:spPr/>
        <p:txBody>
          <a:bodyPr/>
          <a:lstStyle>
            <a:lvl1pPr>
              <a:defRPr/>
            </a:lvl1pPr>
          </a:lstStyle>
          <a:p>
            <a:pPr>
              <a:defRPr/>
            </a:pPr>
            <a:fld id="{95BDCEF2-3FE4-4226-BF9F-A2E9FD0E6022}" type="datetime1">
              <a:rPr lang="en-US" altLang="en-US"/>
              <a:pPr>
                <a:defRPr/>
              </a:pPr>
              <a:t>4/21/2023</a:t>
            </a:fld>
            <a:endParaRPr lang="en-US" altLang="en-US"/>
          </a:p>
        </p:txBody>
      </p:sp>
      <p:sp>
        <p:nvSpPr>
          <p:cNvPr id="8" name="Footer Placeholder 4">
            <a:extLst>
              <a:ext uri="{FF2B5EF4-FFF2-40B4-BE49-F238E27FC236}">
                <a16:creationId xmlns:a16="http://schemas.microsoft.com/office/drawing/2014/main" id="{65B288ED-DB26-4217-803F-08295127C845}"/>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C5BEBBF0-41F3-4E4E-9D9C-7B8F99F63E4B}"/>
              </a:ext>
            </a:extLst>
          </p:cNvPr>
          <p:cNvSpPr>
            <a:spLocks noGrp="1"/>
          </p:cNvSpPr>
          <p:nvPr>
            <p:ph type="sldNum" sz="quarter" idx="12"/>
          </p:nvPr>
        </p:nvSpPr>
        <p:spPr/>
        <p:txBody>
          <a:bodyPr/>
          <a:lstStyle>
            <a:lvl1pPr>
              <a:defRPr/>
            </a:lvl1pPr>
          </a:lstStyle>
          <a:p>
            <a:fld id="{36AD189D-B9DA-4C3F-986F-CC66CBA9A67E}" type="slidenum">
              <a:rPr lang="en-US" altLang="en-US"/>
              <a:pPr/>
              <a:t>‹#›</a:t>
            </a:fld>
            <a:endParaRPr lang="en-US" altLang="en-US"/>
          </a:p>
        </p:txBody>
      </p:sp>
    </p:spTree>
    <p:extLst>
      <p:ext uri="{BB962C8B-B14F-4D97-AF65-F5344CB8AC3E}">
        <p14:creationId xmlns:p14="http://schemas.microsoft.com/office/powerpoint/2010/main" val="74623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0E1B619-3D35-4A33-B049-99EA12554AA1}"/>
              </a:ext>
            </a:extLst>
          </p:cNvPr>
          <p:cNvSpPr>
            <a:spLocks noGrp="1"/>
          </p:cNvSpPr>
          <p:nvPr>
            <p:ph type="dt" sz="half" idx="10"/>
          </p:nvPr>
        </p:nvSpPr>
        <p:spPr/>
        <p:txBody>
          <a:bodyPr/>
          <a:lstStyle>
            <a:lvl1pPr>
              <a:defRPr/>
            </a:lvl1pPr>
          </a:lstStyle>
          <a:p>
            <a:pPr>
              <a:defRPr/>
            </a:pPr>
            <a:fld id="{D672C792-1A32-4E85-BDFC-72FC8B8D0AED}" type="datetime1">
              <a:rPr lang="en-US" altLang="en-US"/>
              <a:pPr>
                <a:defRPr/>
              </a:pPr>
              <a:t>4/21/2023</a:t>
            </a:fld>
            <a:endParaRPr lang="en-US" altLang="en-US"/>
          </a:p>
        </p:txBody>
      </p:sp>
      <p:sp>
        <p:nvSpPr>
          <p:cNvPr id="4" name="Footer Placeholder 4">
            <a:extLst>
              <a:ext uri="{FF2B5EF4-FFF2-40B4-BE49-F238E27FC236}">
                <a16:creationId xmlns:a16="http://schemas.microsoft.com/office/drawing/2014/main" id="{59ED4269-DFCA-4E94-B2DF-8D7948C729A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0AE21D91-4BA0-4C33-BFC8-5A207B16903C}"/>
              </a:ext>
            </a:extLst>
          </p:cNvPr>
          <p:cNvSpPr>
            <a:spLocks noGrp="1"/>
          </p:cNvSpPr>
          <p:nvPr>
            <p:ph type="sldNum" sz="quarter" idx="12"/>
          </p:nvPr>
        </p:nvSpPr>
        <p:spPr/>
        <p:txBody>
          <a:bodyPr/>
          <a:lstStyle>
            <a:lvl1pPr>
              <a:defRPr/>
            </a:lvl1pPr>
          </a:lstStyle>
          <a:p>
            <a:fld id="{87E36335-9FC0-4CB1-ACEC-FD714FF4A243}" type="slidenum">
              <a:rPr lang="en-US" altLang="en-US"/>
              <a:pPr/>
              <a:t>‹#›</a:t>
            </a:fld>
            <a:endParaRPr lang="en-US" altLang="en-US"/>
          </a:p>
        </p:txBody>
      </p:sp>
    </p:spTree>
    <p:extLst>
      <p:ext uri="{BB962C8B-B14F-4D97-AF65-F5344CB8AC3E}">
        <p14:creationId xmlns:p14="http://schemas.microsoft.com/office/powerpoint/2010/main" val="3683150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F87E40-E19B-4815-823E-1546F59F8C8B}"/>
              </a:ext>
            </a:extLst>
          </p:cNvPr>
          <p:cNvSpPr>
            <a:spLocks noGrp="1"/>
          </p:cNvSpPr>
          <p:nvPr>
            <p:ph type="dt" sz="half" idx="10"/>
          </p:nvPr>
        </p:nvSpPr>
        <p:spPr/>
        <p:txBody>
          <a:bodyPr/>
          <a:lstStyle>
            <a:lvl1pPr>
              <a:defRPr/>
            </a:lvl1pPr>
          </a:lstStyle>
          <a:p>
            <a:pPr>
              <a:defRPr/>
            </a:pPr>
            <a:fld id="{79CCE2EF-A319-4BD0-9E14-E891CCF8B993}" type="datetime1">
              <a:rPr lang="en-US" altLang="en-US"/>
              <a:pPr>
                <a:defRPr/>
              </a:pPr>
              <a:t>4/21/2023</a:t>
            </a:fld>
            <a:endParaRPr lang="en-US" altLang="en-US"/>
          </a:p>
        </p:txBody>
      </p:sp>
      <p:sp>
        <p:nvSpPr>
          <p:cNvPr id="3" name="Footer Placeholder 4">
            <a:extLst>
              <a:ext uri="{FF2B5EF4-FFF2-40B4-BE49-F238E27FC236}">
                <a16:creationId xmlns:a16="http://schemas.microsoft.com/office/drawing/2014/main" id="{B7A6A878-F6FC-41D4-AAB9-2785CCA2B27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F64DA1B-8A3C-4D26-A4B5-2511673BB8B1}"/>
              </a:ext>
            </a:extLst>
          </p:cNvPr>
          <p:cNvSpPr>
            <a:spLocks noGrp="1"/>
          </p:cNvSpPr>
          <p:nvPr>
            <p:ph type="sldNum" sz="quarter" idx="12"/>
          </p:nvPr>
        </p:nvSpPr>
        <p:spPr/>
        <p:txBody>
          <a:bodyPr/>
          <a:lstStyle>
            <a:lvl1pPr>
              <a:defRPr/>
            </a:lvl1pPr>
          </a:lstStyle>
          <a:p>
            <a:fld id="{BD6E3593-D3D7-4A6C-B5A4-E93F552C0903}" type="slidenum">
              <a:rPr lang="en-US" altLang="en-US"/>
              <a:pPr/>
              <a:t>‹#›</a:t>
            </a:fld>
            <a:endParaRPr lang="en-US" altLang="en-US"/>
          </a:p>
        </p:txBody>
      </p:sp>
    </p:spTree>
    <p:extLst>
      <p:ext uri="{BB962C8B-B14F-4D97-AF65-F5344CB8AC3E}">
        <p14:creationId xmlns:p14="http://schemas.microsoft.com/office/powerpoint/2010/main" val="762431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2"/>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2"/>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2185C79-9E23-439D-B53A-33630C5CF42B}"/>
              </a:ext>
            </a:extLst>
          </p:cNvPr>
          <p:cNvSpPr>
            <a:spLocks noGrp="1"/>
          </p:cNvSpPr>
          <p:nvPr>
            <p:ph type="dt" sz="half" idx="10"/>
          </p:nvPr>
        </p:nvSpPr>
        <p:spPr/>
        <p:txBody>
          <a:bodyPr/>
          <a:lstStyle>
            <a:lvl1pPr>
              <a:defRPr/>
            </a:lvl1pPr>
          </a:lstStyle>
          <a:p>
            <a:pPr>
              <a:defRPr/>
            </a:pPr>
            <a:fld id="{C6C29351-2D08-4735-AE56-F5A22698223D}" type="datetime1">
              <a:rPr lang="en-US" altLang="en-US"/>
              <a:pPr>
                <a:defRPr/>
              </a:pPr>
              <a:t>4/21/2023</a:t>
            </a:fld>
            <a:endParaRPr lang="en-US" altLang="en-US"/>
          </a:p>
        </p:txBody>
      </p:sp>
      <p:sp>
        <p:nvSpPr>
          <p:cNvPr id="6" name="Footer Placeholder 4">
            <a:extLst>
              <a:ext uri="{FF2B5EF4-FFF2-40B4-BE49-F238E27FC236}">
                <a16:creationId xmlns:a16="http://schemas.microsoft.com/office/drawing/2014/main" id="{958BACBA-804E-4B1C-BCD4-37A16225AD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60CA174-6BCE-4680-9905-89F2493C5F56}"/>
              </a:ext>
            </a:extLst>
          </p:cNvPr>
          <p:cNvSpPr>
            <a:spLocks noGrp="1"/>
          </p:cNvSpPr>
          <p:nvPr>
            <p:ph type="sldNum" sz="quarter" idx="12"/>
          </p:nvPr>
        </p:nvSpPr>
        <p:spPr/>
        <p:txBody>
          <a:bodyPr/>
          <a:lstStyle>
            <a:lvl1pPr>
              <a:defRPr/>
            </a:lvl1pPr>
          </a:lstStyle>
          <a:p>
            <a:fld id="{263042E4-10E2-47F2-B205-FBD5C1746BA4}" type="slidenum">
              <a:rPr lang="en-US" altLang="en-US"/>
              <a:pPr/>
              <a:t>‹#›</a:t>
            </a:fld>
            <a:endParaRPr lang="en-US" altLang="en-US"/>
          </a:p>
        </p:txBody>
      </p:sp>
    </p:spTree>
    <p:extLst>
      <p:ext uri="{BB962C8B-B14F-4D97-AF65-F5344CB8AC3E}">
        <p14:creationId xmlns:p14="http://schemas.microsoft.com/office/powerpoint/2010/main" val="112271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205E32-D1D0-4E13-ADB8-F63E3D38A1B1}"/>
              </a:ext>
            </a:extLst>
          </p:cNvPr>
          <p:cNvSpPr>
            <a:spLocks noGrp="1"/>
          </p:cNvSpPr>
          <p:nvPr>
            <p:ph type="dt" sz="half" idx="10"/>
          </p:nvPr>
        </p:nvSpPr>
        <p:spPr/>
        <p:txBody>
          <a:bodyPr/>
          <a:lstStyle>
            <a:lvl1pPr>
              <a:defRPr/>
            </a:lvl1pPr>
          </a:lstStyle>
          <a:p>
            <a:pPr>
              <a:defRPr/>
            </a:pPr>
            <a:fld id="{32B141E7-3413-4163-8F56-FB1F033ADE94}" type="datetime1">
              <a:rPr lang="en-US" altLang="en-US"/>
              <a:pPr>
                <a:defRPr/>
              </a:pPr>
              <a:t>4/21/2023</a:t>
            </a:fld>
            <a:endParaRPr lang="en-US" altLang="en-US"/>
          </a:p>
        </p:txBody>
      </p:sp>
      <p:sp>
        <p:nvSpPr>
          <p:cNvPr id="6" name="Footer Placeholder 4">
            <a:extLst>
              <a:ext uri="{FF2B5EF4-FFF2-40B4-BE49-F238E27FC236}">
                <a16:creationId xmlns:a16="http://schemas.microsoft.com/office/drawing/2014/main" id="{CAA0A527-2441-4F8A-88C2-1666DE4C4D6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76985EE-265C-428F-B8BF-245A9E29DC4D}"/>
              </a:ext>
            </a:extLst>
          </p:cNvPr>
          <p:cNvSpPr>
            <a:spLocks noGrp="1"/>
          </p:cNvSpPr>
          <p:nvPr>
            <p:ph type="sldNum" sz="quarter" idx="12"/>
          </p:nvPr>
        </p:nvSpPr>
        <p:spPr/>
        <p:txBody>
          <a:bodyPr/>
          <a:lstStyle>
            <a:lvl1pPr>
              <a:defRPr/>
            </a:lvl1pPr>
          </a:lstStyle>
          <a:p>
            <a:fld id="{9C862E13-E358-46C2-BC45-D1C9D0A3126D}" type="slidenum">
              <a:rPr lang="en-US" altLang="en-US"/>
              <a:pPr/>
              <a:t>‹#›</a:t>
            </a:fld>
            <a:endParaRPr lang="en-US" altLang="en-US"/>
          </a:p>
        </p:txBody>
      </p:sp>
    </p:spTree>
    <p:extLst>
      <p:ext uri="{BB962C8B-B14F-4D97-AF65-F5344CB8AC3E}">
        <p14:creationId xmlns:p14="http://schemas.microsoft.com/office/powerpoint/2010/main" val="2100113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EC4BEE0-13AF-4E7F-B245-462F9B235EB2}"/>
              </a:ext>
            </a:extLst>
          </p:cNvPr>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A4A128A-7FBB-41F8-8604-F4FFE0D77A8C}"/>
              </a:ext>
            </a:extLst>
          </p:cNvPr>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193D07-EAC8-4BE8-BB28-83D7F3092FE4}"/>
              </a:ext>
            </a:extLst>
          </p:cNvPr>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panose="020B0604020202020204" pitchFamily="34" charset="0"/>
              </a:defRPr>
            </a:lvl1pPr>
          </a:lstStyle>
          <a:p>
            <a:pPr>
              <a:defRPr/>
            </a:pPr>
            <a:fld id="{FCFFFC14-6ED7-4B74-A39D-22E41B307A19}" type="datetime1">
              <a:rPr lang="en-US" altLang="en-US"/>
              <a:pPr>
                <a:defRPr/>
              </a:pPr>
              <a:t>4/21/2023</a:t>
            </a:fld>
            <a:endParaRPr lang="en-US" altLang="en-US"/>
          </a:p>
        </p:txBody>
      </p:sp>
      <p:sp>
        <p:nvSpPr>
          <p:cNvPr id="5" name="Footer Placeholder 4">
            <a:extLst>
              <a:ext uri="{FF2B5EF4-FFF2-40B4-BE49-F238E27FC236}">
                <a16:creationId xmlns:a16="http://schemas.microsoft.com/office/drawing/2014/main" id="{6898C9D7-0E71-45E9-960D-A51A4B15A2C1}"/>
              </a:ext>
            </a:extLst>
          </p:cNvPr>
          <p:cNvSpPr>
            <a:spLocks noGrp="1"/>
          </p:cNvSpPr>
          <p:nvPr>
            <p:ph type="ftr" sz="quarter" idx="3"/>
          </p:nvPr>
        </p:nvSpPr>
        <p:spPr>
          <a:xfrm>
            <a:off x="3384550" y="6356350"/>
            <a:ext cx="31369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cs typeface="Arial" panose="020B0604020202020204" pitchFamily="34" charset="0"/>
              </a:defRPr>
            </a:lvl1pPr>
          </a:lstStyle>
          <a:p>
            <a:pPr>
              <a:defRPr/>
            </a:pPr>
            <a:endParaRPr lang="en-US" altLang="en-US"/>
          </a:p>
        </p:txBody>
      </p:sp>
      <p:sp>
        <p:nvSpPr>
          <p:cNvPr id="6" name="Slide Number Placeholder 5">
            <a:extLst>
              <a:ext uri="{FF2B5EF4-FFF2-40B4-BE49-F238E27FC236}">
                <a16:creationId xmlns:a16="http://schemas.microsoft.com/office/drawing/2014/main" id="{980B30BA-4ABD-4B04-A16D-686054F5A630}"/>
              </a:ext>
            </a:extLst>
          </p:cNvPr>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603A1634-CE10-4CB5-8F21-8F91809DFE7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7.jpeg"/><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5FC6D14-B97B-4109-B190-3A13F486CCF5}"/>
              </a:ext>
            </a:extLst>
          </p:cNvPr>
          <p:cNvSpPr>
            <a:spLocks noGrp="1"/>
          </p:cNvSpPr>
          <p:nvPr>
            <p:ph type="ctrTitle" idx="4294967295"/>
          </p:nvPr>
        </p:nvSpPr>
        <p:spPr>
          <a:xfrm>
            <a:off x="0" y="1828800"/>
            <a:ext cx="9906000" cy="2133600"/>
          </a:xfrm>
          <a:solidFill>
            <a:schemeClr val="tx2"/>
          </a:solidFill>
        </p:spPr>
        <p:txBody>
          <a:bodyPr/>
          <a:lstStyle/>
          <a:p>
            <a:pPr marL="263525" eaLnBrk="1" hangingPunct="1">
              <a:lnSpc>
                <a:spcPct val="150000"/>
              </a:lnSpc>
              <a:spcBef>
                <a:spcPts val="1200"/>
              </a:spcBef>
              <a:spcAft>
                <a:spcPts val="1200"/>
              </a:spcAft>
            </a:pPr>
            <a:br>
              <a:rPr lang="en-US" altLang="en-US" sz="2800" b="1" dirty="0">
                <a:solidFill>
                  <a:schemeClr val="bg1"/>
                </a:solidFill>
                <a:latin typeface="Helvetica Neue"/>
              </a:rPr>
            </a:br>
            <a:r>
              <a:rPr lang="vi-VN" altLang="en-US" sz="3200" b="1" dirty="0">
                <a:solidFill>
                  <a:schemeClr val="bg1"/>
                </a:solidFill>
                <a:latin typeface="Helvetica Neue"/>
              </a:rPr>
              <a:t>ĐẢM BẢO AN TOÀN PHÒNG CHỐNG DỊCH TẠI CƠ SỞ GIÁO DỤC</a:t>
            </a:r>
            <a:br>
              <a:rPr lang="en-US" altLang="en-US" sz="2800" b="1" dirty="0">
                <a:solidFill>
                  <a:schemeClr val="bg1"/>
                </a:solidFill>
                <a:latin typeface="Helvetica Neue"/>
              </a:rPr>
            </a:br>
            <a:endParaRPr lang="en-US" altLang="en-US" sz="2800" b="1" i="1" dirty="0">
              <a:solidFill>
                <a:schemeClr val="bg1"/>
              </a:solidFill>
              <a:latin typeface="Arial" panose="020B0604020202020204" pitchFamily="34" charset="0"/>
              <a:cs typeface="Arial" panose="020B0604020202020204" pitchFamily="34" charset="0"/>
            </a:endParaRPr>
          </a:p>
        </p:txBody>
      </p:sp>
      <p:sp>
        <p:nvSpPr>
          <p:cNvPr id="4099" name="Slide Number Placeholder 1">
            <a:extLst>
              <a:ext uri="{FF2B5EF4-FFF2-40B4-BE49-F238E27FC236}">
                <a16:creationId xmlns:a16="http://schemas.microsoft.com/office/drawing/2014/main" id="{137F26E3-ECF8-4F80-83B2-A2865EA455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957F7C0-68B0-4DFF-97D9-53AC29AF3014}" type="slidenum">
              <a:rPr lang="en-US" altLang="en-US" sz="1200">
                <a:solidFill>
                  <a:srgbClr val="898989"/>
                </a:solidFill>
                <a:latin typeface="Verdana" panose="020B0604030504040204" pitchFamily="34" charset="0"/>
              </a:rPr>
              <a:pPr>
                <a:spcBef>
                  <a:spcPct val="0"/>
                </a:spcBef>
                <a:buFontTx/>
                <a:buNone/>
              </a:pPr>
              <a:t>1</a:t>
            </a:fld>
            <a:endParaRPr lang="en-US" altLang="en-US" sz="1200">
              <a:solidFill>
                <a:srgbClr val="898989"/>
              </a:solidFill>
              <a:latin typeface="Verdana" panose="020B0604030504040204" pitchFamily="34" charset="0"/>
            </a:endParaRPr>
          </a:p>
        </p:txBody>
      </p:sp>
      <p:pic>
        <p:nvPicPr>
          <p:cNvPr id="4100" name="Picture 1">
            <a:extLst>
              <a:ext uri="{FF2B5EF4-FFF2-40B4-BE49-F238E27FC236}">
                <a16:creationId xmlns:a16="http://schemas.microsoft.com/office/drawing/2014/main" id="{F0D8BFBF-F22A-4BA4-98CB-17E854AD493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22575" y="4206875"/>
            <a:ext cx="4292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a:extLst>
              <a:ext uri="{FF2B5EF4-FFF2-40B4-BE49-F238E27FC236}">
                <a16:creationId xmlns:a16="http://schemas.microsoft.com/office/drawing/2014/main" id="{E009FC0F-89EF-4438-B38B-84410029687C}"/>
              </a:ext>
            </a:extLst>
          </p:cNvPr>
          <p:cNvSpPr>
            <a:spLocks noGrp="1"/>
          </p:cNvSpPr>
          <p:nvPr>
            <p:ph type="ctrTitle"/>
          </p:nvPr>
        </p:nvSpPr>
        <p:spPr>
          <a:xfrm>
            <a:off x="742950" y="2130425"/>
            <a:ext cx="8420100" cy="2365375"/>
          </a:xfrm>
        </p:spPr>
        <p:txBody>
          <a:bodyPr/>
          <a:lstStyle/>
          <a:p>
            <a:r>
              <a:rPr lang="vi-VN" altLang="en-US" sz="4000" dirty="0">
                <a:solidFill>
                  <a:srgbClr val="00B0F0"/>
                </a:solidFill>
              </a:rPr>
              <a:t>XỬ TRÍ CÁC TRƯỜNG HỢP NGHI MẮC, </a:t>
            </a:r>
            <a:r>
              <a:rPr lang="vi-VN" altLang="en-US" sz="4000">
                <a:solidFill>
                  <a:srgbClr val="00B0F0"/>
                </a:solidFill>
              </a:rPr>
              <a:t>MẮC COVID-19</a:t>
            </a:r>
            <a:endParaRPr lang="en-US" altLang="en-US" sz="4000" dirty="0">
              <a:solidFill>
                <a:srgbClr val="00B0F0"/>
              </a:solidFill>
              <a:latin typeface="Times New Roman" panose="02020603050405020304" pitchFamily="18" charset="0"/>
              <a:cs typeface="Times New Roman" panose="02020603050405020304" pitchFamily="18" charset="0"/>
            </a:endParaRPr>
          </a:p>
        </p:txBody>
      </p:sp>
      <p:sp>
        <p:nvSpPr>
          <p:cNvPr id="25603" name="Slide Number Placeholder 1">
            <a:extLst>
              <a:ext uri="{FF2B5EF4-FFF2-40B4-BE49-F238E27FC236}">
                <a16:creationId xmlns:a16="http://schemas.microsoft.com/office/drawing/2014/main" id="{DA756531-9E08-470C-9C16-30B040FF132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134924E-0ED7-4CFE-9CF2-6277D3E6517C}" type="slidenum">
              <a:rPr lang="en-US" altLang="en-US" sz="1200">
                <a:solidFill>
                  <a:srgbClr val="898989"/>
                </a:solidFill>
                <a:latin typeface="Verdana" panose="020B0604030504040204" pitchFamily="34" charset="0"/>
              </a:rPr>
              <a:pPr>
                <a:spcBef>
                  <a:spcPct val="0"/>
                </a:spcBef>
                <a:buFontTx/>
                <a:buNone/>
              </a:pPr>
              <a:t>10</a:t>
            </a:fld>
            <a:endParaRPr lang="en-US" altLang="en-US" sz="1200">
              <a:solidFill>
                <a:srgbClr val="898989"/>
              </a:solidFill>
              <a:latin typeface="Verdan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6C115B3-41A7-44AF-9A61-C6DC960D50B3}"/>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6627" name="Rectangle 2">
            <a:extLst>
              <a:ext uri="{FF2B5EF4-FFF2-40B4-BE49-F238E27FC236}">
                <a16:creationId xmlns:a16="http://schemas.microsoft.com/office/drawing/2014/main" id="{893FC651-5006-47DD-A90D-A9630019398F}"/>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Các trường hợp nghi mắc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6628" name="Picture 7" descr="LOGO CHON">
            <a:extLst>
              <a:ext uri="{FF2B5EF4-FFF2-40B4-BE49-F238E27FC236}">
                <a16:creationId xmlns:a16="http://schemas.microsoft.com/office/drawing/2014/main" id="{A6424F4B-FDAD-4ABF-86D1-8F8ABAE414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2E52745C-5031-46E2-A04A-1D725E93ABDE}"/>
              </a:ext>
            </a:extLst>
          </p:cNvPr>
          <p:cNvGraphicFramePr/>
          <p:nvPr>
            <p:extLst>
              <p:ext uri="{D42A27DB-BD31-4B8C-83A1-F6EECF244321}">
                <p14:modId xmlns:p14="http://schemas.microsoft.com/office/powerpoint/2010/main" val="1077237801"/>
              </p:ext>
            </p:extLst>
          </p:nvPr>
        </p:nvGraphicFramePr>
        <p:xfrm>
          <a:off x="381001" y="1144588"/>
          <a:ext cx="9029700" cy="5211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630" name="Slide Number Placeholder 2">
            <a:extLst>
              <a:ext uri="{FF2B5EF4-FFF2-40B4-BE49-F238E27FC236}">
                <a16:creationId xmlns:a16="http://schemas.microsoft.com/office/drawing/2014/main" id="{D5C2EE63-CA69-4DA9-BCA8-EEE7D328CD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EA4FFFA6-871D-4A14-82A7-2F9A1A06B7C1}" type="slidenum">
              <a:rPr lang="en-US" altLang="en-US" sz="1200">
                <a:solidFill>
                  <a:srgbClr val="898989"/>
                </a:solidFill>
                <a:latin typeface="Verdana" panose="020B0604030504040204" pitchFamily="34" charset="0"/>
              </a:rPr>
              <a:pPr>
                <a:spcBef>
                  <a:spcPct val="0"/>
                </a:spcBef>
                <a:buFontTx/>
                <a:buNone/>
              </a:pPr>
              <a:t>11</a:t>
            </a:fld>
            <a:endParaRPr lang="en-US" altLang="en-US" sz="1200">
              <a:solidFill>
                <a:srgbClr val="898989"/>
              </a:solidFill>
              <a:latin typeface="Verdana" panose="020B0604030504040204" pitchFamily="34"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B3B1D4-CAA6-4A1C-B056-E2F8B0D4CF83}"/>
              </a:ext>
            </a:extLst>
          </p:cNvPr>
          <p:cNvSpPr>
            <a:spLocks noGrp="1"/>
          </p:cNvSpPr>
          <p:nvPr>
            <p:ph type="title"/>
          </p:nvPr>
        </p:nvSpPr>
        <p:spPr/>
        <p:txBody>
          <a:bodyPr/>
          <a:lstStyle/>
          <a:p>
            <a:pPr eaLnBrk="1" hangingPunct="1">
              <a:defRPr/>
            </a:pPr>
            <a:r>
              <a:rPr lang="en-US" altLang="en-US" sz="3200" b="1" dirty="0">
                <a:solidFill>
                  <a:srgbClr val="0070C0"/>
                </a:solidFill>
                <a:latin typeface="Times New Roman" panose="02020603050405020304" pitchFamily="18" charset="0"/>
                <a:ea typeface="+mn-ea"/>
                <a:cs typeface="Times New Roman" panose="02020603050405020304" pitchFamily="18" charset="0"/>
              </a:rPr>
              <a:t>Các trường hợp nghi mắc (</a:t>
            </a:r>
            <a:r>
              <a:rPr lang="en-US" altLang="en-US" sz="3200" b="1">
                <a:solidFill>
                  <a:srgbClr val="0070C0"/>
                </a:solidFill>
                <a:latin typeface="Times New Roman" panose="02020603050405020304" pitchFamily="18" charset="0"/>
                <a:ea typeface="+mn-ea"/>
                <a:cs typeface="Times New Roman" panose="02020603050405020304" pitchFamily="18" charset="0"/>
              </a:rPr>
              <a:t>tiếp)</a:t>
            </a:r>
            <a:endParaRPr lang="en-US" sz="5400" dirty="0"/>
          </a:p>
        </p:txBody>
      </p:sp>
      <p:graphicFrame>
        <p:nvGraphicFramePr>
          <p:cNvPr id="4" name="Content Placeholder 3">
            <a:extLst>
              <a:ext uri="{FF2B5EF4-FFF2-40B4-BE49-F238E27FC236}">
                <a16:creationId xmlns:a16="http://schemas.microsoft.com/office/drawing/2014/main" id="{8F44AF96-C3B2-4F23-8E8F-774A4CBE9FA9}"/>
              </a:ext>
            </a:extLst>
          </p:cNvPr>
          <p:cNvGraphicFramePr>
            <a:graphicFrameLocks noGrp="1"/>
          </p:cNvGraphicFramePr>
          <p:nvPr>
            <p:ph idx="1"/>
            <p:extLst>
              <p:ext uri="{D42A27DB-BD31-4B8C-83A1-F6EECF244321}">
                <p14:modId xmlns:p14="http://schemas.microsoft.com/office/powerpoint/2010/main" val="1940559906"/>
              </p:ext>
            </p:extLst>
          </p:nvPr>
        </p:nvGraphicFramePr>
        <p:xfrm>
          <a:off x="495300" y="1143000"/>
          <a:ext cx="9029700" cy="5213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6" name="Slide Number Placeholder 1">
            <a:extLst>
              <a:ext uri="{FF2B5EF4-FFF2-40B4-BE49-F238E27FC236}">
                <a16:creationId xmlns:a16="http://schemas.microsoft.com/office/drawing/2014/main" id="{21BDB772-B2BD-461B-AFF2-5CFC4FD89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1F3C435-8362-404B-8083-99014D6AE78C}" type="slidenum">
              <a:rPr lang="en-US" altLang="en-US" sz="1200">
                <a:solidFill>
                  <a:srgbClr val="898989"/>
                </a:solidFill>
                <a:latin typeface="Verdana" panose="020B0604030504040204" pitchFamily="34" charset="0"/>
              </a:rPr>
              <a:pPr>
                <a:spcBef>
                  <a:spcPct val="0"/>
                </a:spcBef>
                <a:buFontTx/>
                <a:buNone/>
              </a:pPr>
              <a:t>12</a:t>
            </a:fld>
            <a:endParaRPr lang="en-US" altLang="en-US" sz="1200">
              <a:solidFill>
                <a:srgbClr val="898989"/>
              </a:solidFill>
              <a:latin typeface="Verdan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280130D-F51B-4F9E-B6EB-022A80573449}"/>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9699" name="Rectangle 2">
            <a:extLst>
              <a:ext uri="{FF2B5EF4-FFF2-40B4-BE49-F238E27FC236}">
                <a16:creationId xmlns:a16="http://schemas.microsoft.com/office/drawing/2014/main" id="{815A5593-7010-42BB-A2D3-DEC455E6FA34}"/>
              </a:ext>
            </a:extLst>
          </p:cNvPr>
          <p:cNvSpPr txBox="1">
            <a:spLocks noChangeArrowheads="1"/>
          </p:cNvSpPr>
          <p:nvPr/>
        </p:nvSpPr>
        <p:spPr bwMode="auto">
          <a:xfrm>
            <a:off x="0" y="76200"/>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K</a:t>
            </a:r>
            <a:r>
              <a:rPr lang="vi-VN" altLang="en-US" sz="2700" b="1">
                <a:solidFill>
                  <a:srgbClr val="0070C0"/>
                </a:solidFill>
                <a:latin typeface="Times New Roman" panose="02020603050405020304" pitchFamily="18" charset="0"/>
                <a:cs typeface="Times New Roman" panose="02020603050405020304" pitchFamily="18" charset="0"/>
              </a:rPr>
              <a:t>hi có bệnh nhân COVID-19 trong trường học</a:t>
            </a:r>
            <a:endParaRPr lang="en-US" altLang="en-US" sz="2000" b="1" i="1">
              <a:solidFill>
                <a:srgbClr val="0070C0"/>
              </a:solidFill>
              <a:latin typeface="Times New Roman" panose="02020603050405020304" pitchFamily="18" charset="0"/>
              <a:cs typeface="Times New Roman" panose="02020603050405020304" pitchFamily="18" charset="0"/>
            </a:endParaRPr>
          </a:p>
        </p:txBody>
      </p:sp>
      <p:pic>
        <p:nvPicPr>
          <p:cNvPr id="29700" name="Picture 7" descr="LOGO CHON">
            <a:extLst>
              <a:ext uri="{FF2B5EF4-FFF2-40B4-BE49-F238E27FC236}">
                <a16:creationId xmlns:a16="http://schemas.microsoft.com/office/drawing/2014/main" id="{E2BE7C02-9A7F-4A5D-BE4A-82358CF05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2">
            <a:extLst>
              <a:ext uri="{FF2B5EF4-FFF2-40B4-BE49-F238E27FC236}">
                <a16:creationId xmlns:a16="http://schemas.microsoft.com/office/drawing/2014/main" id="{AACC0236-985E-490F-803D-9EFB6294521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5A3EBE0-6721-428D-9566-DBD62FB64022}" type="slidenum">
              <a:rPr lang="en-US" altLang="en-US" sz="1200">
                <a:solidFill>
                  <a:srgbClr val="898989"/>
                </a:solidFill>
                <a:latin typeface="Verdana" panose="020B0604030504040204" pitchFamily="34" charset="0"/>
              </a:rPr>
              <a:pPr>
                <a:spcBef>
                  <a:spcPct val="0"/>
                </a:spcBef>
                <a:buFontTx/>
                <a:buNone/>
              </a:pPr>
              <a:t>13</a:t>
            </a:fld>
            <a:endParaRPr lang="en-US" altLang="en-US" sz="1200">
              <a:solidFill>
                <a:srgbClr val="898989"/>
              </a:solidFill>
              <a:latin typeface="Verdana" panose="020B0604030504040204" pitchFamily="34" charset="0"/>
            </a:endParaRPr>
          </a:p>
        </p:txBody>
      </p:sp>
      <p:sp>
        <p:nvSpPr>
          <p:cNvPr id="29702" name="Rectangle 1">
            <a:extLst>
              <a:ext uri="{FF2B5EF4-FFF2-40B4-BE49-F238E27FC236}">
                <a16:creationId xmlns:a16="http://schemas.microsoft.com/office/drawing/2014/main" id="{09483B52-18B9-4C7C-AD39-0D0D8DE5B0CD}"/>
              </a:ext>
            </a:extLst>
          </p:cNvPr>
          <p:cNvSpPr>
            <a:spLocks noChangeArrowheads="1"/>
          </p:cNvSpPr>
          <p:nvPr/>
        </p:nvSpPr>
        <p:spPr bwMode="auto">
          <a:xfrm>
            <a:off x="381000" y="950913"/>
            <a:ext cx="9372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C00000"/>
                </a:solidFill>
              </a:rPr>
              <a:t>  </a:t>
            </a:r>
          </a:p>
        </p:txBody>
      </p:sp>
      <p:graphicFrame>
        <p:nvGraphicFramePr>
          <p:cNvPr id="2" name="Diagram 1">
            <a:extLst>
              <a:ext uri="{FF2B5EF4-FFF2-40B4-BE49-F238E27FC236}">
                <a16:creationId xmlns:a16="http://schemas.microsoft.com/office/drawing/2014/main" id="{87D0A897-D357-46C1-9FD9-090A95324460}"/>
              </a:ext>
            </a:extLst>
          </p:cNvPr>
          <p:cNvGraphicFramePr/>
          <p:nvPr>
            <p:extLst>
              <p:ext uri="{D42A27DB-BD31-4B8C-83A1-F6EECF244321}">
                <p14:modId xmlns:p14="http://schemas.microsoft.com/office/powerpoint/2010/main" val="2983032780"/>
              </p:ext>
            </p:extLst>
          </p:nvPr>
        </p:nvGraphicFramePr>
        <p:xfrm>
          <a:off x="609600" y="944563"/>
          <a:ext cx="8801100" cy="5410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3880959-0303-42D1-8C31-9D1A92D46B6D}"/>
              </a:ext>
            </a:extLst>
          </p:cNvPr>
          <p:cNvSpPr txBox="1">
            <a:spLocks noChangeArrowheads="1"/>
          </p:cNvSpPr>
          <p:nvPr/>
        </p:nvSpPr>
        <p:spPr>
          <a:xfrm>
            <a:off x="228600" y="990600"/>
            <a:ext cx="9906000" cy="762000"/>
          </a:xfrm>
          <a:prstGeom prst="rect">
            <a:avLst/>
          </a:prstGeom>
        </p:spPr>
        <p:txBody>
          <a:bodyPr anchor="ctr"/>
          <a:lstStyle/>
          <a:p>
            <a:pPr algn="ctr" eaLnBrk="1" fontAlgn="auto" hangingPunct="1">
              <a:lnSpc>
                <a:spcPct val="150000"/>
              </a:lnSpc>
              <a:spcAft>
                <a:spcPts val="0"/>
              </a:spcAft>
              <a:defRPr/>
            </a:pPr>
            <a:r>
              <a:rPr lang="en-US" sz="4400" b="1" dirty="0">
                <a:solidFill>
                  <a:srgbClr val="002060"/>
                </a:solidFill>
                <a:latin typeface="+mj-lt"/>
                <a:ea typeface="+mj-ea"/>
                <a:cs typeface="+mj-cs"/>
              </a:rPr>
              <a:t>Trân trọng cảm ơn!</a:t>
            </a:r>
          </a:p>
        </p:txBody>
      </p:sp>
      <p:sp>
        <p:nvSpPr>
          <p:cNvPr id="44035" name="Slide Number Placeholder 1">
            <a:extLst>
              <a:ext uri="{FF2B5EF4-FFF2-40B4-BE49-F238E27FC236}">
                <a16:creationId xmlns:a16="http://schemas.microsoft.com/office/drawing/2014/main" id="{BE147956-AF9F-4CEF-9A6F-B6D7066B40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004CCD8-1478-42C6-BA9E-80C61EA58B04}" type="slidenum">
              <a:rPr lang="en-US" altLang="en-US" sz="1200">
                <a:solidFill>
                  <a:srgbClr val="898989"/>
                </a:solidFill>
                <a:latin typeface="Verdana" panose="020B0604030504040204" pitchFamily="34" charset="0"/>
              </a:rPr>
              <a:pPr>
                <a:spcBef>
                  <a:spcPct val="0"/>
                </a:spcBef>
                <a:buFontTx/>
                <a:buNone/>
              </a:pPr>
              <a:t>14</a:t>
            </a:fld>
            <a:endParaRPr lang="en-US" altLang="en-US" sz="1200">
              <a:solidFill>
                <a:srgbClr val="898989"/>
              </a:solidFill>
              <a:latin typeface="Verdana" panose="020B0604030504040204" pitchFamily="34" charset="0"/>
            </a:endParaRPr>
          </a:p>
        </p:txBody>
      </p:sp>
      <p:pic>
        <p:nvPicPr>
          <p:cNvPr id="44036" name="Picture 1">
            <a:extLst>
              <a:ext uri="{FF2B5EF4-FFF2-40B4-BE49-F238E27FC236}">
                <a16:creationId xmlns:a16="http://schemas.microsoft.com/office/drawing/2014/main" id="{4A0EF097-111D-456A-829F-A8CE2651F1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62163"/>
            <a:ext cx="7543800"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3265-69AA-498D-FCCE-5C921D2718DD}"/>
              </a:ext>
            </a:extLst>
          </p:cNvPr>
          <p:cNvSpPr>
            <a:spLocks noGrp="1"/>
          </p:cNvSpPr>
          <p:nvPr>
            <p:ph type="title"/>
          </p:nvPr>
        </p:nvSpPr>
        <p:spPr>
          <a:xfrm>
            <a:off x="190500" y="274638"/>
            <a:ext cx="9486900" cy="715962"/>
          </a:xfrm>
        </p:spPr>
        <p:txBody>
          <a:bodyPr/>
          <a:lstStyle/>
          <a:p>
            <a:r>
              <a:rPr lang="en-US" sz="3200" b="1" dirty="0">
                <a:latin typeface="Arial" panose="020B0604020202020204" pitchFamily="34" charset="0"/>
                <a:cs typeface="Arial" panose="020B0604020202020204" pitchFamily="34" charset="0"/>
              </a:rPr>
              <a:t>TÌNH HÌNH DỊCH COVID-19 TẠI HẢI PHÒNG (1)</a:t>
            </a:r>
          </a:p>
        </p:txBody>
      </p:sp>
      <p:pic>
        <p:nvPicPr>
          <p:cNvPr id="6" name="Content Placeholder 5">
            <a:extLst>
              <a:ext uri="{FF2B5EF4-FFF2-40B4-BE49-F238E27FC236}">
                <a16:creationId xmlns:a16="http://schemas.microsoft.com/office/drawing/2014/main" id="{7FF71CDF-8DAF-6AE0-189C-3D646E81DE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066800"/>
            <a:ext cx="9220200" cy="5516562"/>
          </a:xfrm>
        </p:spPr>
      </p:pic>
      <p:sp>
        <p:nvSpPr>
          <p:cNvPr id="4" name="Slide Number Placeholder 3">
            <a:extLst>
              <a:ext uri="{FF2B5EF4-FFF2-40B4-BE49-F238E27FC236}">
                <a16:creationId xmlns:a16="http://schemas.microsoft.com/office/drawing/2014/main" id="{71BF38E0-5F57-AAF2-B6BC-E34456A70EF6}"/>
              </a:ext>
            </a:extLst>
          </p:cNvPr>
          <p:cNvSpPr>
            <a:spLocks noGrp="1"/>
          </p:cNvSpPr>
          <p:nvPr>
            <p:ph type="sldNum" sz="quarter" idx="12"/>
          </p:nvPr>
        </p:nvSpPr>
        <p:spPr/>
        <p:txBody>
          <a:bodyPr/>
          <a:lstStyle/>
          <a:p>
            <a:fld id="{4AB3F3E9-1137-4A2F-8081-92219741C53F}" type="slidenum">
              <a:rPr lang="en-US" altLang="en-US" smtClean="0"/>
              <a:pPr/>
              <a:t>2</a:t>
            </a:fld>
            <a:endParaRPr lang="en-US" altLang="en-US"/>
          </a:p>
        </p:txBody>
      </p:sp>
    </p:spTree>
    <p:extLst>
      <p:ext uri="{BB962C8B-B14F-4D97-AF65-F5344CB8AC3E}">
        <p14:creationId xmlns:p14="http://schemas.microsoft.com/office/powerpoint/2010/main" val="4110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63265-69AA-498D-FCCE-5C921D2718DD}"/>
              </a:ext>
            </a:extLst>
          </p:cNvPr>
          <p:cNvSpPr>
            <a:spLocks noGrp="1"/>
          </p:cNvSpPr>
          <p:nvPr>
            <p:ph type="title"/>
          </p:nvPr>
        </p:nvSpPr>
        <p:spPr>
          <a:xfrm>
            <a:off x="190500" y="274638"/>
            <a:ext cx="9486900" cy="715962"/>
          </a:xfrm>
        </p:spPr>
        <p:txBody>
          <a:bodyPr/>
          <a:lstStyle/>
          <a:p>
            <a:r>
              <a:rPr lang="en-US" sz="3200" b="1" dirty="0">
                <a:latin typeface="Arial" panose="020B0604020202020204" pitchFamily="34" charset="0"/>
                <a:cs typeface="Arial" panose="020B0604020202020204" pitchFamily="34" charset="0"/>
              </a:rPr>
              <a:t>TÌNH HÌNH DỊCH COVID-19 TẠI HẢI PHÒNG (2)</a:t>
            </a:r>
          </a:p>
        </p:txBody>
      </p:sp>
      <p:sp>
        <p:nvSpPr>
          <p:cNvPr id="4" name="Slide Number Placeholder 3">
            <a:extLst>
              <a:ext uri="{FF2B5EF4-FFF2-40B4-BE49-F238E27FC236}">
                <a16:creationId xmlns:a16="http://schemas.microsoft.com/office/drawing/2014/main" id="{71BF38E0-5F57-AAF2-B6BC-E34456A70EF6}"/>
              </a:ext>
            </a:extLst>
          </p:cNvPr>
          <p:cNvSpPr>
            <a:spLocks noGrp="1"/>
          </p:cNvSpPr>
          <p:nvPr>
            <p:ph type="sldNum" sz="quarter" idx="12"/>
          </p:nvPr>
        </p:nvSpPr>
        <p:spPr/>
        <p:txBody>
          <a:bodyPr/>
          <a:lstStyle/>
          <a:p>
            <a:fld id="{4AB3F3E9-1137-4A2F-8081-92219741C53F}" type="slidenum">
              <a:rPr lang="en-US" altLang="en-US" smtClean="0"/>
              <a:pPr/>
              <a:t>3</a:t>
            </a:fld>
            <a:endParaRPr lang="en-US" altLang="en-US"/>
          </a:p>
        </p:txBody>
      </p:sp>
      <p:pic>
        <p:nvPicPr>
          <p:cNvPr id="7" name="Content Placeholder 6">
            <a:extLst>
              <a:ext uri="{FF2B5EF4-FFF2-40B4-BE49-F238E27FC236}">
                <a16:creationId xmlns:a16="http://schemas.microsoft.com/office/drawing/2014/main" id="{B079714B-D3A0-B513-ED20-B1F2895A11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143000"/>
            <a:ext cx="9067800" cy="5334000"/>
          </a:xfrm>
        </p:spPr>
      </p:pic>
    </p:spTree>
    <p:extLst>
      <p:ext uri="{BB962C8B-B14F-4D97-AF65-F5344CB8AC3E}">
        <p14:creationId xmlns:p14="http://schemas.microsoft.com/office/powerpoint/2010/main" val="14149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23100-2EA5-B31B-A429-43ABA2BC32C3}"/>
              </a:ext>
            </a:extLst>
          </p:cNvPr>
          <p:cNvSpPr>
            <a:spLocks noGrp="1"/>
          </p:cNvSpPr>
          <p:nvPr>
            <p:ph type="title"/>
          </p:nvPr>
        </p:nvSpPr>
        <p:spPr/>
        <p:txBody>
          <a:bodyPr/>
          <a:lstStyle/>
          <a:p>
            <a:r>
              <a:rPr lang="en-US" sz="3200" b="1" dirty="0">
                <a:latin typeface="Arial" panose="020B0604020202020204" pitchFamily="34" charset="0"/>
                <a:cs typeface="Arial" panose="020B0604020202020204" pitchFamily="34" charset="0"/>
              </a:rPr>
              <a:t>TÌNH HÌNH MỘT SỐ BỆNH DỊCH KHÁC</a:t>
            </a:r>
          </a:p>
        </p:txBody>
      </p:sp>
      <p:sp>
        <p:nvSpPr>
          <p:cNvPr id="3" name="Content Placeholder 2">
            <a:extLst>
              <a:ext uri="{FF2B5EF4-FFF2-40B4-BE49-F238E27FC236}">
                <a16:creationId xmlns:a16="http://schemas.microsoft.com/office/drawing/2014/main" id="{1481AD08-065E-1905-B516-13B41975DFB6}"/>
              </a:ext>
            </a:extLst>
          </p:cNvPr>
          <p:cNvSpPr>
            <a:spLocks noGrp="1"/>
          </p:cNvSpPr>
          <p:nvPr>
            <p:ph idx="1"/>
          </p:nvPr>
        </p:nvSpPr>
        <p:spPr>
          <a:xfrm>
            <a:off x="495300" y="1417638"/>
            <a:ext cx="8915400" cy="4708525"/>
          </a:xfrm>
        </p:spPr>
        <p:txBody>
          <a:bodyPr/>
          <a:lstStyle/>
          <a:p>
            <a:pPr>
              <a:spcBef>
                <a:spcPts val="1200"/>
              </a:spcBef>
              <a:spcAft>
                <a:spcPts val="1200"/>
              </a:spcAft>
              <a:buFont typeface="Wingdings" panose="05000000000000000000" pitchFamily="2" charset="2"/>
              <a:buChar char="Ø"/>
            </a:pPr>
            <a:r>
              <a:rPr lang="en-US" sz="2800" b="1" dirty="0" err="1">
                <a:latin typeface="Arial" panose="020B0604020202020204" pitchFamily="34" charset="0"/>
                <a:cs typeface="Arial" panose="020B0604020202020204" pitchFamily="34" charset="0"/>
              </a:rPr>
              <a:t>Bệnh</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Sốt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xuất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huyết</a:t>
            </a:r>
            <a:r>
              <a:rPr lang="en-US" sz="2800" b="1" dirty="0">
                <a:latin typeface="Arial" panose="020B0604020202020204" pitchFamily="34" charset="0"/>
                <a:cs typeface="Arial" panose="020B0604020202020204" pitchFamily="34" charset="0"/>
              </a:rPr>
              <a:t> Dengue: </a:t>
            </a:r>
          </a:p>
          <a:p>
            <a:pPr marL="457200" lvl="1" indent="0">
              <a:spcBef>
                <a:spcPts val="1200"/>
              </a:spcBef>
              <a:spcAft>
                <a:spcPts val="1200"/>
              </a:spcAft>
              <a:buNone/>
            </a:pPr>
            <a:r>
              <a:rPr lang="en-US" b="1"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Ghi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nhận</a:t>
            </a:r>
            <a:r>
              <a:rPr lang="en-US" dirty="0">
                <a:latin typeface="Arial" panose="020B0604020202020204" pitchFamily="34" charset="0"/>
                <a:cs typeface="Arial" panose="020B0604020202020204" pitchFamily="34" charset="0"/>
              </a:rPr>
              <a:t> 74 ca, </a:t>
            </a:r>
            <a:r>
              <a:rPr lang="en-US" dirty="0" err="1">
                <a:latin typeface="Arial" panose="020B0604020202020204" pitchFamily="34" charset="0"/>
                <a:cs typeface="Arial" panose="020B0604020202020204" pitchFamily="34" charset="0"/>
              </a:rPr>
              <a:t>tăng</a:t>
            </a:r>
            <a:r>
              <a:rPr lang="en-US" dirty="0">
                <a:latin typeface="Arial" panose="020B0604020202020204" pitchFamily="34" charset="0"/>
                <a:cs typeface="Arial" panose="020B0604020202020204" pitchFamily="34" charset="0"/>
              </a:rPr>
              <a:t> 73 ca so </a:t>
            </a:r>
            <a:r>
              <a:rPr lang="en-US" dirty="0" err="1">
                <a:latin typeface="Arial" panose="020B0604020202020204" pitchFamily="34" charset="0"/>
                <a:cs typeface="Arial" panose="020B0604020202020204" pitchFamily="34" charset="0"/>
              </a:rPr>
              <a:t>với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cùng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kỳ</a:t>
            </a:r>
            <a:r>
              <a:rPr lang="en-US" dirty="0">
                <a:latin typeface="Arial" panose="020B0604020202020204" pitchFamily="34" charset="0"/>
                <a:cs typeface="Arial" panose="020B0604020202020204" pitchFamily="34" charset="0"/>
              </a:rPr>
              <a:t> 2022.</a:t>
            </a:r>
          </a:p>
          <a:p>
            <a:pPr>
              <a:spcBef>
                <a:spcPts val="1200"/>
              </a:spcBef>
              <a:spcAft>
                <a:spcPts val="1200"/>
              </a:spcAft>
              <a:buFont typeface="Wingdings" panose="05000000000000000000" pitchFamily="2" charset="2"/>
              <a:buChar char="Ø"/>
            </a:pPr>
            <a:r>
              <a:rPr lang="en-US" sz="2800" b="1" dirty="0">
                <a:latin typeface="Arial" panose="020B0604020202020204" pitchFamily="34" charset="0"/>
                <a:cs typeface="Arial" panose="020B0604020202020204" pitchFamily="34" charset="0"/>
              </a:rPr>
              <a:t>Tay </a:t>
            </a:r>
            <a:r>
              <a:rPr lang="en-US" sz="2800" b="1" dirty="0" err="1">
                <a:latin typeface="Arial" panose="020B0604020202020204" pitchFamily="34" charset="0"/>
                <a:cs typeface="Arial" panose="020B0604020202020204" pitchFamily="34" charset="0"/>
              </a:rPr>
              <a:t>chân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miệng</a:t>
            </a:r>
            <a:r>
              <a:rPr lang="en-US" sz="2800" b="1" dirty="0">
                <a:latin typeface="Arial" panose="020B0604020202020204" pitchFamily="34" charset="0"/>
                <a:cs typeface="Arial" panose="020B0604020202020204" pitchFamily="34" charset="0"/>
              </a:rPr>
              <a:t>: </a:t>
            </a:r>
          </a:p>
          <a:p>
            <a:pPr marL="0" indent="0">
              <a:spcBef>
                <a:spcPts val="1200"/>
              </a:spcBef>
              <a:spcAft>
                <a:spcPts val="1200"/>
              </a:spcAft>
              <a:buNone/>
            </a:pP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94 ca, </a:t>
            </a:r>
            <a:r>
              <a:rPr lang="en-US" sz="2800" dirty="0" err="1">
                <a:latin typeface="Arial" panose="020B0604020202020204" pitchFamily="34" charset="0"/>
                <a:cs typeface="Arial" panose="020B0604020202020204" pitchFamily="34" charset="0"/>
              </a:rPr>
              <a:t>tăng</a:t>
            </a:r>
            <a:r>
              <a:rPr lang="en-US" sz="2800" dirty="0">
                <a:latin typeface="Arial" panose="020B0604020202020204" pitchFamily="34" charset="0"/>
                <a:cs typeface="Arial" panose="020B0604020202020204" pitchFamily="34" charset="0"/>
              </a:rPr>
              <a:t> 62 ca so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kỳ</a:t>
            </a:r>
            <a:r>
              <a:rPr lang="en-US" sz="2800" dirty="0">
                <a:latin typeface="Arial" panose="020B0604020202020204" pitchFamily="34" charset="0"/>
                <a:cs typeface="Arial" panose="020B0604020202020204" pitchFamily="34" charset="0"/>
              </a:rPr>
              <a:t> 2022.</a:t>
            </a:r>
          </a:p>
          <a:p>
            <a:pPr>
              <a:spcBef>
                <a:spcPts val="1200"/>
              </a:spcBef>
              <a:spcAft>
                <a:spcPts val="1200"/>
              </a:spcAft>
              <a:buFont typeface="Wingdings" panose="05000000000000000000" pitchFamily="2" charset="2"/>
              <a:buChar char="Ø"/>
            </a:pPr>
            <a:r>
              <a:rPr lang="en-US" sz="2800" b="1" dirty="0" err="1">
                <a:latin typeface="Arial" panose="020B0604020202020204" pitchFamily="34" charset="0"/>
                <a:cs typeface="Arial" panose="020B0604020202020204" pitchFamily="34" charset="0"/>
              </a:rPr>
              <a:t>Thuỷ</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đậu</a:t>
            </a:r>
            <a:r>
              <a:rPr lang="en-US" sz="2800" b="1" dirty="0">
                <a:latin typeface="Arial" panose="020B0604020202020204" pitchFamily="34" charset="0"/>
                <a:cs typeface="Arial" panose="020B0604020202020204" pitchFamily="34" charset="0"/>
              </a:rPr>
              <a:t>: </a:t>
            </a:r>
          </a:p>
          <a:p>
            <a:pPr marL="0" indent="0">
              <a:spcBef>
                <a:spcPts val="1200"/>
              </a:spcBef>
              <a:spcAft>
                <a:spcPts val="1200"/>
              </a:spcAft>
              <a:buNone/>
            </a:pPr>
            <a:r>
              <a:rPr lang="en-US" sz="2800" b="1"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nhận</a:t>
            </a:r>
            <a:r>
              <a:rPr lang="en-US" sz="2800" dirty="0">
                <a:latin typeface="Arial" panose="020B0604020202020204" pitchFamily="34" charset="0"/>
                <a:cs typeface="Arial" panose="020B0604020202020204" pitchFamily="34" charset="0"/>
              </a:rPr>
              <a:t> 35 ca, </a:t>
            </a:r>
            <a:r>
              <a:rPr lang="en-US" sz="2800" dirty="0" err="1">
                <a:latin typeface="Arial" panose="020B0604020202020204" pitchFamily="34" charset="0"/>
                <a:cs typeface="Arial" panose="020B0604020202020204" pitchFamily="34" charset="0"/>
              </a:rPr>
              <a:t>tăng</a:t>
            </a:r>
            <a:r>
              <a:rPr lang="en-US" sz="2800" dirty="0">
                <a:latin typeface="Arial" panose="020B0604020202020204" pitchFamily="34" charset="0"/>
                <a:cs typeface="Arial" panose="020B0604020202020204" pitchFamily="34" charset="0"/>
              </a:rPr>
              <a:t> 11 ca so </a:t>
            </a:r>
            <a:r>
              <a:rPr lang="en-US" sz="2800" dirty="0" err="1">
                <a:latin typeface="Arial" panose="020B0604020202020204" pitchFamily="34" charset="0"/>
                <a:cs typeface="Arial" panose="020B0604020202020204" pitchFamily="34" charset="0"/>
              </a:rPr>
              <a:t>với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kỳ</a:t>
            </a:r>
            <a:r>
              <a:rPr lang="en-US" sz="2800" dirty="0">
                <a:latin typeface="Arial" panose="020B0604020202020204" pitchFamily="34" charset="0"/>
                <a:cs typeface="Arial" panose="020B0604020202020204" pitchFamily="34" charset="0"/>
              </a:rPr>
              <a:t> 2022</a:t>
            </a:r>
          </a:p>
        </p:txBody>
      </p:sp>
      <p:sp>
        <p:nvSpPr>
          <p:cNvPr id="4" name="Slide Number Placeholder 3">
            <a:extLst>
              <a:ext uri="{FF2B5EF4-FFF2-40B4-BE49-F238E27FC236}">
                <a16:creationId xmlns:a16="http://schemas.microsoft.com/office/drawing/2014/main" id="{8980F8DA-F677-8B8C-BEE4-D27C63BD25C5}"/>
              </a:ext>
            </a:extLst>
          </p:cNvPr>
          <p:cNvSpPr>
            <a:spLocks noGrp="1"/>
          </p:cNvSpPr>
          <p:nvPr>
            <p:ph type="sldNum" sz="quarter" idx="12"/>
          </p:nvPr>
        </p:nvSpPr>
        <p:spPr/>
        <p:txBody>
          <a:bodyPr/>
          <a:lstStyle/>
          <a:p>
            <a:fld id="{4AB3F3E9-1137-4A2F-8081-92219741C53F}" type="slidenum">
              <a:rPr lang="en-US" altLang="en-US" smtClean="0"/>
              <a:pPr/>
              <a:t>4</a:t>
            </a:fld>
            <a:endParaRPr lang="en-US" altLang="en-US"/>
          </a:p>
        </p:txBody>
      </p:sp>
    </p:spTree>
    <p:extLst>
      <p:ext uri="{BB962C8B-B14F-4D97-AF65-F5344CB8AC3E}">
        <p14:creationId xmlns:p14="http://schemas.microsoft.com/office/powerpoint/2010/main" val="82954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D5C2F-A421-BC6A-C33B-EFCC39FA3116}"/>
              </a:ext>
            </a:extLst>
          </p:cNvPr>
          <p:cNvSpPr>
            <a:spLocks noGrp="1"/>
          </p:cNvSpPr>
          <p:nvPr>
            <p:ph type="title"/>
          </p:nvPr>
        </p:nvSpPr>
        <p:spPr>
          <a:xfrm>
            <a:off x="495300" y="274638"/>
            <a:ext cx="8915400" cy="715962"/>
          </a:xfrm>
        </p:spPr>
        <p:txBody>
          <a:bodyPr/>
          <a:lstStyle/>
          <a:p>
            <a:r>
              <a:rPr lang="en-US" sz="3200" b="1" dirty="0">
                <a:latin typeface="Arial" panose="020B0604020202020204" pitchFamily="34" charset="0"/>
                <a:cs typeface="Arial" panose="020B0604020202020204" pitchFamily="34" charset="0"/>
              </a:rPr>
              <a:t>NGUY CƠ DỊCH BỆNH TẠI CƠ SỞ GIÁO DỤC</a:t>
            </a:r>
          </a:p>
        </p:txBody>
      </p:sp>
      <p:sp>
        <p:nvSpPr>
          <p:cNvPr id="3" name="Content Placeholder 2">
            <a:extLst>
              <a:ext uri="{FF2B5EF4-FFF2-40B4-BE49-F238E27FC236}">
                <a16:creationId xmlns:a16="http://schemas.microsoft.com/office/drawing/2014/main" id="{B6B326ED-0385-0974-E1C1-5233673A20ED}"/>
              </a:ext>
            </a:extLst>
          </p:cNvPr>
          <p:cNvSpPr>
            <a:spLocks noGrp="1"/>
          </p:cNvSpPr>
          <p:nvPr>
            <p:ph idx="1"/>
          </p:nvPr>
        </p:nvSpPr>
        <p:spPr>
          <a:xfrm>
            <a:off x="495300" y="1066800"/>
            <a:ext cx="8915400" cy="5516562"/>
          </a:xfrm>
        </p:spPr>
        <p:txBody>
          <a:bodyPr/>
          <a:lstStyle/>
          <a:p>
            <a:pPr algn="just"/>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đông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trẻ</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nhiều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lứa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tuổi</a:t>
            </a:r>
            <a:endPar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miễn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chống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lại</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bệnh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(do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VX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đã</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bị</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mắc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bệnh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miễn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(do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chủng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hoặc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chủng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đủ</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mũi</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tích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luỹ</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miễn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nhiều</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lứa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tuổi</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tại</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sở</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GĐ-ĐT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sẽ</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tạo</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01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số</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lượng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đủ</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lớn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nguy</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bùng</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phát</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dịch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nếu</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mầm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bệnh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xâm</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nhập</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Trẻ</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nhỏ</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chưa</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ý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thức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về</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vấn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vệ</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sinh</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cá</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nhân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giữ</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gìn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sức</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khoẻ</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buNone/>
            </a:pPr>
            <a:endPar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a:extLst>
              <a:ext uri="{FF2B5EF4-FFF2-40B4-BE49-F238E27FC236}">
                <a16:creationId xmlns:a16="http://schemas.microsoft.com/office/drawing/2014/main" id="{E393DAC5-315B-AAF3-3685-9BD5175FA33A}"/>
              </a:ext>
            </a:extLst>
          </p:cNvPr>
          <p:cNvSpPr>
            <a:spLocks noGrp="1"/>
          </p:cNvSpPr>
          <p:nvPr>
            <p:ph type="sldNum" sz="quarter" idx="12"/>
          </p:nvPr>
        </p:nvSpPr>
        <p:spPr/>
        <p:txBody>
          <a:bodyPr/>
          <a:lstStyle/>
          <a:p>
            <a:fld id="{4AB3F3E9-1137-4A2F-8081-92219741C53F}" type="slidenum">
              <a:rPr lang="en-US" altLang="en-US" smtClean="0"/>
              <a:pPr/>
              <a:t>5</a:t>
            </a:fld>
            <a:endParaRPr lang="en-US" altLang="en-US"/>
          </a:p>
        </p:txBody>
      </p:sp>
    </p:spTree>
    <p:extLst>
      <p:ext uri="{BB962C8B-B14F-4D97-AF65-F5344CB8AC3E}">
        <p14:creationId xmlns:p14="http://schemas.microsoft.com/office/powerpoint/2010/main" val="344032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54B2-D5D3-BF93-4376-18D8F6AB6C94}"/>
              </a:ext>
            </a:extLst>
          </p:cNvPr>
          <p:cNvSpPr>
            <a:spLocks noGrp="1"/>
          </p:cNvSpPr>
          <p:nvPr>
            <p:ph type="title"/>
          </p:nvPr>
        </p:nvSpPr>
        <p:spPr>
          <a:xfrm>
            <a:off x="495300" y="136525"/>
            <a:ext cx="8915400" cy="792162"/>
          </a:xfrm>
        </p:spPr>
        <p:txBody>
          <a:bodyPr/>
          <a:lstStyle/>
          <a:p>
            <a:r>
              <a:rPr lang="en-US" sz="3200" b="1" dirty="0">
                <a:latin typeface="Arial" panose="020B0604020202020204" pitchFamily="34" charset="0"/>
                <a:cs typeface="Arial" panose="020B0604020202020204" pitchFamily="34" charset="0"/>
              </a:rPr>
              <a:t>CÁC BIỆN PHÁP PCD CHUNG</a:t>
            </a:r>
            <a:endParaRPr lang="en-US" sz="3200" dirty="0"/>
          </a:p>
        </p:txBody>
      </p:sp>
      <p:sp>
        <p:nvSpPr>
          <p:cNvPr id="3" name="Content Placeholder 2">
            <a:extLst>
              <a:ext uri="{FF2B5EF4-FFF2-40B4-BE49-F238E27FC236}">
                <a16:creationId xmlns:a16="http://schemas.microsoft.com/office/drawing/2014/main" id="{21B3774A-8717-BD7C-E329-8548CC783F7C}"/>
              </a:ext>
            </a:extLst>
          </p:cNvPr>
          <p:cNvSpPr>
            <a:spLocks noGrp="1"/>
          </p:cNvSpPr>
          <p:nvPr>
            <p:ph idx="1"/>
          </p:nvPr>
        </p:nvSpPr>
        <p:spPr>
          <a:xfrm>
            <a:off x="304800" y="1066800"/>
            <a:ext cx="9296400" cy="5516562"/>
          </a:xfrm>
        </p:spPr>
        <p:txBody>
          <a:bodyPr/>
          <a:lstStyle/>
          <a:p>
            <a:pPr algn="just">
              <a:lnSpc>
                <a:spcPct val="110000"/>
              </a:lnSpc>
              <a:spcAft>
                <a:spcPts val="600"/>
              </a:spcAft>
              <a:buFont typeface="Wingdings" panose="05000000000000000000" pitchFamily="2" charset="2"/>
              <a:buChar char="Ø"/>
            </a:pP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Tuyên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kiến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thức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kỹ</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thân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COVID-19,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loại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dịch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Tay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miệng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Thuỷ</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đậu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xuất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huyết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Aft>
                <a:spcPts val="600"/>
              </a:spcAft>
              <a:buFont typeface="Wingdings" panose="05000000000000000000" pitchFamily="2" charset="2"/>
              <a:buChar char="Ø"/>
            </a:pP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cường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truyền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phối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hợp</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triển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khai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vắc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xin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COVID-19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thành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tiêu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hoạch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Aft>
                <a:spcPts val="600"/>
              </a:spcAft>
              <a:buFont typeface="Wingdings" panose="05000000000000000000" pitchFamily="2" charset="2"/>
              <a:buChar char="Ø"/>
            </a:pP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Hướng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dẫn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hiện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rửa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tay</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bằng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phòng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đeo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khẩu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tới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trường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Theo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dõi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trạng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sức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khoẻ</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triệu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chứng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bệnh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lý</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cần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ngay</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sở</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để</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sàng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lọc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ly</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10000"/>
              </a:lnSpc>
              <a:spcAft>
                <a:spcPts val="600"/>
              </a:spcAft>
              <a:buFont typeface="Wingdings" panose="05000000000000000000" pitchFamily="2" charset="2"/>
              <a:buChar char="Ø"/>
            </a:pP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Tăng</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cường</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thông</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khí</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khử</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khuẩn</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lớp</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học</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thu</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gom</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xử</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lý</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chất</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thải</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hàng</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spc="-5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ngày</a:t>
            </a:r>
            <a:r>
              <a:rPr lang="en-US" sz="2400" spc="-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8FEE3D89-4101-712D-86D4-3386E9C906CD}"/>
              </a:ext>
            </a:extLst>
          </p:cNvPr>
          <p:cNvSpPr>
            <a:spLocks noGrp="1"/>
          </p:cNvSpPr>
          <p:nvPr>
            <p:ph type="sldNum" sz="quarter" idx="12"/>
          </p:nvPr>
        </p:nvSpPr>
        <p:spPr/>
        <p:txBody>
          <a:bodyPr/>
          <a:lstStyle/>
          <a:p>
            <a:fld id="{4AB3F3E9-1137-4A2F-8081-92219741C53F}" type="slidenum">
              <a:rPr lang="en-US" altLang="en-US" smtClean="0"/>
              <a:pPr/>
              <a:t>6</a:t>
            </a:fld>
            <a:endParaRPr lang="en-US" altLang="en-US"/>
          </a:p>
        </p:txBody>
      </p:sp>
    </p:spTree>
    <p:extLst>
      <p:ext uri="{BB962C8B-B14F-4D97-AF65-F5344CB8AC3E}">
        <p14:creationId xmlns:p14="http://schemas.microsoft.com/office/powerpoint/2010/main" val="313264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08ED133-D043-4ED7-96AB-DD366AF48EDC}"/>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1267" name="Picture 7" descr="LOGO CHON">
            <a:extLst>
              <a:ext uri="{FF2B5EF4-FFF2-40B4-BE49-F238E27FC236}">
                <a16:creationId xmlns:a16="http://schemas.microsoft.com/office/drawing/2014/main" id="{636B7443-3246-4D02-A983-949FFD5B7C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2">
            <a:extLst>
              <a:ext uri="{FF2B5EF4-FFF2-40B4-BE49-F238E27FC236}">
                <a16:creationId xmlns:a16="http://schemas.microsoft.com/office/drawing/2014/main" id="{F89B3375-87AC-4AF7-B88F-5AE653D7577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48F014E-1D83-47C1-8ED9-8CB6F8D33335}" type="slidenum">
              <a:rPr lang="en-US" altLang="en-US" sz="1200">
                <a:solidFill>
                  <a:srgbClr val="898989"/>
                </a:solidFill>
                <a:latin typeface="Verdana" panose="020B0604030504040204" pitchFamily="34" charset="0"/>
              </a:rPr>
              <a:pPr>
                <a:spcBef>
                  <a:spcPct val="0"/>
                </a:spcBef>
                <a:buFontTx/>
                <a:buNone/>
              </a:pPr>
              <a:t>7</a:t>
            </a:fld>
            <a:endParaRPr lang="en-US" altLang="en-US" sz="1200">
              <a:solidFill>
                <a:srgbClr val="898989"/>
              </a:solidFill>
              <a:latin typeface="Verdana" panose="020B0604030504040204" pitchFamily="34" charset="0"/>
            </a:endParaRPr>
          </a:p>
        </p:txBody>
      </p:sp>
      <p:graphicFrame>
        <p:nvGraphicFramePr>
          <p:cNvPr id="3" name="Diagram 2">
            <a:extLst>
              <a:ext uri="{FF2B5EF4-FFF2-40B4-BE49-F238E27FC236}">
                <a16:creationId xmlns:a16="http://schemas.microsoft.com/office/drawing/2014/main" id="{2834A090-C964-42E4-A9F0-7FADDA58106C}"/>
              </a:ext>
            </a:extLst>
          </p:cNvPr>
          <p:cNvGraphicFramePr/>
          <p:nvPr>
            <p:extLst>
              <p:ext uri="{D42A27DB-BD31-4B8C-83A1-F6EECF244321}">
                <p14:modId xmlns:p14="http://schemas.microsoft.com/office/powerpoint/2010/main" val="4105488391"/>
              </p:ext>
            </p:extLst>
          </p:nvPr>
        </p:nvGraphicFramePr>
        <p:xfrm>
          <a:off x="249238" y="766763"/>
          <a:ext cx="6303962" cy="36433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271" name="Picture 2">
            <a:extLst>
              <a:ext uri="{FF2B5EF4-FFF2-40B4-BE49-F238E27FC236}">
                <a16:creationId xmlns:a16="http://schemas.microsoft.com/office/drawing/2014/main" id="{F0DE2B95-6135-4429-B8D6-470F84AC53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14400" y="4551363"/>
            <a:ext cx="19812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2">
            <a:extLst>
              <a:ext uri="{FF2B5EF4-FFF2-40B4-BE49-F238E27FC236}">
                <a16:creationId xmlns:a16="http://schemas.microsoft.com/office/drawing/2014/main" id="{6D5E110E-20E5-4A4D-AC4C-2E37BD218030}"/>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75000" y="4478338"/>
            <a:ext cx="32766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3">
            <a:extLst>
              <a:ext uri="{FF2B5EF4-FFF2-40B4-BE49-F238E27FC236}">
                <a16:creationId xmlns:a16="http://schemas.microsoft.com/office/drawing/2014/main" id="{6F898472-9CC4-42FA-9333-A381F8C41CF1}"/>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697663" y="838200"/>
            <a:ext cx="3114675" cy="604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838787C6-9858-49A7-9DEE-A1EA343AA2AA}"/>
              </a:ext>
            </a:extLst>
          </p:cNvPr>
          <p:cNvCxnSpPr/>
          <p:nvPr/>
        </p:nvCxnSpPr>
        <p:spPr>
          <a:xfrm>
            <a:off x="-9258" y="596786"/>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pic>
        <p:nvPicPr>
          <p:cNvPr id="13315" name="Picture 7" descr="LOGO CHON">
            <a:extLst>
              <a:ext uri="{FF2B5EF4-FFF2-40B4-BE49-F238E27FC236}">
                <a16:creationId xmlns:a16="http://schemas.microsoft.com/office/drawing/2014/main" id="{30C9FB34-0685-4E1F-89E3-3988910C0E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2">
            <a:extLst>
              <a:ext uri="{FF2B5EF4-FFF2-40B4-BE49-F238E27FC236}">
                <a16:creationId xmlns:a16="http://schemas.microsoft.com/office/drawing/2014/main" id="{9DB8070F-A35B-432F-BC8C-D4627417C2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66A4DDA-CBD2-494C-90B5-487D450221B9}" type="slidenum">
              <a:rPr lang="en-US" altLang="en-US" sz="1200">
                <a:solidFill>
                  <a:srgbClr val="898989"/>
                </a:solidFill>
                <a:latin typeface="Verdana" panose="020B0604030504040204" pitchFamily="34" charset="0"/>
              </a:rPr>
              <a:pPr>
                <a:spcBef>
                  <a:spcPct val="0"/>
                </a:spcBef>
                <a:buFontTx/>
                <a:buNone/>
              </a:pPr>
              <a:t>8</a:t>
            </a:fld>
            <a:endParaRPr lang="en-US" altLang="en-US" sz="1200">
              <a:solidFill>
                <a:srgbClr val="898989"/>
              </a:solidFill>
              <a:latin typeface="Verdana" panose="020B0604030504040204" pitchFamily="34" charset="0"/>
            </a:endParaRPr>
          </a:p>
        </p:txBody>
      </p:sp>
      <p:sp>
        <p:nvSpPr>
          <p:cNvPr id="13317" name="Rectangle 1">
            <a:extLst>
              <a:ext uri="{FF2B5EF4-FFF2-40B4-BE49-F238E27FC236}">
                <a16:creationId xmlns:a16="http://schemas.microsoft.com/office/drawing/2014/main" id="{ABF9CAD8-CFCD-476E-A47F-FC3CE321F104}"/>
              </a:ext>
            </a:extLst>
          </p:cNvPr>
          <p:cNvSpPr>
            <a:spLocks noChangeArrowheads="1"/>
          </p:cNvSpPr>
          <p:nvPr/>
        </p:nvSpPr>
        <p:spPr bwMode="auto">
          <a:xfrm>
            <a:off x="249238" y="766763"/>
            <a:ext cx="88947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600"/>
              </a:spcBef>
              <a:buFontTx/>
              <a:buNone/>
            </a:pPr>
            <a:r>
              <a:rPr lang="en-US" altLang="en-US" sz="2400" b="1">
                <a:solidFill>
                  <a:srgbClr val="0000CC"/>
                </a:solidFill>
                <a:latin typeface="Times New Roman" panose="02020603050405020304" pitchFamily="18" charset="0"/>
                <a:cs typeface="Times New Roman" panose="02020603050405020304" pitchFamily="18" charset="0"/>
              </a:rPr>
              <a:t>Thông qua sổ liên lạc điện tử/hệ thống thông tin liên lạc sẵn có để tuyên truyền, hướng dẫn cho học sinh, cha mẹ học sinh:</a:t>
            </a:r>
            <a:r>
              <a:rPr lang="en-US" altLang="en-US" sz="2400">
                <a:solidFill>
                  <a:srgbClr val="0000CC"/>
                </a:solidFill>
                <a:latin typeface="Times New Roman" panose="02020603050405020304" pitchFamily="18" charset="0"/>
                <a:cs typeface="Times New Roman" panose="02020603050405020304" pitchFamily="18" charset="0"/>
              </a:rPr>
              <a:t> </a:t>
            </a:r>
          </a:p>
        </p:txBody>
      </p:sp>
      <p:sp>
        <p:nvSpPr>
          <p:cNvPr id="3" name="Flowchart: Alternate Process 2">
            <a:extLst>
              <a:ext uri="{FF2B5EF4-FFF2-40B4-BE49-F238E27FC236}">
                <a16:creationId xmlns:a16="http://schemas.microsoft.com/office/drawing/2014/main" id="{A47E78C2-0AB2-40BA-8711-87F84401A4E7}"/>
              </a:ext>
            </a:extLst>
          </p:cNvPr>
          <p:cNvSpPr/>
          <p:nvPr/>
        </p:nvSpPr>
        <p:spPr>
          <a:xfrm>
            <a:off x="381000" y="2362200"/>
            <a:ext cx="2590800" cy="3124200"/>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000" dirty="0"/>
              <a:t>Các biện pháp bảo vệ sức khỏe, theo dõi sức khỏe của học sinh và thực hành các biện pháp vệ sinh cá nhân</a:t>
            </a:r>
          </a:p>
        </p:txBody>
      </p:sp>
      <p:sp>
        <p:nvSpPr>
          <p:cNvPr id="9" name="Flowchart: Alternate Process 8">
            <a:extLst>
              <a:ext uri="{FF2B5EF4-FFF2-40B4-BE49-F238E27FC236}">
                <a16:creationId xmlns:a16="http://schemas.microsoft.com/office/drawing/2014/main" id="{4E21FC8B-8A5C-4C34-827D-4D1CB4234B98}"/>
              </a:ext>
            </a:extLst>
          </p:cNvPr>
          <p:cNvSpPr/>
          <p:nvPr/>
        </p:nvSpPr>
        <p:spPr>
          <a:xfrm>
            <a:off x="3657600" y="2362200"/>
            <a:ext cx="2514600" cy="3124200"/>
          </a:xfrm>
          <a:prstGeom prst="flowChartAlternateProcess">
            <a:avLst/>
          </a:prstGeom>
          <a:solidFill>
            <a:srgbClr val="66FF6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Yêu cầu học sinh, cha mẹ học sinh theo dõi sức khỏe của học sinh và thông tin ngay cho nhà trường khi học sinh có các biểu hiện sốt, ho, khó thở</a:t>
            </a:r>
          </a:p>
        </p:txBody>
      </p:sp>
      <p:sp>
        <p:nvSpPr>
          <p:cNvPr id="10" name="Flowchart: Alternate Process 9">
            <a:extLst>
              <a:ext uri="{FF2B5EF4-FFF2-40B4-BE49-F238E27FC236}">
                <a16:creationId xmlns:a16="http://schemas.microsoft.com/office/drawing/2014/main" id="{E7F15913-B87E-4324-AAD8-07B092B31094}"/>
              </a:ext>
            </a:extLst>
          </p:cNvPr>
          <p:cNvSpPr/>
          <p:nvPr/>
        </p:nvSpPr>
        <p:spPr>
          <a:xfrm>
            <a:off x="6781800" y="2362200"/>
            <a:ext cx="2628900" cy="3124200"/>
          </a:xfrm>
          <a:prstGeom prst="flowChartAlternateProcess">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vi-VN" dirty="0">
                <a:solidFill>
                  <a:schemeClr val="tx1"/>
                </a:solidFill>
              </a:rPr>
              <a:t>Thông tin cho học sinh, cha mẹ học sinh biết về các biện pháp phòng, chống dịch đã được thực hiện và sẽ tiếp tục thực hiện tại các nhà trường, ký túc xá để học sinh, cha mẹ học sinh yên tâm</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F0D394A-D991-444A-B8ED-BCE3D403E897}"/>
              </a:ext>
            </a:extLst>
          </p:cNvPr>
          <p:cNvCxnSpPr/>
          <p:nvPr/>
        </p:nvCxnSpPr>
        <p:spPr>
          <a:xfrm>
            <a:off x="0" y="914400"/>
            <a:ext cx="9906000" cy="1588"/>
          </a:xfrm>
          <a:prstGeom prst="line">
            <a:avLst/>
          </a:prstGeom>
          <a:ln>
            <a:solidFill>
              <a:schemeClr val="tx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21507" name="Rectangle 2">
            <a:extLst>
              <a:ext uri="{FF2B5EF4-FFF2-40B4-BE49-F238E27FC236}">
                <a16:creationId xmlns:a16="http://schemas.microsoft.com/office/drawing/2014/main" id="{E76ACA99-FF87-4E9B-8DAB-BAA0C26AE99D}"/>
              </a:ext>
            </a:extLst>
          </p:cNvPr>
          <p:cNvSpPr txBox="1">
            <a:spLocks noChangeArrowheads="1"/>
          </p:cNvSpPr>
          <p:nvPr/>
        </p:nvSpPr>
        <p:spPr bwMode="auto">
          <a:xfrm>
            <a:off x="0" y="79375"/>
            <a:ext cx="990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50000"/>
              </a:lnSpc>
              <a:spcBef>
                <a:spcPct val="0"/>
              </a:spcBef>
              <a:buFontTx/>
              <a:buNone/>
            </a:pPr>
            <a:r>
              <a:rPr lang="en-US" altLang="en-US" sz="2700" b="1">
                <a:solidFill>
                  <a:srgbClr val="0070C0"/>
                </a:solidFill>
                <a:latin typeface="Times New Roman" panose="02020603050405020304" pitchFamily="18" charset="0"/>
                <a:cs typeface="Times New Roman" panose="02020603050405020304" pitchFamily="18" charset="0"/>
              </a:rPr>
              <a:t>Công tác vệ sinh môi trường, khử khuẩn </a:t>
            </a:r>
            <a:r>
              <a:rPr lang="en-US" altLang="en-US" sz="2700" b="1">
                <a:solidFill>
                  <a:srgbClr val="0070C0"/>
                </a:solidFill>
              </a:rPr>
              <a:t>  </a:t>
            </a:r>
          </a:p>
        </p:txBody>
      </p:sp>
      <p:pic>
        <p:nvPicPr>
          <p:cNvPr id="21508" name="Picture 7" descr="LOGO CHON">
            <a:extLst>
              <a:ext uri="{FF2B5EF4-FFF2-40B4-BE49-F238E27FC236}">
                <a16:creationId xmlns:a16="http://schemas.microsoft.com/office/drawing/2014/main" id="{4E127657-118A-4956-BE34-EE7CEF548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7800" y="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a:extLst>
              <a:ext uri="{FF2B5EF4-FFF2-40B4-BE49-F238E27FC236}">
                <a16:creationId xmlns:a16="http://schemas.microsoft.com/office/drawing/2014/main" id="{F9A4D5A4-DE13-4510-B7BF-0CDD3682640F}"/>
              </a:ext>
            </a:extLst>
          </p:cNvPr>
          <p:cNvGraphicFramePr/>
          <p:nvPr>
            <p:extLst>
              <p:ext uri="{D42A27DB-BD31-4B8C-83A1-F6EECF244321}">
                <p14:modId xmlns:p14="http://schemas.microsoft.com/office/powerpoint/2010/main" val="3163904778"/>
              </p:ext>
            </p:extLst>
          </p:nvPr>
        </p:nvGraphicFramePr>
        <p:xfrm>
          <a:off x="381000" y="1600200"/>
          <a:ext cx="9258300" cy="2370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1510" name="Slide Number Placeholder 2">
            <a:extLst>
              <a:ext uri="{FF2B5EF4-FFF2-40B4-BE49-F238E27FC236}">
                <a16:creationId xmlns:a16="http://schemas.microsoft.com/office/drawing/2014/main" id="{29820632-F9FA-4FB2-83B4-B2E89E3231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FCAA161-FAA1-4031-ABFE-F590DC8315EA}" type="slidenum">
              <a:rPr lang="en-US" altLang="en-US" sz="1200">
                <a:solidFill>
                  <a:srgbClr val="898989"/>
                </a:solidFill>
                <a:latin typeface="Verdana" panose="020B0604030504040204" pitchFamily="34" charset="0"/>
              </a:rPr>
              <a:pPr>
                <a:spcBef>
                  <a:spcPct val="0"/>
                </a:spcBef>
                <a:buFontTx/>
                <a:buNone/>
              </a:pPr>
              <a:t>9</a:t>
            </a:fld>
            <a:endParaRPr lang="en-US" altLang="en-US" sz="1200">
              <a:solidFill>
                <a:srgbClr val="898989"/>
              </a:solidFill>
              <a:latin typeface="Verdana" panose="020B0604030504040204" pitchFamily="34" charset="0"/>
            </a:endParaRPr>
          </a:p>
        </p:txBody>
      </p:sp>
      <p:pic>
        <p:nvPicPr>
          <p:cNvPr id="21511" name="Picture 7" descr="cac truong hoc tich cuc trien khai cac bien phap phong chong dich covid 19">
            <a:extLst>
              <a:ext uri="{FF2B5EF4-FFF2-40B4-BE49-F238E27FC236}">
                <a16:creationId xmlns:a16="http://schemas.microsoft.com/office/drawing/2014/main" id="{49324B54-748F-4F4A-8F65-87E6E7E6BC9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6823" y="4220229"/>
            <a:ext cx="4114800" cy="227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16253</TotalTime>
  <Words>1077</Words>
  <Application>Microsoft Office PowerPoint</Application>
  <PresentationFormat>A4 Paper (210x297 mm)</PresentationFormat>
  <Paragraphs>67</Paragraphs>
  <Slides>14</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Helvetica Neue</vt:lpstr>
      <vt:lpstr>Tahoma</vt:lpstr>
      <vt:lpstr>Times New Roman</vt:lpstr>
      <vt:lpstr>Verdana</vt:lpstr>
      <vt:lpstr>Wingdings</vt:lpstr>
      <vt:lpstr>Office Theme</vt:lpstr>
      <vt:lpstr> ĐẢM BẢO AN TOÀN PHÒNG CHỐNG DỊCH TẠI CƠ SỞ GIÁO DỤC </vt:lpstr>
      <vt:lpstr>TÌNH HÌNH DỊCH COVID-19 TẠI HẢI PHÒNG (1)</vt:lpstr>
      <vt:lpstr>TÌNH HÌNH DỊCH COVID-19 TẠI HẢI PHÒNG (2)</vt:lpstr>
      <vt:lpstr>TÌNH HÌNH MỘT SỐ BỆNH DỊCH KHÁC</vt:lpstr>
      <vt:lpstr>NGUY CƠ DỊCH BỆNH TẠI CƠ SỞ GIÁO DỤC</vt:lpstr>
      <vt:lpstr>CÁC BIỆN PHÁP PCD CHUNG</vt:lpstr>
      <vt:lpstr>PowerPoint Presentation</vt:lpstr>
      <vt:lpstr>PowerPoint Presentation</vt:lpstr>
      <vt:lpstr>PowerPoint Presentation</vt:lpstr>
      <vt:lpstr>XỬ TRÍ CÁC TRƯỜNG HỢP NGHI MẮC, MẮC COVID-19</vt:lpstr>
      <vt:lpstr>PowerPoint Presentation</vt:lpstr>
      <vt:lpstr>Các trường hợp nghi mắc (tiếp)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8: Early Warning Systems to Respond to Climate Change</dc:title>
  <dc:creator>Welcome</dc:creator>
  <cp:lastModifiedBy>Administrator</cp:lastModifiedBy>
  <cp:revision>1125</cp:revision>
  <cp:lastPrinted>2020-09-05T01:00:54Z</cp:lastPrinted>
  <dcterms:created xsi:type="dcterms:W3CDTF">2010-05-05T06:26:00Z</dcterms:created>
  <dcterms:modified xsi:type="dcterms:W3CDTF">2023-04-21T04:52:35Z</dcterms:modified>
</cp:coreProperties>
</file>