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18"/>
  </p:notesMasterIdLst>
  <p:sldIdLst>
    <p:sldId id="3029" r:id="rId3"/>
    <p:sldId id="3053" r:id="rId4"/>
    <p:sldId id="3044" r:id="rId5"/>
    <p:sldId id="3045" r:id="rId6"/>
    <p:sldId id="3030" r:id="rId7"/>
    <p:sldId id="3031" r:id="rId8"/>
    <p:sldId id="3050" r:id="rId9"/>
    <p:sldId id="3042" r:id="rId10"/>
    <p:sldId id="3046" r:id="rId11"/>
    <p:sldId id="3043" r:id="rId12"/>
    <p:sldId id="3048" r:id="rId13"/>
    <p:sldId id="3051" r:id="rId14"/>
    <p:sldId id="3034" r:id="rId15"/>
    <p:sldId id="3052" r:id="rId16"/>
    <p:sldId id="304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FF"/>
    <a:srgbClr val="FF3300"/>
    <a:srgbClr val="E9E9E9"/>
    <a:srgbClr val="F8F8F8"/>
    <a:srgbClr val="F4F4F4"/>
    <a:srgbClr val="E8E8E8"/>
    <a:srgbClr val="F2F2F2"/>
    <a:srgbClr val="5B9BD5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7" autoAdjust="0"/>
    <p:restoredTop sz="95455" autoAdjust="0"/>
  </p:normalViewPr>
  <p:slideViewPr>
    <p:cSldViewPr snapToGrid="0">
      <p:cViewPr varScale="1">
        <p:scale>
          <a:sx n="81" d="100"/>
          <a:sy n="81" d="100"/>
        </p:scale>
        <p:origin x="78" y="6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19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D4F5B-11B8-4DDF-B7A6-AC5757F107D2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904AF1-49BA-4448-A7BD-F4070B78E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33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058358A4-F945-405B-B193-3D176AA8B553}" type="slidenum">
              <a: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latin typeface="等线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75713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29F7401-6E7D-4CE3-89B6-86741D8BF9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536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058358A4-F945-405B-B193-3D176AA8B553}" type="slidenum">
              <a: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rPr>
              <a:t>3</a:t>
            </a:fld>
            <a:endParaRPr lang="zh-CN" altLang="en-US">
              <a:solidFill>
                <a:prstClr val="black"/>
              </a:solidFill>
              <a:latin typeface="等线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3775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058358A4-F945-405B-B193-3D176AA8B553}" type="slidenum">
              <a: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rPr>
              <a:t>4</a:t>
            </a:fld>
            <a:endParaRPr lang="zh-CN" altLang="en-US">
              <a:solidFill>
                <a:prstClr val="black"/>
              </a:solidFill>
              <a:latin typeface="等线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1981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3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1048684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85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F7401-6E7D-4CE3-89B6-86741D8BF9B5}" type="slidenum">
              <a:rPr lang="zh-CN" altLang="en-US" smtClean="0">
                <a:solidFill>
                  <a:prstClr val="black"/>
                </a:solidFill>
                <a:latin typeface="等线"/>
                <a:ea typeface="等线" panose="02010600030101010101" pitchFamily="2" charset="-122"/>
              </a:rPr>
              <a:pPr/>
              <a:t>5</a:t>
            </a:fld>
            <a:endParaRPr lang="zh-CN" altLang="en-US">
              <a:solidFill>
                <a:prstClr val="black"/>
              </a:solidFill>
              <a:latin typeface="等线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0572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AB98CAE9-6D11-4527-ADF3-3D5099E025E8}" type="slidenum">
              <a:rPr lang="zh-CN" altLang="en-US">
                <a:solidFill>
                  <a:prstClr val="black"/>
                </a:solidFill>
                <a:latin typeface="等线"/>
                <a:ea typeface="等线" panose="02010600030101010101" pitchFamily="2" charset="-122"/>
              </a:rPr>
              <a:t>6</a:t>
            </a:fld>
            <a:endParaRPr lang="zh-CN" altLang="en-US">
              <a:solidFill>
                <a:prstClr val="black"/>
              </a:solidFill>
              <a:latin typeface="等线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670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3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1048684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85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F7401-6E7D-4CE3-89B6-86741D8BF9B5}" type="slidenum">
              <a:rPr lang="zh-CN" altLang="en-US" smtClean="0">
                <a:solidFill>
                  <a:prstClr val="black"/>
                </a:solidFill>
                <a:latin typeface="等线"/>
                <a:ea typeface="等线" panose="02010600030101010101" pitchFamily="2" charset="-122"/>
              </a:rPr>
              <a:pPr/>
              <a:t>7</a:t>
            </a:fld>
            <a:endParaRPr lang="zh-CN" altLang="en-US">
              <a:solidFill>
                <a:prstClr val="black"/>
              </a:solidFill>
              <a:latin typeface="等线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7756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29F7401-6E7D-4CE3-89B6-86741D8BF9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977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29F7401-6E7D-4CE3-89B6-86741D8BF9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988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9F7401-6E7D-4CE3-89B6-86741D8BF9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236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31676" y="6294601"/>
            <a:ext cx="2743200" cy="365125"/>
          </a:xfrm>
        </p:spPr>
        <p:txBody>
          <a:bodyPr/>
          <a:lstStyle/>
          <a:p>
            <a:fld id="{CED634D7-8140-4422-AA16-82B0CAF3D9EA}" type="datetime1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32076" y="6294601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04076" y="6294601"/>
            <a:ext cx="2743200" cy="365125"/>
          </a:xfrm>
        </p:spPr>
        <p:txBody>
          <a:bodyPr/>
          <a:lstStyle/>
          <a:p>
            <a:fld id="{AC46026F-B400-404A-AC46-517395A4FDE8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11198960" y="6461452"/>
            <a:ext cx="420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3CAA61-AE8F-4EE5-A5EC-BE8A7B65EF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reeform 13"/>
          <p:cNvSpPr/>
          <p:nvPr userDrawn="1"/>
        </p:nvSpPr>
        <p:spPr>
          <a:xfrm>
            <a:off x="0" y="6604988"/>
            <a:ext cx="12192000" cy="253012"/>
          </a:xfrm>
          <a:custGeom>
            <a:avLst/>
            <a:gdLst>
              <a:gd name="connsiteX0" fmla="*/ 4368800 w 4368800"/>
              <a:gd name="connsiteY0" fmla="*/ 0 h 253012"/>
              <a:gd name="connsiteX1" fmla="*/ 4368800 w 4368800"/>
              <a:gd name="connsiteY1" fmla="*/ 253012 h 253012"/>
              <a:gd name="connsiteX2" fmla="*/ 0 w 4368800"/>
              <a:gd name="connsiteY2" fmla="*/ 253012 h 253012"/>
              <a:gd name="connsiteX3" fmla="*/ 0 w 4368800"/>
              <a:gd name="connsiteY3" fmla="*/ 202177 h 253012"/>
              <a:gd name="connsiteX4" fmla="*/ 6350 w 4368800"/>
              <a:gd name="connsiteY4" fmla="*/ 202212 h 253012"/>
              <a:gd name="connsiteX5" fmla="*/ 4357284 w 4368800"/>
              <a:gd name="connsiteY5" fmla="*/ 1346 h 253012"/>
              <a:gd name="connsiteX6" fmla="*/ 4368800 w 4368800"/>
              <a:gd name="connsiteY6" fmla="*/ 0 h 253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68800" h="253012">
                <a:moveTo>
                  <a:pt x="4368800" y="0"/>
                </a:moveTo>
                <a:lnTo>
                  <a:pt x="4368800" y="253012"/>
                </a:lnTo>
                <a:lnTo>
                  <a:pt x="0" y="253012"/>
                </a:lnTo>
                <a:lnTo>
                  <a:pt x="0" y="202177"/>
                </a:lnTo>
                <a:lnTo>
                  <a:pt x="6350" y="202212"/>
                </a:lnTo>
                <a:cubicBezTo>
                  <a:pt x="1705496" y="202212"/>
                  <a:pt x="3243783" y="125451"/>
                  <a:pt x="4357284" y="1346"/>
                </a:cubicBezTo>
                <a:lnTo>
                  <a:pt x="436880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6" t="40972" r="58280" b="35833"/>
          <a:stretch/>
        </p:blipFill>
        <p:spPr>
          <a:xfrm>
            <a:off x="60535" y="6294601"/>
            <a:ext cx="1126417" cy="4989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5" b="7333"/>
          <a:stretch/>
        </p:blipFill>
        <p:spPr>
          <a:xfrm>
            <a:off x="-1" y="0"/>
            <a:ext cx="12200105" cy="6294601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0"/>
            <a:ext cx="12192000" cy="6294601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 userDrawn="1"/>
        </p:nvSpPr>
        <p:spPr>
          <a:xfrm>
            <a:off x="246507" y="3906839"/>
            <a:ext cx="11700769" cy="2077375"/>
          </a:xfrm>
          <a:prstGeom prst="roundRect">
            <a:avLst>
              <a:gd name="adj" fmla="val 15812"/>
            </a:avLst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uble Bracket 10"/>
          <p:cNvSpPr/>
          <p:nvPr userDrawn="1"/>
        </p:nvSpPr>
        <p:spPr>
          <a:xfrm>
            <a:off x="382831" y="4066636"/>
            <a:ext cx="11434439" cy="1757779"/>
          </a:xfrm>
          <a:prstGeom prst="bracketPair">
            <a:avLst>
              <a:gd name="adj" fmla="val 12122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543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8919" y="6356350"/>
            <a:ext cx="2743200" cy="365125"/>
          </a:xfrm>
        </p:spPr>
        <p:txBody>
          <a:bodyPr/>
          <a:lstStyle/>
          <a:p>
            <a:fld id="{690E60BF-0269-43F5-96F8-D06E28DCF2D0}" type="datetime1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49319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21319" y="6356350"/>
            <a:ext cx="2743200" cy="365125"/>
          </a:xfrm>
        </p:spPr>
        <p:txBody>
          <a:bodyPr/>
          <a:lstStyle/>
          <a:p>
            <a:fld id="{AC46026F-B400-404A-AC46-517395A4FDE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/>
          <p:cNvSpPr/>
          <p:nvPr userDrawn="1"/>
        </p:nvSpPr>
        <p:spPr>
          <a:xfrm>
            <a:off x="0" y="6617688"/>
            <a:ext cx="12192000" cy="253012"/>
          </a:xfrm>
          <a:custGeom>
            <a:avLst/>
            <a:gdLst>
              <a:gd name="connsiteX0" fmla="*/ 4368800 w 4368800"/>
              <a:gd name="connsiteY0" fmla="*/ 0 h 253012"/>
              <a:gd name="connsiteX1" fmla="*/ 4368800 w 4368800"/>
              <a:gd name="connsiteY1" fmla="*/ 253012 h 253012"/>
              <a:gd name="connsiteX2" fmla="*/ 0 w 4368800"/>
              <a:gd name="connsiteY2" fmla="*/ 253012 h 253012"/>
              <a:gd name="connsiteX3" fmla="*/ 0 w 4368800"/>
              <a:gd name="connsiteY3" fmla="*/ 202177 h 253012"/>
              <a:gd name="connsiteX4" fmla="*/ 6350 w 4368800"/>
              <a:gd name="connsiteY4" fmla="*/ 202212 h 253012"/>
              <a:gd name="connsiteX5" fmla="*/ 4357284 w 4368800"/>
              <a:gd name="connsiteY5" fmla="*/ 1346 h 253012"/>
              <a:gd name="connsiteX6" fmla="*/ 4368800 w 4368800"/>
              <a:gd name="connsiteY6" fmla="*/ 0 h 253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68800" h="253012">
                <a:moveTo>
                  <a:pt x="4368800" y="0"/>
                </a:moveTo>
                <a:lnTo>
                  <a:pt x="4368800" y="253012"/>
                </a:lnTo>
                <a:lnTo>
                  <a:pt x="0" y="253012"/>
                </a:lnTo>
                <a:lnTo>
                  <a:pt x="0" y="202177"/>
                </a:lnTo>
                <a:lnTo>
                  <a:pt x="6350" y="202212"/>
                </a:lnTo>
                <a:cubicBezTo>
                  <a:pt x="1705496" y="202212"/>
                  <a:pt x="3243783" y="125451"/>
                  <a:pt x="4357284" y="1346"/>
                </a:cubicBezTo>
                <a:lnTo>
                  <a:pt x="436880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6" t="40972" r="58280" b="35833"/>
          <a:stretch/>
        </p:blipFill>
        <p:spPr>
          <a:xfrm>
            <a:off x="46392" y="6211967"/>
            <a:ext cx="1126417" cy="49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783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93307" y="6356350"/>
            <a:ext cx="2743200" cy="365125"/>
          </a:xfrm>
        </p:spPr>
        <p:txBody>
          <a:bodyPr/>
          <a:lstStyle/>
          <a:p>
            <a:fld id="{AB53C4BD-DD46-4EA6-9F0D-0BB6FD06127A}" type="datetime1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93707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65707" y="6356350"/>
            <a:ext cx="2743200" cy="365125"/>
          </a:xfrm>
        </p:spPr>
        <p:txBody>
          <a:bodyPr/>
          <a:lstStyle/>
          <a:p>
            <a:fld id="{AC46026F-B400-404A-AC46-517395A4FDE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6" t="40972" r="58280" b="35833"/>
          <a:stretch/>
        </p:blipFill>
        <p:spPr>
          <a:xfrm>
            <a:off x="46392" y="6211967"/>
            <a:ext cx="1126417" cy="49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24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>
            <a:spLocks noGrp="1"/>
          </p:cNvSpPr>
          <p:nvPr>
            <p:ph type="pic" sz="quarter" idx="10"/>
          </p:nvPr>
        </p:nvSpPr>
        <p:spPr>
          <a:xfrm>
            <a:off x="5352086" y="-15204"/>
            <a:ext cx="6839916" cy="6873204"/>
          </a:xfrm>
          <a:custGeom>
            <a:avLst/>
            <a:gdLst>
              <a:gd name="connsiteX0" fmla="*/ 1330366 w 6839917"/>
              <a:gd name="connsiteY0" fmla="*/ 0 h 6873204"/>
              <a:gd name="connsiteX1" fmla="*/ 6839917 w 6839917"/>
              <a:gd name="connsiteY1" fmla="*/ 0 h 6873204"/>
              <a:gd name="connsiteX2" fmla="*/ 6839917 w 6839917"/>
              <a:gd name="connsiteY2" fmla="*/ 6873204 h 6873204"/>
              <a:gd name="connsiteX3" fmla="*/ 0 w 6839917"/>
              <a:gd name="connsiteY3" fmla="*/ 6873204 h 6873204"/>
              <a:gd name="connsiteX4" fmla="*/ 1982167 w 6839917"/>
              <a:gd name="connsiteY4" fmla="*/ 3453730 h 6873204"/>
              <a:gd name="connsiteX5" fmla="*/ 648667 w 6839917"/>
              <a:gd name="connsiteY5" fmla="*/ 1139155 h 687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9917" h="6873204">
                <a:moveTo>
                  <a:pt x="1330366" y="0"/>
                </a:moveTo>
                <a:lnTo>
                  <a:pt x="6839917" y="0"/>
                </a:lnTo>
                <a:lnTo>
                  <a:pt x="6839917" y="6873204"/>
                </a:lnTo>
                <a:lnTo>
                  <a:pt x="0" y="6873204"/>
                </a:lnTo>
                <a:lnTo>
                  <a:pt x="1982167" y="3453730"/>
                </a:lnTo>
                <a:lnTo>
                  <a:pt x="648667" y="11391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75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1361013" y="1753996"/>
            <a:ext cx="3733708" cy="3731274"/>
          </a:xfrm>
          <a:custGeom>
            <a:avLst/>
            <a:gdLst>
              <a:gd name="connsiteX0" fmla="*/ 1866854 w 3733708"/>
              <a:gd name="connsiteY0" fmla="*/ 0 h 3731274"/>
              <a:gd name="connsiteX1" fmla="*/ 3733708 w 3733708"/>
              <a:gd name="connsiteY1" fmla="*/ 1865637 h 3731274"/>
              <a:gd name="connsiteX2" fmla="*/ 1866854 w 3733708"/>
              <a:gd name="connsiteY2" fmla="*/ 3731274 h 3731274"/>
              <a:gd name="connsiteX3" fmla="*/ 0 w 3733708"/>
              <a:gd name="connsiteY3" fmla="*/ 1865637 h 3731274"/>
              <a:gd name="connsiteX4" fmla="*/ 1866854 w 3733708"/>
              <a:gd name="connsiteY4" fmla="*/ 0 h 3731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33708" h="3731274">
                <a:moveTo>
                  <a:pt x="1866854" y="0"/>
                </a:moveTo>
                <a:cubicBezTo>
                  <a:pt x="2897889" y="0"/>
                  <a:pt x="3733708" y="835274"/>
                  <a:pt x="3733708" y="1865637"/>
                </a:cubicBezTo>
                <a:cubicBezTo>
                  <a:pt x="3733708" y="2896000"/>
                  <a:pt x="2897889" y="3731274"/>
                  <a:pt x="1866854" y="3731274"/>
                </a:cubicBezTo>
                <a:cubicBezTo>
                  <a:pt x="835819" y="3731274"/>
                  <a:pt x="0" y="2896000"/>
                  <a:pt x="0" y="1865637"/>
                </a:cubicBezTo>
                <a:cubicBezTo>
                  <a:pt x="0" y="835274"/>
                  <a:pt x="835819" y="0"/>
                  <a:pt x="186685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C74C5-49C3-4B91-9805-E5C47E5A7A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798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matchingName="Title" userDrawn="1">
  <p:cSld name="Titl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oogle Shape;14;p2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1588" y="1588"/>
            <a:ext cx="1587" cy="158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7;p2"/>
          <p:cNvSpPr>
            <a:spLocks noGrp="1"/>
          </p:cNvSpPr>
          <p:nvPr>
            <p:ph type="body" idx="1"/>
          </p:nvPr>
        </p:nvSpPr>
        <p:spPr bwMode="auto">
          <a:xfrm>
            <a:off x="550801" y="4510168"/>
            <a:ext cx="599173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 sz="1400">
                <a:latin typeface="Arial" panose="020B0604020202020204"/>
                <a:ea typeface="Arial" panose="020B0604020202020204"/>
                <a:cs typeface="Arial" panose="020B0604020202020204"/>
              </a:defRPr>
            </a:lvl1pPr>
            <a:lvl2pPr marL="914400" lvl="1" indent="-35433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980"/>
              <a:buChar char="•"/>
              <a:defRPr/>
            </a:lvl2pPr>
            <a:lvl3pPr marL="1371600" lvl="2" indent="-35433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980"/>
              <a:buChar char="‒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̶"/>
              <a:defRPr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800"/>
              <a:buChar char="▫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" name="Google Shape;18;p2"/>
          <p:cNvSpPr>
            <a:spLocks noGrp="1"/>
          </p:cNvSpPr>
          <p:nvPr>
            <p:ph type="subTitle" idx="2"/>
          </p:nvPr>
        </p:nvSpPr>
        <p:spPr bwMode="auto">
          <a:xfrm>
            <a:off x="551942" y="4092560"/>
            <a:ext cx="599173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​"/>
              <a:defRPr sz="2000">
                <a:latin typeface="Arial" panose="020B0604020202020204"/>
                <a:ea typeface="Arial" panose="020B0604020202020204"/>
                <a:cs typeface="Arial" panose="020B0604020202020204"/>
              </a:defRPr>
            </a:lvl1pPr>
            <a:lvl2pPr lvl="1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98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980"/>
              <a:buChar char="‒"/>
              <a:defRPr/>
            </a:lvl3pPr>
            <a:lvl4pPr lvl="3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̶"/>
              <a:defRPr/>
            </a:lvl5pPr>
            <a:lvl6pPr lvl="5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6pPr>
            <a:lvl7pPr lvl="6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7pPr>
            <a:lvl8pPr lvl="7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8pPr>
            <a:lvl9pPr lvl="8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800"/>
              <a:buChar char="▫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19;p2"/>
          <p:cNvSpPr>
            <a:spLocks noGrp="1"/>
          </p:cNvSpPr>
          <p:nvPr>
            <p:ph type="title"/>
          </p:nvPr>
        </p:nvSpPr>
        <p:spPr bwMode="auto">
          <a:xfrm>
            <a:off x="551942" y="2617297"/>
            <a:ext cx="5991734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 panose="020B0604020202020204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21;p2"/>
          <p:cNvSpPr/>
          <p:nvPr/>
        </p:nvSpPr>
        <p:spPr bwMode="auto">
          <a:xfrm rot="10800000" flipH="1">
            <a:off x="6982162" y="0"/>
            <a:ext cx="955879" cy="68580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19" tIns="45697" rIns="91419" bIns="45697" anchor="ctr" anchorCtr="0">
            <a:no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6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</a:endParaRPr>
          </a:p>
        </p:txBody>
      </p:sp>
      <p:pic>
        <p:nvPicPr>
          <p:cNvPr id="9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0187171" y="315797"/>
            <a:ext cx="1773299" cy="6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70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807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>
            <a:spLocks noGrp="1"/>
          </p:cNvSpPr>
          <p:nvPr>
            <p:ph type="pic" sz="quarter" idx="10"/>
          </p:nvPr>
        </p:nvSpPr>
        <p:spPr>
          <a:xfrm>
            <a:off x="5352086" y="-15204"/>
            <a:ext cx="6839916" cy="6873204"/>
          </a:xfrm>
          <a:custGeom>
            <a:avLst/>
            <a:gdLst>
              <a:gd name="connsiteX0" fmla="*/ 1330366 w 6839917"/>
              <a:gd name="connsiteY0" fmla="*/ 0 h 6873204"/>
              <a:gd name="connsiteX1" fmla="*/ 6839917 w 6839917"/>
              <a:gd name="connsiteY1" fmla="*/ 0 h 6873204"/>
              <a:gd name="connsiteX2" fmla="*/ 6839917 w 6839917"/>
              <a:gd name="connsiteY2" fmla="*/ 6873204 h 6873204"/>
              <a:gd name="connsiteX3" fmla="*/ 0 w 6839917"/>
              <a:gd name="connsiteY3" fmla="*/ 6873204 h 6873204"/>
              <a:gd name="connsiteX4" fmla="*/ 1982167 w 6839917"/>
              <a:gd name="connsiteY4" fmla="*/ 3453730 h 6873204"/>
              <a:gd name="connsiteX5" fmla="*/ 648667 w 6839917"/>
              <a:gd name="connsiteY5" fmla="*/ 1139155 h 687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9917" h="6873204">
                <a:moveTo>
                  <a:pt x="1330366" y="0"/>
                </a:moveTo>
                <a:lnTo>
                  <a:pt x="6839917" y="0"/>
                </a:lnTo>
                <a:lnTo>
                  <a:pt x="6839917" y="6873204"/>
                </a:lnTo>
                <a:lnTo>
                  <a:pt x="0" y="6873204"/>
                </a:lnTo>
                <a:lnTo>
                  <a:pt x="1982167" y="3453730"/>
                </a:lnTo>
                <a:lnTo>
                  <a:pt x="648667" y="11391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450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0133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1361013" y="1753996"/>
            <a:ext cx="3733708" cy="3731274"/>
          </a:xfrm>
          <a:custGeom>
            <a:avLst/>
            <a:gdLst>
              <a:gd name="connsiteX0" fmla="*/ 1866854 w 3733708"/>
              <a:gd name="connsiteY0" fmla="*/ 0 h 3731274"/>
              <a:gd name="connsiteX1" fmla="*/ 3733708 w 3733708"/>
              <a:gd name="connsiteY1" fmla="*/ 1865637 h 3731274"/>
              <a:gd name="connsiteX2" fmla="*/ 1866854 w 3733708"/>
              <a:gd name="connsiteY2" fmla="*/ 3731274 h 3731274"/>
              <a:gd name="connsiteX3" fmla="*/ 0 w 3733708"/>
              <a:gd name="connsiteY3" fmla="*/ 1865637 h 3731274"/>
              <a:gd name="connsiteX4" fmla="*/ 1866854 w 3733708"/>
              <a:gd name="connsiteY4" fmla="*/ 0 h 3731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33708" h="3731274">
                <a:moveTo>
                  <a:pt x="1866854" y="0"/>
                </a:moveTo>
                <a:cubicBezTo>
                  <a:pt x="2897889" y="0"/>
                  <a:pt x="3733708" y="835274"/>
                  <a:pt x="3733708" y="1865637"/>
                </a:cubicBezTo>
                <a:cubicBezTo>
                  <a:pt x="3733708" y="2896000"/>
                  <a:pt x="2897889" y="3731274"/>
                  <a:pt x="1866854" y="3731274"/>
                </a:cubicBezTo>
                <a:cubicBezTo>
                  <a:pt x="835819" y="3731274"/>
                  <a:pt x="0" y="2896000"/>
                  <a:pt x="0" y="1865637"/>
                </a:cubicBezTo>
                <a:cubicBezTo>
                  <a:pt x="0" y="835274"/>
                  <a:pt x="835819" y="0"/>
                  <a:pt x="186685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1C74C5-49C3-4B91-9805-E5C47E5A7A90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8470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558860" y="4441228"/>
            <a:ext cx="2854098" cy="1295888"/>
          </a:xfrm>
          <a:custGeom>
            <a:avLst/>
            <a:gdLst>
              <a:gd name="connsiteX0" fmla="*/ 0 w 2854097"/>
              <a:gd name="connsiteY0" fmla="*/ 0 h 1295888"/>
              <a:gd name="connsiteX1" fmla="*/ 2854097 w 2854097"/>
              <a:gd name="connsiteY1" fmla="*/ 0 h 1295888"/>
              <a:gd name="connsiteX2" fmla="*/ 2854097 w 2854097"/>
              <a:gd name="connsiteY2" fmla="*/ 1295888 h 1295888"/>
              <a:gd name="connsiteX3" fmla="*/ 0 w 2854097"/>
              <a:gd name="connsiteY3" fmla="*/ 1295888 h 129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4097" h="1295888">
                <a:moveTo>
                  <a:pt x="0" y="0"/>
                </a:moveTo>
                <a:lnTo>
                  <a:pt x="2854097" y="0"/>
                </a:lnTo>
                <a:lnTo>
                  <a:pt x="2854097" y="1295888"/>
                </a:lnTo>
                <a:lnTo>
                  <a:pt x="0" y="12958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670219" y="4441228"/>
            <a:ext cx="2854098" cy="1295888"/>
          </a:xfrm>
          <a:custGeom>
            <a:avLst/>
            <a:gdLst>
              <a:gd name="connsiteX0" fmla="*/ 0 w 2854097"/>
              <a:gd name="connsiteY0" fmla="*/ 0 h 1295888"/>
              <a:gd name="connsiteX1" fmla="*/ 2854097 w 2854097"/>
              <a:gd name="connsiteY1" fmla="*/ 0 h 1295888"/>
              <a:gd name="connsiteX2" fmla="*/ 2854097 w 2854097"/>
              <a:gd name="connsiteY2" fmla="*/ 1295888 h 1295888"/>
              <a:gd name="connsiteX3" fmla="*/ 0 w 2854097"/>
              <a:gd name="connsiteY3" fmla="*/ 1295888 h 129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4097" h="1295888">
                <a:moveTo>
                  <a:pt x="0" y="0"/>
                </a:moveTo>
                <a:lnTo>
                  <a:pt x="2854097" y="0"/>
                </a:lnTo>
                <a:lnTo>
                  <a:pt x="2854097" y="1295888"/>
                </a:lnTo>
                <a:lnTo>
                  <a:pt x="0" y="12958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7781575" y="4441228"/>
            <a:ext cx="2854098" cy="1295888"/>
          </a:xfrm>
          <a:custGeom>
            <a:avLst/>
            <a:gdLst>
              <a:gd name="connsiteX0" fmla="*/ 0 w 2854097"/>
              <a:gd name="connsiteY0" fmla="*/ 0 h 1295888"/>
              <a:gd name="connsiteX1" fmla="*/ 2854097 w 2854097"/>
              <a:gd name="connsiteY1" fmla="*/ 0 h 1295888"/>
              <a:gd name="connsiteX2" fmla="*/ 2854097 w 2854097"/>
              <a:gd name="connsiteY2" fmla="*/ 1295888 h 1295888"/>
              <a:gd name="connsiteX3" fmla="*/ 0 w 2854097"/>
              <a:gd name="connsiteY3" fmla="*/ 1295888 h 129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4097" h="1295888">
                <a:moveTo>
                  <a:pt x="0" y="0"/>
                </a:moveTo>
                <a:lnTo>
                  <a:pt x="2854097" y="0"/>
                </a:lnTo>
                <a:lnTo>
                  <a:pt x="2854097" y="1295888"/>
                </a:lnTo>
                <a:lnTo>
                  <a:pt x="0" y="12958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991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01135" y="6216501"/>
            <a:ext cx="2945719" cy="365125"/>
          </a:xfrm>
        </p:spPr>
        <p:txBody>
          <a:bodyPr/>
          <a:lstStyle/>
          <a:p>
            <a:fld id="{73CDD696-B951-4FD1-874C-840830DF0B85}" type="datetime1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11863" y="6216501"/>
            <a:ext cx="441857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73535" y="6216501"/>
            <a:ext cx="2945719" cy="365125"/>
          </a:xfrm>
        </p:spPr>
        <p:txBody>
          <a:bodyPr/>
          <a:lstStyle/>
          <a:p>
            <a:fld id="{AC46026F-B400-404A-AC46-517395A4FDE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425098" y="240927"/>
            <a:ext cx="8368363" cy="495383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950" b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Freeform 15"/>
          <p:cNvSpPr/>
          <p:nvPr userDrawn="1"/>
        </p:nvSpPr>
        <p:spPr>
          <a:xfrm>
            <a:off x="0" y="6617688"/>
            <a:ext cx="12192000" cy="253012"/>
          </a:xfrm>
          <a:custGeom>
            <a:avLst/>
            <a:gdLst>
              <a:gd name="connsiteX0" fmla="*/ 4368800 w 4368800"/>
              <a:gd name="connsiteY0" fmla="*/ 0 h 253012"/>
              <a:gd name="connsiteX1" fmla="*/ 4368800 w 4368800"/>
              <a:gd name="connsiteY1" fmla="*/ 253012 h 253012"/>
              <a:gd name="connsiteX2" fmla="*/ 0 w 4368800"/>
              <a:gd name="connsiteY2" fmla="*/ 253012 h 253012"/>
              <a:gd name="connsiteX3" fmla="*/ 0 w 4368800"/>
              <a:gd name="connsiteY3" fmla="*/ 202177 h 253012"/>
              <a:gd name="connsiteX4" fmla="*/ 6350 w 4368800"/>
              <a:gd name="connsiteY4" fmla="*/ 202212 h 253012"/>
              <a:gd name="connsiteX5" fmla="*/ 4357284 w 4368800"/>
              <a:gd name="connsiteY5" fmla="*/ 1346 h 253012"/>
              <a:gd name="connsiteX6" fmla="*/ 4368800 w 4368800"/>
              <a:gd name="connsiteY6" fmla="*/ 0 h 253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68800" h="253012">
                <a:moveTo>
                  <a:pt x="4368800" y="0"/>
                </a:moveTo>
                <a:lnTo>
                  <a:pt x="4368800" y="253012"/>
                </a:lnTo>
                <a:lnTo>
                  <a:pt x="0" y="253012"/>
                </a:lnTo>
                <a:lnTo>
                  <a:pt x="0" y="202177"/>
                </a:lnTo>
                <a:lnTo>
                  <a:pt x="6350" y="202212"/>
                </a:lnTo>
                <a:cubicBezTo>
                  <a:pt x="1705496" y="202212"/>
                  <a:pt x="3243783" y="125451"/>
                  <a:pt x="4357284" y="1346"/>
                </a:cubicBezTo>
                <a:lnTo>
                  <a:pt x="436880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6" t="40972" r="58280" b="35833"/>
          <a:stretch/>
        </p:blipFill>
        <p:spPr>
          <a:xfrm>
            <a:off x="46392" y="6211967"/>
            <a:ext cx="1126417" cy="49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2457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5429263" y="3233341"/>
            <a:ext cx="1315248" cy="1315246"/>
          </a:xfrm>
          <a:custGeom>
            <a:avLst/>
            <a:gdLst>
              <a:gd name="connsiteX0" fmla="*/ 657624 w 1315248"/>
              <a:gd name="connsiteY0" fmla="*/ 0 h 1315246"/>
              <a:gd name="connsiteX1" fmla="*/ 1315248 w 1315248"/>
              <a:gd name="connsiteY1" fmla="*/ 657623 h 1315246"/>
              <a:gd name="connsiteX2" fmla="*/ 657624 w 1315248"/>
              <a:gd name="connsiteY2" fmla="*/ 1315246 h 1315246"/>
              <a:gd name="connsiteX3" fmla="*/ 0 w 1315248"/>
              <a:gd name="connsiteY3" fmla="*/ 657623 h 1315246"/>
              <a:gd name="connsiteX4" fmla="*/ 657624 w 1315248"/>
              <a:gd name="connsiteY4" fmla="*/ 0 h 1315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5248" h="1315246">
                <a:moveTo>
                  <a:pt x="657624" y="0"/>
                </a:moveTo>
                <a:cubicBezTo>
                  <a:pt x="1020820" y="0"/>
                  <a:pt x="1315248" y="294428"/>
                  <a:pt x="1315248" y="657623"/>
                </a:cubicBezTo>
                <a:cubicBezTo>
                  <a:pt x="1315248" y="1020818"/>
                  <a:pt x="1020820" y="1315246"/>
                  <a:pt x="657624" y="1315246"/>
                </a:cubicBezTo>
                <a:cubicBezTo>
                  <a:pt x="294428" y="1315246"/>
                  <a:pt x="0" y="1020818"/>
                  <a:pt x="0" y="657623"/>
                </a:cubicBezTo>
                <a:cubicBezTo>
                  <a:pt x="0" y="294428"/>
                  <a:pt x="294428" y="0"/>
                  <a:pt x="65762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3461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448972" y="2460573"/>
            <a:ext cx="4010860" cy="2177143"/>
          </a:xfrm>
          <a:custGeom>
            <a:avLst/>
            <a:gdLst>
              <a:gd name="connsiteX0" fmla="*/ 0 w 4010860"/>
              <a:gd name="connsiteY0" fmla="*/ 0 h 2177143"/>
              <a:gd name="connsiteX1" fmla="*/ 4010860 w 4010860"/>
              <a:gd name="connsiteY1" fmla="*/ 0 h 2177143"/>
              <a:gd name="connsiteX2" fmla="*/ 4010860 w 4010860"/>
              <a:gd name="connsiteY2" fmla="*/ 2177143 h 2177143"/>
              <a:gd name="connsiteX3" fmla="*/ 0 w 4010860"/>
              <a:gd name="connsiteY3" fmla="*/ 2177143 h 217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0860" h="2177143">
                <a:moveTo>
                  <a:pt x="0" y="0"/>
                </a:moveTo>
                <a:lnTo>
                  <a:pt x="4010860" y="0"/>
                </a:lnTo>
                <a:lnTo>
                  <a:pt x="4010860" y="2177143"/>
                </a:lnTo>
                <a:lnTo>
                  <a:pt x="0" y="21771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732172" y="2460573"/>
            <a:ext cx="4010860" cy="2177143"/>
          </a:xfrm>
          <a:custGeom>
            <a:avLst/>
            <a:gdLst>
              <a:gd name="connsiteX0" fmla="*/ 0 w 4010860"/>
              <a:gd name="connsiteY0" fmla="*/ 0 h 2177143"/>
              <a:gd name="connsiteX1" fmla="*/ 4010860 w 4010860"/>
              <a:gd name="connsiteY1" fmla="*/ 0 h 2177143"/>
              <a:gd name="connsiteX2" fmla="*/ 4010860 w 4010860"/>
              <a:gd name="connsiteY2" fmla="*/ 2177143 h 2177143"/>
              <a:gd name="connsiteX3" fmla="*/ 0 w 4010860"/>
              <a:gd name="connsiteY3" fmla="*/ 2177143 h 217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0860" h="2177143">
                <a:moveTo>
                  <a:pt x="0" y="0"/>
                </a:moveTo>
                <a:lnTo>
                  <a:pt x="4010860" y="0"/>
                </a:lnTo>
                <a:lnTo>
                  <a:pt x="4010860" y="2177143"/>
                </a:lnTo>
                <a:lnTo>
                  <a:pt x="0" y="21771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9812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5" name="bg object 16"/>
          <p:cNvSpPr/>
          <p:nvPr/>
        </p:nvSpPr>
        <p:spPr>
          <a:xfrm>
            <a:off x="277191" y="2132901"/>
            <a:ext cx="11768758" cy="45752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0">
              <a:solidFill>
                <a:srgbClr val="000000"/>
              </a:solidFill>
            </a:endParaRPr>
          </a:p>
        </p:txBody>
      </p:sp>
      <p:sp>
        <p:nvSpPr>
          <p:cNvPr id="1048776" name="Holder 2"/>
          <p:cNvSpPr>
            <a:spLocks noGrp="1"/>
          </p:cNvSpPr>
          <p:nvPr>
            <p:ph type="title"/>
          </p:nvPr>
        </p:nvSpPr>
        <p:spPr>
          <a:xfrm>
            <a:off x="2205876" y="1764136"/>
            <a:ext cx="7780247" cy="2060481"/>
          </a:xfrm>
        </p:spPr>
        <p:txBody>
          <a:bodyPr lIns="0" tIns="0" rIns="0" bIns="0"/>
          <a:lstStyle>
            <a:lvl1pPr>
              <a:defRPr sz="5155" b="1" i="0">
                <a:solidFill>
                  <a:schemeClr val="bg1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endParaRPr/>
          </a:p>
        </p:txBody>
      </p:sp>
      <p:sp>
        <p:nvSpPr>
          <p:cNvPr id="1048777" name="Holder 3"/>
          <p:cNvSpPr>
            <a:spLocks noGrp="1"/>
          </p:cNvSpPr>
          <p:nvPr>
            <p:ph type="body" idx="1"/>
          </p:nvPr>
        </p:nvSpPr>
        <p:spPr>
          <a:xfrm>
            <a:off x="2819214" y="2323152"/>
            <a:ext cx="6553572" cy="1866022"/>
          </a:xfrm>
        </p:spPr>
        <p:txBody>
          <a:bodyPr lIns="0" tIns="0" rIns="0" bIns="0"/>
          <a:lstStyle>
            <a:lvl1pPr>
              <a:defRPr sz="2215" b="1" i="0">
                <a:solidFill>
                  <a:schemeClr val="bg1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endParaRPr/>
          </a:p>
        </p:txBody>
      </p:sp>
      <p:sp>
        <p:nvSpPr>
          <p:cNvPr id="1048778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48779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9/26/2023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48780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342900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961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947033" y="715533"/>
            <a:ext cx="10298000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08021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9/26/2023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9763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matchingName="Title" userDrawn="1">
  <p:cSld name="Titl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oogle Shape;14;p2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1588" y="1588"/>
            <a:ext cx="1587" cy="158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7;p2"/>
          <p:cNvSpPr>
            <a:spLocks noGrp="1"/>
          </p:cNvSpPr>
          <p:nvPr>
            <p:ph type="body" idx="1"/>
          </p:nvPr>
        </p:nvSpPr>
        <p:spPr bwMode="auto">
          <a:xfrm>
            <a:off x="550801" y="4510168"/>
            <a:ext cx="599173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​"/>
              <a:defRPr sz="1400">
                <a:latin typeface="Arial" panose="020B0604020202020204"/>
                <a:ea typeface="Arial" panose="020B0604020202020204"/>
                <a:cs typeface="Arial" panose="020B0604020202020204"/>
              </a:defRPr>
            </a:lvl1pPr>
            <a:lvl2pPr marL="914400" lvl="1" indent="-35433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980"/>
              <a:buChar char="•"/>
              <a:defRPr/>
            </a:lvl2pPr>
            <a:lvl3pPr marL="1371600" lvl="2" indent="-35433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980"/>
              <a:buChar char="‒"/>
              <a:defRPr/>
            </a:lvl3pPr>
            <a:lvl4pPr marL="182880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̶"/>
              <a:defRPr/>
            </a:lvl5pPr>
            <a:lvl6pPr marL="274320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6pPr>
            <a:lvl7pPr marL="320040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7pPr>
            <a:lvl8pPr marL="365760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8pPr>
            <a:lvl9pPr marL="4114800" lvl="8" indent="-3429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800"/>
              <a:buChar char="▫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" name="Google Shape;18;p2"/>
          <p:cNvSpPr>
            <a:spLocks noGrp="1"/>
          </p:cNvSpPr>
          <p:nvPr>
            <p:ph type="subTitle" idx="2"/>
          </p:nvPr>
        </p:nvSpPr>
        <p:spPr bwMode="auto">
          <a:xfrm>
            <a:off x="551942" y="4092560"/>
            <a:ext cx="599173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​"/>
              <a:defRPr sz="2000">
                <a:latin typeface="Arial" panose="020B0604020202020204"/>
                <a:ea typeface="Arial" panose="020B0604020202020204"/>
                <a:cs typeface="Arial" panose="020B0604020202020204"/>
              </a:defRPr>
            </a:lvl1pPr>
            <a:lvl2pPr lvl="1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98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980"/>
              <a:buChar char="‒"/>
              <a:defRPr/>
            </a:lvl3pPr>
            <a:lvl4pPr lvl="3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̶"/>
              <a:defRPr/>
            </a:lvl5pPr>
            <a:lvl6pPr lvl="5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6pPr>
            <a:lvl7pPr lvl="6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7pPr>
            <a:lvl8pPr lvl="7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▫"/>
              <a:defRPr/>
            </a:lvl8pPr>
            <a:lvl9pPr lvl="8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800"/>
              <a:buChar char="▫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19;p2"/>
          <p:cNvSpPr>
            <a:spLocks noGrp="1"/>
          </p:cNvSpPr>
          <p:nvPr>
            <p:ph type="title"/>
          </p:nvPr>
        </p:nvSpPr>
        <p:spPr bwMode="auto">
          <a:xfrm>
            <a:off x="551942" y="2617297"/>
            <a:ext cx="5991734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 panose="020B0604020202020204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21;p2"/>
          <p:cNvSpPr/>
          <p:nvPr/>
        </p:nvSpPr>
        <p:spPr bwMode="auto">
          <a:xfrm rot="10800000" flipH="1">
            <a:off x="6982162" y="0"/>
            <a:ext cx="955879" cy="68580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19" tIns="45697" rIns="91419" bIns="45697" anchor="ctr" anchorCtr="0">
            <a:noAutofit/>
          </a:bodyPr>
          <a:lstStyle/>
          <a:p>
            <a:pPr algn="ctr">
              <a:defRPr/>
            </a:pPr>
            <a:endParaRPr sz="1600">
              <a:solidFill>
                <a:srgbClr val="FFFFFF"/>
              </a:solidFill>
              <a:ea typeface="Arial" panose="020B0604020202020204"/>
              <a:cs typeface="Arial" panose="020B0604020202020204"/>
            </a:endParaRPr>
          </a:p>
        </p:txBody>
      </p:sp>
      <p:pic>
        <p:nvPicPr>
          <p:cNvPr id="9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0187171" y="315797"/>
            <a:ext cx="1773299" cy="6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247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Arial" panose="020B0604020202020204"/>
                <a:cs typeface="Arial" panose="020B060402020202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srgbClr val="000000">
                    <a:tint val="75000"/>
                  </a:srgbClr>
                </a:solidFill>
              </a:rPr>
              <a:pPr/>
              <a:t>9/26/2023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67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70860" y="6345812"/>
            <a:ext cx="2743200" cy="365125"/>
          </a:xfrm>
        </p:spPr>
        <p:txBody>
          <a:bodyPr/>
          <a:lstStyle/>
          <a:p>
            <a:fld id="{F2AE88AB-E032-4F63-B97E-992937AEFB26}" type="datetime1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1260" y="634581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3260" y="6345812"/>
            <a:ext cx="2743200" cy="365125"/>
          </a:xfrm>
        </p:spPr>
        <p:txBody>
          <a:bodyPr/>
          <a:lstStyle/>
          <a:p>
            <a:fld id="{AC46026F-B400-404A-AC46-517395A4FDE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6" t="40972" r="58280" b="35833"/>
          <a:stretch/>
        </p:blipFill>
        <p:spPr>
          <a:xfrm>
            <a:off x="46392" y="6211967"/>
            <a:ext cx="1126417" cy="498970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 userDrawn="1"/>
        </p:nvSpPr>
        <p:spPr>
          <a:xfrm>
            <a:off x="425098" y="240927"/>
            <a:ext cx="8368363" cy="49538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950" b="1" kern="120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36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5450" y="6345812"/>
            <a:ext cx="2743200" cy="365125"/>
          </a:xfrm>
        </p:spPr>
        <p:txBody>
          <a:bodyPr/>
          <a:lstStyle/>
          <a:p>
            <a:fld id="{1D72ED4C-40BA-4E19-ABF6-AE8CC2979005}" type="datetime1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55850" y="634581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027850" y="6345812"/>
            <a:ext cx="2743200" cy="365125"/>
          </a:xfrm>
        </p:spPr>
        <p:txBody>
          <a:bodyPr/>
          <a:lstStyle/>
          <a:p>
            <a:fld id="{AC46026F-B400-404A-AC46-517395A4FDE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6" t="40972" r="58280" b="35833"/>
          <a:stretch/>
        </p:blipFill>
        <p:spPr>
          <a:xfrm>
            <a:off x="46392" y="6211967"/>
            <a:ext cx="1126417" cy="498970"/>
          </a:xfrm>
          <a:prstGeom prst="rect">
            <a:avLst/>
          </a:prstGeom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425098" y="240927"/>
            <a:ext cx="8368363" cy="495383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950" b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6965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73206" y="6345812"/>
            <a:ext cx="2743200" cy="365125"/>
          </a:xfrm>
        </p:spPr>
        <p:txBody>
          <a:bodyPr/>
          <a:lstStyle/>
          <a:p>
            <a:fld id="{742E9AD9-560B-4D16-AA8D-ABCEFBE64789}" type="datetime1">
              <a:rPr lang="en-US" smtClean="0"/>
              <a:t>9/26/2023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473606" y="6345812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045606" y="6345812"/>
            <a:ext cx="2743200" cy="365125"/>
          </a:xfrm>
        </p:spPr>
        <p:txBody>
          <a:bodyPr/>
          <a:lstStyle/>
          <a:p>
            <a:fld id="{AC46026F-B400-404A-AC46-517395A4FDE8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6" t="40972" r="58280" b="35833"/>
          <a:stretch/>
        </p:blipFill>
        <p:spPr>
          <a:xfrm>
            <a:off x="46392" y="6211967"/>
            <a:ext cx="1126417" cy="498970"/>
          </a:xfrm>
          <a:prstGeom prst="rect">
            <a:avLst/>
          </a:prstGeom>
        </p:spPr>
      </p:pic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425098" y="240927"/>
            <a:ext cx="8368363" cy="495383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950" b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4547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172809" y="6345812"/>
            <a:ext cx="2743200" cy="365125"/>
          </a:xfrm>
        </p:spPr>
        <p:txBody>
          <a:bodyPr/>
          <a:lstStyle/>
          <a:p>
            <a:fld id="{51F31BB3-B1D8-4920-BA00-DA6C6D3782F9}" type="datetime1">
              <a:rPr lang="en-US" smtClean="0"/>
              <a:t>9/26/2023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73209" y="634581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945209" y="6345812"/>
            <a:ext cx="2743200" cy="365125"/>
          </a:xfrm>
        </p:spPr>
        <p:txBody>
          <a:bodyPr/>
          <a:lstStyle/>
          <a:p>
            <a:fld id="{AC46026F-B400-404A-AC46-517395A4FDE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6" t="40972" r="58280" b="35833"/>
          <a:stretch/>
        </p:blipFill>
        <p:spPr>
          <a:xfrm>
            <a:off x="46392" y="6211967"/>
            <a:ext cx="1126417" cy="498970"/>
          </a:xfrm>
          <a:prstGeom prst="rect">
            <a:avLst/>
          </a:prstGeom>
        </p:spPr>
      </p:pic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425098" y="240927"/>
            <a:ext cx="8368363" cy="495383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950" b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8551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46572" y="6345812"/>
            <a:ext cx="2743200" cy="365125"/>
          </a:xfrm>
        </p:spPr>
        <p:txBody>
          <a:bodyPr/>
          <a:lstStyle/>
          <a:p>
            <a:fld id="{3A2FD03D-4684-48E6-ACDF-0A2E3F77BA20}" type="datetime1">
              <a:rPr lang="en-US" smtClean="0"/>
              <a:t>9/26/2023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446972" y="634581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18972" y="6345812"/>
            <a:ext cx="2743200" cy="365125"/>
          </a:xfrm>
        </p:spPr>
        <p:txBody>
          <a:bodyPr/>
          <a:lstStyle/>
          <a:p>
            <a:fld id="{AC46026F-B400-404A-AC46-517395A4FDE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25098" y="240927"/>
            <a:ext cx="8368363" cy="495383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950" b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6" t="40972" r="58280" b="35833"/>
          <a:stretch/>
        </p:blipFill>
        <p:spPr>
          <a:xfrm>
            <a:off x="46392" y="6211967"/>
            <a:ext cx="1126417" cy="49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20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79737" y="6311962"/>
            <a:ext cx="2743200" cy="365125"/>
          </a:xfrm>
        </p:spPr>
        <p:txBody>
          <a:bodyPr/>
          <a:lstStyle/>
          <a:p>
            <a:fld id="{6492CB93-BDB5-444E-A7B3-3807BAC6C4E5}" type="datetime1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80137" y="631196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52137" y="6311962"/>
            <a:ext cx="2743200" cy="365125"/>
          </a:xfrm>
        </p:spPr>
        <p:txBody>
          <a:bodyPr/>
          <a:lstStyle/>
          <a:p>
            <a:fld id="{AC46026F-B400-404A-AC46-517395A4FDE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6" t="40972" r="58280" b="35833"/>
          <a:stretch/>
        </p:blipFill>
        <p:spPr>
          <a:xfrm>
            <a:off x="24720" y="6178117"/>
            <a:ext cx="1126417" cy="498970"/>
          </a:xfrm>
          <a:prstGeom prst="rect">
            <a:avLst/>
          </a:prstGeom>
        </p:spPr>
      </p:pic>
      <p:sp>
        <p:nvSpPr>
          <p:cNvPr id="9" name="Title 2"/>
          <p:cNvSpPr txBox="1">
            <a:spLocks/>
          </p:cNvSpPr>
          <p:nvPr userDrawn="1"/>
        </p:nvSpPr>
        <p:spPr>
          <a:xfrm>
            <a:off x="425098" y="240927"/>
            <a:ext cx="8368363" cy="49538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950" b="1" kern="120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463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C83DE-6ACC-4DBB-95D9-054AFED1108E}" type="datetime1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6026F-B400-404A-AC46-517395A4FDE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>
            <a:off x="0" y="6617688"/>
            <a:ext cx="12192000" cy="253012"/>
          </a:xfrm>
          <a:custGeom>
            <a:avLst/>
            <a:gdLst>
              <a:gd name="connsiteX0" fmla="*/ 4368800 w 4368800"/>
              <a:gd name="connsiteY0" fmla="*/ 0 h 253012"/>
              <a:gd name="connsiteX1" fmla="*/ 4368800 w 4368800"/>
              <a:gd name="connsiteY1" fmla="*/ 253012 h 253012"/>
              <a:gd name="connsiteX2" fmla="*/ 0 w 4368800"/>
              <a:gd name="connsiteY2" fmla="*/ 253012 h 253012"/>
              <a:gd name="connsiteX3" fmla="*/ 0 w 4368800"/>
              <a:gd name="connsiteY3" fmla="*/ 202177 h 253012"/>
              <a:gd name="connsiteX4" fmla="*/ 6350 w 4368800"/>
              <a:gd name="connsiteY4" fmla="*/ 202212 h 253012"/>
              <a:gd name="connsiteX5" fmla="*/ 4357284 w 4368800"/>
              <a:gd name="connsiteY5" fmla="*/ 1346 h 253012"/>
              <a:gd name="connsiteX6" fmla="*/ 4368800 w 4368800"/>
              <a:gd name="connsiteY6" fmla="*/ 0 h 253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68800" h="253012">
                <a:moveTo>
                  <a:pt x="4368800" y="0"/>
                </a:moveTo>
                <a:lnTo>
                  <a:pt x="4368800" y="253012"/>
                </a:lnTo>
                <a:lnTo>
                  <a:pt x="0" y="253012"/>
                </a:lnTo>
                <a:lnTo>
                  <a:pt x="0" y="202177"/>
                </a:lnTo>
                <a:lnTo>
                  <a:pt x="6350" y="202212"/>
                </a:lnTo>
                <a:cubicBezTo>
                  <a:pt x="1705496" y="202212"/>
                  <a:pt x="3243783" y="125451"/>
                  <a:pt x="4357284" y="1346"/>
                </a:cubicBezTo>
                <a:lnTo>
                  <a:pt x="436880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6" t="40972" r="58280" b="35833"/>
          <a:stretch/>
        </p:blipFill>
        <p:spPr>
          <a:xfrm>
            <a:off x="46392" y="6211967"/>
            <a:ext cx="1126417" cy="498970"/>
          </a:xfrm>
          <a:prstGeom prst="rect">
            <a:avLst/>
          </a:prstGeom>
        </p:spPr>
      </p:pic>
      <p:sp>
        <p:nvSpPr>
          <p:cNvPr id="11" name="Title 2"/>
          <p:cNvSpPr txBox="1">
            <a:spLocks/>
          </p:cNvSpPr>
          <p:nvPr userDrawn="1"/>
        </p:nvSpPr>
        <p:spPr>
          <a:xfrm>
            <a:off x="425098" y="240927"/>
            <a:ext cx="8368363" cy="49538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950" b="1" kern="120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078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257E2-BD36-46AC-BEAF-A5827C68A158}" type="datetime1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6026F-B400-404A-AC46-517395A4FD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3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76" r:id="rId13"/>
    <p:sldLayoutId id="2147483678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3" y="379942"/>
            <a:ext cx="1946430" cy="553508"/>
            <a:chOff x="-1340817" y="2714172"/>
            <a:chExt cx="5027446" cy="1429658"/>
          </a:xfrm>
        </p:grpSpPr>
        <p:sp>
          <p:nvSpPr>
            <p:cNvPr id="4" name="五边形 3"/>
            <p:cNvSpPr/>
            <p:nvPr/>
          </p:nvSpPr>
          <p:spPr>
            <a:xfrm>
              <a:off x="-1340817" y="2714172"/>
              <a:ext cx="5027446" cy="1429658"/>
            </a:xfrm>
            <a:prstGeom prst="homePlate">
              <a:avLst>
                <a:gd name="adj" fmla="val 2389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>
              <a:off x="-1340817" y="3429001"/>
              <a:ext cx="5027446" cy="714829"/>
            </a:xfrm>
            <a:custGeom>
              <a:avLst/>
              <a:gdLst>
                <a:gd name="connsiteX0" fmla="*/ 0 w 3686629"/>
                <a:gd name="connsiteY0" fmla="*/ 0 h 714829"/>
                <a:gd name="connsiteX1" fmla="*/ 3686629 w 3686629"/>
                <a:gd name="connsiteY1" fmla="*/ 0 h 714829"/>
                <a:gd name="connsiteX2" fmla="*/ 3344998 w 3686629"/>
                <a:gd name="connsiteY2" fmla="*/ 714829 h 714829"/>
                <a:gd name="connsiteX3" fmla="*/ 0 w 3686629"/>
                <a:gd name="connsiteY3" fmla="*/ 714829 h 714829"/>
                <a:gd name="connsiteX0-1" fmla="*/ 0 w 3686629"/>
                <a:gd name="connsiteY0-2" fmla="*/ 0 h 714829"/>
                <a:gd name="connsiteX1-3" fmla="*/ 3686629 w 3686629"/>
                <a:gd name="connsiteY1-4" fmla="*/ 0 h 714829"/>
                <a:gd name="connsiteX2-5" fmla="*/ 3435202 w 3686629"/>
                <a:gd name="connsiteY2-6" fmla="*/ 714829 h 714829"/>
                <a:gd name="connsiteX3-7" fmla="*/ 0 w 3686629"/>
                <a:gd name="connsiteY3-8" fmla="*/ 714829 h 714829"/>
                <a:gd name="connsiteX4" fmla="*/ 0 w 3686629"/>
                <a:gd name="connsiteY4" fmla="*/ 0 h 71482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" y="connsiteY4"/>
                </a:cxn>
              </a:cxnLst>
              <a:rect l="l" t="t" r="r" b="b"/>
              <a:pathLst>
                <a:path w="3686629" h="714829">
                  <a:moveTo>
                    <a:pt x="0" y="0"/>
                  </a:moveTo>
                  <a:lnTo>
                    <a:pt x="3686629" y="0"/>
                  </a:lnTo>
                  <a:lnTo>
                    <a:pt x="3435202" y="714829"/>
                  </a:lnTo>
                  <a:lnTo>
                    <a:pt x="0" y="7148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212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六边形 5"/>
            <p:cNvSpPr/>
            <p:nvPr/>
          </p:nvSpPr>
          <p:spPr>
            <a:xfrm>
              <a:off x="2179682" y="2848430"/>
              <a:ext cx="1346924" cy="1161142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2531289" y="3134073"/>
              <a:ext cx="643710" cy="593484"/>
            </a:xfrm>
            <a:custGeom>
              <a:avLst/>
              <a:gdLst>
                <a:gd name="connsiteX0" fmla="*/ 469488 w 578320"/>
                <a:gd name="connsiteY0" fmla="*/ 312166 h 533197"/>
                <a:gd name="connsiteX1" fmla="*/ 523904 w 578320"/>
                <a:gd name="connsiteY1" fmla="*/ 363740 h 533197"/>
                <a:gd name="connsiteX2" fmla="*/ 523904 w 578320"/>
                <a:gd name="connsiteY2" fmla="*/ 376634 h 533197"/>
                <a:gd name="connsiteX3" fmla="*/ 527594 w 578320"/>
                <a:gd name="connsiteY3" fmla="*/ 391369 h 533197"/>
                <a:gd name="connsiteX4" fmla="*/ 512837 w 578320"/>
                <a:gd name="connsiteY4" fmla="*/ 411630 h 533197"/>
                <a:gd name="connsiteX5" fmla="*/ 498080 w 578320"/>
                <a:gd name="connsiteY5" fmla="*/ 440180 h 533197"/>
                <a:gd name="connsiteX6" fmla="*/ 529438 w 578320"/>
                <a:gd name="connsiteY6" fmla="*/ 475176 h 533197"/>
                <a:gd name="connsiteX7" fmla="*/ 578320 w 578320"/>
                <a:gd name="connsiteY7" fmla="*/ 518462 h 533197"/>
                <a:gd name="connsiteX8" fmla="*/ 485168 w 578320"/>
                <a:gd name="connsiteY8" fmla="*/ 533197 h 533197"/>
                <a:gd name="connsiteX9" fmla="*/ 477789 w 578320"/>
                <a:gd name="connsiteY9" fmla="*/ 486228 h 533197"/>
                <a:gd name="connsiteX10" fmla="*/ 481478 w 578320"/>
                <a:gd name="connsiteY10" fmla="*/ 479781 h 533197"/>
                <a:gd name="connsiteX11" fmla="*/ 480556 w 578320"/>
                <a:gd name="connsiteY11" fmla="*/ 477939 h 533197"/>
                <a:gd name="connsiteX12" fmla="*/ 471333 w 578320"/>
                <a:gd name="connsiteY12" fmla="*/ 466888 h 533197"/>
                <a:gd name="connsiteX13" fmla="*/ 467644 w 578320"/>
                <a:gd name="connsiteY13" fmla="*/ 466888 h 533197"/>
                <a:gd name="connsiteX14" fmla="*/ 458421 w 578320"/>
                <a:gd name="connsiteY14" fmla="*/ 477939 h 533197"/>
                <a:gd name="connsiteX15" fmla="*/ 458421 w 578320"/>
                <a:gd name="connsiteY15" fmla="*/ 479781 h 533197"/>
                <a:gd name="connsiteX16" fmla="*/ 462110 w 578320"/>
                <a:gd name="connsiteY16" fmla="*/ 486228 h 533197"/>
                <a:gd name="connsiteX17" fmla="*/ 454732 w 578320"/>
                <a:gd name="connsiteY17" fmla="*/ 533197 h 533197"/>
                <a:gd name="connsiteX18" fmla="*/ 361579 w 578320"/>
                <a:gd name="connsiteY18" fmla="*/ 518462 h 533197"/>
                <a:gd name="connsiteX19" fmla="*/ 409539 w 578320"/>
                <a:gd name="connsiteY19" fmla="*/ 475176 h 533197"/>
                <a:gd name="connsiteX20" fmla="*/ 440897 w 578320"/>
                <a:gd name="connsiteY20" fmla="*/ 440180 h 533197"/>
                <a:gd name="connsiteX21" fmla="*/ 427063 w 578320"/>
                <a:gd name="connsiteY21" fmla="*/ 411630 h 533197"/>
                <a:gd name="connsiteX22" fmla="*/ 411383 w 578320"/>
                <a:gd name="connsiteY22" fmla="*/ 391369 h 533197"/>
                <a:gd name="connsiteX23" fmla="*/ 415995 w 578320"/>
                <a:gd name="connsiteY23" fmla="*/ 376634 h 533197"/>
                <a:gd name="connsiteX24" fmla="*/ 415995 w 578320"/>
                <a:gd name="connsiteY24" fmla="*/ 363740 h 533197"/>
                <a:gd name="connsiteX25" fmla="*/ 469488 w 578320"/>
                <a:gd name="connsiteY25" fmla="*/ 312166 h 533197"/>
                <a:gd name="connsiteX26" fmla="*/ 107909 w 578320"/>
                <a:gd name="connsiteY26" fmla="*/ 312166 h 533197"/>
                <a:gd name="connsiteX27" fmla="*/ 162325 w 578320"/>
                <a:gd name="connsiteY27" fmla="*/ 363740 h 533197"/>
                <a:gd name="connsiteX28" fmla="*/ 162325 w 578320"/>
                <a:gd name="connsiteY28" fmla="*/ 376634 h 533197"/>
                <a:gd name="connsiteX29" fmla="*/ 166937 w 578320"/>
                <a:gd name="connsiteY29" fmla="*/ 391369 h 533197"/>
                <a:gd name="connsiteX30" fmla="*/ 151257 w 578320"/>
                <a:gd name="connsiteY30" fmla="*/ 411630 h 533197"/>
                <a:gd name="connsiteX31" fmla="*/ 137423 w 578320"/>
                <a:gd name="connsiteY31" fmla="*/ 440180 h 533197"/>
                <a:gd name="connsiteX32" fmla="*/ 167859 w 578320"/>
                <a:gd name="connsiteY32" fmla="*/ 475176 h 533197"/>
                <a:gd name="connsiteX33" fmla="*/ 216741 w 578320"/>
                <a:gd name="connsiteY33" fmla="*/ 518462 h 533197"/>
                <a:gd name="connsiteX34" fmla="*/ 123588 w 578320"/>
                <a:gd name="connsiteY34" fmla="*/ 533197 h 533197"/>
                <a:gd name="connsiteX35" fmla="*/ 116210 w 578320"/>
                <a:gd name="connsiteY35" fmla="*/ 486228 h 533197"/>
                <a:gd name="connsiteX36" fmla="*/ 119899 w 578320"/>
                <a:gd name="connsiteY36" fmla="*/ 479781 h 533197"/>
                <a:gd name="connsiteX37" fmla="*/ 119899 w 578320"/>
                <a:gd name="connsiteY37" fmla="*/ 477939 h 533197"/>
                <a:gd name="connsiteX38" fmla="*/ 109754 w 578320"/>
                <a:gd name="connsiteY38" fmla="*/ 466888 h 533197"/>
                <a:gd name="connsiteX39" fmla="*/ 106987 w 578320"/>
                <a:gd name="connsiteY39" fmla="*/ 466888 h 533197"/>
                <a:gd name="connsiteX40" fmla="*/ 96842 w 578320"/>
                <a:gd name="connsiteY40" fmla="*/ 477939 h 533197"/>
                <a:gd name="connsiteX41" fmla="*/ 96842 w 578320"/>
                <a:gd name="connsiteY41" fmla="*/ 479781 h 533197"/>
                <a:gd name="connsiteX42" fmla="*/ 100531 w 578320"/>
                <a:gd name="connsiteY42" fmla="*/ 486228 h 533197"/>
                <a:gd name="connsiteX43" fmla="*/ 93152 w 578320"/>
                <a:gd name="connsiteY43" fmla="*/ 533197 h 533197"/>
                <a:gd name="connsiteX44" fmla="*/ 0 w 578320"/>
                <a:gd name="connsiteY44" fmla="*/ 518462 h 533197"/>
                <a:gd name="connsiteX45" fmla="*/ 48882 w 578320"/>
                <a:gd name="connsiteY45" fmla="*/ 475176 h 533197"/>
                <a:gd name="connsiteX46" fmla="*/ 79318 w 578320"/>
                <a:gd name="connsiteY46" fmla="*/ 440180 h 533197"/>
                <a:gd name="connsiteX47" fmla="*/ 65483 w 578320"/>
                <a:gd name="connsiteY47" fmla="*/ 411630 h 533197"/>
                <a:gd name="connsiteX48" fmla="*/ 49804 w 578320"/>
                <a:gd name="connsiteY48" fmla="*/ 391369 h 533197"/>
                <a:gd name="connsiteX49" fmla="*/ 54416 w 578320"/>
                <a:gd name="connsiteY49" fmla="*/ 376634 h 533197"/>
                <a:gd name="connsiteX50" fmla="*/ 54416 w 578320"/>
                <a:gd name="connsiteY50" fmla="*/ 363740 h 533197"/>
                <a:gd name="connsiteX51" fmla="*/ 107909 w 578320"/>
                <a:gd name="connsiteY51" fmla="*/ 312166 h 533197"/>
                <a:gd name="connsiteX52" fmla="*/ 288717 w 578320"/>
                <a:gd name="connsiteY52" fmla="*/ 237601 h 533197"/>
                <a:gd name="connsiteX53" fmla="*/ 303485 w 578320"/>
                <a:gd name="connsiteY53" fmla="*/ 252338 h 533197"/>
                <a:gd name="connsiteX54" fmla="*/ 303485 w 578320"/>
                <a:gd name="connsiteY54" fmla="*/ 331547 h 533197"/>
                <a:gd name="connsiteX55" fmla="*/ 384708 w 578320"/>
                <a:gd name="connsiteY55" fmla="*/ 398782 h 533197"/>
                <a:gd name="connsiteX56" fmla="*/ 386554 w 578320"/>
                <a:gd name="connsiteY56" fmla="*/ 419045 h 533197"/>
                <a:gd name="connsiteX57" fmla="*/ 375478 w 578320"/>
                <a:gd name="connsiteY57" fmla="*/ 423650 h 533197"/>
                <a:gd name="connsiteX58" fmla="*/ 366248 w 578320"/>
                <a:gd name="connsiteY58" fmla="*/ 420887 h 533197"/>
                <a:gd name="connsiteX59" fmla="*/ 288717 w 578320"/>
                <a:gd name="connsiteY59" fmla="*/ 356415 h 533197"/>
                <a:gd name="connsiteX60" fmla="*/ 212108 w 578320"/>
                <a:gd name="connsiteY60" fmla="*/ 420887 h 533197"/>
                <a:gd name="connsiteX61" fmla="*/ 191802 w 578320"/>
                <a:gd name="connsiteY61" fmla="*/ 419045 h 533197"/>
                <a:gd name="connsiteX62" fmla="*/ 193648 w 578320"/>
                <a:gd name="connsiteY62" fmla="*/ 398782 h 533197"/>
                <a:gd name="connsiteX63" fmla="*/ 274872 w 578320"/>
                <a:gd name="connsiteY63" fmla="*/ 331547 h 533197"/>
                <a:gd name="connsiteX64" fmla="*/ 274872 w 578320"/>
                <a:gd name="connsiteY64" fmla="*/ 252338 h 533197"/>
                <a:gd name="connsiteX65" fmla="*/ 288717 w 578320"/>
                <a:gd name="connsiteY65" fmla="*/ 237601 h 533197"/>
                <a:gd name="connsiteX66" fmla="*/ 288699 w 578320"/>
                <a:gd name="connsiteY66" fmla="*/ 0 h 533197"/>
                <a:gd name="connsiteX67" fmla="*/ 343115 w 578320"/>
                <a:gd name="connsiteY67" fmla="*/ 50653 h 533197"/>
                <a:gd name="connsiteX68" fmla="*/ 343115 w 578320"/>
                <a:gd name="connsiteY68" fmla="*/ 63546 h 533197"/>
                <a:gd name="connsiteX69" fmla="*/ 346805 w 578320"/>
                <a:gd name="connsiteY69" fmla="*/ 78282 h 533197"/>
                <a:gd name="connsiteX70" fmla="*/ 332048 w 578320"/>
                <a:gd name="connsiteY70" fmla="*/ 98543 h 533197"/>
                <a:gd name="connsiteX71" fmla="*/ 318213 w 578320"/>
                <a:gd name="connsiteY71" fmla="*/ 127093 h 533197"/>
                <a:gd name="connsiteX72" fmla="*/ 348649 w 578320"/>
                <a:gd name="connsiteY72" fmla="*/ 163010 h 533197"/>
                <a:gd name="connsiteX73" fmla="*/ 397531 w 578320"/>
                <a:gd name="connsiteY73" fmla="*/ 206295 h 533197"/>
                <a:gd name="connsiteX74" fmla="*/ 304379 w 578320"/>
                <a:gd name="connsiteY74" fmla="*/ 220110 h 533197"/>
                <a:gd name="connsiteX75" fmla="*/ 297000 w 578320"/>
                <a:gd name="connsiteY75" fmla="*/ 173141 h 533197"/>
                <a:gd name="connsiteX76" fmla="*/ 300689 w 578320"/>
                <a:gd name="connsiteY76" fmla="*/ 167615 h 533197"/>
                <a:gd name="connsiteX77" fmla="*/ 300689 w 578320"/>
                <a:gd name="connsiteY77" fmla="*/ 164852 h 533197"/>
                <a:gd name="connsiteX78" fmla="*/ 290544 w 578320"/>
                <a:gd name="connsiteY78" fmla="*/ 154722 h 533197"/>
                <a:gd name="connsiteX79" fmla="*/ 287777 w 578320"/>
                <a:gd name="connsiteY79" fmla="*/ 154722 h 533197"/>
                <a:gd name="connsiteX80" fmla="*/ 277632 w 578320"/>
                <a:gd name="connsiteY80" fmla="*/ 164852 h 533197"/>
                <a:gd name="connsiteX81" fmla="*/ 277632 w 578320"/>
                <a:gd name="connsiteY81" fmla="*/ 167615 h 533197"/>
                <a:gd name="connsiteX82" fmla="*/ 281321 w 578320"/>
                <a:gd name="connsiteY82" fmla="*/ 173141 h 533197"/>
                <a:gd name="connsiteX83" fmla="*/ 273943 w 578320"/>
                <a:gd name="connsiteY83" fmla="*/ 221031 h 533197"/>
                <a:gd name="connsiteX84" fmla="*/ 180790 w 578320"/>
                <a:gd name="connsiteY84" fmla="*/ 206295 h 533197"/>
                <a:gd name="connsiteX85" fmla="*/ 228750 w 578320"/>
                <a:gd name="connsiteY85" fmla="*/ 163010 h 533197"/>
                <a:gd name="connsiteX86" fmla="*/ 260108 w 578320"/>
                <a:gd name="connsiteY86" fmla="*/ 127093 h 533197"/>
                <a:gd name="connsiteX87" fmla="*/ 246274 w 578320"/>
                <a:gd name="connsiteY87" fmla="*/ 98543 h 533197"/>
                <a:gd name="connsiteX88" fmla="*/ 230594 w 578320"/>
                <a:gd name="connsiteY88" fmla="*/ 78282 h 533197"/>
                <a:gd name="connsiteX89" fmla="*/ 235206 w 578320"/>
                <a:gd name="connsiteY89" fmla="*/ 63546 h 533197"/>
                <a:gd name="connsiteX90" fmla="*/ 235206 w 578320"/>
                <a:gd name="connsiteY90" fmla="*/ 50653 h 533197"/>
                <a:gd name="connsiteX91" fmla="*/ 288699 w 578320"/>
                <a:gd name="connsiteY91" fmla="*/ 0 h 53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578320" h="533197">
                  <a:moveTo>
                    <a:pt x="469488" y="312166"/>
                  </a:moveTo>
                  <a:cubicBezTo>
                    <a:pt x="499002" y="312166"/>
                    <a:pt x="523904" y="335190"/>
                    <a:pt x="523904" y="363740"/>
                  </a:cubicBezTo>
                  <a:lnTo>
                    <a:pt x="523904" y="376634"/>
                  </a:lnTo>
                  <a:cubicBezTo>
                    <a:pt x="523904" y="376634"/>
                    <a:pt x="529438" y="381238"/>
                    <a:pt x="527594" y="391369"/>
                  </a:cubicBezTo>
                  <a:cubicBezTo>
                    <a:pt x="526671" y="404262"/>
                    <a:pt x="512837" y="411630"/>
                    <a:pt x="512837" y="411630"/>
                  </a:cubicBezTo>
                  <a:cubicBezTo>
                    <a:pt x="512837" y="411630"/>
                    <a:pt x="509147" y="430970"/>
                    <a:pt x="498080" y="440180"/>
                  </a:cubicBezTo>
                  <a:cubicBezTo>
                    <a:pt x="494391" y="467809"/>
                    <a:pt x="513759" y="470572"/>
                    <a:pt x="529438" y="475176"/>
                  </a:cubicBezTo>
                  <a:cubicBezTo>
                    <a:pt x="555263" y="483465"/>
                    <a:pt x="578320" y="485307"/>
                    <a:pt x="578320" y="518462"/>
                  </a:cubicBezTo>
                  <a:cubicBezTo>
                    <a:pt x="578320" y="525829"/>
                    <a:pt x="543273" y="532276"/>
                    <a:pt x="485168" y="533197"/>
                  </a:cubicBezTo>
                  <a:lnTo>
                    <a:pt x="477789" y="486228"/>
                  </a:lnTo>
                  <a:lnTo>
                    <a:pt x="481478" y="479781"/>
                  </a:lnTo>
                  <a:cubicBezTo>
                    <a:pt x="481478" y="478860"/>
                    <a:pt x="481478" y="477939"/>
                    <a:pt x="480556" y="477939"/>
                  </a:cubicBezTo>
                  <a:lnTo>
                    <a:pt x="471333" y="466888"/>
                  </a:lnTo>
                  <a:cubicBezTo>
                    <a:pt x="470411" y="465967"/>
                    <a:pt x="468566" y="465967"/>
                    <a:pt x="467644" y="466888"/>
                  </a:cubicBezTo>
                  <a:lnTo>
                    <a:pt x="458421" y="477939"/>
                  </a:lnTo>
                  <a:cubicBezTo>
                    <a:pt x="457499" y="477939"/>
                    <a:pt x="457499" y="478860"/>
                    <a:pt x="458421" y="479781"/>
                  </a:cubicBezTo>
                  <a:lnTo>
                    <a:pt x="462110" y="486228"/>
                  </a:lnTo>
                  <a:lnTo>
                    <a:pt x="454732" y="533197"/>
                  </a:lnTo>
                  <a:cubicBezTo>
                    <a:pt x="396627" y="532276"/>
                    <a:pt x="361579" y="525829"/>
                    <a:pt x="361579" y="518462"/>
                  </a:cubicBezTo>
                  <a:cubicBezTo>
                    <a:pt x="361579" y="485307"/>
                    <a:pt x="384637" y="483465"/>
                    <a:pt x="409539" y="475176"/>
                  </a:cubicBezTo>
                  <a:cubicBezTo>
                    <a:pt x="425218" y="470572"/>
                    <a:pt x="444586" y="466888"/>
                    <a:pt x="440897" y="440180"/>
                  </a:cubicBezTo>
                  <a:cubicBezTo>
                    <a:pt x="430752" y="430970"/>
                    <a:pt x="427063" y="411630"/>
                    <a:pt x="427063" y="411630"/>
                  </a:cubicBezTo>
                  <a:cubicBezTo>
                    <a:pt x="427063" y="411630"/>
                    <a:pt x="413228" y="404262"/>
                    <a:pt x="411383" y="391369"/>
                  </a:cubicBezTo>
                  <a:cubicBezTo>
                    <a:pt x="410461" y="381238"/>
                    <a:pt x="415995" y="376634"/>
                    <a:pt x="415995" y="376634"/>
                  </a:cubicBezTo>
                  <a:lnTo>
                    <a:pt x="415995" y="363740"/>
                  </a:lnTo>
                  <a:cubicBezTo>
                    <a:pt x="415995" y="335190"/>
                    <a:pt x="439975" y="312166"/>
                    <a:pt x="469488" y="312166"/>
                  </a:cubicBezTo>
                  <a:close/>
                  <a:moveTo>
                    <a:pt x="107909" y="312166"/>
                  </a:moveTo>
                  <a:cubicBezTo>
                    <a:pt x="138345" y="312166"/>
                    <a:pt x="162325" y="335190"/>
                    <a:pt x="162325" y="363740"/>
                  </a:cubicBezTo>
                  <a:lnTo>
                    <a:pt x="162325" y="376634"/>
                  </a:lnTo>
                  <a:cubicBezTo>
                    <a:pt x="162325" y="376634"/>
                    <a:pt x="167859" y="381238"/>
                    <a:pt x="166937" y="391369"/>
                  </a:cubicBezTo>
                  <a:cubicBezTo>
                    <a:pt x="165092" y="404262"/>
                    <a:pt x="151257" y="411630"/>
                    <a:pt x="151257" y="411630"/>
                  </a:cubicBezTo>
                  <a:cubicBezTo>
                    <a:pt x="151257" y="411630"/>
                    <a:pt x="147568" y="430970"/>
                    <a:pt x="137423" y="440180"/>
                  </a:cubicBezTo>
                  <a:cubicBezTo>
                    <a:pt x="132811" y="467809"/>
                    <a:pt x="152180" y="470572"/>
                    <a:pt x="167859" y="475176"/>
                  </a:cubicBezTo>
                  <a:cubicBezTo>
                    <a:pt x="193684" y="483465"/>
                    <a:pt x="216741" y="485307"/>
                    <a:pt x="216741" y="518462"/>
                  </a:cubicBezTo>
                  <a:cubicBezTo>
                    <a:pt x="216741" y="525829"/>
                    <a:pt x="181693" y="532276"/>
                    <a:pt x="123588" y="533197"/>
                  </a:cubicBezTo>
                  <a:lnTo>
                    <a:pt x="116210" y="486228"/>
                  </a:lnTo>
                  <a:lnTo>
                    <a:pt x="119899" y="479781"/>
                  </a:lnTo>
                  <a:cubicBezTo>
                    <a:pt x="120821" y="478860"/>
                    <a:pt x="119899" y="477939"/>
                    <a:pt x="119899" y="477939"/>
                  </a:cubicBezTo>
                  <a:lnTo>
                    <a:pt x="109754" y="466888"/>
                  </a:lnTo>
                  <a:cubicBezTo>
                    <a:pt x="108832" y="465967"/>
                    <a:pt x="107909" y="465967"/>
                    <a:pt x="106987" y="466888"/>
                  </a:cubicBezTo>
                  <a:lnTo>
                    <a:pt x="96842" y="477939"/>
                  </a:lnTo>
                  <a:cubicBezTo>
                    <a:pt x="96842" y="477939"/>
                    <a:pt x="95919" y="478860"/>
                    <a:pt x="96842" y="479781"/>
                  </a:cubicBezTo>
                  <a:lnTo>
                    <a:pt x="100531" y="486228"/>
                  </a:lnTo>
                  <a:lnTo>
                    <a:pt x="93152" y="533197"/>
                  </a:lnTo>
                  <a:cubicBezTo>
                    <a:pt x="35047" y="532276"/>
                    <a:pt x="0" y="525829"/>
                    <a:pt x="0" y="518462"/>
                  </a:cubicBezTo>
                  <a:cubicBezTo>
                    <a:pt x="0" y="485307"/>
                    <a:pt x="23057" y="483465"/>
                    <a:pt x="48882" y="475176"/>
                  </a:cubicBezTo>
                  <a:cubicBezTo>
                    <a:pt x="64561" y="470572"/>
                    <a:pt x="83929" y="466888"/>
                    <a:pt x="79318" y="440180"/>
                  </a:cubicBezTo>
                  <a:cubicBezTo>
                    <a:pt x="69173" y="430970"/>
                    <a:pt x="65483" y="411630"/>
                    <a:pt x="65483" y="411630"/>
                  </a:cubicBezTo>
                  <a:cubicBezTo>
                    <a:pt x="65483" y="411630"/>
                    <a:pt x="51649" y="404262"/>
                    <a:pt x="49804" y="391369"/>
                  </a:cubicBezTo>
                  <a:cubicBezTo>
                    <a:pt x="48882" y="381238"/>
                    <a:pt x="54416" y="376634"/>
                    <a:pt x="54416" y="376634"/>
                  </a:cubicBezTo>
                  <a:lnTo>
                    <a:pt x="54416" y="363740"/>
                  </a:lnTo>
                  <a:cubicBezTo>
                    <a:pt x="54416" y="335190"/>
                    <a:pt x="78396" y="312166"/>
                    <a:pt x="107909" y="312166"/>
                  </a:cubicBezTo>
                  <a:close/>
                  <a:moveTo>
                    <a:pt x="288717" y="237601"/>
                  </a:moveTo>
                  <a:cubicBezTo>
                    <a:pt x="297024" y="237601"/>
                    <a:pt x="303485" y="244048"/>
                    <a:pt x="303485" y="252338"/>
                  </a:cubicBezTo>
                  <a:lnTo>
                    <a:pt x="303485" y="331547"/>
                  </a:lnTo>
                  <a:lnTo>
                    <a:pt x="384708" y="398782"/>
                  </a:lnTo>
                  <a:cubicBezTo>
                    <a:pt x="390246" y="403387"/>
                    <a:pt x="391169" y="412598"/>
                    <a:pt x="386554" y="419045"/>
                  </a:cubicBezTo>
                  <a:cubicBezTo>
                    <a:pt x="383785" y="421808"/>
                    <a:pt x="379170" y="423650"/>
                    <a:pt x="375478" y="423650"/>
                  </a:cubicBezTo>
                  <a:cubicBezTo>
                    <a:pt x="371786" y="423650"/>
                    <a:pt x="369017" y="422729"/>
                    <a:pt x="366248" y="420887"/>
                  </a:cubicBezTo>
                  <a:lnTo>
                    <a:pt x="288717" y="356415"/>
                  </a:lnTo>
                  <a:lnTo>
                    <a:pt x="212108" y="420887"/>
                  </a:lnTo>
                  <a:cubicBezTo>
                    <a:pt x="205647" y="425492"/>
                    <a:pt x="196417" y="424571"/>
                    <a:pt x="191802" y="419045"/>
                  </a:cubicBezTo>
                  <a:cubicBezTo>
                    <a:pt x="186264" y="412598"/>
                    <a:pt x="187187" y="403387"/>
                    <a:pt x="193648" y="398782"/>
                  </a:cubicBezTo>
                  <a:lnTo>
                    <a:pt x="274872" y="331547"/>
                  </a:lnTo>
                  <a:lnTo>
                    <a:pt x="274872" y="252338"/>
                  </a:lnTo>
                  <a:cubicBezTo>
                    <a:pt x="274872" y="244048"/>
                    <a:pt x="281333" y="237601"/>
                    <a:pt x="288717" y="237601"/>
                  </a:cubicBezTo>
                  <a:close/>
                  <a:moveTo>
                    <a:pt x="288699" y="0"/>
                  </a:moveTo>
                  <a:cubicBezTo>
                    <a:pt x="318213" y="0"/>
                    <a:pt x="343115" y="22103"/>
                    <a:pt x="343115" y="50653"/>
                  </a:cubicBezTo>
                  <a:lnTo>
                    <a:pt x="343115" y="63546"/>
                  </a:lnTo>
                  <a:cubicBezTo>
                    <a:pt x="343115" y="63546"/>
                    <a:pt x="348649" y="68151"/>
                    <a:pt x="346805" y="78282"/>
                  </a:cubicBezTo>
                  <a:cubicBezTo>
                    <a:pt x="345882" y="92096"/>
                    <a:pt x="332048" y="98543"/>
                    <a:pt x="332048" y="98543"/>
                  </a:cubicBezTo>
                  <a:cubicBezTo>
                    <a:pt x="332048" y="98543"/>
                    <a:pt x="328358" y="117883"/>
                    <a:pt x="318213" y="127093"/>
                  </a:cubicBezTo>
                  <a:cubicBezTo>
                    <a:pt x="313602" y="154722"/>
                    <a:pt x="332970" y="157484"/>
                    <a:pt x="348649" y="163010"/>
                  </a:cubicBezTo>
                  <a:cubicBezTo>
                    <a:pt x="374474" y="171299"/>
                    <a:pt x="397531" y="172220"/>
                    <a:pt x="397531" y="206295"/>
                  </a:cubicBezTo>
                  <a:cubicBezTo>
                    <a:pt x="397531" y="212742"/>
                    <a:pt x="362484" y="219189"/>
                    <a:pt x="304379" y="220110"/>
                  </a:cubicBezTo>
                  <a:lnTo>
                    <a:pt x="297000" y="173141"/>
                  </a:lnTo>
                  <a:lnTo>
                    <a:pt x="300689" y="167615"/>
                  </a:lnTo>
                  <a:cubicBezTo>
                    <a:pt x="300689" y="166694"/>
                    <a:pt x="300689" y="165773"/>
                    <a:pt x="300689" y="164852"/>
                  </a:cubicBezTo>
                  <a:lnTo>
                    <a:pt x="290544" y="154722"/>
                  </a:lnTo>
                  <a:cubicBezTo>
                    <a:pt x="289622" y="153801"/>
                    <a:pt x="287777" y="153801"/>
                    <a:pt x="287777" y="154722"/>
                  </a:cubicBezTo>
                  <a:lnTo>
                    <a:pt x="277632" y="164852"/>
                  </a:lnTo>
                  <a:cubicBezTo>
                    <a:pt x="276710" y="165773"/>
                    <a:pt x="276710" y="166694"/>
                    <a:pt x="277632" y="167615"/>
                  </a:cubicBezTo>
                  <a:lnTo>
                    <a:pt x="281321" y="173141"/>
                  </a:lnTo>
                  <a:lnTo>
                    <a:pt x="273943" y="221031"/>
                  </a:lnTo>
                  <a:cubicBezTo>
                    <a:pt x="215838" y="219189"/>
                    <a:pt x="180790" y="212742"/>
                    <a:pt x="180790" y="206295"/>
                  </a:cubicBezTo>
                  <a:cubicBezTo>
                    <a:pt x="180790" y="172220"/>
                    <a:pt x="203848" y="171299"/>
                    <a:pt x="228750" y="163010"/>
                  </a:cubicBezTo>
                  <a:cubicBezTo>
                    <a:pt x="244429" y="157484"/>
                    <a:pt x="264720" y="154722"/>
                    <a:pt x="260108" y="127093"/>
                  </a:cubicBezTo>
                  <a:cubicBezTo>
                    <a:pt x="249963" y="117883"/>
                    <a:pt x="246274" y="98543"/>
                    <a:pt x="246274" y="98543"/>
                  </a:cubicBezTo>
                  <a:cubicBezTo>
                    <a:pt x="246274" y="98543"/>
                    <a:pt x="232439" y="92096"/>
                    <a:pt x="230594" y="78282"/>
                  </a:cubicBezTo>
                  <a:cubicBezTo>
                    <a:pt x="229672" y="68151"/>
                    <a:pt x="235206" y="63546"/>
                    <a:pt x="235206" y="63546"/>
                  </a:cubicBezTo>
                  <a:lnTo>
                    <a:pt x="235206" y="50653"/>
                  </a:lnTo>
                  <a:cubicBezTo>
                    <a:pt x="235206" y="22103"/>
                    <a:pt x="259186" y="0"/>
                    <a:pt x="288699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0" y="379942"/>
            <a:ext cx="1123499" cy="553508"/>
            <a:chOff x="0" y="202142"/>
            <a:chExt cx="919420" cy="452966"/>
          </a:xfrm>
        </p:grpSpPr>
        <p:grpSp>
          <p:nvGrpSpPr>
            <p:cNvPr id="9" name="组合 8"/>
            <p:cNvGrpSpPr/>
            <p:nvPr/>
          </p:nvGrpSpPr>
          <p:grpSpPr>
            <a:xfrm>
              <a:off x="0" y="202142"/>
              <a:ext cx="394182" cy="452966"/>
              <a:chOff x="0" y="202142"/>
              <a:chExt cx="394182" cy="452966"/>
            </a:xfrm>
          </p:grpSpPr>
          <p:sp>
            <p:nvSpPr>
              <p:cNvPr id="18" name="等腰三角形 17"/>
              <p:cNvSpPr/>
              <p:nvPr/>
            </p:nvSpPr>
            <p:spPr>
              <a:xfrm flipV="1">
                <a:off x="303" y="202142"/>
                <a:ext cx="262721" cy="226483"/>
              </a:xfrm>
              <a:prstGeom prst="triangle">
                <a:avLst/>
              </a:prstGeom>
              <a:solidFill>
                <a:srgbClr val="EB19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等腰三角形 18"/>
              <p:cNvSpPr/>
              <p:nvPr/>
            </p:nvSpPr>
            <p:spPr>
              <a:xfrm>
                <a:off x="131461" y="202142"/>
                <a:ext cx="262721" cy="226483"/>
              </a:xfrm>
              <a:prstGeom prst="triangle">
                <a:avLst/>
              </a:prstGeom>
              <a:solidFill>
                <a:srgbClr val="C212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等腰三角形 19"/>
              <p:cNvSpPr/>
              <p:nvPr/>
            </p:nvSpPr>
            <p:spPr>
              <a:xfrm flipV="1">
                <a:off x="131461" y="428625"/>
                <a:ext cx="262721" cy="226483"/>
              </a:xfrm>
              <a:prstGeom prst="triangle">
                <a:avLst/>
              </a:prstGeom>
              <a:solidFill>
                <a:srgbClr val="ED37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等腰三角形 20"/>
              <p:cNvSpPr/>
              <p:nvPr/>
            </p:nvSpPr>
            <p:spPr>
              <a:xfrm>
                <a:off x="0" y="428625"/>
                <a:ext cx="262721" cy="226483"/>
              </a:xfrm>
              <a:prstGeom prst="triangle">
                <a:avLst/>
              </a:prstGeom>
              <a:solidFill>
                <a:srgbClr val="88001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0" name="等腰三角形 9"/>
            <p:cNvSpPr/>
            <p:nvPr/>
          </p:nvSpPr>
          <p:spPr>
            <a:xfrm flipV="1">
              <a:off x="262922" y="202142"/>
              <a:ext cx="262721" cy="226483"/>
            </a:xfrm>
            <a:prstGeom prst="triangle">
              <a:avLst/>
            </a:prstGeom>
            <a:solidFill>
              <a:srgbClr val="EB19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>
              <a:off x="394080" y="202142"/>
              <a:ext cx="262721" cy="226483"/>
            </a:xfrm>
            <a:prstGeom prst="triangle">
              <a:avLst/>
            </a:prstGeom>
            <a:solidFill>
              <a:srgbClr val="C212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等腰三角形 11"/>
            <p:cNvSpPr/>
            <p:nvPr/>
          </p:nvSpPr>
          <p:spPr>
            <a:xfrm flipV="1">
              <a:off x="394080" y="428625"/>
              <a:ext cx="262721" cy="226483"/>
            </a:xfrm>
            <a:prstGeom prst="triangle">
              <a:avLst/>
            </a:prstGeom>
            <a:solidFill>
              <a:srgbClr val="ED37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等腰三角形 12"/>
            <p:cNvSpPr/>
            <p:nvPr/>
          </p:nvSpPr>
          <p:spPr>
            <a:xfrm>
              <a:off x="262619" y="428625"/>
              <a:ext cx="262721" cy="226483"/>
            </a:xfrm>
            <a:prstGeom prst="triangle">
              <a:avLst/>
            </a:prstGeom>
            <a:solidFill>
              <a:srgbClr val="8800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等腰三角形 13"/>
            <p:cNvSpPr/>
            <p:nvPr/>
          </p:nvSpPr>
          <p:spPr>
            <a:xfrm flipV="1">
              <a:off x="525541" y="202142"/>
              <a:ext cx="262721" cy="226483"/>
            </a:xfrm>
            <a:prstGeom prst="triangle">
              <a:avLst/>
            </a:prstGeom>
            <a:solidFill>
              <a:srgbClr val="EB19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等腰三角形 14"/>
            <p:cNvSpPr/>
            <p:nvPr/>
          </p:nvSpPr>
          <p:spPr>
            <a:xfrm>
              <a:off x="656699" y="202142"/>
              <a:ext cx="262721" cy="226483"/>
            </a:xfrm>
            <a:prstGeom prst="triangle">
              <a:avLst/>
            </a:prstGeom>
            <a:solidFill>
              <a:srgbClr val="C212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等腰三角形 15"/>
            <p:cNvSpPr/>
            <p:nvPr/>
          </p:nvSpPr>
          <p:spPr>
            <a:xfrm flipV="1">
              <a:off x="656699" y="428625"/>
              <a:ext cx="262721" cy="226483"/>
            </a:xfrm>
            <a:prstGeom prst="triangle">
              <a:avLst/>
            </a:prstGeom>
            <a:solidFill>
              <a:srgbClr val="ED37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等腰三角形 16"/>
            <p:cNvSpPr/>
            <p:nvPr/>
          </p:nvSpPr>
          <p:spPr>
            <a:xfrm>
              <a:off x="525238" y="428625"/>
              <a:ext cx="262721" cy="226483"/>
            </a:xfrm>
            <a:prstGeom prst="triangle">
              <a:avLst/>
            </a:prstGeom>
            <a:solidFill>
              <a:srgbClr val="8800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2" name="组合 21"/>
          <p:cNvGrpSpPr/>
          <p:nvPr userDrawn="1"/>
        </p:nvGrpSpPr>
        <p:grpSpPr>
          <a:xfrm>
            <a:off x="0" y="6705905"/>
            <a:ext cx="12192000" cy="150435"/>
            <a:chOff x="0" y="2714172"/>
            <a:chExt cx="3686629" cy="1429658"/>
          </a:xfrm>
        </p:grpSpPr>
        <p:sp>
          <p:nvSpPr>
            <p:cNvPr id="23" name="矩形 22"/>
            <p:cNvSpPr/>
            <p:nvPr/>
          </p:nvSpPr>
          <p:spPr>
            <a:xfrm>
              <a:off x="0" y="2714172"/>
              <a:ext cx="3686629" cy="14296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0" y="3429001"/>
              <a:ext cx="3686629" cy="714829"/>
            </a:xfrm>
            <a:prstGeom prst="rect">
              <a:avLst/>
            </a:prstGeom>
            <a:solidFill>
              <a:srgbClr val="C212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7998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占位符 22"/>
          <p:cNvPicPr>
            <a:picLocks noGrp="1" noChangeAspect="1"/>
          </p:cNvPicPr>
          <p:nvPr>
            <p:ph type="pic" sz="quarter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8" r="16828"/>
          <a:stretch>
            <a:fillRect/>
          </a:stretch>
        </p:blipFill>
        <p:spPr>
          <a:xfrm>
            <a:off x="5352086" y="0"/>
            <a:ext cx="6839916" cy="6858000"/>
          </a:xfrm>
        </p:spPr>
      </p:pic>
      <p:sp>
        <p:nvSpPr>
          <p:cNvPr id="2" name="等腰三角形 1"/>
          <p:cNvSpPr/>
          <p:nvPr/>
        </p:nvSpPr>
        <p:spPr>
          <a:xfrm>
            <a:off x="5981038" y="3008"/>
            <a:ext cx="1325881" cy="1143000"/>
          </a:xfrm>
          <a:prstGeom prst="triangle">
            <a:avLst/>
          </a:prstGeom>
          <a:solidFill>
            <a:srgbClr val="C212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等腰三角形 2"/>
          <p:cNvSpPr/>
          <p:nvPr/>
        </p:nvSpPr>
        <p:spPr>
          <a:xfrm flipV="1">
            <a:off x="5984101" y="1143000"/>
            <a:ext cx="1325881" cy="1143000"/>
          </a:xfrm>
          <a:prstGeom prst="triangle">
            <a:avLst/>
          </a:prstGeom>
          <a:solidFill>
            <a:srgbClr val="880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等腰三角形 3"/>
          <p:cNvSpPr/>
          <p:nvPr/>
        </p:nvSpPr>
        <p:spPr>
          <a:xfrm flipV="1">
            <a:off x="6647040" y="0"/>
            <a:ext cx="1325881" cy="1143000"/>
          </a:xfrm>
          <a:prstGeom prst="triangle">
            <a:avLst/>
          </a:prstGeom>
          <a:solidFill>
            <a:srgbClr val="EB1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等腰三角形 4"/>
          <p:cNvSpPr/>
          <p:nvPr/>
        </p:nvSpPr>
        <p:spPr>
          <a:xfrm>
            <a:off x="6646019" y="1143000"/>
            <a:ext cx="1325881" cy="1143000"/>
          </a:xfrm>
          <a:prstGeom prst="triangle">
            <a:avLst/>
          </a:prstGeom>
          <a:solidFill>
            <a:srgbClr val="ED37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等腰三角形 5"/>
          <p:cNvSpPr/>
          <p:nvPr/>
        </p:nvSpPr>
        <p:spPr>
          <a:xfrm flipV="1">
            <a:off x="6647040" y="2286000"/>
            <a:ext cx="1325881" cy="1143000"/>
          </a:xfrm>
          <a:prstGeom prst="triangle">
            <a:avLst/>
          </a:prstGeom>
          <a:solidFill>
            <a:srgbClr val="EB1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等腰三角形 6"/>
          <p:cNvSpPr/>
          <p:nvPr/>
        </p:nvSpPr>
        <p:spPr>
          <a:xfrm>
            <a:off x="7308960" y="2286000"/>
            <a:ext cx="1325881" cy="1143000"/>
          </a:xfrm>
          <a:prstGeom prst="triangle">
            <a:avLst/>
          </a:prstGeom>
          <a:solidFill>
            <a:srgbClr val="C212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等腰三角形 7"/>
          <p:cNvSpPr/>
          <p:nvPr/>
        </p:nvSpPr>
        <p:spPr>
          <a:xfrm flipV="1">
            <a:off x="7971900" y="2286000"/>
            <a:ext cx="1325881" cy="1143000"/>
          </a:xfrm>
          <a:prstGeom prst="triangle">
            <a:avLst/>
          </a:prstGeom>
          <a:solidFill>
            <a:srgbClr val="880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等腰三角形 8"/>
          <p:cNvSpPr/>
          <p:nvPr/>
        </p:nvSpPr>
        <p:spPr>
          <a:xfrm flipV="1">
            <a:off x="7308960" y="3429000"/>
            <a:ext cx="1325881" cy="1143000"/>
          </a:xfrm>
          <a:prstGeom prst="triangle">
            <a:avLst/>
          </a:prstGeom>
          <a:solidFill>
            <a:srgbClr val="ED37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等腰三角形 9"/>
          <p:cNvSpPr/>
          <p:nvPr/>
        </p:nvSpPr>
        <p:spPr>
          <a:xfrm>
            <a:off x="6645509" y="3429000"/>
            <a:ext cx="1325881" cy="1143000"/>
          </a:xfrm>
          <a:prstGeom prst="triangle">
            <a:avLst/>
          </a:prstGeom>
          <a:solidFill>
            <a:srgbClr val="8800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等腰三角形 10"/>
          <p:cNvSpPr/>
          <p:nvPr/>
        </p:nvSpPr>
        <p:spPr>
          <a:xfrm flipV="1">
            <a:off x="6645509" y="4571999"/>
            <a:ext cx="1325881" cy="114300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等腰三角形 11"/>
          <p:cNvSpPr/>
          <p:nvPr/>
        </p:nvSpPr>
        <p:spPr>
          <a:xfrm>
            <a:off x="5981038" y="4571999"/>
            <a:ext cx="1325881" cy="114300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" name="等腰三角形 19"/>
          <p:cNvSpPr/>
          <p:nvPr/>
        </p:nvSpPr>
        <p:spPr>
          <a:xfrm flipV="1">
            <a:off x="5984100" y="5715000"/>
            <a:ext cx="1325881" cy="1143001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" name="等腰三角形 20"/>
          <p:cNvSpPr/>
          <p:nvPr/>
        </p:nvSpPr>
        <p:spPr>
          <a:xfrm>
            <a:off x="5319630" y="5715000"/>
            <a:ext cx="1325881" cy="1143001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0" y="1665595"/>
            <a:ext cx="6643978" cy="31700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VIETTEL MONEY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GIẢI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PHÁP THANH TOÁN KHÔNG DÙNG TIỀN 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MẶT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b="1" noProof="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TẠI CƠ SỞ GIÁO DỤC</a:t>
            </a:r>
            <a:endParaRPr kumimoji="0" lang="vi-VN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3737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8" name="Jem - Yello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889001" y="-57150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8100"/>
            <a:ext cx="1809867" cy="4553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24052" y="5406715"/>
            <a:ext cx="4168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VIETTEL HẢI PHÒNG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9/2023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5967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46982"/>
            <a:ext cx="12192000" cy="4110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Single Corner Rounded 4"/>
          <p:cNvSpPr/>
          <p:nvPr/>
        </p:nvSpPr>
        <p:spPr>
          <a:xfrm flipH="1">
            <a:off x="2392218" y="6475327"/>
            <a:ext cx="9799782" cy="382673"/>
          </a:xfrm>
          <a:custGeom>
            <a:avLst/>
            <a:gdLst>
              <a:gd name="connsiteX0" fmla="*/ 0 w 9023927"/>
              <a:gd name="connsiteY0" fmla="*/ 0 h 375053"/>
              <a:gd name="connsiteX1" fmla="*/ 8961417 w 9023927"/>
              <a:gd name="connsiteY1" fmla="*/ 0 h 375053"/>
              <a:gd name="connsiteX2" fmla="*/ 9023927 w 9023927"/>
              <a:gd name="connsiteY2" fmla="*/ 62510 h 375053"/>
              <a:gd name="connsiteX3" fmla="*/ 9023927 w 9023927"/>
              <a:gd name="connsiteY3" fmla="*/ 375053 h 375053"/>
              <a:gd name="connsiteX4" fmla="*/ 0 w 9023927"/>
              <a:gd name="connsiteY4" fmla="*/ 375053 h 375053"/>
              <a:gd name="connsiteX5" fmla="*/ 0 w 9023927"/>
              <a:gd name="connsiteY5" fmla="*/ 0 h 375053"/>
              <a:gd name="connsiteX0-1" fmla="*/ 0 w 9694487"/>
              <a:gd name="connsiteY0-2" fmla="*/ 0 h 382673"/>
              <a:gd name="connsiteX1-3" fmla="*/ 8961417 w 9694487"/>
              <a:gd name="connsiteY1-4" fmla="*/ 0 h 382673"/>
              <a:gd name="connsiteX2-5" fmla="*/ 9023927 w 9694487"/>
              <a:gd name="connsiteY2-6" fmla="*/ 62510 h 382673"/>
              <a:gd name="connsiteX3-7" fmla="*/ 9694487 w 9694487"/>
              <a:gd name="connsiteY3-8" fmla="*/ 382673 h 382673"/>
              <a:gd name="connsiteX4-9" fmla="*/ 0 w 9694487"/>
              <a:gd name="connsiteY4-10" fmla="*/ 375053 h 382673"/>
              <a:gd name="connsiteX5-11" fmla="*/ 0 w 9694487"/>
              <a:gd name="connsiteY5-12" fmla="*/ 0 h 382673"/>
              <a:gd name="connsiteX0-13" fmla="*/ 0 w 9694487"/>
              <a:gd name="connsiteY0-14" fmla="*/ 0 h 382673"/>
              <a:gd name="connsiteX1-15" fmla="*/ 8961417 w 9694487"/>
              <a:gd name="connsiteY1-16" fmla="*/ 0 h 382673"/>
              <a:gd name="connsiteX2-17" fmla="*/ 9023927 w 9694487"/>
              <a:gd name="connsiteY2-18" fmla="*/ 62510 h 382673"/>
              <a:gd name="connsiteX3-19" fmla="*/ 9694487 w 9694487"/>
              <a:gd name="connsiteY3-20" fmla="*/ 382673 h 382673"/>
              <a:gd name="connsiteX4-21" fmla="*/ 0 w 9694487"/>
              <a:gd name="connsiteY4-22" fmla="*/ 375053 h 382673"/>
              <a:gd name="connsiteX5-23" fmla="*/ 0 w 9694487"/>
              <a:gd name="connsiteY5-24" fmla="*/ 0 h 382673"/>
              <a:gd name="connsiteX0-25" fmla="*/ 0 w 9694487"/>
              <a:gd name="connsiteY0-26" fmla="*/ 1380 h 384053"/>
              <a:gd name="connsiteX1-27" fmla="*/ 8961417 w 9694487"/>
              <a:gd name="connsiteY1-28" fmla="*/ 1380 h 384053"/>
              <a:gd name="connsiteX2-29" fmla="*/ 9222047 w 9694487"/>
              <a:gd name="connsiteY2-30" fmla="*/ 25790 h 384053"/>
              <a:gd name="connsiteX3-31" fmla="*/ 9694487 w 9694487"/>
              <a:gd name="connsiteY3-32" fmla="*/ 384053 h 384053"/>
              <a:gd name="connsiteX4-33" fmla="*/ 0 w 9694487"/>
              <a:gd name="connsiteY4-34" fmla="*/ 376433 h 384053"/>
              <a:gd name="connsiteX5-35" fmla="*/ 0 w 9694487"/>
              <a:gd name="connsiteY5-36" fmla="*/ 1380 h 384053"/>
              <a:gd name="connsiteX0-37" fmla="*/ 0 w 9694487"/>
              <a:gd name="connsiteY0-38" fmla="*/ 14205 h 396878"/>
              <a:gd name="connsiteX1-39" fmla="*/ 8961417 w 9694487"/>
              <a:gd name="connsiteY1-40" fmla="*/ 14205 h 396878"/>
              <a:gd name="connsiteX2-41" fmla="*/ 9275387 w 9694487"/>
              <a:gd name="connsiteY2-42" fmla="*/ 15755 h 396878"/>
              <a:gd name="connsiteX3-43" fmla="*/ 9694487 w 9694487"/>
              <a:gd name="connsiteY3-44" fmla="*/ 396878 h 396878"/>
              <a:gd name="connsiteX4-45" fmla="*/ 0 w 9694487"/>
              <a:gd name="connsiteY4-46" fmla="*/ 389258 h 396878"/>
              <a:gd name="connsiteX5-47" fmla="*/ 0 w 9694487"/>
              <a:gd name="connsiteY5-48" fmla="*/ 14205 h 396878"/>
              <a:gd name="connsiteX0-49" fmla="*/ 0 w 9694487"/>
              <a:gd name="connsiteY0-50" fmla="*/ 0 h 382673"/>
              <a:gd name="connsiteX1-51" fmla="*/ 8961417 w 9694487"/>
              <a:gd name="connsiteY1-52" fmla="*/ 0 h 382673"/>
              <a:gd name="connsiteX2-53" fmla="*/ 9346507 w 9694487"/>
              <a:gd name="connsiteY2-54" fmla="*/ 47270 h 382673"/>
              <a:gd name="connsiteX3-55" fmla="*/ 9694487 w 9694487"/>
              <a:gd name="connsiteY3-56" fmla="*/ 382673 h 382673"/>
              <a:gd name="connsiteX4-57" fmla="*/ 0 w 9694487"/>
              <a:gd name="connsiteY4-58" fmla="*/ 375053 h 382673"/>
              <a:gd name="connsiteX5-59" fmla="*/ 0 w 9694487"/>
              <a:gd name="connsiteY5-60" fmla="*/ 0 h 382673"/>
              <a:gd name="connsiteX0-61" fmla="*/ 0 w 9694487"/>
              <a:gd name="connsiteY0-62" fmla="*/ 0 h 382673"/>
              <a:gd name="connsiteX1-63" fmla="*/ 8961417 w 9694487"/>
              <a:gd name="connsiteY1-64" fmla="*/ 0 h 382673"/>
              <a:gd name="connsiteX2-65" fmla="*/ 9346507 w 9694487"/>
              <a:gd name="connsiteY2-66" fmla="*/ 47270 h 382673"/>
              <a:gd name="connsiteX3-67" fmla="*/ 9694487 w 9694487"/>
              <a:gd name="connsiteY3-68" fmla="*/ 382673 h 382673"/>
              <a:gd name="connsiteX4-69" fmla="*/ 0 w 9694487"/>
              <a:gd name="connsiteY4-70" fmla="*/ 375053 h 382673"/>
              <a:gd name="connsiteX5-71" fmla="*/ 0 w 9694487"/>
              <a:gd name="connsiteY5-72" fmla="*/ 0 h 3826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9694487" h="382673">
                <a:moveTo>
                  <a:pt x="0" y="0"/>
                </a:moveTo>
                <a:lnTo>
                  <a:pt x="8961417" y="0"/>
                </a:lnTo>
                <a:cubicBezTo>
                  <a:pt x="8995940" y="0"/>
                  <a:pt x="9346507" y="12747"/>
                  <a:pt x="9346507" y="47270"/>
                </a:cubicBezTo>
                <a:cubicBezTo>
                  <a:pt x="9570027" y="225111"/>
                  <a:pt x="9219507" y="-89808"/>
                  <a:pt x="9694487" y="382673"/>
                </a:cubicBezTo>
                <a:lnTo>
                  <a:pt x="0" y="37505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ED093A"/>
              </a:gs>
              <a:gs pos="47800">
                <a:srgbClr val="FC1065"/>
              </a:gs>
              <a:gs pos="100000">
                <a:srgbClr val="FFB635"/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Single Corner Rounded 4"/>
          <p:cNvSpPr/>
          <p:nvPr/>
        </p:nvSpPr>
        <p:spPr>
          <a:xfrm flipH="1">
            <a:off x="2497513" y="6475327"/>
            <a:ext cx="9694487" cy="382673"/>
          </a:xfrm>
          <a:custGeom>
            <a:avLst/>
            <a:gdLst>
              <a:gd name="connsiteX0" fmla="*/ 0 w 9023927"/>
              <a:gd name="connsiteY0" fmla="*/ 0 h 375053"/>
              <a:gd name="connsiteX1" fmla="*/ 8961417 w 9023927"/>
              <a:gd name="connsiteY1" fmla="*/ 0 h 375053"/>
              <a:gd name="connsiteX2" fmla="*/ 9023927 w 9023927"/>
              <a:gd name="connsiteY2" fmla="*/ 62510 h 375053"/>
              <a:gd name="connsiteX3" fmla="*/ 9023927 w 9023927"/>
              <a:gd name="connsiteY3" fmla="*/ 375053 h 375053"/>
              <a:gd name="connsiteX4" fmla="*/ 0 w 9023927"/>
              <a:gd name="connsiteY4" fmla="*/ 375053 h 375053"/>
              <a:gd name="connsiteX5" fmla="*/ 0 w 9023927"/>
              <a:gd name="connsiteY5" fmla="*/ 0 h 375053"/>
              <a:gd name="connsiteX0-1" fmla="*/ 0 w 9694487"/>
              <a:gd name="connsiteY0-2" fmla="*/ 0 h 382673"/>
              <a:gd name="connsiteX1-3" fmla="*/ 8961417 w 9694487"/>
              <a:gd name="connsiteY1-4" fmla="*/ 0 h 382673"/>
              <a:gd name="connsiteX2-5" fmla="*/ 9023927 w 9694487"/>
              <a:gd name="connsiteY2-6" fmla="*/ 62510 h 382673"/>
              <a:gd name="connsiteX3-7" fmla="*/ 9694487 w 9694487"/>
              <a:gd name="connsiteY3-8" fmla="*/ 382673 h 382673"/>
              <a:gd name="connsiteX4-9" fmla="*/ 0 w 9694487"/>
              <a:gd name="connsiteY4-10" fmla="*/ 375053 h 382673"/>
              <a:gd name="connsiteX5-11" fmla="*/ 0 w 9694487"/>
              <a:gd name="connsiteY5-12" fmla="*/ 0 h 382673"/>
              <a:gd name="connsiteX0-13" fmla="*/ 0 w 9694487"/>
              <a:gd name="connsiteY0-14" fmla="*/ 0 h 382673"/>
              <a:gd name="connsiteX1-15" fmla="*/ 8961417 w 9694487"/>
              <a:gd name="connsiteY1-16" fmla="*/ 0 h 382673"/>
              <a:gd name="connsiteX2-17" fmla="*/ 9023927 w 9694487"/>
              <a:gd name="connsiteY2-18" fmla="*/ 62510 h 382673"/>
              <a:gd name="connsiteX3-19" fmla="*/ 9694487 w 9694487"/>
              <a:gd name="connsiteY3-20" fmla="*/ 382673 h 382673"/>
              <a:gd name="connsiteX4-21" fmla="*/ 0 w 9694487"/>
              <a:gd name="connsiteY4-22" fmla="*/ 375053 h 382673"/>
              <a:gd name="connsiteX5-23" fmla="*/ 0 w 9694487"/>
              <a:gd name="connsiteY5-24" fmla="*/ 0 h 382673"/>
              <a:gd name="connsiteX0-25" fmla="*/ 0 w 9694487"/>
              <a:gd name="connsiteY0-26" fmla="*/ 1380 h 384053"/>
              <a:gd name="connsiteX1-27" fmla="*/ 8961417 w 9694487"/>
              <a:gd name="connsiteY1-28" fmla="*/ 1380 h 384053"/>
              <a:gd name="connsiteX2-29" fmla="*/ 9222047 w 9694487"/>
              <a:gd name="connsiteY2-30" fmla="*/ 25790 h 384053"/>
              <a:gd name="connsiteX3-31" fmla="*/ 9694487 w 9694487"/>
              <a:gd name="connsiteY3-32" fmla="*/ 384053 h 384053"/>
              <a:gd name="connsiteX4-33" fmla="*/ 0 w 9694487"/>
              <a:gd name="connsiteY4-34" fmla="*/ 376433 h 384053"/>
              <a:gd name="connsiteX5-35" fmla="*/ 0 w 9694487"/>
              <a:gd name="connsiteY5-36" fmla="*/ 1380 h 384053"/>
              <a:gd name="connsiteX0-37" fmla="*/ 0 w 9694487"/>
              <a:gd name="connsiteY0-38" fmla="*/ 14205 h 396878"/>
              <a:gd name="connsiteX1-39" fmla="*/ 8961417 w 9694487"/>
              <a:gd name="connsiteY1-40" fmla="*/ 14205 h 396878"/>
              <a:gd name="connsiteX2-41" fmla="*/ 9275387 w 9694487"/>
              <a:gd name="connsiteY2-42" fmla="*/ 15755 h 396878"/>
              <a:gd name="connsiteX3-43" fmla="*/ 9694487 w 9694487"/>
              <a:gd name="connsiteY3-44" fmla="*/ 396878 h 396878"/>
              <a:gd name="connsiteX4-45" fmla="*/ 0 w 9694487"/>
              <a:gd name="connsiteY4-46" fmla="*/ 389258 h 396878"/>
              <a:gd name="connsiteX5-47" fmla="*/ 0 w 9694487"/>
              <a:gd name="connsiteY5-48" fmla="*/ 14205 h 396878"/>
              <a:gd name="connsiteX0-49" fmla="*/ 0 w 9694487"/>
              <a:gd name="connsiteY0-50" fmla="*/ 0 h 382673"/>
              <a:gd name="connsiteX1-51" fmla="*/ 8961417 w 9694487"/>
              <a:gd name="connsiteY1-52" fmla="*/ 0 h 382673"/>
              <a:gd name="connsiteX2-53" fmla="*/ 9346507 w 9694487"/>
              <a:gd name="connsiteY2-54" fmla="*/ 47270 h 382673"/>
              <a:gd name="connsiteX3-55" fmla="*/ 9694487 w 9694487"/>
              <a:gd name="connsiteY3-56" fmla="*/ 382673 h 382673"/>
              <a:gd name="connsiteX4-57" fmla="*/ 0 w 9694487"/>
              <a:gd name="connsiteY4-58" fmla="*/ 375053 h 382673"/>
              <a:gd name="connsiteX5-59" fmla="*/ 0 w 9694487"/>
              <a:gd name="connsiteY5-60" fmla="*/ 0 h 382673"/>
              <a:gd name="connsiteX0-61" fmla="*/ 0 w 9694487"/>
              <a:gd name="connsiteY0-62" fmla="*/ 0 h 382673"/>
              <a:gd name="connsiteX1-63" fmla="*/ 8961417 w 9694487"/>
              <a:gd name="connsiteY1-64" fmla="*/ 0 h 382673"/>
              <a:gd name="connsiteX2-65" fmla="*/ 9346507 w 9694487"/>
              <a:gd name="connsiteY2-66" fmla="*/ 47270 h 382673"/>
              <a:gd name="connsiteX3-67" fmla="*/ 9694487 w 9694487"/>
              <a:gd name="connsiteY3-68" fmla="*/ 382673 h 382673"/>
              <a:gd name="connsiteX4-69" fmla="*/ 0 w 9694487"/>
              <a:gd name="connsiteY4-70" fmla="*/ 375053 h 382673"/>
              <a:gd name="connsiteX5-71" fmla="*/ 0 w 9694487"/>
              <a:gd name="connsiteY5-72" fmla="*/ 0 h 3826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9694487" h="382673">
                <a:moveTo>
                  <a:pt x="0" y="0"/>
                </a:moveTo>
                <a:lnTo>
                  <a:pt x="8961417" y="0"/>
                </a:lnTo>
                <a:cubicBezTo>
                  <a:pt x="8995940" y="0"/>
                  <a:pt x="9346507" y="12747"/>
                  <a:pt x="9346507" y="47270"/>
                </a:cubicBezTo>
                <a:cubicBezTo>
                  <a:pt x="9570027" y="225111"/>
                  <a:pt x="9219507" y="-89808"/>
                  <a:pt x="9694487" y="382673"/>
                </a:cubicBezTo>
                <a:lnTo>
                  <a:pt x="0" y="37505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ED093A"/>
              </a:gs>
              <a:gs pos="47800">
                <a:srgbClr val="FC1065"/>
              </a:gs>
              <a:gs pos="100000">
                <a:srgbClr val="FF524C"/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Single Corner Rounded 4"/>
          <p:cNvSpPr/>
          <p:nvPr/>
        </p:nvSpPr>
        <p:spPr>
          <a:xfrm flipH="1">
            <a:off x="6095999" y="6475326"/>
            <a:ext cx="5989163" cy="382673"/>
          </a:xfrm>
          <a:custGeom>
            <a:avLst/>
            <a:gdLst>
              <a:gd name="connsiteX0" fmla="*/ 0 w 9023927"/>
              <a:gd name="connsiteY0" fmla="*/ 0 h 375053"/>
              <a:gd name="connsiteX1" fmla="*/ 8961417 w 9023927"/>
              <a:gd name="connsiteY1" fmla="*/ 0 h 375053"/>
              <a:gd name="connsiteX2" fmla="*/ 9023927 w 9023927"/>
              <a:gd name="connsiteY2" fmla="*/ 62510 h 375053"/>
              <a:gd name="connsiteX3" fmla="*/ 9023927 w 9023927"/>
              <a:gd name="connsiteY3" fmla="*/ 375053 h 375053"/>
              <a:gd name="connsiteX4" fmla="*/ 0 w 9023927"/>
              <a:gd name="connsiteY4" fmla="*/ 375053 h 375053"/>
              <a:gd name="connsiteX5" fmla="*/ 0 w 9023927"/>
              <a:gd name="connsiteY5" fmla="*/ 0 h 375053"/>
              <a:gd name="connsiteX0-1" fmla="*/ 0 w 9694487"/>
              <a:gd name="connsiteY0-2" fmla="*/ 0 h 382673"/>
              <a:gd name="connsiteX1-3" fmla="*/ 8961417 w 9694487"/>
              <a:gd name="connsiteY1-4" fmla="*/ 0 h 382673"/>
              <a:gd name="connsiteX2-5" fmla="*/ 9023927 w 9694487"/>
              <a:gd name="connsiteY2-6" fmla="*/ 62510 h 382673"/>
              <a:gd name="connsiteX3-7" fmla="*/ 9694487 w 9694487"/>
              <a:gd name="connsiteY3-8" fmla="*/ 382673 h 382673"/>
              <a:gd name="connsiteX4-9" fmla="*/ 0 w 9694487"/>
              <a:gd name="connsiteY4-10" fmla="*/ 375053 h 382673"/>
              <a:gd name="connsiteX5-11" fmla="*/ 0 w 9694487"/>
              <a:gd name="connsiteY5-12" fmla="*/ 0 h 382673"/>
              <a:gd name="connsiteX0-13" fmla="*/ 0 w 9694487"/>
              <a:gd name="connsiteY0-14" fmla="*/ 0 h 382673"/>
              <a:gd name="connsiteX1-15" fmla="*/ 8961417 w 9694487"/>
              <a:gd name="connsiteY1-16" fmla="*/ 0 h 382673"/>
              <a:gd name="connsiteX2-17" fmla="*/ 9023927 w 9694487"/>
              <a:gd name="connsiteY2-18" fmla="*/ 62510 h 382673"/>
              <a:gd name="connsiteX3-19" fmla="*/ 9694487 w 9694487"/>
              <a:gd name="connsiteY3-20" fmla="*/ 382673 h 382673"/>
              <a:gd name="connsiteX4-21" fmla="*/ 0 w 9694487"/>
              <a:gd name="connsiteY4-22" fmla="*/ 375053 h 382673"/>
              <a:gd name="connsiteX5-23" fmla="*/ 0 w 9694487"/>
              <a:gd name="connsiteY5-24" fmla="*/ 0 h 382673"/>
              <a:gd name="connsiteX0-25" fmla="*/ 0 w 9694487"/>
              <a:gd name="connsiteY0-26" fmla="*/ 1380 h 384053"/>
              <a:gd name="connsiteX1-27" fmla="*/ 8961417 w 9694487"/>
              <a:gd name="connsiteY1-28" fmla="*/ 1380 h 384053"/>
              <a:gd name="connsiteX2-29" fmla="*/ 9222047 w 9694487"/>
              <a:gd name="connsiteY2-30" fmla="*/ 25790 h 384053"/>
              <a:gd name="connsiteX3-31" fmla="*/ 9694487 w 9694487"/>
              <a:gd name="connsiteY3-32" fmla="*/ 384053 h 384053"/>
              <a:gd name="connsiteX4-33" fmla="*/ 0 w 9694487"/>
              <a:gd name="connsiteY4-34" fmla="*/ 376433 h 384053"/>
              <a:gd name="connsiteX5-35" fmla="*/ 0 w 9694487"/>
              <a:gd name="connsiteY5-36" fmla="*/ 1380 h 384053"/>
              <a:gd name="connsiteX0-37" fmla="*/ 0 w 9694487"/>
              <a:gd name="connsiteY0-38" fmla="*/ 14205 h 396878"/>
              <a:gd name="connsiteX1-39" fmla="*/ 8961417 w 9694487"/>
              <a:gd name="connsiteY1-40" fmla="*/ 14205 h 396878"/>
              <a:gd name="connsiteX2-41" fmla="*/ 9275387 w 9694487"/>
              <a:gd name="connsiteY2-42" fmla="*/ 15755 h 396878"/>
              <a:gd name="connsiteX3-43" fmla="*/ 9694487 w 9694487"/>
              <a:gd name="connsiteY3-44" fmla="*/ 396878 h 396878"/>
              <a:gd name="connsiteX4-45" fmla="*/ 0 w 9694487"/>
              <a:gd name="connsiteY4-46" fmla="*/ 389258 h 396878"/>
              <a:gd name="connsiteX5-47" fmla="*/ 0 w 9694487"/>
              <a:gd name="connsiteY5-48" fmla="*/ 14205 h 396878"/>
              <a:gd name="connsiteX0-49" fmla="*/ 0 w 9694487"/>
              <a:gd name="connsiteY0-50" fmla="*/ 0 h 382673"/>
              <a:gd name="connsiteX1-51" fmla="*/ 8961417 w 9694487"/>
              <a:gd name="connsiteY1-52" fmla="*/ 0 h 382673"/>
              <a:gd name="connsiteX2-53" fmla="*/ 9346507 w 9694487"/>
              <a:gd name="connsiteY2-54" fmla="*/ 47270 h 382673"/>
              <a:gd name="connsiteX3-55" fmla="*/ 9694487 w 9694487"/>
              <a:gd name="connsiteY3-56" fmla="*/ 382673 h 382673"/>
              <a:gd name="connsiteX4-57" fmla="*/ 0 w 9694487"/>
              <a:gd name="connsiteY4-58" fmla="*/ 375053 h 382673"/>
              <a:gd name="connsiteX5-59" fmla="*/ 0 w 9694487"/>
              <a:gd name="connsiteY5-60" fmla="*/ 0 h 382673"/>
              <a:gd name="connsiteX0-61" fmla="*/ 0 w 9694487"/>
              <a:gd name="connsiteY0-62" fmla="*/ 0 h 382673"/>
              <a:gd name="connsiteX1-63" fmla="*/ 8961417 w 9694487"/>
              <a:gd name="connsiteY1-64" fmla="*/ 0 h 382673"/>
              <a:gd name="connsiteX2-65" fmla="*/ 9346507 w 9694487"/>
              <a:gd name="connsiteY2-66" fmla="*/ 47270 h 382673"/>
              <a:gd name="connsiteX3-67" fmla="*/ 9694487 w 9694487"/>
              <a:gd name="connsiteY3-68" fmla="*/ 382673 h 382673"/>
              <a:gd name="connsiteX4-69" fmla="*/ 0 w 9694487"/>
              <a:gd name="connsiteY4-70" fmla="*/ 375053 h 382673"/>
              <a:gd name="connsiteX5-71" fmla="*/ 0 w 9694487"/>
              <a:gd name="connsiteY5-72" fmla="*/ 0 h 3826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9694487" h="382673">
                <a:moveTo>
                  <a:pt x="0" y="0"/>
                </a:moveTo>
                <a:lnTo>
                  <a:pt x="8961417" y="0"/>
                </a:lnTo>
                <a:cubicBezTo>
                  <a:pt x="8995940" y="0"/>
                  <a:pt x="9346507" y="12747"/>
                  <a:pt x="9346507" y="47270"/>
                </a:cubicBezTo>
                <a:cubicBezTo>
                  <a:pt x="9570027" y="225111"/>
                  <a:pt x="9219507" y="-89808"/>
                  <a:pt x="9694487" y="382673"/>
                </a:cubicBezTo>
                <a:lnTo>
                  <a:pt x="0" y="37505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ED093A"/>
              </a:gs>
              <a:gs pos="47800">
                <a:schemeClr val="accent2">
                  <a:lumMod val="75000"/>
                  <a:alpha val="16000"/>
                </a:schemeClr>
              </a:gs>
              <a:gs pos="100000">
                <a:srgbClr val="FFC000">
                  <a:alpha val="58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ject 3"/>
          <p:cNvSpPr/>
          <p:nvPr/>
        </p:nvSpPr>
        <p:spPr>
          <a:xfrm>
            <a:off x="0" y="-17780"/>
            <a:ext cx="12192635" cy="694753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35"/>
                </a:lnTo>
                <a:lnTo>
                  <a:pt x="20104099" y="11308535"/>
                </a:lnTo>
                <a:lnTo>
                  <a:pt x="20104099" y="0"/>
                </a:lnTo>
                <a:close/>
              </a:path>
            </a:pathLst>
          </a:custGeom>
          <a:noFill/>
          <a:ln>
            <a:noFill/>
          </a:ln>
          <a:effectLst>
            <a:outerShdw blurRad="50800" dist="50800" dir="5400000" algn="ctr" rotWithShape="0">
              <a:srgbClr val="000000">
                <a:alpha val="60000"/>
              </a:srgbClr>
            </a:outerShdw>
          </a:effectLst>
        </p:spPr>
        <p:txBody>
          <a:bodyPr wrap="square" lIns="0" tIns="0" rIns="0" bIns="0" rtlCol="0"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4801" y="53541"/>
            <a:ext cx="1727200" cy="4345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3" y="-17781"/>
            <a:ext cx="12169502" cy="68757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318" y="488126"/>
            <a:ext cx="3414076" cy="19793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37907" y="-542998"/>
            <a:ext cx="92136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2: 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 TOÁN KHÔNG DÙNG TIỀN MẶT TẠI CÁC TRƯỜNG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2513" y="698727"/>
            <a:ext cx="1451658" cy="4188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05" y="189139"/>
            <a:ext cx="1133475" cy="116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5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文本框 61"/>
          <p:cNvSpPr txBox="1"/>
          <p:nvPr/>
        </p:nvSpPr>
        <p:spPr>
          <a:xfrm>
            <a:off x="-551543" y="235153"/>
            <a:ext cx="8110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800" b="1" dirty="0" smtClean="0">
                <a:solidFill>
                  <a:srgbClr val="FF373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            GIẢI </a:t>
            </a:r>
            <a:r>
              <a:rPr lang="en-US" altLang="en-US" sz="2800" b="1" dirty="0">
                <a:solidFill>
                  <a:srgbClr val="FF373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PHÁP THU HỘ </a:t>
            </a:r>
            <a:r>
              <a:rPr lang="en-US" altLang="en-US" sz="2800" b="1" dirty="0" smtClean="0">
                <a:solidFill>
                  <a:srgbClr val="FF373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CÁC KHOẢN THU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800" b="1" dirty="0">
                <a:solidFill>
                  <a:srgbClr val="FF373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800" b="1" dirty="0" smtClean="0">
                <a:solidFill>
                  <a:srgbClr val="FF373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           CỦA NHÀ TRƯỜNG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3737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600" b="1" i="0" u="none" strike="noStrike" kern="1200" cap="none" spc="0" normalizeH="0" baseline="0" noProof="0" dirty="0"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46982"/>
            <a:ext cx="12192000" cy="4110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Single Corner Rounded 4"/>
          <p:cNvSpPr/>
          <p:nvPr/>
        </p:nvSpPr>
        <p:spPr>
          <a:xfrm flipH="1">
            <a:off x="2392218" y="6475327"/>
            <a:ext cx="9799782" cy="382673"/>
          </a:xfrm>
          <a:custGeom>
            <a:avLst/>
            <a:gdLst>
              <a:gd name="connsiteX0" fmla="*/ 0 w 9023927"/>
              <a:gd name="connsiteY0" fmla="*/ 0 h 375053"/>
              <a:gd name="connsiteX1" fmla="*/ 8961417 w 9023927"/>
              <a:gd name="connsiteY1" fmla="*/ 0 h 375053"/>
              <a:gd name="connsiteX2" fmla="*/ 9023927 w 9023927"/>
              <a:gd name="connsiteY2" fmla="*/ 62510 h 375053"/>
              <a:gd name="connsiteX3" fmla="*/ 9023927 w 9023927"/>
              <a:gd name="connsiteY3" fmla="*/ 375053 h 375053"/>
              <a:gd name="connsiteX4" fmla="*/ 0 w 9023927"/>
              <a:gd name="connsiteY4" fmla="*/ 375053 h 375053"/>
              <a:gd name="connsiteX5" fmla="*/ 0 w 9023927"/>
              <a:gd name="connsiteY5" fmla="*/ 0 h 375053"/>
              <a:gd name="connsiteX0-1" fmla="*/ 0 w 9694487"/>
              <a:gd name="connsiteY0-2" fmla="*/ 0 h 382673"/>
              <a:gd name="connsiteX1-3" fmla="*/ 8961417 w 9694487"/>
              <a:gd name="connsiteY1-4" fmla="*/ 0 h 382673"/>
              <a:gd name="connsiteX2-5" fmla="*/ 9023927 w 9694487"/>
              <a:gd name="connsiteY2-6" fmla="*/ 62510 h 382673"/>
              <a:gd name="connsiteX3-7" fmla="*/ 9694487 w 9694487"/>
              <a:gd name="connsiteY3-8" fmla="*/ 382673 h 382673"/>
              <a:gd name="connsiteX4-9" fmla="*/ 0 w 9694487"/>
              <a:gd name="connsiteY4-10" fmla="*/ 375053 h 382673"/>
              <a:gd name="connsiteX5-11" fmla="*/ 0 w 9694487"/>
              <a:gd name="connsiteY5-12" fmla="*/ 0 h 382673"/>
              <a:gd name="connsiteX0-13" fmla="*/ 0 w 9694487"/>
              <a:gd name="connsiteY0-14" fmla="*/ 0 h 382673"/>
              <a:gd name="connsiteX1-15" fmla="*/ 8961417 w 9694487"/>
              <a:gd name="connsiteY1-16" fmla="*/ 0 h 382673"/>
              <a:gd name="connsiteX2-17" fmla="*/ 9023927 w 9694487"/>
              <a:gd name="connsiteY2-18" fmla="*/ 62510 h 382673"/>
              <a:gd name="connsiteX3-19" fmla="*/ 9694487 w 9694487"/>
              <a:gd name="connsiteY3-20" fmla="*/ 382673 h 382673"/>
              <a:gd name="connsiteX4-21" fmla="*/ 0 w 9694487"/>
              <a:gd name="connsiteY4-22" fmla="*/ 375053 h 382673"/>
              <a:gd name="connsiteX5-23" fmla="*/ 0 w 9694487"/>
              <a:gd name="connsiteY5-24" fmla="*/ 0 h 382673"/>
              <a:gd name="connsiteX0-25" fmla="*/ 0 w 9694487"/>
              <a:gd name="connsiteY0-26" fmla="*/ 1380 h 384053"/>
              <a:gd name="connsiteX1-27" fmla="*/ 8961417 w 9694487"/>
              <a:gd name="connsiteY1-28" fmla="*/ 1380 h 384053"/>
              <a:gd name="connsiteX2-29" fmla="*/ 9222047 w 9694487"/>
              <a:gd name="connsiteY2-30" fmla="*/ 25790 h 384053"/>
              <a:gd name="connsiteX3-31" fmla="*/ 9694487 w 9694487"/>
              <a:gd name="connsiteY3-32" fmla="*/ 384053 h 384053"/>
              <a:gd name="connsiteX4-33" fmla="*/ 0 w 9694487"/>
              <a:gd name="connsiteY4-34" fmla="*/ 376433 h 384053"/>
              <a:gd name="connsiteX5-35" fmla="*/ 0 w 9694487"/>
              <a:gd name="connsiteY5-36" fmla="*/ 1380 h 384053"/>
              <a:gd name="connsiteX0-37" fmla="*/ 0 w 9694487"/>
              <a:gd name="connsiteY0-38" fmla="*/ 14205 h 396878"/>
              <a:gd name="connsiteX1-39" fmla="*/ 8961417 w 9694487"/>
              <a:gd name="connsiteY1-40" fmla="*/ 14205 h 396878"/>
              <a:gd name="connsiteX2-41" fmla="*/ 9275387 w 9694487"/>
              <a:gd name="connsiteY2-42" fmla="*/ 15755 h 396878"/>
              <a:gd name="connsiteX3-43" fmla="*/ 9694487 w 9694487"/>
              <a:gd name="connsiteY3-44" fmla="*/ 396878 h 396878"/>
              <a:gd name="connsiteX4-45" fmla="*/ 0 w 9694487"/>
              <a:gd name="connsiteY4-46" fmla="*/ 389258 h 396878"/>
              <a:gd name="connsiteX5-47" fmla="*/ 0 w 9694487"/>
              <a:gd name="connsiteY5-48" fmla="*/ 14205 h 396878"/>
              <a:gd name="connsiteX0-49" fmla="*/ 0 w 9694487"/>
              <a:gd name="connsiteY0-50" fmla="*/ 0 h 382673"/>
              <a:gd name="connsiteX1-51" fmla="*/ 8961417 w 9694487"/>
              <a:gd name="connsiteY1-52" fmla="*/ 0 h 382673"/>
              <a:gd name="connsiteX2-53" fmla="*/ 9346507 w 9694487"/>
              <a:gd name="connsiteY2-54" fmla="*/ 47270 h 382673"/>
              <a:gd name="connsiteX3-55" fmla="*/ 9694487 w 9694487"/>
              <a:gd name="connsiteY3-56" fmla="*/ 382673 h 382673"/>
              <a:gd name="connsiteX4-57" fmla="*/ 0 w 9694487"/>
              <a:gd name="connsiteY4-58" fmla="*/ 375053 h 382673"/>
              <a:gd name="connsiteX5-59" fmla="*/ 0 w 9694487"/>
              <a:gd name="connsiteY5-60" fmla="*/ 0 h 382673"/>
              <a:gd name="connsiteX0-61" fmla="*/ 0 w 9694487"/>
              <a:gd name="connsiteY0-62" fmla="*/ 0 h 382673"/>
              <a:gd name="connsiteX1-63" fmla="*/ 8961417 w 9694487"/>
              <a:gd name="connsiteY1-64" fmla="*/ 0 h 382673"/>
              <a:gd name="connsiteX2-65" fmla="*/ 9346507 w 9694487"/>
              <a:gd name="connsiteY2-66" fmla="*/ 47270 h 382673"/>
              <a:gd name="connsiteX3-67" fmla="*/ 9694487 w 9694487"/>
              <a:gd name="connsiteY3-68" fmla="*/ 382673 h 382673"/>
              <a:gd name="connsiteX4-69" fmla="*/ 0 w 9694487"/>
              <a:gd name="connsiteY4-70" fmla="*/ 375053 h 382673"/>
              <a:gd name="connsiteX5-71" fmla="*/ 0 w 9694487"/>
              <a:gd name="connsiteY5-72" fmla="*/ 0 h 3826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9694487" h="382673">
                <a:moveTo>
                  <a:pt x="0" y="0"/>
                </a:moveTo>
                <a:lnTo>
                  <a:pt x="8961417" y="0"/>
                </a:lnTo>
                <a:cubicBezTo>
                  <a:pt x="8995940" y="0"/>
                  <a:pt x="9346507" y="12747"/>
                  <a:pt x="9346507" y="47270"/>
                </a:cubicBezTo>
                <a:cubicBezTo>
                  <a:pt x="9570027" y="225111"/>
                  <a:pt x="9219507" y="-89808"/>
                  <a:pt x="9694487" y="382673"/>
                </a:cubicBezTo>
                <a:lnTo>
                  <a:pt x="0" y="37505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ED093A"/>
              </a:gs>
              <a:gs pos="47800">
                <a:srgbClr val="FC1065"/>
              </a:gs>
              <a:gs pos="100000">
                <a:srgbClr val="FFB635"/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Single Corner Rounded 4"/>
          <p:cNvSpPr/>
          <p:nvPr/>
        </p:nvSpPr>
        <p:spPr>
          <a:xfrm flipH="1">
            <a:off x="2497513" y="6475327"/>
            <a:ext cx="9694487" cy="382673"/>
          </a:xfrm>
          <a:custGeom>
            <a:avLst/>
            <a:gdLst>
              <a:gd name="connsiteX0" fmla="*/ 0 w 9023927"/>
              <a:gd name="connsiteY0" fmla="*/ 0 h 375053"/>
              <a:gd name="connsiteX1" fmla="*/ 8961417 w 9023927"/>
              <a:gd name="connsiteY1" fmla="*/ 0 h 375053"/>
              <a:gd name="connsiteX2" fmla="*/ 9023927 w 9023927"/>
              <a:gd name="connsiteY2" fmla="*/ 62510 h 375053"/>
              <a:gd name="connsiteX3" fmla="*/ 9023927 w 9023927"/>
              <a:gd name="connsiteY3" fmla="*/ 375053 h 375053"/>
              <a:gd name="connsiteX4" fmla="*/ 0 w 9023927"/>
              <a:gd name="connsiteY4" fmla="*/ 375053 h 375053"/>
              <a:gd name="connsiteX5" fmla="*/ 0 w 9023927"/>
              <a:gd name="connsiteY5" fmla="*/ 0 h 375053"/>
              <a:gd name="connsiteX0-1" fmla="*/ 0 w 9694487"/>
              <a:gd name="connsiteY0-2" fmla="*/ 0 h 382673"/>
              <a:gd name="connsiteX1-3" fmla="*/ 8961417 w 9694487"/>
              <a:gd name="connsiteY1-4" fmla="*/ 0 h 382673"/>
              <a:gd name="connsiteX2-5" fmla="*/ 9023927 w 9694487"/>
              <a:gd name="connsiteY2-6" fmla="*/ 62510 h 382673"/>
              <a:gd name="connsiteX3-7" fmla="*/ 9694487 w 9694487"/>
              <a:gd name="connsiteY3-8" fmla="*/ 382673 h 382673"/>
              <a:gd name="connsiteX4-9" fmla="*/ 0 w 9694487"/>
              <a:gd name="connsiteY4-10" fmla="*/ 375053 h 382673"/>
              <a:gd name="connsiteX5-11" fmla="*/ 0 w 9694487"/>
              <a:gd name="connsiteY5-12" fmla="*/ 0 h 382673"/>
              <a:gd name="connsiteX0-13" fmla="*/ 0 w 9694487"/>
              <a:gd name="connsiteY0-14" fmla="*/ 0 h 382673"/>
              <a:gd name="connsiteX1-15" fmla="*/ 8961417 w 9694487"/>
              <a:gd name="connsiteY1-16" fmla="*/ 0 h 382673"/>
              <a:gd name="connsiteX2-17" fmla="*/ 9023927 w 9694487"/>
              <a:gd name="connsiteY2-18" fmla="*/ 62510 h 382673"/>
              <a:gd name="connsiteX3-19" fmla="*/ 9694487 w 9694487"/>
              <a:gd name="connsiteY3-20" fmla="*/ 382673 h 382673"/>
              <a:gd name="connsiteX4-21" fmla="*/ 0 w 9694487"/>
              <a:gd name="connsiteY4-22" fmla="*/ 375053 h 382673"/>
              <a:gd name="connsiteX5-23" fmla="*/ 0 w 9694487"/>
              <a:gd name="connsiteY5-24" fmla="*/ 0 h 382673"/>
              <a:gd name="connsiteX0-25" fmla="*/ 0 w 9694487"/>
              <a:gd name="connsiteY0-26" fmla="*/ 1380 h 384053"/>
              <a:gd name="connsiteX1-27" fmla="*/ 8961417 w 9694487"/>
              <a:gd name="connsiteY1-28" fmla="*/ 1380 h 384053"/>
              <a:gd name="connsiteX2-29" fmla="*/ 9222047 w 9694487"/>
              <a:gd name="connsiteY2-30" fmla="*/ 25790 h 384053"/>
              <a:gd name="connsiteX3-31" fmla="*/ 9694487 w 9694487"/>
              <a:gd name="connsiteY3-32" fmla="*/ 384053 h 384053"/>
              <a:gd name="connsiteX4-33" fmla="*/ 0 w 9694487"/>
              <a:gd name="connsiteY4-34" fmla="*/ 376433 h 384053"/>
              <a:gd name="connsiteX5-35" fmla="*/ 0 w 9694487"/>
              <a:gd name="connsiteY5-36" fmla="*/ 1380 h 384053"/>
              <a:gd name="connsiteX0-37" fmla="*/ 0 w 9694487"/>
              <a:gd name="connsiteY0-38" fmla="*/ 14205 h 396878"/>
              <a:gd name="connsiteX1-39" fmla="*/ 8961417 w 9694487"/>
              <a:gd name="connsiteY1-40" fmla="*/ 14205 h 396878"/>
              <a:gd name="connsiteX2-41" fmla="*/ 9275387 w 9694487"/>
              <a:gd name="connsiteY2-42" fmla="*/ 15755 h 396878"/>
              <a:gd name="connsiteX3-43" fmla="*/ 9694487 w 9694487"/>
              <a:gd name="connsiteY3-44" fmla="*/ 396878 h 396878"/>
              <a:gd name="connsiteX4-45" fmla="*/ 0 w 9694487"/>
              <a:gd name="connsiteY4-46" fmla="*/ 389258 h 396878"/>
              <a:gd name="connsiteX5-47" fmla="*/ 0 w 9694487"/>
              <a:gd name="connsiteY5-48" fmla="*/ 14205 h 396878"/>
              <a:gd name="connsiteX0-49" fmla="*/ 0 w 9694487"/>
              <a:gd name="connsiteY0-50" fmla="*/ 0 h 382673"/>
              <a:gd name="connsiteX1-51" fmla="*/ 8961417 w 9694487"/>
              <a:gd name="connsiteY1-52" fmla="*/ 0 h 382673"/>
              <a:gd name="connsiteX2-53" fmla="*/ 9346507 w 9694487"/>
              <a:gd name="connsiteY2-54" fmla="*/ 47270 h 382673"/>
              <a:gd name="connsiteX3-55" fmla="*/ 9694487 w 9694487"/>
              <a:gd name="connsiteY3-56" fmla="*/ 382673 h 382673"/>
              <a:gd name="connsiteX4-57" fmla="*/ 0 w 9694487"/>
              <a:gd name="connsiteY4-58" fmla="*/ 375053 h 382673"/>
              <a:gd name="connsiteX5-59" fmla="*/ 0 w 9694487"/>
              <a:gd name="connsiteY5-60" fmla="*/ 0 h 382673"/>
              <a:gd name="connsiteX0-61" fmla="*/ 0 w 9694487"/>
              <a:gd name="connsiteY0-62" fmla="*/ 0 h 382673"/>
              <a:gd name="connsiteX1-63" fmla="*/ 8961417 w 9694487"/>
              <a:gd name="connsiteY1-64" fmla="*/ 0 h 382673"/>
              <a:gd name="connsiteX2-65" fmla="*/ 9346507 w 9694487"/>
              <a:gd name="connsiteY2-66" fmla="*/ 47270 h 382673"/>
              <a:gd name="connsiteX3-67" fmla="*/ 9694487 w 9694487"/>
              <a:gd name="connsiteY3-68" fmla="*/ 382673 h 382673"/>
              <a:gd name="connsiteX4-69" fmla="*/ 0 w 9694487"/>
              <a:gd name="connsiteY4-70" fmla="*/ 375053 h 382673"/>
              <a:gd name="connsiteX5-71" fmla="*/ 0 w 9694487"/>
              <a:gd name="connsiteY5-72" fmla="*/ 0 h 3826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9694487" h="382673">
                <a:moveTo>
                  <a:pt x="0" y="0"/>
                </a:moveTo>
                <a:lnTo>
                  <a:pt x="8961417" y="0"/>
                </a:lnTo>
                <a:cubicBezTo>
                  <a:pt x="8995940" y="0"/>
                  <a:pt x="9346507" y="12747"/>
                  <a:pt x="9346507" y="47270"/>
                </a:cubicBezTo>
                <a:cubicBezTo>
                  <a:pt x="9570027" y="225111"/>
                  <a:pt x="9219507" y="-89808"/>
                  <a:pt x="9694487" y="382673"/>
                </a:cubicBezTo>
                <a:lnTo>
                  <a:pt x="0" y="37505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ED093A"/>
              </a:gs>
              <a:gs pos="47800">
                <a:srgbClr val="FC1065"/>
              </a:gs>
              <a:gs pos="100000">
                <a:srgbClr val="FF524C"/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Single Corner Rounded 4"/>
          <p:cNvSpPr/>
          <p:nvPr/>
        </p:nvSpPr>
        <p:spPr>
          <a:xfrm flipH="1">
            <a:off x="6095999" y="6475326"/>
            <a:ext cx="5989163" cy="382673"/>
          </a:xfrm>
          <a:custGeom>
            <a:avLst/>
            <a:gdLst>
              <a:gd name="connsiteX0" fmla="*/ 0 w 9023927"/>
              <a:gd name="connsiteY0" fmla="*/ 0 h 375053"/>
              <a:gd name="connsiteX1" fmla="*/ 8961417 w 9023927"/>
              <a:gd name="connsiteY1" fmla="*/ 0 h 375053"/>
              <a:gd name="connsiteX2" fmla="*/ 9023927 w 9023927"/>
              <a:gd name="connsiteY2" fmla="*/ 62510 h 375053"/>
              <a:gd name="connsiteX3" fmla="*/ 9023927 w 9023927"/>
              <a:gd name="connsiteY3" fmla="*/ 375053 h 375053"/>
              <a:gd name="connsiteX4" fmla="*/ 0 w 9023927"/>
              <a:gd name="connsiteY4" fmla="*/ 375053 h 375053"/>
              <a:gd name="connsiteX5" fmla="*/ 0 w 9023927"/>
              <a:gd name="connsiteY5" fmla="*/ 0 h 375053"/>
              <a:gd name="connsiteX0-1" fmla="*/ 0 w 9694487"/>
              <a:gd name="connsiteY0-2" fmla="*/ 0 h 382673"/>
              <a:gd name="connsiteX1-3" fmla="*/ 8961417 w 9694487"/>
              <a:gd name="connsiteY1-4" fmla="*/ 0 h 382673"/>
              <a:gd name="connsiteX2-5" fmla="*/ 9023927 w 9694487"/>
              <a:gd name="connsiteY2-6" fmla="*/ 62510 h 382673"/>
              <a:gd name="connsiteX3-7" fmla="*/ 9694487 w 9694487"/>
              <a:gd name="connsiteY3-8" fmla="*/ 382673 h 382673"/>
              <a:gd name="connsiteX4-9" fmla="*/ 0 w 9694487"/>
              <a:gd name="connsiteY4-10" fmla="*/ 375053 h 382673"/>
              <a:gd name="connsiteX5-11" fmla="*/ 0 w 9694487"/>
              <a:gd name="connsiteY5-12" fmla="*/ 0 h 382673"/>
              <a:gd name="connsiteX0-13" fmla="*/ 0 w 9694487"/>
              <a:gd name="connsiteY0-14" fmla="*/ 0 h 382673"/>
              <a:gd name="connsiteX1-15" fmla="*/ 8961417 w 9694487"/>
              <a:gd name="connsiteY1-16" fmla="*/ 0 h 382673"/>
              <a:gd name="connsiteX2-17" fmla="*/ 9023927 w 9694487"/>
              <a:gd name="connsiteY2-18" fmla="*/ 62510 h 382673"/>
              <a:gd name="connsiteX3-19" fmla="*/ 9694487 w 9694487"/>
              <a:gd name="connsiteY3-20" fmla="*/ 382673 h 382673"/>
              <a:gd name="connsiteX4-21" fmla="*/ 0 w 9694487"/>
              <a:gd name="connsiteY4-22" fmla="*/ 375053 h 382673"/>
              <a:gd name="connsiteX5-23" fmla="*/ 0 w 9694487"/>
              <a:gd name="connsiteY5-24" fmla="*/ 0 h 382673"/>
              <a:gd name="connsiteX0-25" fmla="*/ 0 w 9694487"/>
              <a:gd name="connsiteY0-26" fmla="*/ 1380 h 384053"/>
              <a:gd name="connsiteX1-27" fmla="*/ 8961417 w 9694487"/>
              <a:gd name="connsiteY1-28" fmla="*/ 1380 h 384053"/>
              <a:gd name="connsiteX2-29" fmla="*/ 9222047 w 9694487"/>
              <a:gd name="connsiteY2-30" fmla="*/ 25790 h 384053"/>
              <a:gd name="connsiteX3-31" fmla="*/ 9694487 w 9694487"/>
              <a:gd name="connsiteY3-32" fmla="*/ 384053 h 384053"/>
              <a:gd name="connsiteX4-33" fmla="*/ 0 w 9694487"/>
              <a:gd name="connsiteY4-34" fmla="*/ 376433 h 384053"/>
              <a:gd name="connsiteX5-35" fmla="*/ 0 w 9694487"/>
              <a:gd name="connsiteY5-36" fmla="*/ 1380 h 384053"/>
              <a:gd name="connsiteX0-37" fmla="*/ 0 w 9694487"/>
              <a:gd name="connsiteY0-38" fmla="*/ 14205 h 396878"/>
              <a:gd name="connsiteX1-39" fmla="*/ 8961417 w 9694487"/>
              <a:gd name="connsiteY1-40" fmla="*/ 14205 h 396878"/>
              <a:gd name="connsiteX2-41" fmla="*/ 9275387 w 9694487"/>
              <a:gd name="connsiteY2-42" fmla="*/ 15755 h 396878"/>
              <a:gd name="connsiteX3-43" fmla="*/ 9694487 w 9694487"/>
              <a:gd name="connsiteY3-44" fmla="*/ 396878 h 396878"/>
              <a:gd name="connsiteX4-45" fmla="*/ 0 w 9694487"/>
              <a:gd name="connsiteY4-46" fmla="*/ 389258 h 396878"/>
              <a:gd name="connsiteX5-47" fmla="*/ 0 w 9694487"/>
              <a:gd name="connsiteY5-48" fmla="*/ 14205 h 396878"/>
              <a:gd name="connsiteX0-49" fmla="*/ 0 w 9694487"/>
              <a:gd name="connsiteY0-50" fmla="*/ 0 h 382673"/>
              <a:gd name="connsiteX1-51" fmla="*/ 8961417 w 9694487"/>
              <a:gd name="connsiteY1-52" fmla="*/ 0 h 382673"/>
              <a:gd name="connsiteX2-53" fmla="*/ 9346507 w 9694487"/>
              <a:gd name="connsiteY2-54" fmla="*/ 47270 h 382673"/>
              <a:gd name="connsiteX3-55" fmla="*/ 9694487 w 9694487"/>
              <a:gd name="connsiteY3-56" fmla="*/ 382673 h 382673"/>
              <a:gd name="connsiteX4-57" fmla="*/ 0 w 9694487"/>
              <a:gd name="connsiteY4-58" fmla="*/ 375053 h 382673"/>
              <a:gd name="connsiteX5-59" fmla="*/ 0 w 9694487"/>
              <a:gd name="connsiteY5-60" fmla="*/ 0 h 382673"/>
              <a:gd name="connsiteX0-61" fmla="*/ 0 w 9694487"/>
              <a:gd name="connsiteY0-62" fmla="*/ 0 h 382673"/>
              <a:gd name="connsiteX1-63" fmla="*/ 8961417 w 9694487"/>
              <a:gd name="connsiteY1-64" fmla="*/ 0 h 382673"/>
              <a:gd name="connsiteX2-65" fmla="*/ 9346507 w 9694487"/>
              <a:gd name="connsiteY2-66" fmla="*/ 47270 h 382673"/>
              <a:gd name="connsiteX3-67" fmla="*/ 9694487 w 9694487"/>
              <a:gd name="connsiteY3-68" fmla="*/ 382673 h 382673"/>
              <a:gd name="connsiteX4-69" fmla="*/ 0 w 9694487"/>
              <a:gd name="connsiteY4-70" fmla="*/ 375053 h 382673"/>
              <a:gd name="connsiteX5-71" fmla="*/ 0 w 9694487"/>
              <a:gd name="connsiteY5-72" fmla="*/ 0 h 3826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9694487" h="382673">
                <a:moveTo>
                  <a:pt x="0" y="0"/>
                </a:moveTo>
                <a:lnTo>
                  <a:pt x="8961417" y="0"/>
                </a:lnTo>
                <a:cubicBezTo>
                  <a:pt x="8995940" y="0"/>
                  <a:pt x="9346507" y="12747"/>
                  <a:pt x="9346507" y="47270"/>
                </a:cubicBezTo>
                <a:cubicBezTo>
                  <a:pt x="9570027" y="225111"/>
                  <a:pt x="9219507" y="-89808"/>
                  <a:pt x="9694487" y="382673"/>
                </a:cubicBezTo>
                <a:lnTo>
                  <a:pt x="0" y="37505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ED093A"/>
              </a:gs>
              <a:gs pos="47800">
                <a:schemeClr val="accent2">
                  <a:lumMod val="75000"/>
                  <a:alpha val="16000"/>
                </a:schemeClr>
              </a:gs>
              <a:gs pos="100000">
                <a:srgbClr val="FFC000">
                  <a:alpha val="58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5522" y="10763"/>
            <a:ext cx="1640837" cy="412856"/>
          </a:xfrm>
          <a:prstGeom prst="rect">
            <a:avLst/>
          </a:prstGeom>
        </p:spPr>
      </p:pic>
      <p:sp>
        <p:nvSpPr>
          <p:cNvPr id="48" name="TextBox 22"/>
          <p:cNvSpPr/>
          <p:nvPr/>
        </p:nvSpPr>
        <p:spPr bwMode="auto">
          <a:xfrm>
            <a:off x="7287839" y="1181155"/>
            <a:ext cx="1561044" cy="24622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/>
              <a:buChar char="​"/>
              <a:defRPr sz="1600">
                <a:cs typeface="Arial" panose="020B0604020202020204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/>
              <a:buChar char=""/>
              <a:defRPr sz="1600">
                <a:cs typeface="Arial" panose="020B0604020202020204"/>
              </a:defRPr>
            </a:lvl2pPr>
            <a:lvl3pPr marL="516255" lvl="2" indent="-28765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/>
              <a:buChar char="—"/>
              <a:defRPr sz="1600">
                <a:cs typeface="Arial" panose="020B0604020202020204"/>
              </a:defRPr>
            </a:lvl3pPr>
            <a:lvl4pPr marL="742950" lvl="3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/>
              <a:buChar char="»"/>
              <a:defRPr sz="1600">
                <a:cs typeface="Arial" panose="020B0604020202020204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/>
              <a:buChar char="›"/>
              <a:defRPr sz="1600">
                <a:cs typeface="Arial" panose="020B0604020202020204"/>
              </a:defRPr>
            </a:lvl5pPr>
            <a:lvl6pPr marL="1085850" lvl="5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/>
              <a:buChar char="▫"/>
              <a:defRPr sz="1600">
                <a:cs typeface="Arial" panose="020B0604020202020204"/>
              </a:defRPr>
            </a:lvl6pPr>
            <a:lvl7pPr marL="1085850" lvl="6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/>
              <a:buChar char="▫"/>
              <a:defRPr sz="1600">
                <a:cs typeface="Arial" panose="020B0604020202020204"/>
              </a:defRPr>
            </a:lvl7pPr>
            <a:lvl8pPr marL="1085850" lvl="7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/>
              <a:buChar char="▫"/>
              <a:defRPr sz="1600">
                <a:cs typeface="Arial" panose="020B0604020202020204"/>
              </a:defRPr>
            </a:lvl8pPr>
            <a:lvl9pPr marL="1085850" lvl="8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/>
              <a:buChar char="▫"/>
              <a:defRPr sz="1600">
                <a:cs typeface="Arial" panose="020B0604020202020204"/>
              </a:defRPr>
            </a:lvl9pPr>
          </a:lstStyle>
          <a:p>
            <a:pPr marL="0" marR="0" lvl="0" indent="0" algn="ctr" defTabSz="9144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/>
              <a:buChar char="​"/>
              <a:defRPr/>
            </a:pPr>
            <a:r>
              <a:rPr lang="da-DK" sz="1400" b="1" i="0" u="none" strike="noStrike" cap="none" spc="0">
                <a:ln>
                  <a:noFill/>
                </a:ln>
                <a:solidFill>
                  <a:srgbClr val="FFFFFF"/>
                </a:solidFill>
                <a:latin typeface="Arial" panose="020B0604020202020204"/>
                <a:ea typeface="+mn-ea"/>
                <a:cs typeface="Arial" panose="020B0604020202020204"/>
              </a:rPr>
              <a:t>Full-KYC</a:t>
            </a:r>
            <a:br>
              <a:rPr lang="da-DK" sz="1400" b="1" i="0" u="none" strike="noStrike" cap="none" spc="0">
                <a:ln>
                  <a:noFill/>
                </a:ln>
                <a:solidFill>
                  <a:srgbClr val="FFFFFF"/>
                </a:solidFill>
                <a:latin typeface="Arial" panose="020B0604020202020204"/>
                <a:ea typeface="+mn-ea"/>
                <a:cs typeface="Arial" panose="020B0604020202020204"/>
              </a:rPr>
            </a:br>
            <a:r>
              <a:rPr lang="da-DK" sz="1400" b="1" i="0" u="none" strike="noStrike" cap="none" spc="0">
                <a:ln>
                  <a:noFill/>
                </a:ln>
                <a:solidFill>
                  <a:srgbClr val="FFFFFF"/>
                </a:solidFill>
                <a:latin typeface="Arial" panose="020B0604020202020204"/>
                <a:ea typeface="+mn-ea"/>
                <a:cs typeface="Arial" panose="020B0604020202020204"/>
              </a:rPr>
              <a:t>(for VTP ONLY)</a:t>
            </a:r>
          </a:p>
        </p:txBody>
      </p:sp>
      <p:sp>
        <p:nvSpPr>
          <p:cNvPr id="49" name="TextBox 23"/>
          <p:cNvSpPr/>
          <p:nvPr/>
        </p:nvSpPr>
        <p:spPr bwMode="auto">
          <a:xfrm>
            <a:off x="6351216" y="1427509"/>
            <a:ext cx="1912035" cy="24622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/>
              <a:buChar char="​"/>
              <a:defRPr sz="1600">
                <a:cs typeface="Arial" panose="020B0604020202020204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/>
              <a:buChar char=""/>
              <a:defRPr sz="1600">
                <a:cs typeface="Arial" panose="020B0604020202020204"/>
              </a:defRPr>
            </a:lvl2pPr>
            <a:lvl3pPr marL="516255" lvl="2" indent="-28765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/>
              <a:buChar char="—"/>
              <a:defRPr sz="1600">
                <a:cs typeface="Arial" panose="020B0604020202020204"/>
              </a:defRPr>
            </a:lvl3pPr>
            <a:lvl4pPr marL="742950" lvl="3" indent="-18288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/>
              <a:buChar char="»"/>
              <a:defRPr sz="1600">
                <a:cs typeface="Arial" panose="020B0604020202020204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/>
              <a:buChar char="›"/>
              <a:defRPr sz="1600">
                <a:cs typeface="Arial" panose="020B0604020202020204"/>
              </a:defRPr>
            </a:lvl5pPr>
            <a:lvl6pPr marL="1085850" lvl="5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/>
              <a:buChar char="▫"/>
              <a:defRPr sz="1600">
                <a:cs typeface="Arial" panose="020B0604020202020204"/>
              </a:defRPr>
            </a:lvl6pPr>
            <a:lvl7pPr marL="1085850" lvl="6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/>
              <a:buChar char="▫"/>
              <a:defRPr sz="1600">
                <a:cs typeface="Arial" panose="020B0604020202020204"/>
              </a:defRPr>
            </a:lvl7pPr>
            <a:lvl8pPr marL="1085850" lvl="7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/>
              <a:buChar char="▫"/>
              <a:defRPr sz="1600">
                <a:cs typeface="Arial" panose="020B0604020202020204"/>
              </a:defRPr>
            </a:lvl8pPr>
            <a:lvl9pPr marL="1085850" lvl="8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/>
              <a:buChar char="▫"/>
              <a:defRPr sz="1600">
                <a:cs typeface="Arial" panose="020B0604020202020204"/>
              </a:defRPr>
            </a:lvl9pPr>
          </a:lstStyle>
          <a:p>
            <a:pPr marL="0" marR="0" lvl="0" indent="0" algn="ctr" defTabSz="9144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/>
              <a:buChar char="​"/>
              <a:defRPr/>
            </a:pPr>
            <a:endParaRPr lang="en-US" altLang="da-DK" sz="1400" b="1" i="0" u="none" strike="noStrike" cap="none" spc="0">
              <a:ln>
                <a:noFill/>
              </a:ln>
              <a:solidFill>
                <a:srgbClr val="000000"/>
              </a:solidFill>
              <a:latin typeface="Arial" panose="020B0604020202020204"/>
              <a:ea typeface="+mn-ea"/>
              <a:cs typeface="Arial" panose="020B0604020202020204"/>
            </a:endParaRPr>
          </a:p>
        </p:txBody>
      </p:sp>
      <p:cxnSp>
        <p:nvCxnSpPr>
          <p:cNvPr id="50" name="Straight Connector 27"/>
          <p:cNvCxnSpPr/>
          <p:nvPr/>
        </p:nvCxnSpPr>
        <p:spPr bwMode="auto">
          <a:xfrm>
            <a:off x="1914707" y="2601421"/>
            <a:ext cx="973455" cy="559435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28"/>
          <p:cNvCxnSpPr/>
          <p:nvPr/>
        </p:nvCxnSpPr>
        <p:spPr bwMode="auto">
          <a:xfrm flipV="1">
            <a:off x="6849927" y="2279476"/>
            <a:ext cx="923290" cy="78486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29"/>
          <p:cNvCxnSpPr/>
          <p:nvPr/>
        </p:nvCxnSpPr>
        <p:spPr bwMode="auto">
          <a:xfrm>
            <a:off x="6827702" y="2995121"/>
            <a:ext cx="1019810" cy="98044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86"/>
          <p:cNvCxnSpPr/>
          <p:nvPr/>
        </p:nvCxnSpPr>
        <p:spPr bwMode="auto">
          <a:xfrm>
            <a:off x="3987982" y="3112596"/>
            <a:ext cx="1764665" cy="635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4" name="Picture 53" descr="C:\Users\lienttp1\Desktop\7515.png_860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42" y="2055956"/>
            <a:ext cx="1307465" cy="876935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55" name="Picture 54" descr="C:\Users\lienttp1\Desktop\Giáo-viên-muốn-phụ-huynh-hiểu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60" b="11111"/>
          <a:stretch>
            <a:fillRect/>
          </a:stretch>
        </p:blipFill>
        <p:spPr bwMode="auto">
          <a:xfrm>
            <a:off x="5752647" y="2426796"/>
            <a:ext cx="1129665" cy="1136015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56" name="Picture 55"/>
          <p:cNvPicPr/>
          <p:nvPr/>
        </p:nvPicPr>
        <p:blipFill rotWithShape="1">
          <a:blip r:embed="rId6"/>
          <a:srcRect l="621" r="2485" b="1618"/>
          <a:stretch>
            <a:fillRect/>
          </a:stretch>
        </p:blipFill>
        <p:spPr bwMode="auto">
          <a:xfrm>
            <a:off x="7847512" y="1124411"/>
            <a:ext cx="1302385" cy="1988185"/>
          </a:xfrm>
          <a:prstGeom prst="rect">
            <a:avLst/>
          </a:prstGeom>
          <a:ln>
            <a:noFill/>
          </a:ln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7847512" y="3399616"/>
            <a:ext cx="1864360" cy="165862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9948092" y="3399616"/>
            <a:ext cx="1774825" cy="165862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5307" y="2602056"/>
            <a:ext cx="1082675" cy="961390"/>
          </a:xfrm>
          <a:prstGeom prst="rect">
            <a:avLst/>
          </a:prstGeom>
        </p:spPr>
      </p:pic>
      <p:sp>
        <p:nvSpPr>
          <p:cNvPr id="60" name="TextBox 9"/>
          <p:cNvSpPr txBox="1"/>
          <p:nvPr/>
        </p:nvSpPr>
        <p:spPr bwMode="auto">
          <a:xfrm>
            <a:off x="7209802" y="5001298"/>
            <a:ext cx="108947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err="1" smtClean="0">
                <a:solidFill>
                  <a:schemeClr val="bg1"/>
                </a:solidFill>
              </a:rPr>
              <a:t>Học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</a:rPr>
              <a:t>phí</a:t>
            </a:r>
            <a:r>
              <a:rPr lang="en-US" sz="1050" b="1" dirty="0" smtClean="0">
                <a:solidFill>
                  <a:schemeClr val="bg1"/>
                </a:solidFill>
              </a:rPr>
              <a:t> PMS </a:t>
            </a:r>
            <a:r>
              <a:rPr lang="en-US" sz="1050" b="1" dirty="0" err="1" smtClean="0">
                <a:solidFill>
                  <a:schemeClr val="bg1"/>
                </a:solidFill>
              </a:rPr>
              <a:t>quy</a:t>
            </a:r>
            <a:r>
              <a:rPr lang="en-US" sz="1050" b="1" dirty="0" smtClean="0">
                <a:solidFill>
                  <a:schemeClr val="bg1"/>
                </a:solidFill>
              </a:rPr>
              <a:t> </a:t>
            </a:r>
            <a:r>
              <a:rPr lang="en-US" sz="1050" b="1" dirty="0" err="1" smtClean="0">
                <a:solidFill>
                  <a:schemeClr val="bg1"/>
                </a:solidFill>
              </a:rPr>
              <a:t>mô</a:t>
            </a:r>
            <a:r>
              <a:rPr lang="en-US" sz="1050" b="1" dirty="0" smtClean="0">
                <a:solidFill>
                  <a:schemeClr val="bg1"/>
                </a:solidFill>
              </a:rPr>
              <a:t> 4.600 </a:t>
            </a:r>
            <a:r>
              <a:rPr lang="en-US" sz="1050" b="1" dirty="0" err="1" smtClean="0">
                <a:solidFill>
                  <a:schemeClr val="bg1"/>
                </a:solidFill>
              </a:rPr>
              <a:t>trường</a:t>
            </a:r>
            <a:endParaRPr lang="en-US" sz="1050" b="1" dirty="0">
              <a:solidFill>
                <a:schemeClr val="bg1"/>
              </a:solidFill>
            </a:endParaRPr>
          </a:p>
        </p:txBody>
      </p:sp>
      <p:pic>
        <p:nvPicPr>
          <p:cNvPr id="61" name="Picture 60"/>
          <p:cNvPicPr/>
          <p:nvPr/>
        </p:nvPicPr>
        <p:blipFill>
          <a:blip r:embed="rId10"/>
          <a:stretch>
            <a:fillRect/>
          </a:stretch>
        </p:blipFill>
        <p:spPr bwMode="auto">
          <a:xfrm>
            <a:off x="788852" y="3563446"/>
            <a:ext cx="943610" cy="609600"/>
          </a:xfrm>
          <a:prstGeom prst="rect">
            <a:avLst/>
          </a:prstGeom>
        </p:spPr>
      </p:pic>
      <p:pic>
        <p:nvPicPr>
          <p:cNvPr id="63" name="Picture 62"/>
          <p:cNvPicPr/>
          <p:nvPr/>
        </p:nvPicPr>
        <p:blipFill>
          <a:blip r:embed="rId11"/>
          <a:stretch>
            <a:fillRect/>
          </a:stretch>
        </p:blipFill>
        <p:spPr bwMode="auto">
          <a:xfrm>
            <a:off x="789487" y="4160981"/>
            <a:ext cx="943610" cy="560070"/>
          </a:xfrm>
          <a:prstGeom prst="rect">
            <a:avLst/>
          </a:prstGeom>
        </p:spPr>
      </p:pic>
      <p:cxnSp>
        <p:nvCxnSpPr>
          <p:cNvPr id="64" name="Straight Connector 28"/>
          <p:cNvCxnSpPr/>
          <p:nvPr/>
        </p:nvCxnSpPr>
        <p:spPr bwMode="auto">
          <a:xfrm flipV="1">
            <a:off x="1850572" y="3179906"/>
            <a:ext cx="1054735" cy="53848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5" name="Text Box 82"/>
          <p:cNvSpPr txBox="1"/>
          <p:nvPr/>
        </p:nvSpPr>
        <p:spPr bwMode="auto">
          <a:xfrm>
            <a:off x="6047922" y="5157188"/>
            <a:ext cx="5828213" cy="131266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55600" marR="5080" indent="-342900">
              <a:lnSpc>
                <a:spcPct val="120000"/>
              </a:lnSpc>
              <a:spcBef>
                <a:spcPts val="1475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1600" b="1" spc="-210" dirty="0" smtClean="0">
                <a:solidFill>
                  <a:srgbClr val="EE0033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ea"/>
              </a:rPr>
              <a:t>1 0  0  0  +   </a:t>
            </a:r>
            <a:r>
              <a:rPr sz="1600" spc="45" dirty="0" err="1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ea"/>
              </a:rPr>
              <a:t>Điểm</a:t>
            </a:r>
            <a:r>
              <a:rPr sz="1600" spc="45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600" spc="45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ea"/>
              </a:rPr>
              <a:t>bán </a:t>
            </a:r>
            <a:r>
              <a:rPr sz="1600" spc="1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ea"/>
              </a:rPr>
              <a:t>(</a:t>
            </a:r>
            <a:r>
              <a:rPr sz="1600" spc="1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ea"/>
              </a:rPr>
              <a:t>đại</a:t>
            </a:r>
            <a:r>
              <a:rPr sz="1600" spc="1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1600" spc="35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ea"/>
              </a:rPr>
              <a:t>lý</a:t>
            </a:r>
            <a:r>
              <a:rPr sz="1600" spc="35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1600" spc="75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ea"/>
              </a:rPr>
              <a:t>điểm</a:t>
            </a:r>
            <a:r>
              <a:rPr sz="1600" spc="75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ea"/>
              </a:rPr>
              <a:t>  </a:t>
            </a:r>
            <a:r>
              <a:rPr sz="160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ea"/>
              </a:rPr>
              <a:t>bán</a:t>
            </a:r>
            <a:r>
              <a:rPr sz="16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1600" spc="15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ea"/>
              </a:rPr>
              <a:t>siêu</a:t>
            </a:r>
            <a:r>
              <a:rPr sz="1600" spc="15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1600" spc="85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ea"/>
              </a:rPr>
              <a:t>thị</a:t>
            </a:r>
            <a:r>
              <a:rPr sz="1600" spc="85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ea"/>
              </a:rPr>
              <a:t>, </a:t>
            </a:r>
            <a:r>
              <a:rPr sz="1600" spc="35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ea"/>
              </a:rPr>
              <a:t>chuỗi</a:t>
            </a:r>
            <a:r>
              <a:rPr sz="1600" spc="35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1600" spc="2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ea"/>
              </a:rPr>
              <a:t>bán</a:t>
            </a:r>
            <a:r>
              <a:rPr sz="1600" spc="-185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1600" spc="-120" dirty="0" err="1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ea"/>
              </a:rPr>
              <a:t>lẻ</a:t>
            </a:r>
            <a:r>
              <a:rPr sz="1600" spc="-12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ea"/>
              </a:rPr>
              <a:t>…)</a:t>
            </a:r>
            <a:endParaRPr lang="en-US" sz="1600" spc="-120" dirty="0"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55600" marR="5080" indent="-342900">
              <a:lnSpc>
                <a:spcPct val="120000"/>
              </a:lnSpc>
              <a:spcBef>
                <a:spcPts val="95"/>
              </a:spcBef>
              <a:buClr>
                <a:srgbClr val="FF0000"/>
              </a:buClr>
              <a:buFont typeface="Wingdings" panose="05000000000000000000" pitchFamily="2" charset="2"/>
              <a:buChar char="ü"/>
              <a:tabLst>
                <a:tab pos="340995" algn="l"/>
              </a:tabLst>
            </a:pPr>
            <a:r>
              <a:rPr lang="en-US" altLang="vi-VN" sz="1600" b="1" spc="305" dirty="0" smtClean="0">
                <a:solidFill>
                  <a:srgbClr val="EE00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15</a:t>
            </a:r>
            <a:r>
              <a:rPr lang="vi-VN" sz="1600" b="1" spc="305" dirty="0" smtClean="0">
                <a:solidFill>
                  <a:srgbClr val="EE00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1600" spc="-10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cửa </a:t>
            </a:r>
            <a:r>
              <a:rPr lang="vi-VN" sz="1600" spc="2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hàng </a:t>
            </a:r>
            <a:r>
              <a:rPr lang="vi-VN" sz="1600" spc="4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trực </a:t>
            </a:r>
            <a:r>
              <a:rPr lang="vi-VN" sz="1600" spc="6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tiếp, </a:t>
            </a:r>
            <a:r>
              <a:rPr lang="en-US" altLang="vi-VN" sz="1600" b="1" spc="305" dirty="0" smtClean="0">
                <a:solidFill>
                  <a:srgbClr val="EE00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6</a:t>
            </a:r>
            <a:r>
              <a:rPr lang="vi-VN" sz="1600" spc="6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1600" spc="1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siêu </a:t>
            </a:r>
            <a:r>
              <a:rPr lang="vi-VN" sz="1600" spc="13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thị </a:t>
            </a:r>
            <a:r>
              <a:rPr lang="vi-VN" sz="1600" spc="5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xuất </a:t>
            </a:r>
            <a:r>
              <a:rPr lang="vi-VN" sz="1600" spc="2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nhập </a:t>
            </a:r>
            <a:r>
              <a:rPr lang="vi-V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khẩu,</a:t>
            </a:r>
          </a:p>
          <a:p>
            <a:pPr marL="355600" marR="5080" indent="-342900">
              <a:lnSpc>
                <a:spcPct val="120000"/>
              </a:lnSpc>
              <a:spcBef>
                <a:spcPts val="95"/>
              </a:spcBef>
              <a:buClr>
                <a:srgbClr val="FF0000"/>
              </a:buClr>
              <a:buFont typeface="Wingdings" panose="05000000000000000000" pitchFamily="2" charset="2"/>
              <a:buChar char="ü"/>
              <a:tabLst>
                <a:tab pos="340995" algn="l"/>
              </a:tabLst>
            </a:pPr>
            <a:r>
              <a:rPr lang="vi-VN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1600" b="1" spc="305" dirty="0" smtClean="0">
                <a:solidFill>
                  <a:srgbClr val="EE00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24 </a:t>
            </a:r>
            <a:r>
              <a:rPr lang="vi-VN" sz="1600" spc="-7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bưu </a:t>
            </a:r>
            <a:r>
              <a:rPr lang="vi-VN" sz="1600" spc="-2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cục  </a:t>
            </a:r>
            <a:r>
              <a:rPr lang="en-US" altLang="vi-VN" sz="1600" spc="-2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ViettelPost </a:t>
            </a:r>
            <a:r>
              <a:rPr lang="vi-VN" sz="1600" spc="1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chính</a:t>
            </a:r>
            <a:r>
              <a:rPr lang="vi-VN" sz="1600" spc="-1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1600" spc="-5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thức</a:t>
            </a:r>
            <a:r>
              <a:rPr lang="vi-VN" sz="1600" spc="-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...</a:t>
            </a:r>
            <a:endParaRPr lang="en-US" sz="1600" spc="-5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355600" marR="5080" indent="-342900">
              <a:lnSpc>
                <a:spcPct val="120000"/>
              </a:lnSpc>
              <a:spcBef>
                <a:spcPts val="95"/>
              </a:spcBef>
              <a:buClr>
                <a:srgbClr val="FF0000"/>
              </a:buClr>
              <a:buFont typeface="Wingdings" panose="05000000000000000000" pitchFamily="2" charset="2"/>
              <a:buChar char="ü"/>
              <a:tabLst>
                <a:tab pos="340995" algn="l"/>
              </a:tabLst>
            </a:pP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210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600" spc="-5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tư</a:t>
            </a:r>
            <a:r>
              <a:rPr lang="en-US" sz="1600" spc="-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600" spc="-5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vấn</a:t>
            </a:r>
            <a:r>
              <a:rPr lang="en-US" sz="1600" spc="-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600" spc="-5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viên</a:t>
            </a:r>
            <a:r>
              <a:rPr lang="en-US" sz="1600" spc="-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ở </a:t>
            </a:r>
            <a:r>
              <a:rPr lang="en-US" sz="1600" spc="-5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tất</a:t>
            </a:r>
            <a:r>
              <a:rPr lang="en-US" sz="1600" spc="-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600" spc="-5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cả</a:t>
            </a:r>
            <a:r>
              <a:rPr lang="en-US" sz="1600" spc="-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600" spc="-5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1600" spc="-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600" spc="-5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quận</a:t>
            </a:r>
            <a:r>
              <a:rPr lang="en-US" sz="1600" spc="-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/</a:t>
            </a:r>
            <a:r>
              <a:rPr lang="en-US" sz="1600" spc="-5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huyện</a:t>
            </a:r>
            <a:r>
              <a:rPr lang="en-US" sz="1600" spc="-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; </a:t>
            </a:r>
            <a:r>
              <a:rPr lang="en-US" sz="1600" spc="-5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xã</a:t>
            </a:r>
            <a:r>
              <a:rPr lang="en-US" sz="1600" spc="-5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/</a:t>
            </a:r>
            <a:r>
              <a:rPr lang="en-US" sz="1600" spc="-5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phường</a:t>
            </a:r>
            <a:endParaRPr lang="vi-V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 Box 83"/>
          <p:cNvSpPr txBox="1"/>
          <p:nvPr/>
        </p:nvSpPr>
        <p:spPr bwMode="auto">
          <a:xfrm rot="1800000">
            <a:off x="1797232" y="2549768"/>
            <a:ext cx="1497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HĐ </a:t>
            </a:r>
            <a:r>
              <a:rPr lang="en-US" alt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 Box 84"/>
          <p:cNvSpPr txBox="1"/>
          <p:nvPr/>
        </p:nvSpPr>
        <p:spPr bwMode="auto">
          <a:xfrm rot="19800000">
            <a:off x="1788977" y="3466291"/>
            <a:ext cx="14973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API</a:t>
            </a:r>
          </a:p>
        </p:txBody>
      </p:sp>
      <p:sp>
        <p:nvSpPr>
          <p:cNvPr id="68" name="Text Box 86"/>
          <p:cNvSpPr txBox="1"/>
          <p:nvPr/>
        </p:nvSpPr>
        <p:spPr bwMode="auto">
          <a:xfrm>
            <a:off x="3987982" y="3160856"/>
            <a:ext cx="1764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Free </a:t>
            </a:r>
            <a:r>
              <a:rPr lang="en-US" alt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alt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alt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alt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alt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24/7</a:t>
            </a:r>
          </a:p>
        </p:txBody>
      </p:sp>
      <p:sp>
        <p:nvSpPr>
          <p:cNvPr id="69" name="Text Box 87"/>
          <p:cNvSpPr txBox="1"/>
          <p:nvPr/>
        </p:nvSpPr>
        <p:spPr bwMode="auto">
          <a:xfrm>
            <a:off x="3987982" y="2816686"/>
            <a:ext cx="1945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Free </a:t>
            </a:r>
            <a:r>
              <a:rPr lang="en-US" alt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alt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alt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alt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alt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alt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app</a:t>
            </a: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2"/>
          <a:srcRect l="33592" t="47838" r="43134" b="36125"/>
          <a:stretch>
            <a:fillRect/>
          </a:stretch>
        </p:blipFill>
        <p:spPr bwMode="auto">
          <a:xfrm>
            <a:off x="9493432" y="2410921"/>
            <a:ext cx="1134110" cy="521970"/>
          </a:xfrm>
          <a:prstGeom prst="rect">
            <a:avLst/>
          </a:prstGeom>
        </p:spPr>
      </p:pic>
      <p:sp>
        <p:nvSpPr>
          <p:cNvPr id="71" name="Text Box 89"/>
          <p:cNvSpPr txBox="1"/>
          <p:nvPr/>
        </p:nvSpPr>
        <p:spPr bwMode="auto">
          <a:xfrm>
            <a:off x="9137514" y="1132398"/>
            <a:ext cx="3053080" cy="120032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en-US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lang="en-US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ải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ứng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dụng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Viettel</a:t>
            </a:r>
            <a:r>
              <a:rPr lang="en-US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Money </a:t>
            </a:r>
          </a:p>
          <a:p>
            <a:pPr algn="ctr"/>
            <a:r>
              <a:rPr lang="en-US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trên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App Store </a:t>
            </a:r>
            <a:r>
              <a:rPr lang="en-US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hoặc</a:t>
            </a:r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 Play</a:t>
            </a:r>
            <a:r>
              <a:rPr lang="en-US" altLang="en-US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/>
            <a:r>
              <a:rPr lang="en-US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hoặc</a:t>
            </a:r>
            <a:r>
              <a:rPr lang="en-US" altLang="en-US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ra tất cả các cửa hàng </a:t>
            </a:r>
          </a:p>
          <a:p>
            <a:pPr algn="ctr"/>
            <a:r>
              <a:rPr lang="en-US" altLang="en-US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 Viettel để đuợc hỗ trợ</a:t>
            </a:r>
          </a:p>
        </p:txBody>
      </p:sp>
      <p:sp>
        <p:nvSpPr>
          <p:cNvPr id="72" name="Text Box 2"/>
          <p:cNvSpPr txBox="1"/>
          <p:nvPr/>
        </p:nvSpPr>
        <p:spPr bwMode="auto">
          <a:xfrm>
            <a:off x="5807238" y="1600052"/>
            <a:ext cx="1832553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KÊNH ONLINE</a:t>
            </a:r>
          </a:p>
        </p:txBody>
      </p:sp>
      <p:sp>
        <p:nvSpPr>
          <p:cNvPr id="73" name="Text Box 3"/>
          <p:cNvSpPr txBox="1"/>
          <p:nvPr/>
        </p:nvSpPr>
        <p:spPr bwMode="auto">
          <a:xfrm>
            <a:off x="5734777" y="4003906"/>
            <a:ext cx="1947969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KÊNH </a:t>
            </a:r>
            <a:r>
              <a:rPr lang="en-US" altLang="en-US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OFFLINE</a:t>
            </a:r>
          </a:p>
        </p:txBody>
      </p:sp>
      <p:sp>
        <p:nvSpPr>
          <p:cNvPr id="74" name="Text Box 8"/>
          <p:cNvSpPr txBox="1"/>
          <p:nvPr/>
        </p:nvSpPr>
        <p:spPr bwMode="auto">
          <a:xfrm>
            <a:off x="619307" y="1682622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5" name="Straight Arrow Connector 74"/>
          <p:cNvCxnSpPr>
            <a:stCxn id="54" idx="2"/>
            <a:endCxn id="61" idx="0"/>
          </p:cNvCxnSpPr>
          <p:nvPr/>
        </p:nvCxnSpPr>
        <p:spPr bwMode="auto">
          <a:xfrm flipH="1">
            <a:off x="1260657" y="2932891"/>
            <a:ext cx="635" cy="630555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3" name="Text Box 9"/>
          <p:cNvSpPr txBox="1"/>
          <p:nvPr/>
        </p:nvSpPr>
        <p:spPr bwMode="auto">
          <a:xfrm>
            <a:off x="283074" y="4810721"/>
            <a:ext cx="2109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</a:t>
            </a:r>
          </a:p>
        </p:txBody>
      </p:sp>
    </p:spTree>
    <p:extLst>
      <p:ext uri="{BB962C8B-B14F-4D97-AF65-F5344CB8AC3E}">
        <p14:creationId xmlns:p14="http://schemas.microsoft.com/office/powerpoint/2010/main" val="155058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文本框 62"/>
          <p:cNvSpPr txBox="1"/>
          <p:nvPr/>
        </p:nvSpPr>
        <p:spPr>
          <a:xfrm>
            <a:off x="2059463" y="835767"/>
            <a:ext cx="6211712" cy="43704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F0F0F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F13C3AF-A234-4C52-9237-1F4919D9DA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638" t="2618" r="14638" b="2618"/>
          <a:stretch>
            <a:fillRect/>
          </a:stretch>
        </p:blipFill>
        <p:spPr>
          <a:xfrm>
            <a:off x="10890920" y="113055"/>
            <a:ext cx="1074797" cy="1074797"/>
          </a:xfrm>
          <a:custGeom>
            <a:avLst/>
            <a:gdLst>
              <a:gd name="connsiteX0" fmla="*/ 786529 w 1573058"/>
              <a:gd name="connsiteY0" fmla="*/ 0 h 1573058"/>
              <a:gd name="connsiteX1" fmla="*/ 1573058 w 1573058"/>
              <a:gd name="connsiteY1" fmla="*/ 786529 h 1573058"/>
              <a:gd name="connsiteX2" fmla="*/ 786529 w 1573058"/>
              <a:gd name="connsiteY2" fmla="*/ 1573058 h 1573058"/>
              <a:gd name="connsiteX3" fmla="*/ 0 w 1573058"/>
              <a:gd name="connsiteY3" fmla="*/ 786529 h 1573058"/>
              <a:gd name="connsiteX4" fmla="*/ 786529 w 1573058"/>
              <a:gd name="connsiteY4" fmla="*/ 0 h 1573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3058" h="1573058">
                <a:moveTo>
                  <a:pt x="786529" y="0"/>
                </a:moveTo>
                <a:cubicBezTo>
                  <a:pt x="1220917" y="0"/>
                  <a:pt x="1573058" y="352141"/>
                  <a:pt x="1573058" y="786529"/>
                </a:cubicBezTo>
                <a:cubicBezTo>
                  <a:pt x="1573058" y="1220917"/>
                  <a:pt x="1220917" y="1573058"/>
                  <a:pt x="786529" y="1573058"/>
                </a:cubicBezTo>
                <a:cubicBezTo>
                  <a:pt x="352141" y="1573058"/>
                  <a:pt x="0" y="1220917"/>
                  <a:pt x="0" y="786529"/>
                </a:cubicBezTo>
                <a:cubicBezTo>
                  <a:pt x="0" y="352141"/>
                  <a:pt x="352141" y="0"/>
                  <a:pt x="786529" y="0"/>
                </a:cubicBezTo>
                <a:close/>
              </a:path>
            </a:pathLst>
          </a:custGeom>
        </p:spPr>
      </p:pic>
      <p:sp>
        <p:nvSpPr>
          <p:cNvPr id="23" name="文本框 62"/>
          <p:cNvSpPr txBox="1"/>
          <p:nvPr/>
        </p:nvSpPr>
        <p:spPr>
          <a:xfrm>
            <a:off x="2106575" y="824315"/>
            <a:ext cx="6211712" cy="43704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rgbClr val="F0F0F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155E00B-D4F4-4787-881F-B9722AEF8557}"/>
              </a:ext>
            </a:extLst>
          </p:cNvPr>
          <p:cNvSpPr txBox="1"/>
          <p:nvPr/>
        </p:nvSpPr>
        <p:spPr>
          <a:xfrm>
            <a:off x="1063330" y="313269"/>
            <a:ext cx="967269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smtClean="0">
                <a:gradFill>
                  <a:gsLst>
                    <a:gs pos="2000">
                      <a:srgbClr val="FD2E5A"/>
                    </a:gs>
                    <a:gs pos="100000">
                      <a:srgbClr val="BE133B"/>
                    </a:gs>
                  </a:gsLst>
                  <a:lin ang="5400000" scaled="1"/>
                </a:gra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PHƯƠNG THỨC TRIỂN KHAI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gradFill>
                <a:gsLst>
                  <a:gs pos="2000">
                    <a:srgbClr val="FD2E5A"/>
                  </a:gs>
                  <a:gs pos="100000">
                    <a:srgbClr val="BE133B"/>
                  </a:gs>
                </a:gsLst>
                <a:lin ang="5400000" scaled="1"/>
              </a:gradFill>
              <a:effectLst/>
              <a:uLnTx/>
              <a:uFillTx/>
              <a:latin typeface="Arial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BDC644C8-DD11-4A00-A1C3-4572764FC0B1}"/>
              </a:ext>
            </a:extLst>
          </p:cNvPr>
          <p:cNvGrpSpPr/>
          <p:nvPr/>
        </p:nvGrpSpPr>
        <p:grpSpPr>
          <a:xfrm>
            <a:off x="2882169" y="5085486"/>
            <a:ext cx="6297000" cy="1645655"/>
            <a:chOff x="162979" y="4383435"/>
            <a:chExt cx="5729344" cy="1645655"/>
          </a:xfrm>
        </p:grpSpPr>
        <p:sp>
          <p:nvSpPr>
            <p:cNvPr id="33" name="Freeform: Shape 15">
              <a:extLst>
                <a:ext uri="{FF2B5EF4-FFF2-40B4-BE49-F238E27FC236}">
                  <a16:creationId xmlns:a16="http://schemas.microsoft.com/office/drawing/2014/main" xmlns="" id="{AD29E811-475D-41F3-A40C-F2E6217A4984}"/>
                </a:ext>
              </a:extLst>
            </p:cNvPr>
            <p:cNvSpPr/>
            <p:nvPr/>
          </p:nvSpPr>
          <p:spPr>
            <a:xfrm rot="16200000">
              <a:off x="2462180" y="2912417"/>
              <a:ext cx="1637811" cy="4595439"/>
            </a:xfrm>
            <a:custGeom>
              <a:avLst/>
              <a:gdLst>
                <a:gd name="connsiteX0" fmla="*/ 0 w 1637811"/>
                <a:gd name="connsiteY0" fmla="*/ 0 h 4595439"/>
                <a:gd name="connsiteX1" fmla="*/ 1637812 w 1637811"/>
                <a:gd name="connsiteY1" fmla="*/ 0 h 4595439"/>
                <a:gd name="connsiteX2" fmla="*/ 1637812 w 1637811"/>
                <a:gd name="connsiteY2" fmla="*/ 4595440 h 4595439"/>
                <a:gd name="connsiteX3" fmla="*/ 0 w 1637811"/>
                <a:gd name="connsiteY3" fmla="*/ 4595440 h 459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37811" h="4595439">
                  <a:moveTo>
                    <a:pt x="0" y="0"/>
                  </a:moveTo>
                  <a:lnTo>
                    <a:pt x="1637812" y="0"/>
                  </a:lnTo>
                  <a:lnTo>
                    <a:pt x="1637812" y="4595440"/>
                  </a:lnTo>
                  <a:lnTo>
                    <a:pt x="0" y="4595440"/>
                  </a:lnTo>
                  <a:close/>
                </a:path>
              </a:pathLst>
            </a:custGeom>
            <a:solidFill>
              <a:schemeClr val="bg1"/>
            </a:solidFill>
            <a:ln w="48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35" name="Graphic 2">
              <a:extLst>
                <a:ext uri="{FF2B5EF4-FFF2-40B4-BE49-F238E27FC236}">
                  <a16:creationId xmlns:a16="http://schemas.microsoft.com/office/drawing/2014/main" xmlns="" id="{8666B201-D85E-4AD2-898F-63A87192AE95}"/>
                </a:ext>
              </a:extLst>
            </p:cNvPr>
            <p:cNvGrpSpPr/>
            <p:nvPr/>
          </p:nvGrpSpPr>
          <p:grpSpPr>
            <a:xfrm>
              <a:off x="162979" y="4391230"/>
              <a:ext cx="820402" cy="1637860"/>
              <a:chOff x="3231663" y="1740126"/>
              <a:chExt cx="820402" cy="1637860"/>
            </a:xfrm>
            <a:solidFill>
              <a:schemeClr val="accent1"/>
            </a:solidFill>
          </p:grpSpPr>
          <p:sp>
            <p:nvSpPr>
              <p:cNvPr id="51" name="Freeform: Shape 27">
                <a:extLst>
                  <a:ext uri="{FF2B5EF4-FFF2-40B4-BE49-F238E27FC236}">
                    <a16:creationId xmlns:a16="http://schemas.microsoft.com/office/drawing/2014/main" xmlns="" id="{1CDE53A0-6C40-4712-8071-9558A89AA4EA}"/>
                  </a:ext>
                </a:extLst>
              </p:cNvPr>
              <p:cNvSpPr/>
              <p:nvPr/>
            </p:nvSpPr>
            <p:spPr>
              <a:xfrm>
                <a:off x="3231663" y="1740126"/>
                <a:ext cx="820402" cy="1637860"/>
              </a:xfrm>
              <a:custGeom>
                <a:avLst/>
                <a:gdLst>
                  <a:gd name="connsiteX0" fmla="*/ 818906 w 820402"/>
                  <a:gd name="connsiteY0" fmla="*/ 1467158 h 1637860"/>
                  <a:gd name="connsiteX1" fmla="*/ 170654 w 820402"/>
                  <a:gd name="connsiteY1" fmla="*/ 818906 h 1637860"/>
                  <a:gd name="connsiteX2" fmla="*/ 818906 w 820402"/>
                  <a:gd name="connsiteY2" fmla="*/ 170654 h 1637860"/>
                  <a:gd name="connsiteX3" fmla="*/ 820402 w 820402"/>
                  <a:gd name="connsiteY3" fmla="*/ 170702 h 1637860"/>
                  <a:gd name="connsiteX4" fmla="*/ 820402 w 820402"/>
                  <a:gd name="connsiteY4" fmla="*/ 48 h 1637860"/>
                  <a:gd name="connsiteX5" fmla="*/ 818906 w 820402"/>
                  <a:gd name="connsiteY5" fmla="*/ 0 h 1637860"/>
                  <a:gd name="connsiteX6" fmla="*/ 0 w 820402"/>
                  <a:gd name="connsiteY6" fmla="*/ 818954 h 1637860"/>
                  <a:gd name="connsiteX7" fmla="*/ 818906 w 820402"/>
                  <a:gd name="connsiteY7" fmla="*/ 1637860 h 1637860"/>
                  <a:gd name="connsiteX8" fmla="*/ 820402 w 820402"/>
                  <a:gd name="connsiteY8" fmla="*/ 1637812 h 1637860"/>
                  <a:gd name="connsiteX9" fmla="*/ 820402 w 820402"/>
                  <a:gd name="connsiteY9" fmla="*/ 1467158 h 1637860"/>
                  <a:gd name="connsiteX10" fmla="*/ 818906 w 820402"/>
                  <a:gd name="connsiteY10" fmla="*/ 1467158 h 1637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20402" h="1637860">
                    <a:moveTo>
                      <a:pt x="818906" y="1467158"/>
                    </a:moveTo>
                    <a:cubicBezTo>
                      <a:pt x="460900" y="1467158"/>
                      <a:pt x="170654" y="1176960"/>
                      <a:pt x="170654" y="818906"/>
                    </a:cubicBezTo>
                    <a:cubicBezTo>
                      <a:pt x="170654" y="460900"/>
                      <a:pt x="460900" y="170654"/>
                      <a:pt x="818906" y="170654"/>
                    </a:cubicBezTo>
                    <a:cubicBezTo>
                      <a:pt x="819437" y="170654"/>
                      <a:pt x="819920" y="170702"/>
                      <a:pt x="820402" y="170702"/>
                    </a:cubicBezTo>
                    <a:lnTo>
                      <a:pt x="820402" y="48"/>
                    </a:lnTo>
                    <a:cubicBezTo>
                      <a:pt x="819871" y="48"/>
                      <a:pt x="819437" y="0"/>
                      <a:pt x="818906" y="0"/>
                    </a:cubicBezTo>
                    <a:cubicBezTo>
                      <a:pt x="366645" y="0"/>
                      <a:pt x="0" y="366693"/>
                      <a:pt x="0" y="818954"/>
                    </a:cubicBezTo>
                    <a:cubicBezTo>
                      <a:pt x="0" y="1271264"/>
                      <a:pt x="366645" y="1637860"/>
                      <a:pt x="818906" y="1637860"/>
                    </a:cubicBezTo>
                    <a:cubicBezTo>
                      <a:pt x="819437" y="1637860"/>
                      <a:pt x="819871" y="1637812"/>
                      <a:pt x="820402" y="1637812"/>
                    </a:cubicBezTo>
                    <a:lnTo>
                      <a:pt x="820402" y="1467158"/>
                    </a:lnTo>
                    <a:cubicBezTo>
                      <a:pt x="819920" y="1467158"/>
                      <a:pt x="819389" y="1467158"/>
                      <a:pt x="818906" y="1467158"/>
                    </a:cubicBezTo>
                    <a:close/>
                  </a:path>
                </a:pathLst>
              </a:custGeom>
              <a:solidFill>
                <a:srgbClr val="FCC82B"/>
              </a:solidFill>
              <a:ln w="48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2" name="Freeform: Shape 28">
                <a:extLst>
                  <a:ext uri="{FF2B5EF4-FFF2-40B4-BE49-F238E27FC236}">
                    <a16:creationId xmlns:a16="http://schemas.microsoft.com/office/drawing/2014/main" xmlns="" id="{08768655-FD59-412D-9E2B-1662E48D2AA2}"/>
                  </a:ext>
                </a:extLst>
              </p:cNvPr>
              <p:cNvSpPr/>
              <p:nvPr/>
            </p:nvSpPr>
            <p:spPr>
              <a:xfrm>
                <a:off x="3231663" y="1740126"/>
                <a:ext cx="820402" cy="818905"/>
              </a:xfrm>
              <a:custGeom>
                <a:avLst/>
                <a:gdLst>
                  <a:gd name="connsiteX0" fmla="*/ 0 w 820402"/>
                  <a:gd name="connsiteY0" fmla="*/ 818906 h 818905"/>
                  <a:gd name="connsiteX1" fmla="*/ 170654 w 820402"/>
                  <a:gd name="connsiteY1" fmla="*/ 818906 h 818905"/>
                  <a:gd name="connsiteX2" fmla="*/ 818906 w 820402"/>
                  <a:gd name="connsiteY2" fmla="*/ 170654 h 818905"/>
                  <a:gd name="connsiteX3" fmla="*/ 820402 w 820402"/>
                  <a:gd name="connsiteY3" fmla="*/ 170702 h 818905"/>
                  <a:gd name="connsiteX4" fmla="*/ 820402 w 820402"/>
                  <a:gd name="connsiteY4" fmla="*/ 48 h 818905"/>
                  <a:gd name="connsiteX5" fmla="*/ 818906 w 820402"/>
                  <a:gd name="connsiteY5" fmla="*/ 0 h 818905"/>
                  <a:gd name="connsiteX6" fmla="*/ 0 w 820402"/>
                  <a:gd name="connsiteY6" fmla="*/ 818906 h 81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0402" h="818905">
                    <a:moveTo>
                      <a:pt x="0" y="818906"/>
                    </a:moveTo>
                    <a:lnTo>
                      <a:pt x="170654" y="818906"/>
                    </a:lnTo>
                    <a:cubicBezTo>
                      <a:pt x="170654" y="460900"/>
                      <a:pt x="460900" y="170654"/>
                      <a:pt x="818906" y="170654"/>
                    </a:cubicBezTo>
                    <a:cubicBezTo>
                      <a:pt x="819437" y="170654"/>
                      <a:pt x="819920" y="170702"/>
                      <a:pt x="820402" y="170702"/>
                    </a:cubicBezTo>
                    <a:lnTo>
                      <a:pt x="820402" y="48"/>
                    </a:lnTo>
                    <a:cubicBezTo>
                      <a:pt x="819871" y="48"/>
                      <a:pt x="819437" y="0"/>
                      <a:pt x="818906" y="0"/>
                    </a:cubicBezTo>
                    <a:cubicBezTo>
                      <a:pt x="366645" y="0"/>
                      <a:pt x="0" y="366693"/>
                      <a:pt x="0" y="818906"/>
                    </a:cubicBezTo>
                    <a:close/>
                  </a:path>
                </a:pathLst>
              </a:custGeom>
              <a:solidFill>
                <a:srgbClr val="F2B319"/>
              </a:solidFill>
              <a:ln w="48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41" name="Freeform: Shape 17">
              <a:extLst>
                <a:ext uri="{FF2B5EF4-FFF2-40B4-BE49-F238E27FC236}">
                  <a16:creationId xmlns:a16="http://schemas.microsoft.com/office/drawing/2014/main" xmlns="" id="{F37B1F06-58D0-416F-8A26-D9E352CA415D}"/>
                </a:ext>
              </a:extLst>
            </p:cNvPr>
            <p:cNvSpPr/>
            <p:nvPr/>
          </p:nvSpPr>
          <p:spPr>
            <a:xfrm rot="16200000">
              <a:off x="4916663" y="5053430"/>
              <a:ext cx="1637811" cy="313508"/>
            </a:xfrm>
            <a:custGeom>
              <a:avLst/>
              <a:gdLst>
                <a:gd name="connsiteX0" fmla="*/ 0 w 1637811"/>
                <a:gd name="connsiteY0" fmla="*/ 0 h 313508"/>
                <a:gd name="connsiteX1" fmla="*/ 1637812 w 1637811"/>
                <a:gd name="connsiteY1" fmla="*/ 0 h 313508"/>
                <a:gd name="connsiteX2" fmla="*/ 1637812 w 1637811"/>
                <a:gd name="connsiteY2" fmla="*/ 313508 h 313508"/>
                <a:gd name="connsiteX3" fmla="*/ 0 w 1637811"/>
                <a:gd name="connsiteY3" fmla="*/ 313508 h 313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37811" h="313508">
                  <a:moveTo>
                    <a:pt x="0" y="0"/>
                  </a:moveTo>
                  <a:lnTo>
                    <a:pt x="1637812" y="0"/>
                  </a:lnTo>
                  <a:lnTo>
                    <a:pt x="1637812" y="313508"/>
                  </a:lnTo>
                  <a:lnTo>
                    <a:pt x="0" y="313508"/>
                  </a:lnTo>
                  <a:close/>
                </a:path>
              </a:pathLst>
            </a:custGeom>
            <a:solidFill>
              <a:srgbClr val="FCC82B"/>
            </a:solidFill>
            <a:ln w="48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2E68814E-B065-43E7-AB8C-3DEC4EB9BE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-21235" b="78789"/>
            <a:stretch/>
          </p:blipFill>
          <p:spPr>
            <a:xfrm>
              <a:off x="805971" y="4383435"/>
              <a:ext cx="244911" cy="1645605"/>
            </a:xfrm>
            <a:custGeom>
              <a:avLst/>
              <a:gdLst>
                <a:gd name="connsiteX0" fmla="*/ 0 w 178568"/>
                <a:gd name="connsiteY0" fmla="*/ 0 h 6857999"/>
                <a:gd name="connsiteX1" fmla="*/ 178569 w 178568"/>
                <a:gd name="connsiteY1" fmla="*/ 0 h 6857999"/>
                <a:gd name="connsiteX2" fmla="*/ 178569 w 178568"/>
                <a:gd name="connsiteY2" fmla="*/ 6858000 h 6857999"/>
                <a:gd name="connsiteX3" fmla="*/ 0 w 178568"/>
                <a:gd name="connsiteY3" fmla="*/ 6858000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568" h="6857999">
                  <a:moveTo>
                    <a:pt x="0" y="0"/>
                  </a:moveTo>
                  <a:lnTo>
                    <a:pt x="178569" y="0"/>
                  </a:lnTo>
                  <a:lnTo>
                    <a:pt x="178569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46" name="Graphic 2">
              <a:extLst>
                <a:ext uri="{FF2B5EF4-FFF2-40B4-BE49-F238E27FC236}">
                  <a16:creationId xmlns:a16="http://schemas.microsoft.com/office/drawing/2014/main" xmlns="" id="{BE539042-2FF1-497F-94C6-63A37D100F42}"/>
                </a:ext>
              </a:extLst>
            </p:cNvPr>
            <p:cNvGrpSpPr/>
            <p:nvPr/>
          </p:nvGrpSpPr>
          <p:grpSpPr>
            <a:xfrm>
              <a:off x="416884" y="4645136"/>
              <a:ext cx="1130001" cy="1130001"/>
              <a:chOff x="3485568" y="1994032"/>
              <a:chExt cx="1130001" cy="1130001"/>
            </a:xfrm>
            <a:solidFill>
              <a:schemeClr val="accent1"/>
            </a:solidFill>
          </p:grpSpPr>
          <p:sp>
            <p:nvSpPr>
              <p:cNvPr id="49" name="Freeform: Shape 25">
                <a:extLst>
                  <a:ext uri="{FF2B5EF4-FFF2-40B4-BE49-F238E27FC236}">
                    <a16:creationId xmlns:a16="http://schemas.microsoft.com/office/drawing/2014/main" xmlns="" id="{7A09F526-6C00-469A-A2B5-E9477D570752}"/>
                  </a:ext>
                </a:extLst>
              </p:cNvPr>
              <p:cNvSpPr/>
              <p:nvPr/>
            </p:nvSpPr>
            <p:spPr>
              <a:xfrm>
                <a:off x="3485568" y="1994032"/>
                <a:ext cx="1130001" cy="1130001"/>
              </a:xfrm>
              <a:custGeom>
                <a:avLst/>
                <a:gdLst>
                  <a:gd name="connsiteX0" fmla="*/ 565001 w 1130001"/>
                  <a:gd name="connsiteY0" fmla="*/ 0 h 1130001"/>
                  <a:gd name="connsiteX1" fmla="*/ 1130002 w 1130001"/>
                  <a:gd name="connsiteY1" fmla="*/ 565001 h 1130001"/>
                  <a:gd name="connsiteX2" fmla="*/ 565001 w 1130001"/>
                  <a:gd name="connsiteY2" fmla="*/ 1130001 h 1130001"/>
                  <a:gd name="connsiteX3" fmla="*/ 0 w 1130001"/>
                  <a:gd name="connsiteY3" fmla="*/ 565001 h 1130001"/>
                  <a:gd name="connsiteX4" fmla="*/ 565001 w 1130001"/>
                  <a:gd name="connsiteY4" fmla="*/ 0 h 113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0001" h="1130001">
                    <a:moveTo>
                      <a:pt x="565001" y="0"/>
                    </a:moveTo>
                    <a:cubicBezTo>
                      <a:pt x="877061" y="0"/>
                      <a:pt x="1130002" y="252988"/>
                      <a:pt x="1130002" y="565001"/>
                    </a:cubicBezTo>
                    <a:cubicBezTo>
                      <a:pt x="1130002" y="877062"/>
                      <a:pt x="877061" y="1130001"/>
                      <a:pt x="565001" y="1130001"/>
                    </a:cubicBezTo>
                    <a:cubicBezTo>
                      <a:pt x="252940" y="1130001"/>
                      <a:pt x="0" y="877062"/>
                      <a:pt x="0" y="565001"/>
                    </a:cubicBezTo>
                    <a:cubicBezTo>
                      <a:pt x="0" y="252988"/>
                      <a:pt x="252940" y="0"/>
                      <a:pt x="565001" y="0"/>
                    </a:cubicBezTo>
                    <a:close/>
                  </a:path>
                </a:pathLst>
              </a:custGeom>
              <a:solidFill>
                <a:srgbClr val="FCC82B"/>
              </a:solidFill>
              <a:ln w="48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0" name="Freeform: Shape 26">
                <a:extLst>
                  <a:ext uri="{FF2B5EF4-FFF2-40B4-BE49-F238E27FC236}">
                    <a16:creationId xmlns:a16="http://schemas.microsoft.com/office/drawing/2014/main" xmlns="" id="{7A7546DD-AD7F-4511-AE32-D930AB538F68}"/>
                  </a:ext>
                </a:extLst>
              </p:cNvPr>
              <p:cNvSpPr/>
              <p:nvPr/>
            </p:nvSpPr>
            <p:spPr>
              <a:xfrm>
                <a:off x="3485568" y="1994032"/>
                <a:ext cx="1130001" cy="565000"/>
              </a:xfrm>
              <a:custGeom>
                <a:avLst/>
                <a:gdLst>
                  <a:gd name="connsiteX0" fmla="*/ 565001 w 1130001"/>
                  <a:gd name="connsiteY0" fmla="*/ 0 h 565000"/>
                  <a:gd name="connsiteX1" fmla="*/ 0 w 1130001"/>
                  <a:gd name="connsiteY1" fmla="*/ 565001 h 565000"/>
                  <a:gd name="connsiteX2" fmla="*/ 1130002 w 1130001"/>
                  <a:gd name="connsiteY2" fmla="*/ 565001 h 565000"/>
                  <a:gd name="connsiteX3" fmla="*/ 565001 w 1130001"/>
                  <a:gd name="connsiteY3" fmla="*/ 0 h 56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0001" h="565000">
                    <a:moveTo>
                      <a:pt x="565001" y="0"/>
                    </a:moveTo>
                    <a:cubicBezTo>
                      <a:pt x="252940" y="0"/>
                      <a:pt x="0" y="252988"/>
                      <a:pt x="0" y="565001"/>
                    </a:cubicBezTo>
                    <a:lnTo>
                      <a:pt x="1130002" y="565001"/>
                    </a:lnTo>
                    <a:cubicBezTo>
                      <a:pt x="1130002" y="252988"/>
                      <a:pt x="877061" y="0"/>
                      <a:pt x="565001" y="0"/>
                    </a:cubicBezTo>
                    <a:close/>
                  </a:path>
                </a:pathLst>
              </a:custGeom>
              <a:solidFill>
                <a:srgbClr val="F2B319"/>
              </a:solidFill>
              <a:ln w="48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103D52CD-5CB2-4DC6-8F66-D3BCA66747E8}"/>
                </a:ext>
              </a:extLst>
            </p:cNvPr>
            <p:cNvSpPr/>
            <p:nvPr/>
          </p:nvSpPr>
          <p:spPr>
            <a:xfrm>
              <a:off x="1360573" y="4789464"/>
              <a:ext cx="3841023" cy="11406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457200">
                <a:lnSpc>
                  <a:spcPct val="150000"/>
                </a:lnSpc>
              </a:pPr>
              <a:r>
                <a:rPr lang="en-US" sz="2400" b="1" dirty="0" smtClean="0">
                  <a:ea typeface="Calibri" panose="020F0502020204030204" pitchFamily="34" charset="0"/>
                  <a:cs typeface="Times New Roman" panose="02020603050405020304" pitchFamily="18" charset="0"/>
                </a:rPr>
                <a:t>PHỤ HUYNH HỌC SINH</a:t>
              </a:r>
              <a:endParaRPr lang="vi-VN" sz="2400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indent="457200">
                <a:lnSpc>
                  <a:spcPct val="150000"/>
                </a:lnSpc>
              </a:pPr>
              <a:r>
                <a:rPr lang="en-US" sz="2400" b="1" dirty="0" smtClean="0">
                  <a:ea typeface="Calibri" panose="020F0502020204030204" pitchFamily="34" charset="0"/>
                  <a:cs typeface="Times New Roman" panose="02020603050405020304" pitchFamily="18" charset="0"/>
                </a:rPr>
                <a:t>SỬ DỤNG VIETTEL MONEY</a:t>
              </a:r>
              <a:endParaRPr lang="vi-VN" sz="2400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E304B9C5-1F7D-4962-9ED8-EAC53C97AA76}"/>
                </a:ext>
              </a:extLst>
            </p:cNvPr>
            <p:cNvSpPr txBox="1"/>
            <p:nvPr/>
          </p:nvSpPr>
          <p:spPr>
            <a:xfrm>
              <a:off x="649216" y="4812298"/>
              <a:ext cx="10994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4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F995DA0C-2F93-45A2-8EFA-C016A573A53A}"/>
              </a:ext>
            </a:extLst>
          </p:cNvPr>
          <p:cNvGrpSpPr/>
          <p:nvPr/>
        </p:nvGrpSpPr>
        <p:grpSpPr>
          <a:xfrm>
            <a:off x="17507" y="1187852"/>
            <a:ext cx="5740321" cy="2477197"/>
            <a:chOff x="6347110" y="2037431"/>
            <a:chExt cx="5740321" cy="1660749"/>
          </a:xfrm>
        </p:grpSpPr>
        <p:sp>
          <p:nvSpPr>
            <p:cNvPr id="73" name="Freeform: Shape 43">
              <a:extLst>
                <a:ext uri="{FF2B5EF4-FFF2-40B4-BE49-F238E27FC236}">
                  <a16:creationId xmlns:a16="http://schemas.microsoft.com/office/drawing/2014/main" xmlns="" id="{B2D601D0-0C5E-4DD2-8E05-09F124581E8C}"/>
                </a:ext>
              </a:extLst>
            </p:cNvPr>
            <p:cNvSpPr/>
            <p:nvPr/>
          </p:nvSpPr>
          <p:spPr>
            <a:xfrm rot="16200000">
              <a:off x="8598498" y="558617"/>
              <a:ext cx="1637811" cy="4595439"/>
            </a:xfrm>
            <a:custGeom>
              <a:avLst/>
              <a:gdLst>
                <a:gd name="connsiteX0" fmla="*/ 0 w 1637811"/>
                <a:gd name="connsiteY0" fmla="*/ 0 h 4595439"/>
                <a:gd name="connsiteX1" fmla="*/ 1637812 w 1637811"/>
                <a:gd name="connsiteY1" fmla="*/ 0 h 4595439"/>
                <a:gd name="connsiteX2" fmla="*/ 1637812 w 1637811"/>
                <a:gd name="connsiteY2" fmla="*/ 4595440 h 4595439"/>
                <a:gd name="connsiteX3" fmla="*/ 0 w 1637811"/>
                <a:gd name="connsiteY3" fmla="*/ 4595440 h 459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37811" h="4595439">
                  <a:moveTo>
                    <a:pt x="0" y="0"/>
                  </a:moveTo>
                  <a:lnTo>
                    <a:pt x="1637812" y="0"/>
                  </a:lnTo>
                  <a:lnTo>
                    <a:pt x="1637812" y="4595440"/>
                  </a:lnTo>
                  <a:lnTo>
                    <a:pt x="0" y="4595440"/>
                  </a:lnTo>
                  <a:close/>
                </a:path>
              </a:pathLst>
            </a:custGeom>
            <a:solidFill>
              <a:schemeClr val="bg1"/>
            </a:solidFill>
            <a:ln w="4823" cap="flat">
              <a:noFill/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74" name="Graphic 2">
              <a:extLst>
                <a:ext uri="{FF2B5EF4-FFF2-40B4-BE49-F238E27FC236}">
                  <a16:creationId xmlns:a16="http://schemas.microsoft.com/office/drawing/2014/main" xmlns="" id="{6772C04E-6493-4F18-8BC8-2669EECED8F3}"/>
                </a:ext>
              </a:extLst>
            </p:cNvPr>
            <p:cNvGrpSpPr/>
            <p:nvPr/>
          </p:nvGrpSpPr>
          <p:grpSpPr>
            <a:xfrm>
              <a:off x="6347110" y="2060369"/>
              <a:ext cx="820402" cy="1637811"/>
              <a:chOff x="3231663" y="3480302"/>
              <a:chExt cx="820402" cy="1637811"/>
            </a:xfrm>
            <a:solidFill>
              <a:schemeClr val="accent1"/>
            </a:solidFill>
          </p:grpSpPr>
          <p:sp>
            <p:nvSpPr>
              <p:cNvPr id="82" name="Freeform: Shape 52">
                <a:extLst>
                  <a:ext uri="{FF2B5EF4-FFF2-40B4-BE49-F238E27FC236}">
                    <a16:creationId xmlns:a16="http://schemas.microsoft.com/office/drawing/2014/main" xmlns="" id="{58B0693C-43BD-4E3A-AB92-0DCAC237D116}"/>
                  </a:ext>
                </a:extLst>
              </p:cNvPr>
              <p:cNvSpPr/>
              <p:nvPr/>
            </p:nvSpPr>
            <p:spPr>
              <a:xfrm>
                <a:off x="3231663" y="3480302"/>
                <a:ext cx="820402" cy="1637811"/>
              </a:xfrm>
              <a:custGeom>
                <a:avLst/>
                <a:gdLst>
                  <a:gd name="connsiteX0" fmla="*/ 818906 w 820402"/>
                  <a:gd name="connsiteY0" fmla="*/ 1467158 h 1637811"/>
                  <a:gd name="connsiteX1" fmla="*/ 170654 w 820402"/>
                  <a:gd name="connsiteY1" fmla="*/ 818906 h 1637811"/>
                  <a:gd name="connsiteX2" fmla="*/ 818906 w 820402"/>
                  <a:gd name="connsiteY2" fmla="*/ 170654 h 1637811"/>
                  <a:gd name="connsiteX3" fmla="*/ 820402 w 820402"/>
                  <a:gd name="connsiteY3" fmla="*/ 170702 h 1637811"/>
                  <a:gd name="connsiteX4" fmla="*/ 820402 w 820402"/>
                  <a:gd name="connsiteY4" fmla="*/ 48 h 1637811"/>
                  <a:gd name="connsiteX5" fmla="*/ 818906 w 820402"/>
                  <a:gd name="connsiteY5" fmla="*/ 0 h 1637811"/>
                  <a:gd name="connsiteX6" fmla="*/ 0 w 820402"/>
                  <a:gd name="connsiteY6" fmla="*/ 818906 h 1637811"/>
                  <a:gd name="connsiteX7" fmla="*/ 818906 w 820402"/>
                  <a:gd name="connsiteY7" fmla="*/ 1637812 h 1637811"/>
                  <a:gd name="connsiteX8" fmla="*/ 820402 w 820402"/>
                  <a:gd name="connsiteY8" fmla="*/ 1637764 h 1637811"/>
                  <a:gd name="connsiteX9" fmla="*/ 820402 w 820402"/>
                  <a:gd name="connsiteY9" fmla="*/ 1467110 h 1637811"/>
                  <a:gd name="connsiteX10" fmla="*/ 818906 w 820402"/>
                  <a:gd name="connsiteY10" fmla="*/ 1467158 h 1637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20402" h="1637811">
                    <a:moveTo>
                      <a:pt x="818906" y="1467158"/>
                    </a:moveTo>
                    <a:cubicBezTo>
                      <a:pt x="460900" y="1467158"/>
                      <a:pt x="170654" y="1176960"/>
                      <a:pt x="170654" y="818906"/>
                    </a:cubicBezTo>
                    <a:cubicBezTo>
                      <a:pt x="170654" y="460900"/>
                      <a:pt x="460900" y="170654"/>
                      <a:pt x="818906" y="170654"/>
                    </a:cubicBezTo>
                    <a:cubicBezTo>
                      <a:pt x="819437" y="170654"/>
                      <a:pt x="819920" y="170702"/>
                      <a:pt x="820402" y="170702"/>
                    </a:cubicBezTo>
                    <a:lnTo>
                      <a:pt x="820402" y="48"/>
                    </a:lnTo>
                    <a:cubicBezTo>
                      <a:pt x="819871" y="48"/>
                      <a:pt x="819437" y="0"/>
                      <a:pt x="818906" y="0"/>
                    </a:cubicBezTo>
                    <a:cubicBezTo>
                      <a:pt x="366645" y="0"/>
                      <a:pt x="0" y="366645"/>
                      <a:pt x="0" y="818906"/>
                    </a:cubicBezTo>
                    <a:cubicBezTo>
                      <a:pt x="0" y="1271216"/>
                      <a:pt x="366645" y="1637812"/>
                      <a:pt x="818906" y="1637812"/>
                    </a:cubicBezTo>
                    <a:cubicBezTo>
                      <a:pt x="819437" y="1637812"/>
                      <a:pt x="819871" y="1637764"/>
                      <a:pt x="820402" y="1637764"/>
                    </a:cubicBezTo>
                    <a:lnTo>
                      <a:pt x="820402" y="1467110"/>
                    </a:lnTo>
                    <a:cubicBezTo>
                      <a:pt x="819920" y="1467110"/>
                      <a:pt x="819389" y="1467158"/>
                      <a:pt x="818906" y="1467158"/>
                    </a:cubicBezTo>
                    <a:close/>
                  </a:path>
                </a:pathLst>
              </a:custGeom>
              <a:solidFill>
                <a:srgbClr val="45AEAE"/>
              </a:solidFill>
              <a:ln w="48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3" name="Freeform: Shape 53">
                <a:extLst>
                  <a:ext uri="{FF2B5EF4-FFF2-40B4-BE49-F238E27FC236}">
                    <a16:creationId xmlns:a16="http://schemas.microsoft.com/office/drawing/2014/main" xmlns="" id="{133CF349-393B-4444-B5E4-4BC5AC46A132}"/>
                  </a:ext>
                </a:extLst>
              </p:cNvPr>
              <p:cNvSpPr/>
              <p:nvPr/>
            </p:nvSpPr>
            <p:spPr>
              <a:xfrm>
                <a:off x="3231663" y="3480302"/>
                <a:ext cx="820402" cy="818905"/>
              </a:xfrm>
              <a:custGeom>
                <a:avLst/>
                <a:gdLst>
                  <a:gd name="connsiteX0" fmla="*/ 0 w 820402"/>
                  <a:gd name="connsiteY0" fmla="*/ 818906 h 818905"/>
                  <a:gd name="connsiteX1" fmla="*/ 0 w 820402"/>
                  <a:gd name="connsiteY1" fmla="*/ 818906 h 818905"/>
                  <a:gd name="connsiteX2" fmla="*/ 170654 w 820402"/>
                  <a:gd name="connsiteY2" fmla="*/ 818906 h 818905"/>
                  <a:gd name="connsiteX3" fmla="*/ 170654 w 820402"/>
                  <a:gd name="connsiteY3" fmla="*/ 818906 h 818905"/>
                  <a:gd name="connsiteX4" fmla="*/ 818906 w 820402"/>
                  <a:gd name="connsiteY4" fmla="*/ 170654 h 818905"/>
                  <a:gd name="connsiteX5" fmla="*/ 820402 w 820402"/>
                  <a:gd name="connsiteY5" fmla="*/ 170702 h 818905"/>
                  <a:gd name="connsiteX6" fmla="*/ 820402 w 820402"/>
                  <a:gd name="connsiteY6" fmla="*/ 48 h 818905"/>
                  <a:gd name="connsiteX7" fmla="*/ 818906 w 820402"/>
                  <a:gd name="connsiteY7" fmla="*/ 0 h 818905"/>
                  <a:gd name="connsiteX8" fmla="*/ 0 w 820402"/>
                  <a:gd name="connsiteY8" fmla="*/ 818906 h 81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20402" h="818905">
                    <a:moveTo>
                      <a:pt x="0" y="818906"/>
                    </a:moveTo>
                    <a:cubicBezTo>
                      <a:pt x="0" y="818906"/>
                      <a:pt x="0" y="818906"/>
                      <a:pt x="0" y="818906"/>
                    </a:cubicBezTo>
                    <a:lnTo>
                      <a:pt x="170654" y="818906"/>
                    </a:lnTo>
                    <a:cubicBezTo>
                      <a:pt x="170654" y="818906"/>
                      <a:pt x="170654" y="818906"/>
                      <a:pt x="170654" y="818906"/>
                    </a:cubicBezTo>
                    <a:cubicBezTo>
                      <a:pt x="170654" y="460900"/>
                      <a:pt x="460900" y="170654"/>
                      <a:pt x="818906" y="170654"/>
                    </a:cubicBezTo>
                    <a:cubicBezTo>
                      <a:pt x="819437" y="170654"/>
                      <a:pt x="819920" y="170702"/>
                      <a:pt x="820402" y="170702"/>
                    </a:cubicBezTo>
                    <a:lnTo>
                      <a:pt x="820402" y="48"/>
                    </a:lnTo>
                    <a:cubicBezTo>
                      <a:pt x="819871" y="48"/>
                      <a:pt x="819437" y="0"/>
                      <a:pt x="818906" y="0"/>
                    </a:cubicBezTo>
                    <a:cubicBezTo>
                      <a:pt x="366645" y="0"/>
                      <a:pt x="0" y="366645"/>
                      <a:pt x="0" y="818906"/>
                    </a:cubicBezTo>
                    <a:close/>
                  </a:path>
                </a:pathLst>
              </a:custGeom>
              <a:solidFill>
                <a:srgbClr val="259390"/>
              </a:solidFill>
              <a:ln w="48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75" name="Freeform: Shape 45">
              <a:extLst>
                <a:ext uri="{FF2B5EF4-FFF2-40B4-BE49-F238E27FC236}">
                  <a16:creationId xmlns:a16="http://schemas.microsoft.com/office/drawing/2014/main" xmlns="" id="{2515C752-880B-457C-BF36-A91231AC9FFA}"/>
                </a:ext>
              </a:extLst>
            </p:cNvPr>
            <p:cNvSpPr/>
            <p:nvPr/>
          </p:nvSpPr>
          <p:spPr>
            <a:xfrm rot="16200000">
              <a:off x="11100784" y="2722521"/>
              <a:ext cx="1637811" cy="313508"/>
            </a:xfrm>
            <a:custGeom>
              <a:avLst/>
              <a:gdLst>
                <a:gd name="connsiteX0" fmla="*/ 0 w 1637811"/>
                <a:gd name="connsiteY0" fmla="*/ 0 h 313508"/>
                <a:gd name="connsiteX1" fmla="*/ 1637812 w 1637811"/>
                <a:gd name="connsiteY1" fmla="*/ 0 h 313508"/>
                <a:gd name="connsiteX2" fmla="*/ 1637812 w 1637811"/>
                <a:gd name="connsiteY2" fmla="*/ 313509 h 313508"/>
                <a:gd name="connsiteX3" fmla="*/ 0 w 1637811"/>
                <a:gd name="connsiteY3" fmla="*/ 313509 h 313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37811" h="313508">
                  <a:moveTo>
                    <a:pt x="0" y="0"/>
                  </a:moveTo>
                  <a:lnTo>
                    <a:pt x="1637812" y="0"/>
                  </a:lnTo>
                  <a:lnTo>
                    <a:pt x="1637812" y="313509"/>
                  </a:lnTo>
                  <a:lnTo>
                    <a:pt x="0" y="313509"/>
                  </a:lnTo>
                  <a:close/>
                </a:path>
              </a:pathLst>
            </a:custGeom>
            <a:solidFill>
              <a:srgbClr val="45AEAE"/>
            </a:solidFill>
            <a:ln w="4823" cap="flat">
              <a:noFill/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GB"/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xmlns="" id="{051E4495-6D6B-4F57-9D12-527148E86C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-21235" b="78789"/>
            <a:stretch/>
          </p:blipFill>
          <p:spPr>
            <a:xfrm>
              <a:off x="6949250" y="2037432"/>
              <a:ext cx="244911" cy="1645605"/>
            </a:xfrm>
            <a:custGeom>
              <a:avLst/>
              <a:gdLst>
                <a:gd name="connsiteX0" fmla="*/ 0 w 178568"/>
                <a:gd name="connsiteY0" fmla="*/ 0 h 6857999"/>
                <a:gd name="connsiteX1" fmla="*/ 178569 w 178568"/>
                <a:gd name="connsiteY1" fmla="*/ 0 h 6857999"/>
                <a:gd name="connsiteX2" fmla="*/ 178569 w 178568"/>
                <a:gd name="connsiteY2" fmla="*/ 6858000 h 6857999"/>
                <a:gd name="connsiteX3" fmla="*/ 0 w 178568"/>
                <a:gd name="connsiteY3" fmla="*/ 6858000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568" h="6857999">
                  <a:moveTo>
                    <a:pt x="0" y="0"/>
                  </a:moveTo>
                  <a:lnTo>
                    <a:pt x="178569" y="0"/>
                  </a:lnTo>
                  <a:lnTo>
                    <a:pt x="178569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77" name="Graphic 2">
              <a:extLst>
                <a:ext uri="{FF2B5EF4-FFF2-40B4-BE49-F238E27FC236}">
                  <a16:creationId xmlns:a16="http://schemas.microsoft.com/office/drawing/2014/main" xmlns="" id="{E8D634A5-2440-47D0-AB51-41BEDF78F9E5}"/>
                </a:ext>
              </a:extLst>
            </p:cNvPr>
            <p:cNvGrpSpPr/>
            <p:nvPr/>
          </p:nvGrpSpPr>
          <p:grpSpPr>
            <a:xfrm>
              <a:off x="6601015" y="2314274"/>
              <a:ext cx="1130001" cy="1130001"/>
              <a:chOff x="3485568" y="3734207"/>
              <a:chExt cx="1130001" cy="1130001"/>
            </a:xfrm>
            <a:solidFill>
              <a:schemeClr val="accent1"/>
            </a:solidFill>
          </p:grpSpPr>
          <p:sp>
            <p:nvSpPr>
              <p:cNvPr id="80" name="Freeform: Shape 50">
                <a:extLst>
                  <a:ext uri="{FF2B5EF4-FFF2-40B4-BE49-F238E27FC236}">
                    <a16:creationId xmlns:a16="http://schemas.microsoft.com/office/drawing/2014/main" xmlns="" id="{3E0D9593-9AB3-4060-8743-FE514EE7CADD}"/>
                  </a:ext>
                </a:extLst>
              </p:cNvPr>
              <p:cNvSpPr/>
              <p:nvPr/>
            </p:nvSpPr>
            <p:spPr>
              <a:xfrm>
                <a:off x="3485568" y="3734207"/>
                <a:ext cx="1130001" cy="1130001"/>
              </a:xfrm>
              <a:custGeom>
                <a:avLst/>
                <a:gdLst>
                  <a:gd name="connsiteX0" fmla="*/ 565001 w 1130001"/>
                  <a:gd name="connsiteY0" fmla="*/ 0 h 1130001"/>
                  <a:gd name="connsiteX1" fmla="*/ 1130002 w 1130001"/>
                  <a:gd name="connsiteY1" fmla="*/ 565001 h 1130001"/>
                  <a:gd name="connsiteX2" fmla="*/ 565001 w 1130001"/>
                  <a:gd name="connsiteY2" fmla="*/ 1130002 h 1130001"/>
                  <a:gd name="connsiteX3" fmla="*/ 0 w 1130001"/>
                  <a:gd name="connsiteY3" fmla="*/ 565001 h 1130001"/>
                  <a:gd name="connsiteX4" fmla="*/ 565001 w 1130001"/>
                  <a:gd name="connsiteY4" fmla="*/ 0 h 113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0001" h="1130001">
                    <a:moveTo>
                      <a:pt x="565001" y="0"/>
                    </a:moveTo>
                    <a:cubicBezTo>
                      <a:pt x="877061" y="0"/>
                      <a:pt x="1130002" y="252988"/>
                      <a:pt x="1130002" y="565001"/>
                    </a:cubicBezTo>
                    <a:cubicBezTo>
                      <a:pt x="1130002" y="877061"/>
                      <a:pt x="877061" y="1130002"/>
                      <a:pt x="565001" y="1130002"/>
                    </a:cubicBezTo>
                    <a:cubicBezTo>
                      <a:pt x="252940" y="1130002"/>
                      <a:pt x="0" y="877061"/>
                      <a:pt x="0" y="565001"/>
                    </a:cubicBezTo>
                    <a:cubicBezTo>
                      <a:pt x="0" y="252940"/>
                      <a:pt x="252940" y="0"/>
                      <a:pt x="565001" y="0"/>
                    </a:cubicBezTo>
                    <a:close/>
                  </a:path>
                </a:pathLst>
              </a:custGeom>
              <a:solidFill>
                <a:srgbClr val="45AEAE"/>
              </a:solidFill>
              <a:ln w="48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1" name="Freeform: Shape 51">
                <a:extLst>
                  <a:ext uri="{FF2B5EF4-FFF2-40B4-BE49-F238E27FC236}">
                    <a16:creationId xmlns:a16="http://schemas.microsoft.com/office/drawing/2014/main" xmlns="" id="{84F8B7C7-0E0F-4405-9B63-0369BF169259}"/>
                  </a:ext>
                </a:extLst>
              </p:cNvPr>
              <p:cNvSpPr/>
              <p:nvPr/>
            </p:nvSpPr>
            <p:spPr>
              <a:xfrm>
                <a:off x="3485568" y="3734207"/>
                <a:ext cx="1130001" cy="565000"/>
              </a:xfrm>
              <a:custGeom>
                <a:avLst/>
                <a:gdLst>
                  <a:gd name="connsiteX0" fmla="*/ 0 w 1130001"/>
                  <a:gd name="connsiteY0" fmla="*/ 565001 h 565000"/>
                  <a:gd name="connsiteX1" fmla="*/ 0 w 1130001"/>
                  <a:gd name="connsiteY1" fmla="*/ 565001 h 565000"/>
                  <a:gd name="connsiteX2" fmla="*/ 1130002 w 1130001"/>
                  <a:gd name="connsiteY2" fmla="*/ 565001 h 565000"/>
                  <a:gd name="connsiteX3" fmla="*/ 1130002 w 1130001"/>
                  <a:gd name="connsiteY3" fmla="*/ 565001 h 565000"/>
                  <a:gd name="connsiteX4" fmla="*/ 565001 w 1130001"/>
                  <a:gd name="connsiteY4" fmla="*/ 0 h 565000"/>
                  <a:gd name="connsiteX5" fmla="*/ 0 w 1130001"/>
                  <a:gd name="connsiteY5" fmla="*/ 565001 h 56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0001" h="565000">
                    <a:moveTo>
                      <a:pt x="0" y="565001"/>
                    </a:moveTo>
                    <a:lnTo>
                      <a:pt x="0" y="565001"/>
                    </a:lnTo>
                    <a:lnTo>
                      <a:pt x="1130002" y="565001"/>
                    </a:lnTo>
                    <a:lnTo>
                      <a:pt x="1130002" y="565001"/>
                    </a:lnTo>
                    <a:cubicBezTo>
                      <a:pt x="1130002" y="252940"/>
                      <a:pt x="877061" y="0"/>
                      <a:pt x="565001" y="0"/>
                    </a:cubicBezTo>
                    <a:cubicBezTo>
                      <a:pt x="252940" y="0"/>
                      <a:pt x="0" y="252940"/>
                      <a:pt x="0" y="565001"/>
                    </a:cubicBezTo>
                    <a:close/>
                  </a:path>
                </a:pathLst>
              </a:custGeom>
              <a:solidFill>
                <a:srgbClr val="259390"/>
              </a:solidFill>
              <a:ln w="48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xmlns="" id="{F966D46E-3B2F-41A1-A575-FEDE9CCFBCE4}"/>
                </a:ext>
              </a:extLst>
            </p:cNvPr>
            <p:cNvSpPr/>
            <p:nvPr/>
          </p:nvSpPr>
          <p:spPr>
            <a:xfrm>
              <a:off x="7419992" y="2428377"/>
              <a:ext cx="4667439" cy="11364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457200">
                <a:lnSpc>
                  <a:spcPct val="150000"/>
                </a:lnSpc>
              </a:pPr>
              <a:r>
                <a:rPr lang="en-US" sz="2400" b="1" dirty="0" smtClean="0">
                  <a:ea typeface="Calibri" panose="020F0502020204030204" pitchFamily="34" charset="0"/>
                  <a:cs typeface="Times New Roman" panose="02020603050405020304" pitchFamily="18" charset="0"/>
                </a:rPr>
                <a:t>TRƯỜNG ĐÃ CÓ PHẦN MỀM         QUẢN LÝ CÁC KHOẢN THU</a:t>
              </a:r>
            </a:p>
            <a:p>
              <a:pPr indent="457200">
                <a:lnSpc>
                  <a:spcPct val="150000"/>
                </a:lnSpc>
              </a:pPr>
              <a:r>
                <a:rPr lang="en-US" sz="2400" b="1" dirty="0" smtClean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smtClean="0">
                  <a:ea typeface="Calibri" panose="020F0502020204030204" pitchFamily="34" charset="0"/>
                  <a:cs typeface="Times New Roman" panose="02020603050405020304" pitchFamily="18" charset="0"/>
                </a:rPr>
                <a:t>KẾT </a:t>
              </a:r>
              <a:r>
                <a:rPr lang="en-US" sz="2400" b="1" dirty="0">
                  <a:ea typeface="Calibri" panose="020F0502020204030204" pitchFamily="34" charset="0"/>
                  <a:cs typeface="Times New Roman" panose="02020603050405020304" pitchFamily="18" charset="0"/>
                </a:rPr>
                <a:t>NỐI HỆ THỐNG</a:t>
              </a:r>
              <a:endParaRPr lang="vi-VN" sz="2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16C903C9-00D6-44F0-AB48-7645BA7EA0D9}"/>
                </a:ext>
              </a:extLst>
            </p:cNvPr>
            <p:cNvSpPr txBox="1"/>
            <p:nvPr/>
          </p:nvSpPr>
          <p:spPr>
            <a:xfrm>
              <a:off x="6823782" y="2494018"/>
              <a:ext cx="10994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4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xmlns="" id="{63AD9B28-5ABD-49F6-BCA1-6DBE23388D41}"/>
              </a:ext>
            </a:extLst>
          </p:cNvPr>
          <p:cNvGrpSpPr/>
          <p:nvPr/>
        </p:nvGrpSpPr>
        <p:grpSpPr>
          <a:xfrm>
            <a:off x="6496874" y="1123837"/>
            <a:ext cx="5729315" cy="2598278"/>
            <a:chOff x="6361669" y="4343439"/>
            <a:chExt cx="5729315" cy="1685603"/>
          </a:xfrm>
        </p:grpSpPr>
        <p:sp>
          <p:nvSpPr>
            <p:cNvPr id="85" name="Freeform: Shape 55">
              <a:extLst>
                <a:ext uri="{FF2B5EF4-FFF2-40B4-BE49-F238E27FC236}">
                  <a16:creationId xmlns:a16="http://schemas.microsoft.com/office/drawing/2014/main" xmlns="" id="{1F9CF346-6503-4B17-B33F-4B356B3674B8}"/>
                </a:ext>
              </a:extLst>
            </p:cNvPr>
            <p:cNvSpPr/>
            <p:nvPr/>
          </p:nvSpPr>
          <p:spPr>
            <a:xfrm rot="16200000">
              <a:off x="8660889" y="2912416"/>
              <a:ext cx="1637811" cy="4595439"/>
            </a:xfrm>
            <a:custGeom>
              <a:avLst/>
              <a:gdLst>
                <a:gd name="connsiteX0" fmla="*/ 0 w 1637811"/>
                <a:gd name="connsiteY0" fmla="*/ 0 h 4595439"/>
                <a:gd name="connsiteX1" fmla="*/ 1637812 w 1637811"/>
                <a:gd name="connsiteY1" fmla="*/ 0 h 4595439"/>
                <a:gd name="connsiteX2" fmla="*/ 1637812 w 1637811"/>
                <a:gd name="connsiteY2" fmla="*/ 4595439 h 4595439"/>
                <a:gd name="connsiteX3" fmla="*/ 0 w 1637811"/>
                <a:gd name="connsiteY3" fmla="*/ 4595439 h 459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37811" h="4595439">
                  <a:moveTo>
                    <a:pt x="0" y="0"/>
                  </a:moveTo>
                  <a:lnTo>
                    <a:pt x="1637812" y="0"/>
                  </a:lnTo>
                  <a:lnTo>
                    <a:pt x="1637812" y="4595439"/>
                  </a:lnTo>
                  <a:lnTo>
                    <a:pt x="0" y="4595439"/>
                  </a:lnTo>
                  <a:close/>
                </a:path>
              </a:pathLst>
            </a:custGeom>
            <a:solidFill>
              <a:schemeClr val="bg1"/>
            </a:solidFill>
            <a:ln w="4823" cap="flat">
              <a:noFill/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GB"/>
            </a:p>
          </p:txBody>
        </p:sp>
        <p:grpSp>
          <p:nvGrpSpPr>
            <p:cNvPr id="86" name="Graphic 2">
              <a:extLst>
                <a:ext uri="{FF2B5EF4-FFF2-40B4-BE49-F238E27FC236}">
                  <a16:creationId xmlns:a16="http://schemas.microsoft.com/office/drawing/2014/main" xmlns="" id="{8A41ED5E-3324-40D9-A7B9-B60EB835EB21}"/>
                </a:ext>
              </a:extLst>
            </p:cNvPr>
            <p:cNvGrpSpPr/>
            <p:nvPr/>
          </p:nvGrpSpPr>
          <p:grpSpPr>
            <a:xfrm>
              <a:off x="6361669" y="4391230"/>
              <a:ext cx="820402" cy="1637812"/>
              <a:chOff x="3231663" y="5220429"/>
              <a:chExt cx="820402" cy="1637812"/>
            </a:xfrm>
            <a:solidFill>
              <a:schemeClr val="accent1"/>
            </a:solidFill>
          </p:grpSpPr>
          <p:sp>
            <p:nvSpPr>
              <p:cNvPr id="94" name="Freeform: Shape 65">
                <a:extLst>
                  <a:ext uri="{FF2B5EF4-FFF2-40B4-BE49-F238E27FC236}">
                    <a16:creationId xmlns:a16="http://schemas.microsoft.com/office/drawing/2014/main" xmlns="" id="{04E27B23-314D-47E3-800E-E616440111ED}"/>
                  </a:ext>
                </a:extLst>
              </p:cNvPr>
              <p:cNvSpPr/>
              <p:nvPr/>
            </p:nvSpPr>
            <p:spPr>
              <a:xfrm>
                <a:off x="3231663" y="5220429"/>
                <a:ext cx="820402" cy="1637812"/>
              </a:xfrm>
              <a:custGeom>
                <a:avLst/>
                <a:gdLst>
                  <a:gd name="connsiteX0" fmla="*/ 818906 w 820402"/>
                  <a:gd name="connsiteY0" fmla="*/ 1467158 h 1637812"/>
                  <a:gd name="connsiteX1" fmla="*/ 170654 w 820402"/>
                  <a:gd name="connsiteY1" fmla="*/ 818906 h 1637812"/>
                  <a:gd name="connsiteX2" fmla="*/ 818906 w 820402"/>
                  <a:gd name="connsiteY2" fmla="*/ 170654 h 1637812"/>
                  <a:gd name="connsiteX3" fmla="*/ 820402 w 820402"/>
                  <a:gd name="connsiteY3" fmla="*/ 170703 h 1637812"/>
                  <a:gd name="connsiteX4" fmla="*/ 820402 w 820402"/>
                  <a:gd name="connsiteY4" fmla="*/ 48 h 1637812"/>
                  <a:gd name="connsiteX5" fmla="*/ 818906 w 820402"/>
                  <a:gd name="connsiteY5" fmla="*/ 0 h 1637812"/>
                  <a:gd name="connsiteX6" fmla="*/ 0 w 820402"/>
                  <a:gd name="connsiteY6" fmla="*/ 818906 h 1637812"/>
                  <a:gd name="connsiteX7" fmla="*/ 818906 w 820402"/>
                  <a:gd name="connsiteY7" fmla="*/ 1637813 h 1637812"/>
                  <a:gd name="connsiteX8" fmla="*/ 820402 w 820402"/>
                  <a:gd name="connsiteY8" fmla="*/ 1637764 h 1637812"/>
                  <a:gd name="connsiteX9" fmla="*/ 820402 w 820402"/>
                  <a:gd name="connsiteY9" fmla="*/ 1467111 h 1637812"/>
                  <a:gd name="connsiteX10" fmla="*/ 818906 w 820402"/>
                  <a:gd name="connsiteY10" fmla="*/ 1467158 h 163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20402" h="1637812">
                    <a:moveTo>
                      <a:pt x="818906" y="1467158"/>
                    </a:moveTo>
                    <a:cubicBezTo>
                      <a:pt x="460900" y="1467158"/>
                      <a:pt x="170654" y="1176961"/>
                      <a:pt x="170654" y="818906"/>
                    </a:cubicBezTo>
                    <a:cubicBezTo>
                      <a:pt x="170654" y="460900"/>
                      <a:pt x="460900" y="170654"/>
                      <a:pt x="818906" y="170654"/>
                    </a:cubicBezTo>
                    <a:cubicBezTo>
                      <a:pt x="819437" y="170654"/>
                      <a:pt x="819920" y="170703"/>
                      <a:pt x="820402" y="170703"/>
                    </a:cubicBezTo>
                    <a:lnTo>
                      <a:pt x="820402" y="48"/>
                    </a:lnTo>
                    <a:cubicBezTo>
                      <a:pt x="819871" y="48"/>
                      <a:pt x="819437" y="0"/>
                      <a:pt x="818906" y="0"/>
                    </a:cubicBezTo>
                    <a:cubicBezTo>
                      <a:pt x="366645" y="0"/>
                      <a:pt x="0" y="366645"/>
                      <a:pt x="0" y="818906"/>
                    </a:cubicBezTo>
                    <a:cubicBezTo>
                      <a:pt x="0" y="1271216"/>
                      <a:pt x="366645" y="1637813"/>
                      <a:pt x="818906" y="1637813"/>
                    </a:cubicBezTo>
                    <a:cubicBezTo>
                      <a:pt x="819437" y="1637813"/>
                      <a:pt x="819871" y="1637764"/>
                      <a:pt x="820402" y="1637764"/>
                    </a:cubicBezTo>
                    <a:lnTo>
                      <a:pt x="820402" y="1467111"/>
                    </a:lnTo>
                    <a:cubicBezTo>
                      <a:pt x="819920" y="1467111"/>
                      <a:pt x="819389" y="1467158"/>
                      <a:pt x="818906" y="1467158"/>
                    </a:cubicBezTo>
                    <a:close/>
                  </a:path>
                </a:pathLst>
              </a:custGeom>
              <a:solidFill>
                <a:srgbClr val="E23A59"/>
              </a:solidFill>
              <a:ln w="48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5" name="Freeform: Shape 66">
                <a:extLst>
                  <a:ext uri="{FF2B5EF4-FFF2-40B4-BE49-F238E27FC236}">
                    <a16:creationId xmlns:a16="http://schemas.microsoft.com/office/drawing/2014/main" xmlns="" id="{F31AC74E-90A4-4209-A3F8-76660CE17FA4}"/>
                  </a:ext>
                </a:extLst>
              </p:cNvPr>
              <p:cNvSpPr/>
              <p:nvPr/>
            </p:nvSpPr>
            <p:spPr>
              <a:xfrm>
                <a:off x="3231663" y="5220429"/>
                <a:ext cx="820402" cy="818906"/>
              </a:xfrm>
              <a:custGeom>
                <a:avLst/>
                <a:gdLst>
                  <a:gd name="connsiteX0" fmla="*/ 0 w 820402"/>
                  <a:gd name="connsiteY0" fmla="*/ 818906 h 818906"/>
                  <a:gd name="connsiteX1" fmla="*/ 0 w 820402"/>
                  <a:gd name="connsiteY1" fmla="*/ 818906 h 818906"/>
                  <a:gd name="connsiteX2" fmla="*/ 170654 w 820402"/>
                  <a:gd name="connsiteY2" fmla="*/ 818906 h 818906"/>
                  <a:gd name="connsiteX3" fmla="*/ 170654 w 820402"/>
                  <a:gd name="connsiteY3" fmla="*/ 818906 h 818906"/>
                  <a:gd name="connsiteX4" fmla="*/ 818906 w 820402"/>
                  <a:gd name="connsiteY4" fmla="*/ 170654 h 818906"/>
                  <a:gd name="connsiteX5" fmla="*/ 820402 w 820402"/>
                  <a:gd name="connsiteY5" fmla="*/ 170703 h 818906"/>
                  <a:gd name="connsiteX6" fmla="*/ 820402 w 820402"/>
                  <a:gd name="connsiteY6" fmla="*/ 48 h 818906"/>
                  <a:gd name="connsiteX7" fmla="*/ 818906 w 820402"/>
                  <a:gd name="connsiteY7" fmla="*/ 0 h 818906"/>
                  <a:gd name="connsiteX8" fmla="*/ 0 w 820402"/>
                  <a:gd name="connsiteY8" fmla="*/ 818906 h 818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20402" h="818906">
                    <a:moveTo>
                      <a:pt x="0" y="818906"/>
                    </a:moveTo>
                    <a:cubicBezTo>
                      <a:pt x="0" y="818906"/>
                      <a:pt x="0" y="818906"/>
                      <a:pt x="0" y="818906"/>
                    </a:cubicBezTo>
                    <a:lnTo>
                      <a:pt x="170654" y="818906"/>
                    </a:lnTo>
                    <a:cubicBezTo>
                      <a:pt x="170654" y="818906"/>
                      <a:pt x="170654" y="818906"/>
                      <a:pt x="170654" y="818906"/>
                    </a:cubicBezTo>
                    <a:cubicBezTo>
                      <a:pt x="170654" y="460900"/>
                      <a:pt x="460900" y="170654"/>
                      <a:pt x="818906" y="170654"/>
                    </a:cubicBezTo>
                    <a:cubicBezTo>
                      <a:pt x="819437" y="170654"/>
                      <a:pt x="819920" y="170703"/>
                      <a:pt x="820402" y="170703"/>
                    </a:cubicBezTo>
                    <a:lnTo>
                      <a:pt x="820402" y="48"/>
                    </a:lnTo>
                    <a:cubicBezTo>
                      <a:pt x="819871" y="48"/>
                      <a:pt x="819437" y="0"/>
                      <a:pt x="818906" y="0"/>
                    </a:cubicBezTo>
                    <a:cubicBezTo>
                      <a:pt x="366645" y="0"/>
                      <a:pt x="0" y="366645"/>
                      <a:pt x="0" y="818906"/>
                    </a:cubicBezTo>
                    <a:close/>
                  </a:path>
                </a:pathLst>
              </a:custGeom>
              <a:solidFill>
                <a:srgbClr val="CC3253"/>
              </a:solidFill>
              <a:ln w="48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87" name="Freeform: Shape 57">
              <a:extLst>
                <a:ext uri="{FF2B5EF4-FFF2-40B4-BE49-F238E27FC236}">
                  <a16:creationId xmlns:a16="http://schemas.microsoft.com/office/drawing/2014/main" xmlns="" id="{5FC73B10-FB23-4C13-8D76-E4A8EC8B001C}"/>
                </a:ext>
              </a:extLst>
            </p:cNvPr>
            <p:cNvSpPr/>
            <p:nvPr/>
          </p:nvSpPr>
          <p:spPr>
            <a:xfrm rot="16200000">
              <a:off x="11115324" y="5053382"/>
              <a:ext cx="1637811" cy="313508"/>
            </a:xfrm>
            <a:custGeom>
              <a:avLst/>
              <a:gdLst>
                <a:gd name="connsiteX0" fmla="*/ 0 w 1637811"/>
                <a:gd name="connsiteY0" fmla="*/ 0 h 313508"/>
                <a:gd name="connsiteX1" fmla="*/ 1637812 w 1637811"/>
                <a:gd name="connsiteY1" fmla="*/ 0 h 313508"/>
                <a:gd name="connsiteX2" fmla="*/ 1637812 w 1637811"/>
                <a:gd name="connsiteY2" fmla="*/ 313508 h 313508"/>
                <a:gd name="connsiteX3" fmla="*/ 0 w 1637811"/>
                <a:gd name="connsiteY3" fmla="*/ 313508 h 313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37811" h="313508">
                  <a:moveTo>
                    <a:pt x="0" y="0"/>
                  </a:moveTo>
                  <a:lnTo>
                    <a:pt x="1637812" y="0"/>
                  </a:lnTo>
                  <a:lnTo>
                    <a:pt x="1637812" y="313508"/>
                  </a:lnTo>
                  <a:lnTo>
                    <a:pt x="0" y="313508"/>
                  </a:lnTo>
                  <a:close/>
                </a:path>
              </a:pathLst>
            </a:custGeom>
            <a:solidFill>
              <a:srgbClr val="E23A59"/>
            </a:solidFill>
            <a:ln w="4823" cap="flat">
              <a:noFill/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GB"/>
            </a:p>
          </p:txBody>
        </p:sp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xmlns="" id="{8FE747A9-260F-4D48-B94B-0B7659EEDF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-21235" b="78789"/>
            <a:stretch/>
          </p:blipFill>
          <p:spPr>
            <a:xfrm>
              <a:off x="6980531" y="4343439"/>
              <a:ext cx="244911" cy="1645605"/>
            </a:xfrm>
            <a:custGeom>
              <a:avLst/>
              <a:gdLst>
                <a:gd name="connsiteX0" fmla="*/ 0 w 178568"/>
                <a:gd name="connsiteY0" fmla="*/ 0 h 6857999"/>
                <a:gd name="connsiteX1" fmla="*/ 178569 w 178568"/>
                <a:gd name="connsiteY1" fmla="*/ 0 h 6857999"/>
                <a:gd name="connsiteX2" fmla="*/ 178569 w 178568"/>
                <a:gd name="connsiteY2" fmla="*/ 6858000 h 6857999"/>
                <a:gd name="connsiteX3" fmla="*/ 0 w 178568"/>
                <a:gd name="connsiteY3" fmla="*/ 6858000 h 6857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568" h="6857999">
                  <a:moveTo>
                    <a:pt x="0" y="0"/>
                  </a:moveTo>
                  <a:lnTo>
                    <a:pt x="178569" y="0"/>
                  </a:lnTo>
                  <a:lnTo>
                    <a:pt x="178569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89" name="Graphic 2">
              <a:extLst>
                <a:ext uri="{FF2B5EF4-FFF2-40B4-BE49-F238E27FC236}">
                  <a16:creationId xmlns:a16="http://schemas.microsoft.com/office/drawing/2014/main" xmlns="" id="{8A13F946-407F-4D48-9958-CD2BEAA341D6}"/>
                </a:ext>
              </a:extLst>
            </p:cNvPr>
            <p:cNvGrpSpPr/>
            <p:nvPr/>
          </p:nvGrpSpPr>
          <p:grpSpPr>
            <a:xfrm>
              <a:off x="6559176" y="4588567"/>
              <a:ext cx="1242662" cy="1242662"/>
              <a:chOff x="3429170" y="5417766"/>
              <a:chExt cx="1242662" cy="1242662"/>
            </a:xfrm>
            <a:solidFill>
              <a:schemeClr val="accent1"/>
            </a:solidFill>
          </p:grpSpPr>
          <p:sp>
            <p:nvSpPr>
              <p:cNvPr id="92" name="Freeform: Shape 63">
                <a:extLst>
                  <a:ext uri="{FF2B5EF4-FFF2-40B4-BE49-F238E27FC236}">
                    <a16:creationId xmlns:a16="http://schemas.microsoft.com/office/drawing/2014/main" xmlns="" id="{1F9AE9BF-B21B-4A2A-9967-BE60D709FC79}"/>
                  </a:ext>
                </a:extLst>
              </p:cNvPr>
              <p:cNvSpPr/>
              <p:nvPr/>
            </p:nvSpPr>
            <p:spPr>
              <a:xfrm rot="-362682">
                <a:off x="3485523" y="5474119"/>
                <a:ext cx="1129955" cy="1129955"/>
              </a:xfrm>
              <a:custGeom>
                <a:avLst/>
                <a:gdLst>
                  <a:gd name="connsiteX0" fmla="*/ 1129956 w 1129955"/>
                  <a:gd name="connsiteY0" fmla="*/ 564978 h 1129955"/>
                  <a:gd name="connsiteX1" fmla="*/ 564978 w 1129955"/>
                  <a:gd name="connsiteY1" fmla="*/ 1129956 h 1129955"/>
                  <a:gd name="connsiteX2" fmla="*/ 0 w 1129955"/>
                  <a:gd name="connsiteY2" fmla="*/ 564978 h 1129955"/>
                  <a:gd name="connsiteX3" fmla="*/ 564978 w 1129955"/>
                  <a:gd name="connsiteY3" fmla="*/ 0 h 1129955"/>
                  <a:gd name="connsiteX4" fmla="*/ 1129956 w 1129955"/>
                  <a:gd name="connsiteY4" fmla="*/ 564978 h 1129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9955" h="1129955">
                    <a:moveTo>
                      <a:pt x="1129956" y="564978"/>
                    </a:moveTo>
                    <a:cubicBezTo>
                      <a:pt x="1129956" y="877007"/>
                      <a:pt x="877007" y="1129956"/>
                      <a:pt x="564978" y="1129956"/>
                    </a:cubicBezTo>
                    <a:cubicBezTo>
                      <a:pt x="252949" y="1129956"/>
                      <a:pt x="0" y="877006"/>
                      <a:pt x="0" y="564978"/>
                    </a:cubicBezTo>
                    <a:cubicBezTo>
                      <a:pt x="0" y="252949"/>
                      <a:pt x="252949" y="0"/>
                      <a:pt x="564978" y="0"/>
                    </a:cubicBezTo>
                    <a:cubicBezTo>
                      <a:pt x="877007" y="0"/>
                      <a:pt x="1129956" y="252950"/>
                      <a:pt x="1129956" y="564978"/>
                    </a:cubicBezTo>
                    <a:close/>
                  </a:path>
                </a:pathLst>
              </a:custGeom>
              <a:solidFill>
                <a:srgbClr val="E23A59"/>
              </a:solidFill>
              <a:ln w="48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3" name="Freeform: Shape 64">
                <a:extLst>
                  <a:ext uri="{FF2B5EF4-FFF2-40B4-BE49-F238E27FC236}">
                    <a16:creationId xmlns:a16="http://schemas.microsoft.com/office/drawing/2014/main" xmlns="" id="{9BA912C4-2869-4AFA-B113-639E9285C62E}"/>
                  </a:ext>
                </a:extLst>
              </p:cNvPr>
              <p:cNvSpPr/>
              <p:nvPr/>
            </p:nvSpPr>
            <p:spPr>
              <a:xfrm>
                <a:off x="3485568" y="5474334"/>
                <a:ext cx="1130001" cy="565000"/>
              </a:xfrm>
              <a:custGeom>
                <a:avLst/>
                <a:gdLst>
                  <a:gd name="connsiteX0" fmla="*/ 0 w 1130001"/>
                  <a:gd name="connsiteY0" fmla="*/ 565001 h 565000"/>
                  <a:gd name="connsiteX1" fmla="*/ 0 w 1130001"/>
                  <a:gd name="connsiteY1" fmla="*/ 565001 h 565000"/>
                  <a:gd name="connsiteX2" fmla="*/ 1130002 w 1130001"/>
                  <a:gd name="connsiteY2" fmla="*/ 565001 h 565000"/>
                  <a:gd name="connsiteX3" fmla="*/ 1130002 w 1130001"/>
                  <a:gd name="connsiteY3" fmla="*/ 565001 h 565000"/>
                  <a:gd name="connsiteX4" fmla="*/ 565001 w 1130001"/>
                  <a:gd name="connsiteY4" fmla="*/ 0 h 565000"/>
                  <a:gd name="connsiteX5" fmla="*/ 0 w 1130001"/>
                  <a:gd name="connsiteY5" fmla="*/ 565001 h 56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0001" h="565000">
                    <a:moveTo>
                      <a:pt x="0" y="565001"/>
                    </a:moveTo>
                    <a:cubicBezTo>
                      <a:pt x="0" y="565001"/>
                      <a:pt x="0" y="565001"/>
                      <a:pt x="0" y="565001"/>
                    </a:cubicBezTo>
                    <a:lnTo>
                      <a:pt x="1130002" y="565001"/>
                    </a:lnTo>
                    <a:cubicBezTo>
                      <a:pt x="1130002" y="565001"/>
                      <a:pt x="1130002" y="565001"/>
                      <a:pt x="1130002" y="565001"/>
                    </a:cubicBezTo>
                    <a:cubicBezTo>
                      <a:pt x="1130002" y="252940"/>
                      <a:pt x="877061" y="0"/>
                      <a:pt x="565001" y="0"/>
                    </a:cubicBezTo>
                    <a:cubicBezTo>
                      <a:pt x="252940" y="0"/>
                      <a:pt x="0" y="252940"/>
                      <a:pt x="0" y="565001"/>
                    </a:cubicBezTo>
                    <a:close/>
                  </a:path>
                </a:pathLst>
              </a:custGeom>
              <a:solidFill>
                <a:srgbClr val="CC3253"/>
              </a:solidFill>
              <a:ln w="48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xmlns="" id="{5D594A91-C94C-4D13-8F2F-F5F887AB4112}"/>
                </a:ext>
              </a:extLst>
            </p:cNvPr>
            <p:cNvSpPr/>
            <p:nvPr/>
          </p:nvSpPr>
          <p:spPr>
            <a:xfrm>
              <a:off x="7782465" y="4821737"/>
              <a:ext cx="4105807" cy="1068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spcAft>
                  <a:spcPts val="600"/>
                </a:spcAft>
              </a:pPr>
              <a:r>
                <a:rPr lang="en-US" sz="2400" b="1" dirty="0">
                  <a:ea typeface="Calibri" panose="020F0502020204030204" pitchFamily="34" charset="0"/>
                  <a:cs typeface="Times New Roman" panose="02020603050405020304" pitchFamily="18" charset="0"/>
                </a:rPr>
                <a:t>TRƯỜNG </a:t>
              </a:r>
              <a:r>
                <a:rPr lang="en-US" sz="2400" b="1" dirty="0" smtClean="0">
                  <a:ea typeface="Calibri" panose="020F0502020204030204" pitchFamily="34" charset="0"/>
                  <a:cs typeface="Times New Roman" panose="02020603050405020304" pitchFamily="18" charset="0"/>
                </a:rPr>
                <a:t>CHƯA CÓ PHẦN PHỀM QUẢN LÝ CÁC KHOẢN THU</a:t>
              </a:r>
            </a:p>
            <a:p>
              <a:pPr lvl="0" algn="just">
                <a:spcAft>
                  <a:spcPts val="600"/>
                </a:spcAft>
              </a:pPr>
              <a:r>
                <a:rPr lang="en-US" sz="2400" b="1" dirty="0" smtClean="0">
                  <a:ea typeface="Calibri" panose="020F0502020204030204" pitchFamily="34" charset="0"/>
                  <a:cs typeface="Times New Roman" panose="02020603050405020304" pitchFamily="18" charset="0"/>
                </a:rPr>
                <a:t>    PHẦN MỀM EMIS</a:t>
              </a:r>
              <a:endParaRPr lang="vi-VN" sz="2400" b="1" dirty="0">
                <a:effectLst/>
                <a:latin typeface="+mj-lt"/>
                <a:ea typeface="Calibri" panose="020F0502020204030204" pitchFamily="34" charset="0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4E310C16-6FE7-44F4-A88C-DF917F9E3785}"/>
                </a:ext>
              </a:extLst>
            </p:cNvPr>
            <p:cNvSpPr txBox="1"/>
            <p:nvPr/>
          </p:nvSpPr>
          <p:spPr>
            <a:xfrm>
              <a:off x="6789992" y="4852294"/>
              <a:ext cx="10994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4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Right Arrow 1"/>
          <p:cNvSpPr/>
          <p:nvPr/>
        </p:nvSpPr>
        <p:spPr>
          <a:xfrm>
            <a:off x="7651155" y="3181087"/>
            <a:ext cx="533030" cy="36007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Arrow 42"/>
          <p:cNvSpPr/>
          <p:nvPr/>
        </p:nvSpPr>
        <p:spPr>
          <a:xfrm>
            <a:off x="1035827" y="3226856"/>
            <a:ext cx="533030" cy="3600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/>
          <p:cNvSpPr/>
          <p:nvPr/>
        </p:nvSpPr>
        <p:spPr>
          <a:xfrm>
            <a:off x="4034428" y="6267561"/>
            <a:ext cx="586154" cy="33358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00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文本框 61"/>
          <p:cNvSpPr txBox="1"/>
          <p:nvPr/>
        </p:nvSpPr>
        <p:spPr>
          <a:xfrm>
            <a:off x="350801" y="235153"/>
            <a:ext cx="9223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800" b="1" dirty="0" smtClean="0">
                <a:solidFill>
                  <a:srgbClr val="FF373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                     GIẢI </a:t>
            </a:r>
            <a:r>
              <a:rPr lang="en-US" altLang="en-US" sz="2800" b="1" dirty="0">
                <a:solidFill>
                  <a:srgbClr val="FF373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PHÁP THU HỘ </a:t>
            </a:r>
            <a:r>
              <a:rPr lang="en-US" altLang="en-US" sz="2800" b="1" dirty="0" smtClean="0">
                <a:solidFill>
                  <a:srgbClr val="FF373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CÁC KHOẢN THU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2800" b="1" dirty="0">
                <a:solidFill>
                  <a:srgbClr val="FF373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800" b="1" dirty="0" smtClean="0">
                <a:solidFill>
                  <a:srgbClr val="FF373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                    CỦA NHÀ TRƯỜNG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3737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600" b="1" i="0" u="none" strike="noStrike" kern="1200" cap="none" spc="0" normalizeH="0" baseline="0" noProof="0" dirty="0"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46982"/>
            <a:ext cx="12192000" cy="4110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Single Corner Rounded 4"/>
          <p:cNvSpPr/>
          <p:nvPr/>
        </p:nvSpPr>
        <p:spPr>
          <a:xfrm flipH="1">
            <a:off x="2392218" y="6475327"/>
            <a:ext cx="9799782" cy="382673"/>
          </a:xfrm>
          <a:custGeom>
            <a:avLst/>
            <a:gdLst>
              <a:gd name="connsiteX0" fmla="*/ 0 w 9023927"/>
              <a:gd name="connsiteY0" fmla="*/ 0 h 375053"/>
              <a:gd name="connsiteX1" fmla="*/ 8961417 w 9023927"/>
              <a:gd name="connsiteY1" fmla="*/ 0 h 375053"/>
              <a:gd name="connsiteX2" fmla="*/ 9023927 w 9023927"/>
              <a:gd name="connsiteY2" fmla="*/ 62510 h 375053"/>
              <a:gd name="connsiteX3" fmla="*/ 9023927 w 9023927"/>
              <a:gd name="connsiteY3" fmla="*/ 375053 h 375053"/>
              <a:gd name="connsiteX4" fmla="*/ 0 w 9023927"/>
              <a:gd name="connsiteY4" fmla="*/ 375053 h 375053"/>
              <a:gd name="connsiteX5" fmla="*/ 0 w 9023927"/>
              <a:gd name="connsiteY5" fmla="*/ 0 h 375053"/>
              <a:gd name="connsiteX0-1" fmla="*/ 0 w 9694487"/>
              <a:gd name="connsiteY0-2" fmla="*/ 0 h 382673"/>
              <a:gd name="connsiteX1-3" fmla="*/ 8961417 w 9694487"/>
              <a:gd name="connsiteY1-4" fmla="*/ 0 h 382673"/>
              <a:gd name="connsiteX2-5" fmla="*/ 9023927 w 9694487"/>
              <a:gd name="connsiteY2-6" fmla="*/ 62510 h 382673"/>
              <a:gd name="connsiteX3-7" fmla="*/ 9694487 w 9694487"/>
              <a:gd name="connsiteY3-8" fmla="*/ 382673 h 382673"/>
              <a:gd name="connsiteX4-9" fmla="*/ 0 w 9694487"/>
              <a:gd name="connsiteY4-10" fmla="*/ 375053 h 382673"/>
              <a:gd name="connsiteX5-11" fmla="*/ 0 w 9694487"/>
              <a:gd name="connsiteY5-12" fmla="*/ 0 h 382673"/>
              <a:gd name="connsiteX0-13" fmla="*/ 0 w 9694487"/>
              <a:gd name="connsiteY0-14" fmla="*/ 0 h 382673"/>
              <a:gd name="connsiteX1-15" fmla="*/ 8961417 w 9694487"/>
              <a:gd name="connsiteY1-16" fmla="*/ 0 h 382673"/>
              <a:gd name="connsiteX2-17" fmla="*/ 9023927 w 9694487"/>
              <a:gd name="connsiteY2-18" fmla="*/ 62510 h 382673"/>
              <a:gd name="connsiteX3-19" fmla="*/ 9694487 w 9694487"/>
              <a:gd name="connsiteY3-20" fmla="*/ 382673 h 382673"/>
              <a:gd name="connsiteX4-21" fmla="*/ 0 w 9694487"/>
              <a:gd name="connsiteY4-22" fmla="*/ 375053 h 382673"/>
              <a:gd name="connsiteX5-23" fmla="*/ 0 w 9694487"/>
              <a:gd name="connsiteY5-24" fmla="*/ 0 h 382673"/>
              <a:gd name="connsiteX0-25" fmla="*/ 0 w 9694487"/>
              <a:gd name="connsiteY0-26" fmla="*/ 1380 h 384053"/>
              <a:gd name="connsiteX1-27" fmla="*/ 8961417 w 9694487"/>
              <a:gd name="connsiteY1-28" fmla="*/ 1380 h 384053"/>
              <a:gd name="connsiteX2-29" fmla="*/ 9222047 w 9694487"/>
              <a:gd name="connsiteY2-30" fmla="*/ 25790 h 384053"/>
              <a:gd name="connsiteX3-31" fmla="*/ 9694487 w 9694487"/>
              <a:gd name="connsiteY3-32" fmla="*/ 384053 h 384053"/>
              <a:gd name="connsiteX4-33" fmla="*/ 0 w 9694487"/>
              <a:gd name="connsiteY4-34" fmla="*/ 376433 h 384053"/>
              <a:gd name="connsiteX5-35" fmla="*/ 0 w 9694487"/>
              <a:gd name="connsiteY5-36" fmla="*/ 1380 h 384053"/>
              <a:gd name="connsiteX0-37" fmla="*/ 0 w 9694487"/>
              <a:gd name="connsiteY0-38" fmla="*/ 14205 h 396878"/>
              <a:gd name="connsiteX1-39" fmla="*/ 8961417 w 9694487"/>
              <a:gd name="connsiteY1-40" fmla="*/ 14205 h 396878"/>
              <a:gd name="connsiteX2-41" fmla="*/ 9275387 w 9694487"/>
              <a:gd name="connsiteY2-42" fmla="*/ 15755 h 396878"/>
              <a:gd name="connsiteX3-43" fmla="*/ 9694487 w 9694487"/>
              <a:gd name="connsiteY3-44" fmla="*/ 396878 h 396878"/>
              <a:gd name="connsiteX4-45" fmla="*/ 0 w 9694487"/>
              <a:gd name="connsiteY4-46" fmla="*/ 389258 h 396878"/>
              <a:gd name="connsiteX5-47" fmla="*/ 0 w 9694487"/>
              <a:gd name="connsiteY5-48" fmla="*/ 14205 h 396878"/>
              <a:gd name="connsiteX0-49" fmla="*/ 0 w 9694487"/>
              <a:gd name="connsiteY0-50" fmla="*/ 0 h 382673"/>
              <a:gd name="connsiteX1-51" fmla="*/ 8961417 w 9694487"/>
              <a:gd name="connsiteY1-52" fmla="*/ 0 h 382673"/>
              <a:gd name="connsiteX2-53" fmla="*/ 9346507 w 9694487"/>
              <a:gd name="connsiteY2-54" fmla="*/ 47270 h 382673"/>
              <a:gd name="connsiteX3-55" fmla="*/ 9694487 w 9694487"/>
              <a:gd name="connsiteY3-56" fmla="*/ 382673 h 382673"/>
              <a:gd name="connsiteX4-57" fmla="*/ 0 w 9694487"/>
              <a:gd name="connsiteY4-58" fmla="*/ 375053 h 382673"/>
              <a:gd name="connsiteX5-59" fmla="*/ 0 w 9694487"/>
              <a:gd name="connsiteY5-60" fmla="*/ 0 h 382673"/>
              <a:gd name="connsiteX0-61" fmla="*/ 0 w 9694487"/>
              <a:gd name="connsiteY0-62" fmla="*/ 0 h 382673"/>
              <a:gd name="connsiteX1-63" fmla="*/ 8961417 w 9694487"/>
              <a:gd name="connsiteY1-64" fmla="*/ 0 h 382673"/>
              <a:gd name="connsiteX2-65" fmla="*/ 9346507 w 9694487"/>
              <a:gd name="connsiteY2-66" fmla="*/ 47270 h 382673"/>
              <a:gd name="connsiteX3-67" fmla="*/ 9694487 w 9694487"/>
              <a:gd name="connsiteY3-68" fmla="*/ 382673 h 382673"/>
              <a:gd name="connsiteX4-69" fmla="*/ 0 w 9694487"/>
              <a:gd name="connsiteY4-70" fmla="*/ 375053 h 382673"/>
              <a:gd name="connsiteX5-71" fmla="*/ 0 w 9694487"/>
              <a:gd name="connsiteY5-72" fmla="*/ 0 h 3826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9694487" h="382673">
                <a:moveTo>
                  <a:pt x="0" y="0"/>
                </a:moveTo>
                <a:lnTo>
                  <a:pt x="8961417" y="0"/>
                </a:lnTo>
                <a:cubicBezTo>
                  <a:pt x="8995940" y="0"/>
                  <a:pt x="9346507" y="12747"/>
                  <a:pt x="9346507" y="47270"/>
                </a:cubicBezTo>
                <a:cubicBezTo>
                  <a:pt x="9570027" y="225111"/>
                  <a:pt x="9219507" y="-89808"/>
                  <a:pt x="9694487" y="382673"/>
                </a:cubicBezTo>
                <a:lnTo>
                  <a:pt x="0" y="37505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ED093A"/>
              </a:gs>
              <a:gs pos="47800">
                <a:srgbClr val="FC1065"/>
              </a:gs>
              <a:gs pos="100000">
                <a:srgbClr val="FFB635"/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Single Corner Rounded 4"/>
          <p:cNvSpPr/>
          <p:nvPr/>
        </p:nvSpPr>
        <p:spPr>
          <a:xfrm flipH="1">
            <a:off x="2497513" y="6475327"/>
            <a:ext cx="9694487" cy="382673"/>
          </a:xfrm>
          <a:custGeom>
            <a:avLst/>
            <a:gdLst>
              <a:gd name="connsiteX0" fmla="*/ 0 w 9023927"/>
              <a:gd name="connsiteY0" fmla="*/ 0 h 375053"/>
              <a:gd name="connsiteX1" fmla="*/ 8961417 w 9023927"/>
              <a:gd name="connsiteY1" fmla="*/ 0 h 375053"/>
              <a:gd name="connsiteX2" fmla="*/ 9023927 w 9023927"/>
              <a:gd name="connsiteY2" fmla="*/ 62510 h 375053"/>
              <a:gd name="connsiteX3" fmla="*/ 9023927 w 9023927"/>
              <a:gd name="connsiteY3" fmla="*/ 375053 h 375053"/>
              <a:gd name="connsiteX4" fmla="*/ 0 w 9023927"/>
              <a:gd name="connsiteY4" fmla="*/ 375053 h 375053"/>
              <a:gd name="connsiteX5" fmla="*/ 0 w 9023927"/>
              <a:gd name="connsiteY5" fmla="*/ 0 h 375053"/>
              <a:gd name="connsiteX0-1" fmla="*/ 0 w 9694487"/>
              <a:gd name="connsiteY0-2" fmla="*/ 0 h 382673"/>
              <a:gd name="connsiteX1-3" fmla="*/ 8961417 w 9694487"/>
              <a:gd name="connsiteY1-4" fmla="*/ 0 h 382673"/>
              <a:gd name="connsiteX2-5" fmla="*/ 9023927 w 9694487"/>
              <a:gd name="connsiteY2-6" fmla="*/ 62510 h 382673"/>
              <a:gd name="connsiteX3-7" fmla="*/ 9694487 w 9694487"/>
              <a:gd name="connsiteY3-8" fmla="*/ 382673 h 382673"/>
              <a:gd name="connsiteX4-9" fmla="*/ 0 w 9694487"/>
              <a:gd name="connsiteY4-10" fmla="*/ 375053 h 382673"/>
              <a:gd name="connsiteX5-11" fmla="*/ 0 w 9694487"/>
              <a:gd name="connsiteY5-12" fmla="*/ 0 h 382673"/>
              <a:gd name="connsiteX0-13" fmla="*/ 0 w 9694487"/>
              <a:gd name="connsiteY0-14" fmla="*/ 0 h 382673"/>
              <a:gd name="connsiteX1-15" fmla="*/ 8961417 w 9694487"/>
              <a:gd name="connsiteY1-16" fmla="*/ 0 h 382673"/>
              <a:gd name="connsiteX2-17" fmla="*/ 9023927 w 9694487"/>
              <a:gd name="connsiteY2-18" fmla="*/ 62510 h 382673"/>
              <a:gd name="connsiteX3-19" fmla="*/ 9694487 w 9694487"/>
              <a:gd name="connsiteY3-20" fmla="*/ 382673 h 382673"/>
              <a:gd name="connsiteX4-21" fmla="*/ 0 w 9694487"/>
              <a:gd name="connsiteY4-22" fmla="*/ 375053 h 382673"/>
              <a:gd name="connsiteX5-23" fmla="*/ 0 w 9694487"/>
              <a:gd name="connsiteY5-24" fmla="*/ 0 h 382673"/>
              <a:gd name="connsiteX0-25" fmla="*/ 0 w 9694487"/>
              <a:gd name="connsiteY0-26" fmla="*/ 1380 h 384053"/>
              <a:gd name="connsiteX1-27" fmla="*/ 8961417 w 9694487"/>
              <a:gd name="connsiteY1-28" fmla="*/ 1380 h 384053"/>
              <a:gd name="connsiteX2-29" fmla="*/ 9222047 w 9694487"/>
              <a:gd name="connsiteY2-30" fmla="*/ 25790 h 384053"/>
              <a:gd name="connsiteX3-31" fmla="*/ 9694487 w 9694487"/>
              <a:gd name="connsiteY3-32" fmla="*/ 384053 h 384053"/>
              <a:gd name="connsiteX4-33" fmla="*/ 0 w 9694487"/>
              <a:gd name="connsiteY4-34" fmla="*/ 376433 h 384053"/>
              <a:gd name="connsiteX5-35" fmla="*/ 0 w 9694487"/>
              <a:gd name="connsiteY5-36" fmla="*/ 1380 h 384053"/>
              <a:gd name="connsiteX0-37" fmla="*/ 0 w 9694487"/>
              <a:gd name="connsiteY0-38" fmla="*/ 14205 h 396878"/>
              <a:gd name="connsiteX1-39" fmla="*/ 8961417 w 9694487"/>
              <a:gd name="connsiteY1-40" fmla="*/ 14205 h 396878"/>
              <a:gd name="connsiteX2-41" fmla="*/ 9275387 w 9694487"/>
              <a:gd name="connsiteY2-42" fmla="*/ 15755 h 396878"/>
              <a:gd name="connsiteX3-43" fmla="*/ 9694487 w 9694487"/>
              <a:gd name="connsiteY3-44" fmla="*/ 396878 h 396878"/>
              <a:gd name="connsiteX4-45" fmla="*/ 0 w 9694487"/>
              <a:gd name="connsiteY4-46" fmla="*/ 389258 h 396878"/>
              <a:gd name="connsiteX5-47" fmla="*/ 0 w 9694487"/>
              <a:gd name="connsiteY5-48" fmla="*/ 14205 h 396878"/>
              <a:gd name="connsiteX0-49" fmla="*/ 0 w 9694487"/>
              <a:gd name="connsiteY0-50" fmla="*/ 0 h 382673"/>
              <a:gd name="connsiteX1-51" fmla="*/ 8961417 w 9694487"/>
              <a:gd name="connsiteY1-52" fmla="*/ 0 h 382673"/>
              <a:gd name="connsiteX2-53" fmla="*/ 9346507 w 9694487"/>
              <a:gd name="connsiteY2-54" fmla="*/ 47270 h 382673"/>
              <a:gd name="connsiteX3-55" fmla="*/ 9694487 w 9694487"/>
              <a:gd name="connsiteY3-56" fmla="*/ 382673 h 382673"/>
              <a:gd name="connsiteX4-57" fmla="*/ 0 w 9694487"/>
              <a:gd name="connsiteY4-58" fmla="*/ 375053 h 382673"/>
              <a:gd name="connsiteX5-59" fmla="*/ 0 w 9694487"/>
              <a:gd name="connsiteY5-60" fmla="*/ 0 h 382673"/>
              <a:gd name="connsiteX0-61" fmla="*/ 0 w 9694487"/>
              <a:gd name="connsiteY0-62" fmla="*/ 0 h 382673"/>
              <a:gd name="connsiteX1-63" fmla="*/ 8961417 w 9694487"/>
              <a:gd name="connsiteY1-64" fmla="*/ 0 h 382673"/>
              <a:gd name="connsiteX2-65" fmla="*/ 9346507 w 9694487"/>
              <a:gd name="connsiteY2-66" fmla="*/ 47270 h 382673"/>
              <a:gd name="connsiteX3-67" fmla="*/ 9694487 w 9694487"/>
              <a:gd name="connsiteY3-68" fmla="*/ 382673 h 382673"/>
              <a:gd name="connsiteX4-69" fmla="*/ 0 w 9694487"/>
              <a:gd name="connsiteY4-70" fmla="*/ 375053 h 382673"/>
              <a:gd name="connsiteX5-71" fmla="*/ 0 w 9694487"/>
              <a:gd name="connsiteY5-72" fmla="*/ 0 h 3826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9694487" h="382673">
                <a:moveTo>
                  <a:pt x="0" y="0"/>
                </a:moveTo>
                <a:lnTo>
                  <a:pt x="8961417" y="0"/>
                </a:lnTo>
                <a:cubicBezTo>
                  <a:pt x="8995940" y="0"/>
                  <a:pt x="9346507" y="12747"/>
                  <a:pt x="9346507" y="47270"/>
                </a:cubicBezTo>
                <a:cubicBezTo>
                  <a:pt x="9570027" y="225111"/>
                  <a:pt x="9219507" y="-89808"/>
                  <a:pt x="9694487" y="382673"/>
                </a:cubicBezTo>
                <a:lnTo>
                  <a:pt x="0" y="37505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ED093A"/>
              </a:gs>
              <a:gs pos="47800">
                <a:srgbClr val="FC1065"/>
              </a:gs>
              <a:gs pos="100000">
                <a:srgbClr val="FF524C"/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Single Corner Rounded 4"/>
          <p:cNvSpPr/>
          <p:nvPr/>
        </p:nvSpPr>
        <p:spPr>
          <a:xfrm flipH="1">
            <a:off x="6095999" y="6475326"/>
            <a:ext cx="5989163" cy="382673"/>
          </a:xfrm>
          <a:custGeom>
            <a:avLst/>
            <a:gdLst>
              <a:gd name="connsiteX0" fmla="*/ 0 w 9023927"/>
              <a:gd name="connsiteY0" fmla="*/ 0 h 375053"/>
              <a:gd name="connsiteX1" fmla="*/ 8961417 w 9023927"/>
              <a:gd name="connsiteY1" fmla="*/ 0 h 375053"/>
              <a:gd name="connsiteX2" fmla="*/ 9023927 w 9023927"/>
              <a:gd name="connsiteY2" fmla="*/ 62510 h 375053"/>
              <a:gd name="connsiteX3" fmla="*/ 9023927 w 9023927"/>
              <a:gd name="connsiteY3" fmla="*/ 375053 h 375053"/>
              <a:gd name="connsiteX4" fmla="*/ 0 w 9023927"/>
              <a:gd name="connsiteY4" fmla="*/ 375053 h 375053"/>
              <a:gd name="connsiteX5" fmla="*/ 0 w 9023927"/>
              <a:gd name="connsiteY5" fmla="*/ 0 h 375053"/>
              <a:gd name="connsiteX0-1" fmla="*/ 0 w 9694487"/>
              <a:gd name="connsiteY0-2" fmla="*/ 0 h 382673"/>
              <a:gd name="connsiteX1-3" fmla="*/ 8961417 w 9694487"/>
              <a:gd name="connsiteY1-4" fmla="*/ 0 h 382673"/>
              <a:gd name="connsiteX2-5" fmla="*/ 9023927 w 9694487"/>
              <a:gd name="connsiteY2-6" fmla="*/ 62510 h 382673"/>
              <a:gd name="connsiteX3-7" fmla="*/ 9694487 w 9694487"/>
              <a:gd name="connsiteY3-8" fmla="*/ 382673 h 382673"/>
              <a:gd name="connsiteX4-9" fmla="*/ 0 w 9694487"/>
              <a:gd name="connsiteY4-10" fmla="*/ 375053 h 382673"/>
              <a:gd name="connsiteX5-11" fmla="*/ 0 w 9694487"/>
              <a:gd name="connsiteY5-12" fmla="*/ 0 h 382673"/>
              <a:gd name="connsiteX0-13" fmla="*/ 0 w 9694487"/>
              <a:gd name="connsiteY0-14" fmla="*/ 0 h 382673"/>
              <a:gd name="connsiteX1-15" fmla="*/ 8961417 w 9694487"/>
              <a:gd name="connsiteY1-16" fmla="*/ 0 h 382673"/>
              <a:gd name="connsiteX2-17" fmla="*/ 9023927 w 9694487"/>
              <a:gd name="connsiteY2-18" fmla="*/ 62510 h 382673"/>
              <a:gd name="connsiteX3-19" fmla="*/ 9694487 w 9694487"/>
              <a:gd name="connsiteY3-20" fmla="*/ 382673 h 382673"/>
              <a:gd name="connsiteX4-21" fmla="*/ 0 w 9694487"/>
              <a:gd name="connsiteY4-22" fmla="*/ 375053 h 382673"/>
              <a:gd name="connsiteX5-23" fmla="*/ 0 w 9694487"/>
              <a:gd name="connsiteY5-24" fmla="*/ 0 h 382673"/>
              <a:gd name="connsiteX0-25" fmla="*/ 0 w 9694487"/>
              <a:gd name="connsiteY0-26" fmla="*/ 1380 h 384053"/>
              <a:gd name="connsiteX1-27" fmla="*/ 8961417 w 9694487"/>
              <a:gd name="connsiteY1-28" fmla="*/ 1380 h 384053"/>
              <a:gd name="connsiteX2-29" fmla="*/ 9222047 w 9694487"/>
              <a:gd name="connsiteY2-30" fmla="*/ 25790 h 384053"/>
              <a:gd name="connsiteX3-31" fmla="*/ 9694487 w 9694487"/>
              <a:gd name="connsiteY3-32" fmla="*/ 384053 h 384053"/>
              <a:gd name="connsiteX4-33" fmla="*/ 0 w 9694487"/>
              <a:gd name="connsiteY4-34" fmla="*/ 376433 h 384053"/>
              <a:gd name="connsiteX5-35" fmla="*/ 0 w 9694487"/>
              <a:gd name="connsiteY5-36" fmla="*/ 1380 h 384053"/>
              <a:gd name="connsiteX0-37" fmla="*/ 0 w 9694487"/>
              <a:gd name="connsiteY0-38" fmla="*/ 14205 h 396878"/>
              <a:gd name="connsiteX1-39" fmla="*/ 8961417 w 9694487"/>
              <a:gd name="connsiteY1-40" fmla="*/ 14205 h 396878"/>
              <a:gd name="connsiteX2-41" fmla="*/ 9275387 w 9694487"/>
              <a:gd name="connsiteY2-42" fmla="*/ 15755 h 396878"/>
              <a:gd name="connsiteX3-43" fmla="*/ 9694487 w 9694487"/>
              <a:gd name="connsiteY3-44" fmla="*/ 396878 h 396878"/>
              <a:gd name="connsiteX4-45" fmla="*/ 0 w 9694487"/>
              <a:gd name="connsiteY4-46" fmla="*/ 389258 h 396878"/>
              <a:gd name="connsiteX5-47" fmla="*/ 0 w 9694487"/>
              <a:gd name="connsiteY5-48" fmla="*/ 14205 h 396878"/>
              <a:gd name="connsiteX0-49" fmla="*/ 0 w 9694487"/>
              <a:gd name="connsiteY0-50" fmla="*/ 0 h 382673"/>
              <a:gd name="connsiteX1-51" fmla="*/ 8961417 w 9694487"/>
              <a:gd name="connsiteY1-52" fmla="*/ 0 h 382673"/>
              <a:gd name="connsiteX2-53" fmla="*/ 9346507 w 9694487"/>
              <a:gd name="connsiteY2-54" fmla="*/ 47270 h 382673"/>
              <a:gd name="connsiteX3-55" fmla="*/ 9694487 w 9694487"/>
              <a:gd name="connsiteY3-56" fmla="*/ 382673 h 382673"/>
              <a:gd name="connsiteX4-57" fmla="*/ 0 w 9694487"/>
              <a:gd name="connsiteY4-58" fmla="*/ 375053 h 382673"/>
              <a:gd name="connsiteX5-59" fmla="*/ 0 w 9694487"/>
              <a:gd name="connsiteY5-60" fmla="*/ 0 h 382673"/>
              <a:gd name="connsiteX0-61" fmla="*/ 0 w 9694487"/>
              <a:gd name="connsiteY0-62" fmla="*/ 0 h 382673"/>
              <a:gd name="connsiteX1-63" fmla="*/ 8961417 w 9694487"/>
              <a:gd name="connsiteY1-64" fmla="*/ 0 h 382673"/>
              <a:gd name="connsiteX2-65" fmla="*/ 9346507 w 9694487"/>
              <a:gd name="connsiteY2-66" fmla="*/ 47270 h 382673"/>
              <a:gd name="connsiteX3-67" fmla="*/ 9694487 w 9694487"/>
              <a:gd name="connsiteY3-68" fmla="*/ 382673 h 382673"/>
              <a:gd name="connsiteX4-69" fmla="*/ 0 w 9694487"/>
              <a:gd name="connsiteY4-70" fmla="*/ 375053 h 382673"/>
              <a:gd name="connsiteX5-71" fmla="*/ 0 w 9694487"/>
              <a:gd name="connsiteY5-72" fmla="*/ 0 h 3826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9694487" h="382673">
                <a:moveTo>
                  <a:pt x="0" y="0"/>
                </a:moveTo>
                <a:lnTo>
                  <a:pt x="8961417" y="0"/>
                </a:lnTo>
                <a:cubicBezTo>
                  <a:pt x="8995940" y="0"/>
                  <a:pt x="9346507" y="12747"/>
                  <a:pt x="9346507" y="47270"/>
                </a:cubicBezTo>
                <a:cubicBezTo>
                  <a:pt x="9570027" y="225111"/>
                  <a:pt x="9219507" y="-89808"/>
                  <a:pt x="9694487" y="382673"/>
                </a:cubicBezTo>
                <a:lnTo>
                  <a:pt x="0" y="37505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ED093A"/>
              </a:gs>
              <a:gs pos="47800">
                <a:schemeClr val="accent2">
                  <a:lumMod val="75000"/>
                  <a:alpha val="16000"/>
                </a:schemeClr>
              </a:gs>
              <a:gs pos="100000">
                <a:srgbClr val="FFC000">
                  <a:alpha val="58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C:\Users\lienttp1\Desktop\7515.png_860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32" y="217289"/>
            <a:ext cx="2358581" cy="1025589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81921" y="1852569"/>
            <a:ext cx="4905566" cy="435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vi-V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Quản lý nộp học phí online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nợ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online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t-B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Giúp Quản lý kiểm soát tiền tập trung theo thời gian thực, mọi lúc, mọi nơi.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ạn chế các rủi ro cho nhà trường từ tiền mặt như: mất thời gian lưu két, thất thoát tiền mặt, tiền giả,…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vi-V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Giảm chi phí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nhân sự, phương tiện làm việc và chi phí quản lý, nâng cao hiệu quả quản lý dòng tiền.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CSKH 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24/24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999758" y="1859878"/>
            <a:ext cx="5721531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(bao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vina, mobile,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viettel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…).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0h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23h59’’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Miễn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Miễn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Miễn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Miễn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endPara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endPara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CSKH 24/24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C:\Users\lienttp1\Desktop\Giáo-viên-muốn-phụ-huynh-hiểu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60" b="11111"/>
          <a:stretch>
            <a:fillRect/>
          </a:stretch>
        </p:blipFill>
        <p:spPr bwMode="auto">
          <a:xfrm>
            <a:off x="9189403" y="423620"/>
            <a:ext cx="2146912" cy="987002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18" name="文本框 61"/>
          <p:cNvSpPr txBox="1"/>
          <p:nvPr/>
        </p:nvSpPr>
        <p:spPr>
          <a:xfrm>
            <a:off x="6489995" y="1320156"/>
            <a:ext cx="484632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LỢI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ÍCH ĐỐI VỚI PHỤ HUYNH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61"/>
          <p:cNvSpPr txBox="1"/>
          <p:nvPr/>
        </p:nvSpPr>
        <p:spPr>
          <a:xfrm>
            <a:off x="350801" y="1332690"/>
            <a:ext cx="493965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LỢI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ÍCH ĐỐI VỚI NHÀ TRƯỜNG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5522" y="10763"/>
            <a:ext cx="1640837" cy="41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0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1"/>
          <p:cNvSpPr txBox="1"/>
          <p:nvPr/>
        </p:nvSpPr>
        <p:spPr>
          <a:xfrm>
            <a:off x="2106576" y="384196"/>
            <a:ext cx="9410235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defRPr/>
            </a:pPr>
            <a:r>
              <a:rPr lang="en-US" altLang="en-US" sz="3200" b="1" dirty="0" smtClean="0">
                <a:solidFill>
                  <a:srgbClr val="FF3737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CAM KẾT CỦA VIETTEL</a:t>
            </a:r>
            <a:endParaRPr lang="en-US" altLang="en-US" sz="3200" b="1" dirty="0">
              <a:solidFill>
                <a:srgbClr val="FF3737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7A4FD93-24A5-4A02-976D-DCC397BF2B81}"/>
              </a:ext>
            </a:extLst>
          </p:cNvPr>
          <p:cNvSpPr/>
          <p:nvPr/>
        </p:nvSpPr>
        <p:spPr>
          <a:xfrm>
            <a:off x="0" y="6446982"/>
            <a:ext cx="12192000" cy="4110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084CB89-70C7-455E-BBC3-4E897EBB28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638" t="2618" r="14638" b="2618"/>
          <a:stretch>
            <a:fillRect/>
          </a:stretch>
        </p:blipFill>
        <p:spPr>
          <a:xfrm>
            <a:off x="10890920" y="113055"/>
            <a:ext cx="1074797" cy="1074797"/>
          </a:xfrm>
          <a:custGeom>
            <a:avLst/>
            <a:gdLst>
              <a:gd name="connsiteX0" fmla="*/ 786529 w 1573058"/>
              <a:gd name="connsiteY0" fmla="*/ 0 h 1573058"/>
              <a:gd name="connsiteX1" fmla="*/ 1573058 w 1573058"/>
              <a:gd name="connsiteY1" fmla="*/ 786529 h 1573058"/>
              <a:gd name="connsiteX2" fmla="*/ 786529 w 1573058"/>
              <a:gd name="connsiteY2" fmla="*/ 1573058 h 1573058"/>
              <a:gd name="connsiteX3" fmla="*/ 0 w 1573058"/>
              <a:gd name="connsiteY3" fmla="*/ 786529 h 1573058"/>
              <a:gd name="connsiteX4" fmla="*/ 786529 w 1573058"/>
              <a:gd name="connsiteY4" fmla="*/ 0 h 1573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3058" h="1573058">
                <a:moveTo>
                  <a:pt x="786529" y="0"/>
                </a:moveTo>
                <a:cubicBezTo>
                  <a:pt x="1220917" y="0"/>
                  <a:pt x="1573058" y="352141"/>
                  <a:pt x="1573058" y="786529"/>
                </a:cubicBezTo>
                <a:cubicBezTo>
                  <a:pt x="1573058" y="1220917"/>
                  <a:pt x="1220917" y="1573058"/>
                  <a:pt x="786529" y="1573058"/>
                </a:cubicBezTo>
                <a:cubicBezTo>
                  <a:pt x="352141" y="1573058"/>
                  <a:pt x="0" y="1220917"/>
                  <a:pt x="0" y="786529"/>
                </a:cubicBezTo>
                <a:cubicBezTo>
                  <a:pt x="0" y="352141"/>
                  <a:pt x="352141" y="0"/>
                  <a:pt x="786529" y="0"/>
                </a:cubicBezTo>
                <a:close/>
              </a:path>
            </a:pathLst>
          </a:custGeom>
        </p:spPr>
      </p:pic>
      <p:sp>
        <p:nvSpPr>
          <p:cNvPr id="9" name="Freeform 42">
            <a:extLst>
              <a:ext uri="{FF2B5EF4-FFF2-40B4-BE49-F238E27FC236}">
                <a16:creationId xmlns:a16="http://schemas.microsoft.com/office/drawing/2014/main" xmlns="" id="{BE0C560E-608C-468F-BEF2-7D1C36607E84}"/>
              </a:ext>
            </a:extLst>
          </p:cNvPr>
          <p:cNvSpPr/>
          <p:nvPr/>
        </p:nvSpPr>
        <p:spPr>
          <a:xfrm>
            <a:off x="-2482515" y="2225841"/>
            <a:ext cx="5198691" cy="2957299"/>
          </a:xfrm>
          <a:custGeom>
            <a:avLst/>
            <a:gdLst>
              <a:gd name="connsiteX0" fmla="*/ 0 w 4933950"/>
              <a:gd name="connsiteY0" fmla="*/ 0 h 2806700"/>
              <a:gd name="connsiteX1" fmla="*/ 3530600 w 4933950"/>
              <a:gd name="connsiteY1" fmla="*/ 0 h 2806700"/>
              <a:gd name="connsiteX2" fmla="*/ 4933950 w 4933950"/>
              <a:gd name="connsiteY2" fmla="*/ 1403350 h 2806700"/>
              <a:gd name="connsiteX3" fmla="*/ 3530600 w 4933950"/>
              <a:gd name="connsiteY3" fmla="*/ 2806700 h 2806700"/>
              <a:gd name="connsiteX4" fmla="*/ 0 w 4933950"/>
              <a:gd name="connsiteY4" fmla="*/ 2806700 h 280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3950" h="2806700">
                <a:moveTo>
                  <a:pt x="0" y="0"/>
                </a:moveTo>
                <a:lnTo>
                  <a:pt x="3530600" y="0"/>
                </a:lnTo>
                <a:cubicBezTo>
                  <a:pt x="4305649" y="0"/>
                  <a:pt x="4933950" y="628301"/>
                  <a:pt x="4933950" y="1403350"/>
                </a:cubicBezTo>
                <a:cubicBezTo>
                  <a:pt x="4933950" y="2178399"/>
                  <a:pt x="4305649" y="2806700"/>
                  <a:pt x="3530600" y="2806700"/>
                </a:cubicBezTo>
                <a:lnTo>
                  <a:pt x="0" y="280670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innerShdw blurRad="63500" dist="50800" dir="18900000">
              <a:prstClr val="black">
                <a:alpha val="23000"/>
              </a:prstClr>
            </a:inn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AA06548-8EF4-4DF8-9977-5D92C6669FF6}"/>
              </a:ext>
            </a:extLst>
          </p:cNvPr>
          <p:cNvGrpSpPr/>
          <p:nvPr/>
        </p:nvGrpSpPr>
        <p:grpSpPr>
          <a:xfrm>
            <a:off x="43272" y="2574334"/>
            <a:ext cx="2284421" cy="2270385"/>
            <a:chOff x="2374001" y="299842"/>
            <a:chExt cx="3577634" cy="3555652"/>
          </a:xfrm>
          <a:solidFill>
            <a:schemeClr val="bg1"/>
          </a:solidFill>
        </p:grpSpPr>
        <p:sp>
          <p:nvSpPr>
            <p:cNvPr id="11" name="Freeform 29">
              <a:extLst>
                <a:ext uri="{FF2B5EF4-FFF2-40B4-BE49-F238E27FC236}">
                  <a16:creationId xmlns:a16="http://schemas.microsoft.com/office/drawing/2014/main" xmlns="" id="{F0779366-5D3A-48DC-8E1F-AC5960FA2015}"/>
                </a:ext>
              </a:extLst>
            </p:cNvPr>
            <p:cNvSpPr/>
            <p:nvPr/>
          </p:nvSpPr>
          <p:spPr>
            <a:xfrm rot="20863527">
              <a:off x="2417946" y="732919"/>
              <a:ext cx="1833462" cy="3078048"/>
            </a:xfrm>
            <a:custGeom>
              <a:avLst/>
              <a:gdLst>
                <a:gd name="connsiteX0" fmla="*/ 1767385 w 1993554"/>
                <a:gd name="connsiteY0" fmla="*/ 0 h 3534770"/>
                <a:gd name="connsiteX1" fmla="*/ 1948090 w 1993554"/>
                <a:gd name="connsiteY1" fmla="*/ 9125 h 3534770"/>
                <a:gd name="connsiteX2" fmla="*/ 1993554 w 1993554"/>
                <a:gd name="connsiteY2" fmla="*/ 16064 h 3534770"/>
                <a:gd name="connsiteX3" fmla="*/ 1863533 w 1993554"/>
                <a:gd name="connsiteY3" fmla="*/ 35907 h 3534770"/>
                <a:gd name="connsiteX4" fmla="*/ 452338 w 1993554"/>
                <a:gd name="connsiteY4" fmla="*/ 1767385 h 3534770"/>
                <a:gd name="connsiteX5" fmla="*/ 1863533 w 1993554"/>
                <a:gd name="connsiteY5" fmla="*/ 3498863 h 3534770"/>
                <a:gd name="connsiteX6" fmla="*/ 1993554 w 1993554"/>
                <a:gd name="connsiteY6" fmla="*/ 3518707 h 3534770"/>
                <a:gd name="connsiteX7" fmla="*/ 1948090 w 1993554"/>
                <a:gd name="connsiteY7" fmla="*/ 3525645 h 3534770"/>
                <a:gd name="connsiteX8" fmla="*/ 1767385 w 1993554"/>
                <a:gd name="connsiteY8" fmla="*/ 3534770 h 3534770"/>
                <a:gd name="connsiteX9" fmla="*/ 0 w 1993554"/>
                <a:gd name="connsiteY9" fmla="*/ 1767385 h 3534770"/>
                <a:gd name="connsiteX10" fmla="*/ 1767385 w 1993554"/>
                <a:gd name="connsiteY10" fmla="*/ 0 h 353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93554" h="3534770">
                  <a:moveTo>
                    <a:pt x="1767385" y="0"/>
                  </a:moveTo>
                  <a:cubicBezTo>
                    <a:pt x="1828391" y="0"/>
                    <a:pt x="1888676" y="3091"/>
                    <a:pt x="1948090" y="9125"/>
                  </a:cubicBezTo>
                  <a:lnTo>
                    <a:pt x="1993554" y="16064"/>
                  </a:lnTo>
                  <a:lnTo>
                    <a:pt x="1863533" y="35907"/>
                  </a:lnTo>
                  <a:cubicBezTo>
                    <a:pt x="1058166" y="200709"/>
                    <a:pt x="452338" y="913298"/>
                    <a:pt x="452338" y="1767385"/>
                  </a:cubicBezTo>
                  <a:cubicBezTo>
                    <a:pt x="452338" y="2621473"/>
                    <a:pt x="1058166" y="3334061"/>
                    <a:pt x="1863533" y="3498863"/>
                  </a:cubicBezTo>
                  <a:lnTo>
                    <a:pt x="1993554" y="3518707"/>
                  </a:lnTo>
                  <a:lnTo>
                    <a:pt x="1948090" y="3525645"/>
                  </a:lnTo>
                  <a:cubicBezTo>
                    <a:pt x="1888676" y="3531679"/>
                    <a:pt x="1828391" y="3534770"/>
                    <a:pt x="1767385" y="3534770"/>
                  </a:cubicBezTo>
                  <a:cubicBezTo>
                    <a:pt x="791285" y="3534770"/>
                    <a:pt x="0" y="2743485"/>
                    <a:pt x="0" y="1767385"/>
                  </a:cubicBezTo>
                  <a:cubicBezTo>
                    <a:pt x="0" y="791285"/>
                    <a:pt x="791285" y="0"/>
                    <a:pt x="1767385" y="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673100" dir="1500000" sx="112000" sy="112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09A9B97A-9731-4CE7-A496-B5A7AD6B2F47}"/>
                </a:ext>
              </a:extLst>
            </p:cNvPr>
            <p:cNvSpPr/>
            <p:nvPr/>
          </p:nvSpPr>
          <p:spPr>
            <a:xfrm>
              <a:off x="2374001" y="320724"/>
              <a:ext cx="3534770" cy="353477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A3656570-4E2F-4ED1-9900-B57B2BD364A1}"/>
                </a:ext>
              </a:extLst>
            </p:cNvPr>
            <p:cNvSpPr/>
            <p:nvPr/>
          </p:nvSpPr>
          <p:spPr>
            <a:xfrm>
              <a:off x="2416865" y="299842"/>
              <a:ext cx="3534770" cy="353477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C44D5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Arc 59">
            <a:extLst>
              <a:ext uri="{FF2B5EF4-FFF2-40B4-BE49-F238E27FC236}">
                <a16:creationId xmlns:a16="http://schemas.microsoft.com/office/drawing/2014/main" xmlns="" id="{602AB604-6765-4AB1-9B2B-C7D82EDD5FFB}"/>
              </a:ext>
            </a:extLst>
          </p:cNvPr>
          <p:cNvSpPr/>
          <p:nvPr/>
        </p:nvSpPr>
        <p:spPr>
          <a:xfrm rot="5400000">
            <a:off x="526847" y="2789462"/>
            <a:ext cx="3610700" cy="1917743"/>
          </a:xfrm>
          <a:custGeom>
            <a:avLst/>
            <a:gdLst>
              <a:gd name="connsiteX0" fmla="*/ 195 w 3610893"/>
              <a:gd name="connsiteY0" fmla="*/ 1778930 h 3610893"/>
              <a:gd name="connsiteX1" fmla="*/ 1818706 w 3610893"/>
              <a:gd name="connsiteY1" fmla="*/ 48 h 3610893"/>
              <a:gd name="connsiteX2" fmla="*/ 3610895 w 3610893"/>
              <a:gd name="connsiteY2" fmla="*/ 1805446 h 3610893"/>
              <a:gd name="connsiteX3" fmla="*/ 1805447 w 3610893"/>
              <a:gd name="connsiteY3" fmla="*/ 1805447 h 3610893"/>
              <a:gd name="connsiteX4" fmla="*/ 195 w 3610893"/>
              <a:gd name="connsiteY4" fmla="*/ 1778930 h 3610893"/>
              <a:gd name="connsiteX0" fmla="*/ 195 w 3610893"/>
              <a:gd name="connsiteY0" fmla="*/ 1778930 h 3610893"/>
              <a:gd name="connsiteX1" fmla="*/ 1818706 w 3610893"/>
              <a:gd name="connsiteY1" fmla="*/ 48 h 3610893"/>
              <a:gd name="connsiteX2" fmla="*/ 3610895 w 3610893"/>
              <a:gd name="connsiteY2" fmla="*/ 1805446 h 3610893"/>
              <a:gd name="connsiteX0" fmla="*/ 0 w 3610700"/>
              <a:gd name="connsiteY0" fmla="*/ 1778931 h 1917743"/>
              <a:gd name="connsiteX1" fmla="*/ 1818511 w 3610700"/>
              <a:gd name="connsiteY1" fmla="*/ 49 h 1917743"/>
              <a:gd name="connsiteX2" fmla="*/ 3610700 w 3610700"/>
              <a:gd name="connsiteY2" fmla="*/ 1805447 h 1917743"/>
              <a:gd name="connsiteX3" fmla="*/ 1789210 w 3610700"/>
              <a:gd name="connsiteY3" fmla="*/ 1917743 h 1917743"/>
              <a:gd name="connsiteX4" fmla="*/ 0 w 3610700"/>
              <a:gd name="connsiteY4" fmla="*/ 1778931 h 1917743"/>
              <a:gd name="connsiteX0" fmla="*/ 0 w 3610700"/>
              <a:gd name="connsiteY0" fmla="*/ 1778931 h 1917743"/>
              <a:gd name="connsiteX1" fmla="*/ 1818511 w 3610700"/>
              <a:gd name="connsiteY1" fmla="*/ 49 h 1917743"/>
              <a:gd name="connsiteX2" fmla="*/ 3610700 w 3610700"/>
              <a:gd name="connsiteY2" fmla="*/ 1805447 h 1917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10700" h="1917743" stroke="0" extrusionOk="0">
                <a:moveTo>
                  <a:pt x="0" y="1778931"/>
                </a:moveTo>
                <a:cubicBezTo>
                  <a:pt x="14568" y="787091"/>
                  <a:pt x="826591" y="-7236"/>
                  <a:pt x="1818511" y="49"/>
                </a:cubicBezTo>
                <a:cubicBezTo>
                  <a:pt x="2810431" y="7333"/>
                  <a:pt x="3610700" y="813500"/>
                  <a:pt x="3610700" y="1805447"/>
                </a:cubicBezTo>
                <a:lnTo>
                  <a:pt x="1789210" y="1917743"/>
                </a:lnTo>
                <a:cubicBezTo>
                  <a:pt x="1187459" y="1908904"/>
                  <a:pt x="601751" y="1787770"/>
                  <a:pt x="0" y="1778931"/>
                </a:cubicBezTo>
                <a:close/>
              </a:path>
              <a:path w="3610700" h="1917743" fill="none">
                <a:moveTo>
                  <a:pt x="0" y="1778931"/>
                </a:moveTo>
                <a:cubicBezTo>
                  <a:pt x="14568" y="787091"/>
                  <a:pt x="826591" y="-7236"/>
                  <a:pt x="1818511" y="49"/>
                </a:cubicBezTo>
                <a:cubicBezTo>
                  <a:pt x="2810431" y="7333"/>
                  <a:pt x="3610700" y="813500"/>
                  <a:pt x="3610700" y="1805447"/>
                </a:cubicBezTo>
              </a:path>
            </a:pathLst>
          </a:custGeom>
          <a:noFill/>
          <a:ln w="57150">
            <a:solidFill>
              <a:schemeClr val="bg1">
                <a:lumMod val="65000"/>
              </a:schemeClr>
            </a:solidFill>
            <a:headEnd type="none" w="lg" len="lg"/>
            <a:tailEnd type="non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63BE2144-C81E-40E9-8337-1D60C61F45EE}"/>
              </a:ext>
            </a:extLst>
          </p:cNvPr>
          <p:cNvGrpSpPr/>
          <p:nvPr/>
        </p:nvGrpSpPr>
        <p:grpSpPr>
          <a:xfrm rot="5400000">
            <a:off x="1467331" y="1769029"/>
            <a:ext cx="294774" cy="294774"/>
            <a:chOff x="3246286" y="608271"/>
            <a:chExt cx="214976" cy="21497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E62B453A-8C0C-4050-94ED-8D787DA2E1A6}"/>
                </a:ext>
              </a:extLst>
            </p:cNvPr>
            <p:cNvSpPr/>
            <p:nvPr/>
          </p:nvSpPr>
          <p:spPr>
            <a:xfrm>
              <a:off x="3246286" y="608271"/>
              <a:ext cx="214976" cy="21497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A5D502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82DD0585-AC21-4F68-A276-27A8439D5931}"/>
                </a:ext>
              </a:extLst>
            </p:cNvPr>
            <p:cNvSpPr/>
            <p:nvPr/>
          </p:nvSpPr>
          <p:spPr>
            <a:xfrm>
              <a:off x="3294503" y="654322"/>
              <a:ext cx="119734" cy="119734"/>
            </a:xfrm>
            <a:prstGeom prst="ellipse">
              <a:avLst/>
            </a:prstGeom>
            <a:solidFill>
              <a:srgbClr val="A5D502"/>
            </a:solidFill>
            <a:ln>
              <a:solidFill>
                <a:srgbClr val="A5D5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6043C2AD-4F3D-4CF7-BA80-2D5A43DAFB87}"/>
              </a:ext>
            </a:extLst>
          </p:cNvPr>
          <p:cNvGrpSpPr/>
          <p:nvPr/>
        </p:nvGrpSpPr>
        <p:grpSpPr>
          <a:xfrm rot="5400000">
            <a:off x="3136047" y="3770203"/>
            <a:ext cx="294774" cy="294774"/>
            <a:chOff x="3246286" y="608271"/>
            <a:chExt cx="214976" cy="21497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5185E750-1FD7-4572-9D2A-4268F6016FC9}"/>
                </a:ext>
              </a:extLst>
            </p:cNvPr>
            <p:cNvSpPr/>
            <p:nvPr/>
          </p:nvSpPr>
          <p:spPr>
            <a:xfrm>
              <a:off x="3246286" y="608271"/>
              <a:ext cx="214976" cy="21497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694548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BD82D038-CD78-4FC9-8450-2D1505571D98}"/>
                </a:ext>
              </a:extLst>
            </p:cNvPr>
            <p:cNvSpPr/>
            <p:nvPr/>
          </p:nvSpPr>
          <p:spPr>
            <a:xfrm>
              <a:off x="3293414" y="654322"/>
              <a:ext cx="119734" cy="119734"/>
            </a:xfrm>
            <a:prstGeom prst="ellipse">
              <a:avLst/>
            </a:prstGeom>
            <a:solidFill>
              <a:srgbClr val="694548"/>
            </a:solidFill>
            <a:ln>
              <a:solidFill>
                <a:srgbClr val="6945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94BFCCA1-C21C-44F3-9D01-395614E65C6B}"/>
              </a:ext>
            </a:extLst>
          </p:cNvPr>
          <p:cNvGrpSpPr/>
          <p:nvPr/>
        </p:nvGrpSpPr>
        <p:grpSpPr>
          <a:xfrm rot="5400000">
            <a:off x="1437590" y="5419631"/>
            <a:ext cx="294774" cy="294774"/>
            <a:chOff x="3246286" y="608271"/>
            <a:chExt cx="214976" cy="21497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7425D4F9-2D81-4C91-BCFC-0084B8BD7FA3}"/>
                </a:ext>
              </a:extLst>
            </p:cNvPr>
            <p:cNvSpPr/>
            <p:nvPr/>
          </p:nvSpPr>
          <p:spPr>
            <a:xfrm>
              <a:off x="3246286" y="608271"/>
              <a:ext cx="214976" cy="21497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CB71A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9FD7569E-29BD-4186-B578-471505C527BB}"/>
                </a:ext>
              </a:extLst>
            </p:cNvPr>
            <p:cNvSpPr/>
            <p:nvPr/>
          </p:nvSpPr>
          <p:spPr>
            <a:xfrm>
              <a:off x="3283927" y="651225"/>
              <a:ext cx="119734" cy="119734"/>
            </a:xfrm>
            <a:prstGeom prst="ellipse">
              <a:avLst/>
            </a:prstGeom>
            <a:solidFill>
              <a:srgbClr val="FCB71A"/>
            </a:solidFill>
            <a:ln>
              <a:solidFill>
                <a:srgbClr val="FCB7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B3A0218A-4F34-42BF-92A6-2B6784676DDB}"/>
              </a:ext>
            </a:extLst>
          </p:cNvPr>
          <p:cNvGrpSpPr/>
          <p:nvPr/>
        </p:nvGrpSpPr>
        <p:grpSpPr>
          <a:xfrm>
            <a:off x="3369048" y="1755952"/>
            <a:ext cx="787145" cy="690903"/>
            <a:chOff x="2374001" y="299842"/>
            <a:chExt cx="3577634" cy="3555652"/>
          </a:xfr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5" name="Freeform 37">
              <a:extLst>
                <a:ext uri="{FF2B5EF4-FFF2-40B4-BE49-F238E27FC236}">
                  <a16:creationId xmlns:a16="http://schemas.microsoft.com/office/drawing/2014/main" xmlns="" id="{4410C481-6F7E-4CA8-97A2-B35B1C4FC1E1}"/>
                </a:ext>
              </a:extLst>
            </p:cNvPr>
            <p:cNvSpPr/>
            <p:nvPr/>
          </p:nvSpPr>
          <p:spPr>
            <a:xfrm rot="20863527">
              <a:off x="2417946" y="732919"/>
              <a:ext cx="1833462" cy="3078048"/>
            </a:xfrm>
            <a:custGeom>
              <a:avLst/>
              <a:gdLst>
                <a:gd name="connsiteX0" fmla="*/ 1767385 w 1993554"/>
                <a:gd name="connsiteY0" fmla="*/ 0 h 3534770"/>
                <a:gd name="connsiteX1" fmla="*/ 1948090 w 1993554"/>
                <a:gd name="connsiteY1" fmla="*/ 9125 h 3534770"/>
                <a:gd name="connsiteX2" fmla="*/ 1993554 w 1993554"/>
                <a:gd name="connsiteY2" fmla="*/ 16064 h 3534770"/>
                <a:gd name="connsiteX3" fmla="*/ 1863533 w 1993554"/>
                <a:gd name="connsiteY3" fmla="*/ 35907 h 3534770"/>
                <a:gd name="connsiteX4" fmla="*/ 452338 w 1993554"/>
                <a:gd name="connsiteY4" fmla="*/ 1767385 h 3534770"/>
                <a:gd name="connsiteX5" fmla="*/ 1863533 w 1993554"/>
                <a:gd name="connsiteY5" fmla="*/ 3498863 h 3534770"/>
                <a:gd name="connsiteX6" fmla="*/ 1993554 w 1993554"/>
                <a:gd name="connsiteY6" fmla="*/ 3518707 h 3534770"/>
                <a:gd name="connsiteX7" fmla="*/ 1948090 w 1993554"/>
                <a:gd name="connsiteY7" fmla="*/ 3525645 h 3534770"/>
                <a:gd name="connsiteX8" fmla="*/ 1767385 w 1993554"/>
                <a:gd name="connsiteY8" fmla="*/ 3534770 h 3534770"/>
                <a:gd name="connsiteX9" fmla="*/ 0 w 1993554"/>
                <a:gd name="connsiteY9" fmla="*/ 1767385 h 3534770"/>
                <a:gd name="connsiteX10" fmla="*/ 1767385 w 1993554"/>
                <a:gd name="connsiteY10" fmla="*/ 0 h 353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93554" h="3534770">
                  <a:moveTo>
                    <a:pt x="1767385" y="0"/>
                  </a:moveTo>
                  <a:cubicBezTo>
                    <a:pt x="1828391" y="0"/>
                    <a:pt x="1888676" y="3091"/>
                    <a:pt x="1948090" y="9125"/>
                  </a:cubicBezTo>
                  <a:lnTo>
                    <a:pt x="1993554" y="16064"/>
                  </a:lnTo>
                  <a:lnTo>
                    <a:pt x="1863533" y="35907"/>
                  </a:lnTo>
                  <a:cubicBezTo>
                    <a:pt x="1058166" y="200709"/>
                    <a:pt x="452338" y="913298"/>
                    <a:pt x="452338" y="1767385"/>
                  </a:cubicBezTo>
                  <a:cubicBezTo>
                    <a:pt x="452338" y="2621473"/>
                    <a:pt x="1058166" y="3334061"/>
                    <a:pt x="1863533" y="3498863"/>
                  </a:cubicBezTo>
                  <a:lnTo>
                    <a:pt x="1993554" y="3518707"/>
                  </a:lnTo>
                  <a:lnTo>
                    <a:pt x="1948090" y="3525645"/>
                  </a:lnTo>
                  <a:cubicBezTo>
                    <a:pt x="1888676" y="3531679"/>
                    <a:pt x="1828391" y="3534770"/>
                    <a:pt x="1767385" y="3534770"/>
                  </a:cubicBezTo>
                  <a:cubicBezTo>
                    <a:pt x="791285" y="3534770"/>
                    <a:pt x="0" y="2743485"/>
                    <a:pt x="0" y="1767385"/>
                  </a:cubicBezTo>
                  <a:cubicBezTo>
                    <a:pt x="0" y="791285"/>
                    <a:pt x="791285" y="0"/>
                    <a:pt x="1767385" y="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673100" dir="1500000" sx="112000" sy="112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0692365F-F20A-482E-A902-1DF9356231F1}"/>
                </a:ext>
              </a:extLst>
            </p:cNvPr>
            <p:cNvSpPr/>
            <p:nvPr/>
          </p:nvSpPr>
          <p:spPr>
            <a:xfrm>
              <a:off x="2374001" y="320724"/>
              <a:ext cx="3534770" cy="353477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84DCAFE3-ED0A-4F9D-9291-11E015E86DA5}"/>
                </a:ext>
              </a:extLst>
            </p:cNvPr>
            <p:cNvSpPr/>
            <p:nvPr/>
          </p:nvSpPr>
          <p:spPr>
            <a:xfrm>
              <a:off x="2416865" y="299842"/>
              <a:ext cx="3534770" cy="353477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C44D5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A96A92F-EFE8-4BDE-8683-8722EB7226D7}"/>
              </a:ext>
            </a:extLst>
          </p:cNvPr>
          <p:cNvSpPr txBox="1"/>
          <p:nvPr/>
        </p:nvSpPr>
        <p:spPr>
          <a:xfrm>
            <a:off x="4279257" y="1597796"/>
            <a:ext cx="7060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/>
              <a:t>Là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Tập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đoàn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lớn</a:t>
            </a:r>
            <a:r>
              <a:rPr lang="en-US" sz="3000" b="1" dirty="0" smtClean="0"/>
              <a:t>, </a:t>
            </a:r>
            <a:r>
              <a:rPr lang="en-US" sz="3000" b="1" dirty="0" err="1" smtClean="0"/>
              <a:t>đã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được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cấp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phép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dịch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vụ</a:t>
            </a:r>
            <a:r>
              <a:rPr lang="en-US" sz="3000" b="1" dirty="0" smtClean="0"/>
              <a:t> “</a:t>
            </a:r>
            <a:r>
              <a:rPr lang="en-US" sz="3000" b="1" dirty="0" err="1" smtClean="0"/>
              <a:t>Trung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gian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thanh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toán</a:t>
            </a:r>
            <a:r>
              <a:rPr lang="en-US" sz="3000" b="1" dirty="0" smtClean="0"/>
              <a:t>”</a:t>
            </a:r>
            <a:endParaRPr lang="en-US" sz="30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806EECD-1F4F-4582-9E59-6DAB6BED4E77}"/>
              </a:ext>
            </a:extLst>
          </p:cNvPr>
          <p:cNvSpPr txBox="1"/>
          <p:nvPr/>
        </p:nvSpPr>
        <p:spPr>
          <a:xfrm>
            <a:off x="4367246" y="4995029"/>
            <a:ext cx="64759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 dirty="0" err="1" smtClean="0"/>
              <a:t>Có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hệ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thống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điểm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giao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dịch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Nạp</a:t>
            </a:r>
            <a:r>
              <a:rPr lang="en-US" sz="3000" b="1" dirty="0" smtClean="0"/>
              <a:t>/</a:t>
            </a:r>
            <a:r>
              <a:rPr lang="en-US" sz="3000" b="1" dirty="0" err="1" smtClean="0"/>
              <a:t>rút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tiền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đến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cấp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xã</a:t>
            </a:r>
            <a:endParaRPr lang="en-US" sz="30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8165F2D2-11E1-45C7-800C-3ED0FC7DB33E}"/>
              </a:ext>
            </a:extLst>
          </p:cNvPr>
          <p:cNvSpPr txBox="1"/>
          <p:nvPr/>
        </p:nvSpPr>
        <p:spPr>
          <a:xfrm>
            <a:off x="3497162" y="1749759"/>
            <a:ext cx="483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53700">
                      <a:srgbClr val="FE3F53"/>
                    </a:gs>
                    <a:gs pos="0">
                      <a:srgbClr val="F26C2F"/>
                    </a:gs>
                    <a:gs pos="100000">
                      <a:srgbClr val="BE133B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1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DD5E5465-08CE-4D4F-9DCC-546DACEA1DC4}"/>
              </a:ext>
            </a:extLst>
          </p:cNvPr>
          <p:cNvGrpSpPr/>
          <p:nvPr/>
        </p:nvGrpSpPr>
        <p:grpSpPr>
          <a:xfrm>
            <a:off x="3431874" y="3306746"/>
            <a:ext cx="761077" cy="756401"/>
            <a:chOff x="2374001" y="299842"/>
            <a:chExt cx="3577634" cy="3555652"/>
          </a:xfr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xmlns="" id="{6F264E3F-2B22-4966-B268-251A6F71139B}"/>
                </a:ext>
              </a:extLst>
            </p:cNvPr>
            <p:cNvSpPr/>
            <p:nvPr/>
          </p:nvSpPr>
          <p:spPr>
            <a:xfrm rot="20863527">
              <a:off x="2417946" y="732919"/>
              <a:ext cx="1833462" cy="3078048"/>
            </a:xfrm>
            <a:custGeom>
              <a:avLst/>
              <a:gdLst>
                <a:gd name="connsiteX0" fmla="*/ 1767385 w 1993554"/>
                <a:gd name="connsiteY0" fmla="*/ 0 h 3534770"/>
                <a:gd name="connsiteX1" fmla="*/ 1948090 w 1993554"/>
                <a:gd name="connsiteY1" fmla="*/ 9125 h 3534770"/>
                <a:gd name="connsiteX2" fmla="*/ 1993554 w 1993554"/>
                <a:gd name="connsiteY2" fmla="*/ 16064 h 3534770"/>
                <a:gd name="connsiteX3" fmla="*/ 1863533 w 1993554"/>
                <a:gd name="connsiteY3" fmla="*/ 35907 h 3534770"/>
                <a:gd name="connsiteX4" fmla="*/ 452338 w 1993554"/>
                <a:gd name="connsiteY4" fmla="*/ 1767385 h 3534770"/>
                <a:gd name="connsiteX5" fmla="*/ 1863533 w 1993554"/>
                <a:gd name="connsiteY5" fmla="*/ 3498863 h 3534770"/>
                <a:gd name="connsiteX6" fmla="*/ 1993554 w 1993554"/>
                <a:gd name="connsiteY6" fmla="*/ 3518707 h 3534770"/>
                <a:gd name="connsiteX7" fmla="*/ 1948090 w 1993554"/>
                <a:gd name="connsiteY7" fmla="*/ 3525645 h 3534770"/>
                <a:gd name="connsiteX8" fmla="*/ 1767385 w 1993554"/>
                <a:gd name="connsiteY8" fmla="*/ 3534770 h 3534770"/>
                <a:gd name="connsiteX9" fmla="*/ 0 w 1993554"/>
                <a:gd name="connsiteY9" fmla="*/ 1767385 h 3534770"/>
                <a:gd name="connsiteX10" fmla="*/ 1767385 w 1993554"/>
                <a:gd name="connsiteY10" fmla="*/ 0 h 353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93554" h="3534770">
                  <a:moveTo>
                    <a:pt x="1767385" y="0"/>
                  </a:moveTo>
                  <a:cubicBezTo>
                    <a:pt x="1828391" y="0"/>
                    <a:pt x="1888676" y="3091"/>
                    <a:pt x="1948090" y="9125"/>
                  </a:cubicBezTo>
                  <a:lnTo>
                    <a:pt x="1993554" y="16064"/>
                  </a:lnTo>
                  <a:lnTo>
                    <a:pt x="1863533" y="35907"/>
                  </a:lnTo>
                  <a:cubicBezTo>
                    <a:pt x="1058166" y="200709"/>
                    <a:pt x="452338" y="913298"/>
                    <a:pt x="452338" y="1767385"/>
                  </a:cubicBezTo>
                  <a:cubicBezTo>
                    <a:pt x="452338" y="2621473"/>
                    <a:pt x="1058166" y="3334061"/>
                    <a:pt x="1863533" y="3498863"/>
                  </a:cubicBezTo>
                  <a:lnTo>
                    <a:pt x="1993554" y="3518707"/>
                  </a:lnTo>
                  <a:lnTo>
                    <a:pt x="1948090" y="3525645"/>
                  </a:lnTo>
                  <a:cubicBezTo>
                    <a:pt x="1888676" y="3531679"/>
                    <a:pt x="1828391" y="3534770"/>
                    <a:pt x="1767385" y="3534770"/>
                  </a:cubicBezTo>
                  <a:cubicBezTo>
                    <a:pt x="791285" y="3534770"/>
                    <a:pt x="0" y="2743485"/>
                    <a:pt x="0" y="1767385"/>
                  </a:cubicBezTo>
                  <a:cubicBezTo>
                    <a:pt x="0" y="791285"/>
                    <a:pt x="791285" y="0"/>
                    <a:pt x="1767385" y="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673100" dir="1500000" sx="112000" sy="112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092A5ABF-50B0-4BE2-B538-5EA69245CA7A}"/>
                </a:ext>
              </a:extLst>
            </p:cNvPr>
            <p:cNvSpPr/>
            <p:nvPr/>
          </p:nvSpPr>
          <p:spPr>
            <a:xfrm>
              <a:off x="2374001" y="320724"/>
              <a:ext cx="3534770" cy="353477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5EBF04D9-136B-4172-843D-43758E54325F}"/>
                </a:ext>
              </a:extLst>
            </p:cNvPr>
            <p:cNvSpPr/>
            <p:nvPr/>
          </p:nvSpPr>
          <p:spPr>
            <a:xfrm>
              <a:off x="2416865" y="299842"/>
              <a:ext cx="3534770" cy="353477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C44D5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FC9CDB6C-11F7-40B8-A25E-4B27857784A9}"/>
              </a:ext>
            </a:extLst>
          </p:cNvPr>
          <p:cNvSpPr txBox="1"/>
          <p:nvPr/>
        </p:nvSpPr>
        <p:spPr>
          <a:xfrm>
            <a:off x="3566073" y="3317536"/>
            <a:ext cx="483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53700">
                      <a:srgbClr val="FE3F53"/>
                    </a:gs>
                    <a:gs pos="0">
                      <a:srgbClr val="F26C2F"/>
                    </a:gs>
                    <a:gs pos="100000">
                      <a:srgbClr val="BE133B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2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9193696C-0ACA-471C-A605-8C550FDA1392}"/>
              </a:ext>
            </a:extLst>
          </p:cNvPr>
          <p:cNvSpPr/>
          <p:nvPr/>
        </p:nvSpPr>
        <p:spPr>
          <a:xfrm>
            <a:off x="4309777" y="3024688"/>
            <a:ext cx="72070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b="1" dirty="0" err="1" smtClean="0"/>
              <a:t>Có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nhân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sự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hỗ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trợ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trực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tiếp</a:t>
            </a:r>
            <a:r>
              <a:rPr lang="en-US" sz="3000" b="1" dirty="0" smtClean="0"/>
              <a:t>, </a:t>
            </a:r>
            <a:r>
              <a:rPr lang="en-US" sz="3000" b="1" dirty="0" err="1" smtClean="0"/>
              <a:t>tại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địa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bàn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từng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Quận</a:t>
            </a:r>
            <a:r>
              <a:rPr lang="en-US" sz="3000" b="1" dirty="0" smtClean="0"/>
              <a:t>/</a:t>
            </a:r>
            <a:r>
              <a:rPr lang="en-US" sz="3000" b="1" dirty="0" err="1" smtClean="0"/>
              <a:t>Huyện</a:t>
            </a:r>
            <a:endParaRPr lang="en-US" sz="3000" b="1" dirty="0" smtClean="0"/>
          </a:p>
          <a:p>
            <a:pPr lvl="0"/>
            <a:r>
              <a:rPr lang="en-US" sz="3000" b="1" dirty="0" err="1" smtClean="0"/>
              <a:t>Hệ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thống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tổng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đài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chăm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sóc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khách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hàng</a:t>
            </a:r>
            <a:r>
              <a:rPr lang="en-US" sz="3000" b="1" dirty="0" smtClean="0"/>
              <a:t> 24/7</a:t>
            </a:r>
            <a:endParaRPr lang="en-US" sz="3000" b="1" dirty="0"/>
          </a:p>
        </p:txBody>
      </p:sp>
      <p:pic>
        <p:nvPicPr>
          <p:cNvPr id="45" name="Graphic 49" descr="Bullseye">
            <a:extLst>
              <a:ext uri="{FF2B5EF4-FFF2-40B4-BE49-F238E27FC236}">
                <a16:creationId xmlns:a16="http://schemas.microsoft.com/office/drawing/2014/main" xmlns="" id="{D3454CD6-C6A4-4E07-8EF1-076966FF15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92339" y="3079581"/>
            <a:ext cx="1213655" cy="12136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08571FEB-D6E3-475C-9DE1-589050A9DD08}"/>
              </a:ext>
            </a:extLst>
          </p:cNvPr>
          <p:cNvSpPr txBox="1"/>
          <p:nvPr/>
        </p:nvSpPr>
        <p:spPr>
          <a:xfrm>
            <a:off x="2327693" y="1216760"/>
            <a:ext cx="82645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592A91B6-674E-45BD-B9F2-56761946EC75}"/>
              </a:ext>
            </a:extLst>
          </p:cNvPr>
          <p:cNvGrpSpPr/>
          <p:nvPr/>
        </p:nvGrpSpPr>
        <p:grpSpPr>
          <a:xfrm>
            <a:off x="3400420" y="5124547"/>
            <a:ext cx="751958" cy="747338"/>
            <a:chOff x="2374001" y="299842"/>
            <a:chExt cx="3577634" cy="3555652"/>
          </a:xfr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xmlns="" id="{A23331B9-C7DF-490F-B643-3E00FB113C1E}"/>
                </a:ext>
              </a:extLst>
            </p:cNvPr>
            <p:cNvSpPr/>
            <p:nvPr/>
          </p:nvSpPr>
          <p:spPr>
            <a:xfrm rot="20863527">
              <a:off x="2417946" y="732919"/>
              <a:ext cx="1833462" cy="3078048"/>
            </a:xfrm>
            <a:custGeom>
              <a:avLst/>
              <a:gdLst>
                <a:gd name="connsiteX0" fmla="*/ 1767385 w 1993554"/>
                <a:gd name="connsiteY0" fmla="*/ 0 h 3534770"/>
                <a:gd name="connsiteX1" fmla="*/ 1948090 w 1993554"/>
                <a:gd name="connsiteY1" fmla="*/ 9125 h 3534770"/>
                <a:gd name="connsiteX2" fmla="*/ 1993554 w 1993554"/>
                <a:gd name="connsiteY2" fmla="*/ 16064 h 3534770"/>
                <a:gd name="connsiteX3" fmla="*/ 1863533 w 1993554"/>
                <a:gd name="connsiteY3" fmla="*/ 35907 h 3534770"/>
                <a:gd name="connsiteX4" fmla="*/ 452338 w 1993554"/>
                <a:gd name="connsiteY4" fmla="*/ 1767385 h 3534770"/>
                <a:gd name="connsiteX5" fmla="*/ 1863533 w 1993554"/>
                <a:gd name="connsiteY5" fmla="*/ 3498863 h 3534770"/>
                <a:gd name="connsiteX6" fmla="*/ 1993554 w 1993554"/>
                <a:gd name="connsiteY6" fmla="*/ 3518707 h 3534770"/>
                <a:gd name="connsiteX7" fmla="*/ 1948090 w 1993554"/>
                <a:gd name="connsiteY7" fmla="*/ 3525645 h 3534770"/>
                <a:gd name="connsiteX8" fmla="*/ 1767385 w 1993554"/>
                <a:gd name="connsiteY8" fmla="*/ 3534770 h 3534770"/>
                <a:gd name="connsiteX9" fmla="*/ 0 w 1993554"/>
                <a:gd name="connsiteY9" fmla="*/ 1767385 h 3534770"/>
                <a:gd name="connsiteX10" fmla="*/ 1767385 w 1993554"/>
                <a:gd name="connsiteY10" fmla="*/ 0 h 353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93554" h="3534770">
                  <a:moveTo>
                    <a:pt x="1767385" y="0"/>
                  </a:moveTo>
                  <a:cubicBezTo>
                    <a:pt x="1828391" y="0"/>
                    <a:pt x="1888676" y="3091"/>
                    <a:pt x="1948090" y="9125"/>
                  </a:cubicBezTo>
                  <a:lnTo>
                    <a:pt x="1993554" y="16064"/>
                  </a:lnTo>
                  <a:lnTo>
                    <a:pt x="1863533" y="35907"/>
                  </a:lnTo>
                  <a:cubicBezTo>
                    <a:pt x="1058166" y="200709"/>
                    <a:pt x="452338" y="913298"/>
                    <a:pt x="452338" y="1767385"/>
                  </a:cubicBezTo>
                  <a:cubicBezTo>
                    <a:pt x="452338" y="2621473"/>
                    <a:pt x="1058166" y="3334061"/>
                    <a:pt x="1863533" y="3498863"/>
                  </a:cubicBezTo>
                  <a:lnTo>
                    <a:pt x="1993554" y="3518707"/>
                  </a:lnTo>
                  <a:lnTo>
                    <a:pt x="1948090" y="3525645"/>
                  </a:lnTo>
                  <a:cubicBezTo>
                    <a:pt x="1888676" y="3531679"/>
                    <a:pt x="1828391" y="3534770"/>
                    <a:pt x="1767385" y="3534770"/>
                  </a:cubicBezTo>
                  <a:cubicBezTo>
                    <a:pt x="791285" y="3534770"/>
                    <a:pt x="0" y="2743485"/>
                    <a:pt x="0" y="1767385"/>
                  </a:cubicBezTo>
                  <a:cubicBezTo>
                    <a:pt x="0" y="791285"/>
                    <a:pt x="791285" y="0"/>
                    <a:pt x="1767385" y="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673100" dir="1500000" sx="112000" sy="112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C068C6DC-C99B-46A6-98F0-43114FA6EE7D}"/>
                </a:ext>
              </a:extLst>
            </p:cNvPr>
            <p:cNvSpPr/>
            <p:nvPr/>
          </p:nvSpPr>
          <p:spPr>
            <a:xfrm>
              <a:off x="2374001" y="320724"/>
              <a:ext cx="3534770" cy="353477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xmlns="" id="{BB95931C-8599-42F8-BD00-79179778C9D7}"/>
                </a:ext>
              </a:extLst>
            </p:cNvPr>
            <p:cNvSpPr/>
            <p:nvPr/>
          </p:nvSpPr>
          <p:spPr>
            <a:xfrm>
              <a:off x="2416865" y="299842"/>
              <a:ext cx="3534770" cy="353477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C44D5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531326" y="5153146"/>
            <a:ext cx="4322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000" b="1" dirty="0">
                <a:gradFill>
                  <a:gsLst>
                    <a:gs pos="53700">
                      <a:srgbClr val="FE3F53"/>
                    </a:gs>
                    <a:gs pos="0">
                      <a:srgbClr val="F26C2F"/>
                    </a:gs>
                    <a:gs pos="100000">
                      <a:srgbClr val="BE133B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4063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50"/>
                            </p:stCondLst>
                            <p:childTnLst>
                              <p:par>
                                <p:cTn id="5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28" grpId="0"/>
      <p:bldP spid="34" grpId="0"/>
      <p:bldP spid="42" grpId="0"/>
      <p:bldP spid="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119;p21"/>
          <p:cNvSpPr>
            <a:spLocks noGrp="1"/>
          </p:cNvSpPr>
          <p:nvPr>
            <p:ph type="title"/>
          </p:nvPr>
        </p:nvSpPr>
        <p:spPr bwMode="auto">
          <a:xfrm>
            <a:off x="1019122" y="3156588"/>
            <a:ext cx="10411335" cy="1354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 TRỌNG CẢM </a:t>
            </a:r>
            <a:r>
              <a:rPr 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ƠN!</a:t>
            </a:r>
            <a:endParaRPr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118;p21"/>
          <p:cNvSpPr/>
          <p:nvPr/>
        </p:nvSpPr>
        <p:spPr bwMode="auto">
          <a:xfrm>
            <a:off x="371595" y="6135107"/>
            <a:ext cx="6255506" cy="220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​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1pPr>
            <a:lvl2pPr marL="914400" marR="0" lvl="1" indent="-35433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980"/>
              <a:buFont typeface="Noto Sans Symbols" panose="020B0502040504020204"/>
              <a:buChar char="•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2pPr>
            <a:lvl3pPr marL="1371600" marR="0" lvl="2" indent="-35433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980"/>
              <a:buFont typeface="Arial" panose="020B0604020202020204"/>
              <a:buChar char="‒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̶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▫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▫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▫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800"/>
              <a:buFont typeface="Arial" panose="020B0604020202020204"/>
              <a:buChar char="▫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9pPr>
          </a:lstStyle>
          <a:p>
            <a:pPr marL="0" indent="-88900">
              <a:spcBef>
                <a:spcPts val="0"/>
              </a:spcBef>
              <a:defRPr/>
            </a:pPr>
            <a:endParaRPr lang="en-US" sz="1400">
              <a:latin typeface="+mn-lt"/>
              <a:cs typeface="Calibri Light"/>
            </a:endParaRPr>
          </a:p>
        </p:txBody>
      </p:sp>
      <p:sp>
        <p:nvSpPr>
          <p:cNvPr id="7" name="Google Shape;118;p21"/>
          <p:cNvSpPr/>
          <p:nvPr/>
        </p:nvSpPr>
        <p:spPr bwMode="auto">
          <a:xfrm>
            <a:off x="4555006" y="5710798"/>
            <a:ext cx="2072094" cy="308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​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1pPr>
            <a:lvl2pPr marL="914400" marR="0" lvl="1" indent="-35433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980"/>
              <a:buFont typeface="Noto Sans Symbols" panose="020B0502040504020204"/>
              <a:buChar char="•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2pPr>
            <a:lvl3pPr marL="1371600" marR="0" lvl="2" indent="-35433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980"/>
              <a:buFont typeface="Arial" panose="020B0604020202020204"/>
              <a:buChar char="‒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̶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▫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▫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▫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800"/>
              <a:buFont typeface="Arial" panose="020B0604020202020204"/>
              <a:buChar char="▫"/>
              <a:defRPr sz="16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</a:defRPr>
            </a:lvl9pPr>
          </a:lstStyle>
          <a:p>
            <a:pPr marL="0" indent="0">
              <a:spcBef>
                <a:spcPts val="0"/>
              </a:spcBef>
              <a:buNone/>
              <a:defRPr/>
            </a:pPr>
            <a:endParaRPr lang="en-US" sz="1600" b="1">
              <a:latin typeface="+mn-lt"/>
              <a:cs typeface="Calibri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607" y="1360494"/>
            <a:ext cx="4562566" cy="1950129"/>
          </a:xfrm>
          <a:prstGeom prst="rect">
            <a:avLst/>
          </a:prstGeom>
        </p:spPr>
      </p:pic>
      <p:sp>
        <p:nvSpPr>
          <p:cNvPr id="8" name="object 12"/>
          <p:cNvSpPr/>
          <p:nvPr/>
        </p:nvSpPr>
        <p:spPr>
          <a:xfrm>
            <a:off x="428" y="6708196"/>
            <a:ext cx="12191144" cy="149404"/>
          </a:xfrm>
          <a:custGeom>
            <a:avLst/>
            <a:gdLst/>
            <a:ahLst/>
            <a:cxnLst/>
            <a:rect l="l" t="t" r="r" b="b"/>
            <a:pathLst>
              <a:path w="20104100" h="246379">
                <a:moveTo>
                  <a:pt x="20104099" y="0"/>
                </a:moveTo>
                <a:lnTo>
                  <a:pt x="0" y="0"/>
                </a:lnTo>
                <a:lnTo>
                  <a:pt x="0" y="246243"/>
                </a:lnTo>
                <a:lnTo>
                  <a:pt x="20104099" y="246243"/>
                </a:lnTo>
                <a:lnTo>
                  <a:pt x="20104099" y="0"/>
                </a:lnTo>
                <a:close/>
              </a:path>
            </a:pathLst>
          </a:custGeom>
          <a:solidFill>
            <a:srgbClr val="EE0033"/>
          </a:solidFill>
        </p:spPr>
        <p:txBody>
          <a:bodyPr wrap="square" lIns="0" tIns="0" rIns="0" bIns="0" rtlCol="0"/>
          <a:lstStyle/>
          <a:p>
            <a:endParaRPr sz="109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1934" y="736983"/>
            <a:ext cx="1834923" cy="41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6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60"/>
          <p:cNvGrpSpPr/>
          <p:nvPr/>
        </p:nvGrpSpPr>
        <p:grpSpPr>
          <a:xfrm>
            <a:off x="1390882" y="187843"/>
            <a:ext cx="9410235" cy="877162"/>
            <a:chOff x="5373378" y="1357150"/>
            <a:chExt cx="7401877" cy="877162"/>
          </a:xfrm>
        </p:grpSpPr>
        <p:sp>
          <p:nvSpPr>
            <p:cNvPr id="4" name="文本框 61"/>
            <p:cNvSpPr txBox="1"/>
            <p:nvPr/>
          </p:nvSpPr>
          <p:spPr>
            <a:xfrm>
              <a:off x="5373378" y="1357150"/>
              <a:ext cx="74018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3737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  <p:sp>
          <p:nvSpPr>
            <p:cNvPr id="5" name="文本框 62"/>
            <p:cNvSpPr txBox="1"/>
            <p:nvPr/>
          </p:nvSpPr>
          <p:spPr>
            <a:xfrm>
              <a:off x="5373378" y="1797269"/>
              <a:ext cx="4885992" cy="43704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0F0F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7A4FD93-24A5-4A02-976D-DCC397BF2B81}"/>
              </a:ext>
            </a:extLst>
          </p:cNvPr>
          <p:cNvSpPr/>
          <p:nvPr/>
        </p:nvSpPr>
        <p:spPr>
          <a:xfrm>
            <a:off x="0" y="6446982"/>
            <a:ext cx="12192000" cy="4110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084CB89-70C7-455E-BBC3-4E897EBB28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638" t="2618" r="14638" b="2618"/>
          <a:stretch>
            <a:fillRect/>
          </a:stretch>
        </p:blipFill>
        <p:spPr>
          <a:xfrm>
            <a:off x="10890920" y="113055"/>
            <a:ext cx="1074797" cy="1074797"/>
          </a:xfrm>
          <a:custGeom>
            <a:avLst/>
            <a:gdLst>
              <a:gd name="connsiteX0" fmla="*/ 786529 w 1573058"/>
              <a:gd name="connsiteY0" fmla="*/ 0 h 1573058"/>
              <a:gd name="connsiteX1" fmla="*/ 1573058 w 1573058"/>
              <a:gd name="connsiteY1" fmla="*/ 786529 h 1573058"/>
              <a:gd name="connsiteX2" fmla="*/ 786529 w 1573058"/>
              <a:gd name="connsiteY2" fmla="*/ 1573058 h 1573058"/>
              <a:gd name="connsiteX3" fmla="*/ 0 w 1573058"/>
              <a:gd name="connsiteY3" fmla="*/ 786529 h 1573058"/>
              <a:gd name="connsiteX4" fmla="*/ 786529 w 1573058"/>
              <a:gd name="connsiteY4" fmla="*/ 0 h 1573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3058" h="1573058">
                <a:moveTo>
                  <a:pt x="786529" y="0"/>
                </a:moveTo>
                <a:cubicBezTo>
                  <a:pt x="1220917" y="0"/>
                  <a:pt x="1573058" y="352141"/>
                  <a:pt x="1573058" y="786529"/>
                </a:cubicBezTo>
                <a:cubicBezTo>
                  <a:pt x="1573058" y="1220917"/>
                  <a:pt x="1220917" y="1573058"/>
                  <a:pt x="786529" y="1573058"/>
                </a:cubicBezTo>
                <a:cubicBezTo>
                  <a:pt x="352141" y="1573058"/>
                  <a:pt x="0" y="1220917"/>
                  <a:pt x="0" y="786529"/>
                </a:cubicBezTo>
                <a:cubicBezTo>
                  <a:pt x="0" y="352141"/>
                  <a:pt x="352141" y="0"/>
                  <a:pt x="786529" y="0"/>
                </a:cubicBezTo>
                <a:close/>
              </a:path>
            </a:pathLst>
          </a:cu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3" y="1065005"/>
            <a:ext cx="8639909" cy="579299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32339" y="384738"/>
            <a:ext cx="936673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b="1" kern="0" dirty="0" smtClean="0">
                <a:gradFill>
                  <a:gsLst>
                    <a:gs pos="2000">
                      <a:srgbClr val="FD2E5A"/>
                    </a:gs>
                    <a:gs pos="100000">
                      <a:srgbClr val="BE133B"/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 MỜI CÁC THẦY CÔ XEM PHÓNG SỰ CLIP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59336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占位符 22"/>
          <p:cNvPicPr>
            <a:picLocks noGrp="1" noChangeAspect="1"/>
          </p:cNvPicPr>
          <p:nvPr>
            <p:ph type="pic" sz="quarter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8" r="16828"/>
          <a:stretch>
            <a:fillRect/>
          </a:stretch>
        </p:blipFill>
        <p:spPr>
          <a:xfrm flipH="1">
            <a:off x="-1" y="42110"/>
            <a:ext cx="6232299" cy="6815890"/>
          </a:xfrm>
        </p:spPr>
      </p:pic>
      <p:pic>
        <p:nvPicPr>
          <p:cNvPr id="38" name="Jem - Yello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889001" y="-571500"/>
            <a:ext cx="609600" cy="609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0" y="6407278"/>
            <a:ext cx="900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Viettel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2" name="TextBox 12"/>
          <p:cNvSpPr txBox="1"/>
          <p:nvPr/>
        </p:nvSpPr>
        <p:spPr>
          <a:xfrm>
            <a:off x="3599543" y="676988"/>
            <a:ext cx="8374742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1: 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VỀ HỆ SINH THÁI VIETTEL MONEY</a:t>
            </a:r>
            <a:endParaRPr lang="en-US" altLang="vi-VN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2: 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PHÁP THANH TOÁN KHÔNG DÙNG TIỀN MẶT TẠI CÁC TRƯỜNG HỌC</a:t>
            </a:r>
            <a:endParaRPr lang="en-US" altLang="vi-VN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3: 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 KẾT 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VIETTEL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4801" y="53541"/>
            <a:ext cx="1727200" cy="43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2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占位符 22"/>
          <p:cNvPicPr>
            <a:picLocks noGrp="1" noChangeAspect="1"/>
          </p:cNvPicPr>
          <p:nvPr>
            <p:ph type="pic" sz="quarter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8" r="16828"/>
          <a:stretch>
            <a:fillRect/>
          </a:stretch>
        </p:blipFill>
        <p:spPr>
          <a:xfrm flipH="1">
            <a:off x="-1" y="42110"/>
            <a:ext cx="6232299" cy="6815890"/>
          </a:xfrm>
        </p:spPr>
      </p:pic>
      <p:pic>
        <p:nvPicPr>
          <p:cNvPr id="38" name="Jem - Yello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889001" y="-571500"/>
            <a:ext cx="609600" cy="609600"/>
          </a:xfrm>
          <a:prstGeom prst="rect">
            <a:avLst/>
          </a:prstGeom>
        </p:spPr>
      </p:pic>
      <p:sp>
        <p:nvSpPr>
          <p:cNvPr id="22" name="TextBox 12"/>
          <p:cNvSpPr txBox="1"/>
          <p:nvPr/>
        </p:nvSpPr>
        <p:spPr>
          <a:xfrm>
            <a:off x="5151548" y="1703748"/>
            <a:ext cx="6520070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en-US" altLang="vi-VN" sz="5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</a:t>
            </a:r>
            <a:r>
              <a:rPr lang="en-US" altLang="vi-VN" sz="5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vi-VN" sz="5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en-US" altLang="vi-VN" sz="5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VIETTEL MONEY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4801" y="49423"/>
            <a:ext cx="1620362" cy="40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3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组合 60"/>
          <p:cNvGrpSpPr/>
          <p:nvPr/>
        </p:nvGrpSpPr>
        <p:grpSpPr>
          <a:xfrm>
            <a:off x="2106576" y="384196"/>
            <a:ext cx="9410235" cy="877162"/>
            <a:chOff x="5373378" y="1357150"/>
            <a:chExt cx="7401877" cy="877162"/>
          </a:xfrm>
        </p:grpSpPr>
        <p:sp>
          <p:nvSpPr>
            <p:cNvPr id="1048676" name="文本框 61"/>
            <p:cNvSpPr txBox="1"/>
            <p:nvPr/>
          </p:nvSpPr>
          <p:spPr>
            <a:xfrm>
              <a:off x="5373378" y="1357150"/>
              <a:ext cx="7401877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2800" b="1" kern="0" dirty="0">
                  <a:gradFill>
                    <a:gsLst>
                      <a:gs pos="2000">
                        <a:srgbClr val="FD2E5A"/>
                      </a:gs>
                      <a:gs pos="100000">
                        <a:srgbClr val="BE133B"/>
                      </a:gs>
                    </a:gsLst>
                    <a:lin ang="5400000" scaled="1"/>
                  </a:gra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vi-VN" altLang="zh-CN" sz="2800" b="1" kern="0" dirty="0">
                  <a:gradFill>
                    <a:gsLst>
                      <a:gs pos="2000">
                        <a:srgbClr val="FD2E5A"/>
                      </a:gs>
                      <a:gs pos="100000">
                        <a:srgbClr val="BE133B"/>
                      </a:gs>
                    </a:gsLst>
                    <a:lin ang="5400000" scaled="1"/>
                  </a:gra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VIETTEL</a:t>
              </a:r>
              <a:r>
                <a:rPr lang="en-US" altLang="vi-VN" sz="2800" b="1" kern="0" dirty="0">
                  <a:gradFill>
                    <a:gsLst>
                      <a:gs pos="2000">
                        <a:srgbClr val="FD2E5A"/>
                      </a:gs>
                      <a:gs pos="100000">
                        <a:srgbClr val="BE133B"/>
                      </a:gs>
                    </a:gsLst>
                    <a:lin ang="5400000" scaled="1"/>
                  </a:gra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MONEY LÀ GÌ</a:t>
              </a:r>
              <a:endParaRPr lang="vi-VN" altLang="zh-CN" sz="2800" b="1" kern="0" dirty="0">
                <a:gradFill>
                  <a:gsLst>
                    <a:gs pos="2000">
                      <a:srgbClr val="FD2E5A"/>
                    </a:gs>
                    <a:gs pos="100000">
                      <a:srgbClr val="BE133B"/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8677" name="文本框 62"/>
            <p:cNvSpPr txBox="1"/>
            <p:nvPr/>
          </p:nvSpPr>
          <p:spPr>
            <a:xfrm>
              <a:off x="5373378" y="1797269"/>
              <a:ext cx="4885992" cy="43704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endParaRPr lang="en-US" altLang="zh-CN" sz="2000">
                <a:solidFill>
                  <a:srgbClr val="F0F0F0">
                    <a:lumMod val="50000"/>
                  </a:srgbClr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048678" name="Rectangle 3"/>
          <p:cNvSpPr/>
          <p:nvPr/>
        </p:nvSpPr>
        <p:spPr>
          <a:xfrm>
            <a:off x="0" y="6446982"/>
            <a:ext cx="12192000" cy="4110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48679" name="Rectangle: Single Corner Rounded 4"/>
          <p:cNvSpPr/>
          <p:nvPr/>
        </p:nvSpPr>
        <p:spPr>
          <a:xfrm flipH="1">
            <a:off x="2392218" y="6475327"/>
            <a:ext cx="9799782" cy="382673"/>
          </a:xfrm>
          <a:custGeom>
            <a:avLst/>
            <a:gdLst>
              <a:gd name="connsiteX0" fmla="*/ 0 w 9023927"/>
              <a:gd name="connsiteY0" fmla="*/ 0 h 375053"/>
              <a:gd name="connsiteX1" fmla="*/ 8961417 w 9023927"/>
              <a:gd name="connsiteY1" fmla="*/ 0 h 375053"/>
              <a:gd name="connsiteX2" fmla="*/ 9023927 w 9023927"/>
              <a:gd name="connsiteY2" fmla="*/ 62510 h 375053"/>
              <a:gd name="connsiteX3" fmla="*/ 9023927 w 9023927"/>
              <a:gd name="connsiteY3" fmla="*/ 375053 h 375053"/>
              <a:gd name="connsiteX4" fmla="*/ 0 w 9023927"/>
              <a:gd name="connsiteY4" fmla="*/ 375053 h 375053"/>
              <a:gd name="connsiteX5" fmla="*/ 0 w 9023927"/>
              <a:gd name="connsiteY5" fmla="*/ 0 h 375053"/>
              <a:gd name="connsiteX0-1" fmla="*/ 0 w 9694487"/>
              <a:gd name="connsiteY0-2" fmla="*/ 0 h 382673"/>
              <a:gd name="connsiteX1-3" fmla="*/ 8961417 w 9694487"/>
              <a:gd name="connsiteY1-4" fmla="*/ 0 h 382673"/>
              <a:gd name="connsiteX2-5" fmla="*/ 9023927 w 9694487"/>
              <a:gd name="connsiteY2-6" fmla="*/ 62510 h 382673"/>
              <a:gd name="connsiteX3-7" fmla="*/ 9694487 w 9694487"/>
              <a:gd name="connsiteY3-8" fmla="*/ 382673 h 382673"/>
              <a:gd name="connsiteX4-9" fmla="*/ 0 w 9694487"/>
              <a:gd name="connsiteY4-10" fmla="*/ 375053 h 382673"/>
              <a:gd name="connsiteX5-11" fmla="*/ 0 w 9694487"/>
              <a:gd name="connsiteY5-12" fmla="*/ 0 h 382673"/>
              <a:gd name="connsiteX0-13" fmla="*/ 0 w 9694487"/>
              <a:gd name="connsiteY0-14" fmla="*/ 0 h 382673"/>
              <a:gd name="connsiteX1-15" fmla="*/ 8961417 w 9694487"/>
              <a:gd name="connsiteY1-16" fmla="*/ 0 h 382673"/>
              <a:gd name="connsiteX2-17" fmla="*/ 9023927 w 9694487"/>
              <a:gd name="connsiteY2-18" fmla="*/ 62510 h 382673"/>
              <a:gd name="connsiteX3-19" fmla="*/ 9694487 w 9694487"/>
              <a:gd name="connsiteY3-20" fmla="*/ 382673 h 382673"/>
              <a:gd name="connsiteX4-21" fmla="*/ 0 w 9694487"/>
              <a:gd name="connsiteY4-22" fmla="*/ 375053 h 382673"/>
              <a:gd name="connsiteX5-23" fmla="*/ 0 w 9694487"/>
              <a:gd name="connsiteY5-24" fmla="*/ 0 h 382673"/>
              <a:gd name="connsiteX0-25" fmla="*/ 0 w 9694487"/>
              <a:gd name="connsiteY0-26" fmla="*/ 1380 h 384053"/>
              <a:gd name="connsiteX1-27" fmla="*/ 8961417 w 9694487"/>
              <a:gd name="connsiteY1-28" fmla="*/ 1380 h 384053"/>
              <a:gd name="connsiteX2-29" fmla="*/ 9222047 w 9694487"/>
              <a:gd name="connsiteY2-30" fmla="*/ 25790 h 384053"/>
              <a:gd name="connsiteX3-31" fmla="*/ 9694487 w 9694487"/>
              <a:gd name="connsiteY3-32" fmla="*/ 384053 h 384053"/>
              <a:gd name="connsiteX4-33" fmla="*/ 0 w 9694487"/>
              <a:gd name="connsiteY4-34" fmla="*/ 376433 h 384053"/>
              <a:gd name="connsiteX5-35" fmla="*/ 0 w 9694487"/>
              <a:gd name="connsiteY5-36" fmla="*/ 1380 h 384053"/>
              <a:gd name="connsiteX0-37" fmla="*/ 0 w 9694487"/>
              <a:gd name="connsiteY0-38" fmla="*/ 14205 h 396878"/>
              <a:gd name="connsiteX1-39" fmla="*/ 8961417 w 9694487"/>
              <a:gd name="connsiteY1-40" fmla="*/ 14205 h 396878"/>
              <a:gd name="connsiteX2-41" fmla="*/ 9275387 w 9694487"/>
              <a:gd name="connsiteY2-42" fmla="*/ 15755 h 396878"/>
              <a:gd name="connsiteX3-43" fmla="*/ 9694487 w 9694487"/>
              <a:gd name="connsiteY3-44" fmla="*/ 396878 h 396878"/>
              <a:gd name="connsiteX4-45" fmla="*/ 0 w 9694487"/>
              <a:gd name="connsiteY4-46" fmla="*/ 389258 h 396878"/>
              <a:gd name="connsiteX5-47" fmla="*/ 0 w 9694487"/>
              <a:gd name="connsiteY5-48" fmla="*/ 14205 h 396878"/>
              <a:gd name="connsiteX0-49" fmla="*/ 0 w 9694487"/>
              <a:gd name="connsiteY0-50" fmla="*/ 0 h 382673"/>
              <a:gd name="connsiteX1-51" fmla="*/ 8961417 w 9694487"/>
              <a:gd name="connsiteY1-52" fmla="*/ 0 h 382673"/>
              <a:gd name="connsiteX2-53" fmla="*/ 9346507 w 9694487"/>
              <a:gd name="connsiteY2-54" fmla="*/ 47270 h 382673"/>
              <a:gd name="connsiteX3-55" fmla="*/ 9694487 w 9694487"/>
              <a:gd name="connsiteY3-56" fmla="*/ 382673 h 382673"/>
              <a:gd name="connsiteX4-57" fmla="*/ 0 w 9694487"/>
              <a:gd name="connsiteY4-58" fmla="*/ 375053 h 382673"/>
              <a:gd name="connsiteX5-59" fmla="*/ 0 w 9694487"/>
              <a:gd name="connsiteY5-60" fmla="*/ 0 h 382673"/>
              <a:gd name="connsiteX0-61" fmla="*/ 0 w 9694487"/>
              <a:gd name="connsiteY0-62" fmla="*/ 0 h 382673"/>
              <a:gd name="connsiteX1-63" fmla="*/ 8961417 w 9694487"/>
              <a:gd name="connsiteY1-64" fmla="*/ 0 h 382673"/>
              <a:gd name="connsiteX2-65" fmla="*/ 9346507 w 9694487"/>
              <a:gd name="connsiteY2-66" fmla="*/ 47270 h 382673"/>
              <a:gd name="connsiteX3-67" fmla="*/ 9694487 w 9694487"/>
              <a:gd name="connsiteY3-68" fmla="*/ 382673 h 382673"/>
              <a:gd name="connsiteX4-69" fmla="*/ 0 w 9694487"/>
              <a:gd name="connsiteY4-70" fmla="*/ 375053 h 382673"/>
              <a:gd name="connsiteX5-71" fmla="*/ 0 w 9694487"/>
              <a:gd name="connsiteY5-72" fmla="*/ 0 h 3826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9694487" h="382673">
                <a:moveTo>
                  <a:pt x="0" y="0"/>
                </a:moveTo>
                <a:lnTo>
                  <a:pt x="8961417" y="0"/>
                </a:lnTo>
                <a:cubicBezTo>
                  <a:pt x="8995940" y="0"/>
                  <a:pt x="9346507" y="12747"/>
                  <a:pt x="9346507" y="47270"/>
                </a:cubicBezTo>
                <a:cubicBezTo>
                  <a:pt x="9570027" y="225111"/>
                  <a:pt x="9219507" y="-89808"/>
                  <a:pt x="9694487" y="382673"/>
                </a:cubicBezTo>
                <a:lnTo>
                  <a:pt x="0" y="37505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ED093A"/>
              </a:gs>
              <a:gs pos="47800">
                <a:srgbClr val="FC1065"/>
              </a:gs>
              <a:gs pos="100000">
                <a:srgbClr val="FFB635"/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48680" name="Rectangle: Single Corner Rounded 4"/>
          <p:cNvSpPr/>
          <p:nvPr/>
        </p:nvSpPr>
        <p:spPr>
          <a:xfrm flipH="1">
            <a:off x="2497513" y="6475327"/>
            <a:ext cx="9694487" cy="382673"/>
          </a:xfrm>
          <a:custGeom>
            <a:avLst/>
            <a:gdLst>
              <a:gd name="connsiteX0" fmla="*/ 0 w 9023927"/>
              <a:gd name="connsiteY0" fmla="*/ 0 h 375053"/>
              <a:gd name="connsiteX1" fmla="*/ 8961417 w 9023927"/>
              <a:gd name="connsiteY1" fmla="*/ 0 h 375053"/>
              <a:gd name="connsiteX2" fmla="*/ 9023927 w 9023927"/>
              <a:gd name="connsiteY2" fmla="*/ 62510 h 375053"/>
              <a:gd name="connsiteX3" fmla="*/ 9023927 w 9023927"/>
              <a:gd name="connsiteY3" fmla="*/ 375053 h 375053"/>
              <a:gd name="connsiteX4" fmla="*/ 0 w 9023927"/>
              <a:gd name="connsiteY4" fmla="*/ 375053 h 375053"/>
              <a:gd name="connsiteX5" fmla="*/ 0 w 9023927"/>
              <a:gd name="connsiteY5" fmla="*/ 0 h 375053"/>
              <a:gd name="connsiteX0-1" fmla="*/ 0 w 9694487"/>
              <a:gd name="connsiteY0-2" fmla="*/ 0 h 382673"/>
              <a:gd name="connsiteX1-3" fmla="*/ 8961417 w 9694487"/>
              <a:gd name="connsiteY1-4" fmla="*/ 0 h 382673"/>
              <a:gd name="connsiteX2-5" fmla="*/ 9023927 w 9694487"/>
              <a:gd name="connsiteY2-6" fmla="*/ 62510 h 382673"/>
              <a:gd name="connsiteX3-7" fmla="*/ 9694487 w 9694487"/>
              <a:gd name="connsiteY3-8" fmla="*/ 382673 h 382673"/>
              <a:gd name="connsiteX4-9" fmla="*/ 0 w 9694487"/>
              <a:gd name="connsiteY4-10" fmla="*/ 375053 h 382673"/>
              <a:gd name="connsiteX5-11" fmla="*/ 0 w 9694487"/>
              <a:gd name="connsiteY5-12" fmla="*/ 0 h 382673"/>
              <a:gd name="connsiteX0-13" fmla="*/ 0 w 9694487"/>
              <a:gd name="connsiteY0-14" fmla="*/ 0 h 382673"/>
              <a:gd name="connsiteX1-15" fmla="*/ 8961417 w 9694487"/>
              <a:gd name="connsiteY1-16" fmla="*/ 0 h 382673"/>
              <a:gd name="connsiteX2-17" fmla="*/ 9023927 w 9694487"/>
              <a:gd name="connsiteY2-18" fmla="*/ 62510 h 382673"/>
              <a:gd name="connsiteX3-19" fmla="*/ 9694487 w 9694487"/>
              <a:gd name="connsiteY3-20" fmla="*/ 382673 h 382673"/>
              <a:gd name="connsiteX4-21" fmla="*/ 0 w 9694487"/>
              <a:gd name="connsiteY4-22" fmla="*/ 375053 h 382673"/>
              <a:gd name="connsiteX5-23" fmla="*/ 0 w 9694487"/>
              <a:gd name="connsiteY5-24" fmla="*/ 0 h 382673"/>
              <a:gd name="connsiteX0-25" fmla="*/ 0 w 9694487"/>
              <a:gd name="connsiteY0-26" fmla="*/ 1380 h 384053"/>
              <a:gd name="connsiteX1-27" fmla="*/ 8961417 w 9694487"/>
              <a:gd name="connsiteY1-28" fmla="*/ 1380 h 384053"/>
              <a:gd name="connsiteX2-29" fmla="*/ 9222047 w 9694487"/>
              <a:gd name="connsiteY2-30" fmla="*/ 25790 h 384053"/>
              <a:gd name="connsiteX3-31" fmla="*/ 9694487 w 9694487"/>
              <a:gd name="connsiteY3-32" fmla="*/ 384053 h 384053"/>
              <a:gd name="connsiteX4-33" fmla="*/ 0 w 9694487"/>
              <a:gd name="connsiteY4-34" fmla="*/ 376433 h 384053"/>
              <a:gd name="connsiteX5-35" fmla="*/ 0 w 9694487"/>
              <a:gd name="connsiteY5-36" fmla="*/ 1380 h 384053"/>
              <a:gd name="connsiteX0-37" fmla="*/ 0 w 9694487"/>
              <a:gd name="connsiteY0-38" fmla="*/ 14205 h 396878"/>
              <a:gd name="connsiteX1-39" fmla="*/ 8961417 w 9694487"/>
              <a:gd name="connsiteY1-40" fmla="*/ 14205 h 396878"/>
              <a:gd name="connsiteX2-41" fmla="*/ 9275387 w 9694487"/>
              <a:gd name="connsiteY2-42" fmla="*/ 15755 h 396878"/>
              <a:gd name="connsiteX3-43" fmla="*/ 9694487 w 9694487"/>
              <a:gd name="connsiteY3-44" fmla="*/ 396878 h 396878"/>
              <a:gd name="connsiteX4-45" fmla="*/ 0 w 9694487"/>
              <a:gd name="connsiteY4-46" fmla="*/ 389258 h 396878"/>
              <a:gd name="connsiteX5-47" fmla="*/ 0 w 9694487"/>
              <a:gd name="connsiteY5-48" fmla="*/ 14205 h 396878"/>
              <a:gd name="connsiteX0-49" fmla="*/ 0 w 9694487"/>
              <a:gd name="connsiteY0-50" fmla="*/ 0 h 382673"/>
              <a:gd name="connsiteX1-51" fmla="*/ 8961417 w 9694487"/>
              <a:gd name="connsiteY1-52" fmla="*/ 0 h 382673"/>
              <a:gd name="connsiteX2-53" fmla="*/ 9346507 w 9694487"/>
              <a:gd name="connsiteY2-54" fmla="*/ 47270 h 382673"/>
              <a:gd name="connsiteX3-55" fmla="*/ 9694487 w 9694487"/>
              <a:gd name="connsiteY3-56" fmla="*/ 382673 h 382673"/>
              <a:gd name="connsiteX4-57" fmla="*/ 0 w 9694487"/>
              <a:gd name="connsiteY4-58" fmla="*/ 375053 h 382673"/>
              <a:gd name="connsiteX5-59" fmla="*/ 0 w 9694487"/>
              <a:gd name="connsiteY5-60" fmla="*/ 0 h 382673"/>
              <a:gd name="connsiteX0-61" fmla="*/ 0 w 9694487"/>
              <a:gd name="connsiteY0-62" fmla="*/ 0 h 382673"/>
              <a:gd name="connsiteX1-63" fmla="*/ 8961417 w 9694487"/>
              <a:gd name="connsiteY1-64" fmla="*/ 0 h 382673"/>
              <a:gd name="connsiteX2-65" fmla="*/ 9346507 w 9694487"/>
              <a:gd name="connsiteY2-66" fmla="*/ 47270 h 382673"/>
              <a:gd name="connsiteX3-67" fmla="*/ 9694487 w 9694487"/>
              <a:gd name="connsiteY3-68" fmla="*/ 382673 h 382673"/>
              <a:gd name="connsiteX4-69" fmla="*/ 0 w 9694487"/>
              <a:gd name="connsiteY4-70" fmla="*/ 375053 h 382673"/>
              <a:gd name="connsiteX5-71" fmla="*/ 0 w 9694487"/>
              <a:gd name="connsiteY5-72" fmla="*/ 0 h 3826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9694487" h="382673">
                <a:moveTo>
                  <a:pt x="0" y="0"/>
                </a:moveTo>
                <a:lnTo>
                  <a:pt x="8961417" y="0"/>
                </a:lnTo>
                <a:cubicBezTo>
                  <a:pt x="8995940" y="0"/>
                  <a:pt x="9346507" y="12747"/>
                  <a:pt x="9346507" y="47270"/>
                </a:cubicBezTo>
                <a:cubicBezTo>
                  <a:pt x="9570027" y="225111"/>
                  <a:pt x="9219507" y="-89808"/>
                  <a:pt x="9694487" y="382673"/>
                </a:cubicBezTo>
                <a:lnTo>
                  <a:pt x="0" y="37505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ED093A"/>
              </a:gs>
              <a:gs pos="47800">
                <a:srgbClr val="FC1065"/>
              </a:gs>
              <a:gs pos="100000">
                <a:srgbClr val="FF524C"/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48681" name="Rectangle: Single Corner Rounded 4"/>
          <p:cNvSpPr/>
          <p:nvPr/>
        </p:nvSpPr>
        <p:spPr>
          <a:xfrm flipH="1">
            <a:off x="6095999" y="6475326"/>
            <a:ext cx="5989163" cy="382673"/>
          </a:xfrm>
          <a:custGeom>
            <a:avLst/>
            <a:gdLst>
              <a:gd name="connsiteX0" fmla="*/ 0 w 9023927"/>
              <a:gd name="connsiteY0" fmla="*/ 0 h 375053"/>
              <a:gd name="connsiteX1" fmla="*/ 8961417 w 9023927"/>
              <a:gd name="connsiteY1" fmla="*/ 0 h 375053"/>
              <a:gd name="connsiteX2" fmla="*/ 9023927 w 9023927"/>
              <a:gd name="connsiteY2" fmla="*/ 62510 h 375053"/>
              <a:gd name="connsiteX3" fmla="*/ 9023927 w 9023927"/>
              <a:gd name="connsiteY3" fmla="*/ 375053 h 375053"/>
              <a:gd name="connsiteX4" fmla="*/ 0 w 9023927"/>
              <a:gd name="connsiteY4" fmla="*/ 375053 h 375053"/>
              <a:gd name="connsiteX5" fmla="*/ 0 w 9023927"/>
              <a:gd name="connsiteY5" fmla="*/ 0 h 375053"/>
              <a:gd name="connsiteX0-1" fmla="*/ 0 w 9694487"/>
              <a:gd name="connsiteY0-2" fmla="*/ 0 h 382673"/>
              <a:gd name="connsiteX1-3" fmla="*/ 8961417 w 9694487"/>
              <a:gd name="connsiteY1-4" fmla="*/ 0 h 382673"/>
              <a:gd name="connsiteX2-5" fmla="*/ 9023927 w 9694487"/>
              <a:gd name="connsiteY2-6" fmla="*/ 62510 h 382673"/>
              <a:gd name="connsiteX3-7" fmla="*/ 9694487 w 9694487"/>
              <a:gd name="connsiteY3-8" fmla="*/ 382673 h 382673"/>
              <a:gd name="connsiteX4-9" fmla="*/ 0 w 9694487"/>
              <a:gd name="connsiteY4-10" fmla="*/ 375053 h 382673"/>
              <a:gd name="connsiteX5-11" fmla="*/ 0 w 9694487"/>
              <a:gd name="connsiteY5-12" fmla="*/ 0 h 382673"/>
              <a:gd name="connsiteX0-13" fmla="*/ 0 w 9694487"/>
              <a:gd name="connsiteY0-14" fmla="*/ 0 h 382673"/>
              <a:gd name="connsiteX1-15" fmla="*/ 8961417 w 9694487"/>
              <a:gd name="connsiteY1-16" fmla="*/ 0 h 382673"/>
              <a:gd name="connsiteX2-17" fmla="*/ 9023927 w 9694487"/>
              <a:gd name="connsiteY2-18" fmla="*/ 62510 h 382673"/>
              <a:gd name="connsiteX3-19" fmla="*/ 9694487 w 9694487"/>
              <a:gd name="connsiteY3-20" fmla="*/ 382673 h 382673"/>
              <a:gd name="connsiteX4-21" fmla="*/ 0 w 9694487"/>
              <a:gd name="connsiteY4-22" fmla="*/ 375053 h 382673"/>
              <a:gd name="connsiteX5-23" fmla="*/ 0 w 9694487"/>
              <a:gd name="connsiteY5-24" fmla="*/ 0 h 382673"/>
              <a:gd name="connsiteX0-25" fmla="*/ 0 w 9694487"/>
              <a:gd name="connsiteY0-26" fmla="*/ 1380 h 384053"/>
              <a:gd name="connsiteX1-27" fmla="*/ 8961417 w 9694487"/>
              <a:gd name="connsiteY1-28" fmla="*/ 1380 h 384053"/>
              <a:gd name="connsiteX2-29" fmla="*/ 9222047 w 9694487"/>
              <a:gd name="connsiteY2-30" fmla="*/ 25790 h 384053"/>
              <a:gd name="connsiteX3-31" fmla="*/ 9694487 w 9694487"/>
              <a:gd name="connsiteY3-32" fmla="*/ 384053 h 384053"/>
              <a:gd name="connsiteX4-33" fmla="*/ 0 w 9694487"/>
              <a:gd name="connsiteY4-34" fmla="*/ 376433 h 384053"/>
              <a:gd name="connsiteX5-35" fmla="*/ 0 w 9694487"/>
              <a:gd name="connsiteY5-36" fmla="*/ 1380 h 384053"/>
              <a:gd name="connsiteX0-37" fmla="*/ 0 w 9694487"/>
              <a:gd name="connsiteY0-38" fmla="*/ 14205 h 396878"/>
              <a:gd name="connsiteX1-39" fmla="*/ 8961417 w 9694487"/>
              <a:gd name="connsiteY1-40" fmla="*/ 14205 h 396878"/>
              <a:gd name="connsiteX2-41" fmla="*/ 9275387 w 9694487"/>
              <a:gd name="connsiteY2-42" fmla="*/ 15755 h 396878"/>
              <a:gd name="connsiteX3-43" fmla="*/ 9694487 w 9694487"/>
              <a:gd name="connsiteY3-44" fmla="*/ 396878 h 396878"/>
              <a:gd name="connsiteX4-45" fmla="*/ 0 w 9694487"/>
              <a:gd name="connsiteY4-46" fmla="*/ 389258 h 396878"/>
              <a:gd name="connsiteX5-47" fmla="*/ 0 w 9694487"/>
              <a:gd name="connsiteY5-48" fmla="*/ 14205 h 396878"/>
              <a:gd name="connsiteX0-49" fmla="*/ 0 w 9694487"/>
              <a:gd name="connsiteY0-50" fmla="*/ 0 h 382673"/>
              <a:gd name="connsiteX1-51" fmla="*/ 8961417 w 9694487"/>
              <a:gd name="connsiteY1-52" fmla="*/ 0 h 382673"/>
              <a:gd name="connsiteX2-53" fmla="*/ 9346507 w 9694487"/>
              <a:gd name="connsiteY2-54" fmla="*/ 47270 h 382673"/>
              <a:gd name="connsiteX3-55" fmla="*/ 9694487 w 9694487"/>
              <a:gd name="connsiteY3-56" fmla="*/ 382673 h 382673"/>
              <a:gd name="connsiteX4-57" fmla="*/ 0 w 9694487"/>
              <a:gd name="connsiteY4-58" fmla="*/ 375053 h 382673"/>
              <a:gd name="connsiteX5-59" fmla="*/ 0 w 9694487"/>
              <a:gd name="connsiteY5-60" fmla="*/ 0 h 382673"/>
              <a:gd name="connsiteX0-61" fmla="*/ 0 w 9694487"/>
              <a:gd name="connsiteY0-62" fmla="*/ 0 h 382673"/>
              <a:gd name="connsiteX1-63" fmla="*/ 8961417 w 9694487"/>
              <a:gd name="connsiteY1-64" fmla="*/ 0 h 382673"/>
              <a:gd name="connsiteX2-65" fmla="*/ 9346507 w 9694487"/>
              <a:gd name="connsiteY2-66" fmla="*/ 47270 h 382673"/>
              <a:gd name="connsiteX3-67" fmla="*/ 9694487 w 9694487"/>
              <a:gd name="connsiteY3-68" fmla="*/ 382673 h 382673"/>
              <a:gd name="connsiteX4-69" fmla="*/ 0 w 9694487"/>
              <a:gd name="connsiteY4-70" fmla="*/ 375053 h 382673"/>
              <a:gd name="connsiteX5-71" fmla="*/ 0 w 9694487"/>
              <a:gd name="connsiteY5-72" fmla="*/ 0 h 3826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9694487" h="382673">
                <a:moveTo>
                  <a:pt x="0" y="0"/>
                </a:moveTo>
                <a:lnTo>
                  <a:pt x="8961417" y="0"/>
                </a:lnTo>
                <a:cubicBezTo>
                  <a:pt x="8995940" y="0"/>
                  <a:pt x="9346507" y="12747"/>
                  <a:pt x="9346507" y="47270"/>
                </a:cubicBezTo>
                <a:cubicBezTo>
                  <a:pt x="9570027" y="225111"/>
                  <a:pt x="9219507" y="-89808"/>
                  <a:pt x="9694487" y="382673"/>
                </a:cubicBezTo>
                <a:lnTo>
                  <a:pt x="0" y="37505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ED093A"/>
              </a:gs>
              <a:gs pos="47800">
                <a:schemeClr val="accent2">
                  <a:lumMod val="75000"/>
                  <a:alpha val="16000"/>
                </a:schemeClr>
              </a:gs>
              <a:gs pos="100000">
                <a:srgbClr val="FFC000">
                  <a:alpha val="58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48682" name="TextBox 12"/>
          <p:cNvSpPr txBox="1"/>
          <p:nvPr/>
        </p:nvSpPr>
        <p:spPr>
          <a:xfrm>
            <a:off x="675005" y="1196340"/>
            <a:ext cx="7275830" cy="4831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alt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Viettel</a:t>
            </a:r>
            <a:r>
              <a:rPr lang="en-US" alt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Money </a:t>
            </a:r>
            <a:r>
              <a:rPr lang="en-US" alt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 mại, </a:t>
            </a:r>
            <a:r>
              <a:rPr lang="en-US" alt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" alt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phát triển bởi </a:t>
            </a:r>
            <a:r>
              <a:rPr lang="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Công ty Dịch vụ Số (VDS)</a:t>
            </a:r>
            <a:r>
              <a:rPr lang="" alt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trực thuộc </a:t>
            </a:r>
            <a:r>
              <a:rPr lang="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đoàn Công nghiệp - Viễn thông Quân đội</a:t>
            </a:r>
            <a:r>
              <a:rPr lang="" alt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nạp</a:t>
            </a:r>
            <a:r>
              <a:rPr lang="en-US" alt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alt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alt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alt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alt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alt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alt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" alt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Miễn phí đăng ký, duy trì, giao dịch...</a:t>
            </a:r>
            <a:endParaRPr lang="en-US" sz="20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1680" indent="-393700"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giới hạn nhà mạng: Viettel, Mobifone, Vinaphone</a:t>
            </a:r>
            <a:r>
              <a:rPr lang="en-US" altLang="vi-V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vi-VN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1680" indent="-393700"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giới hạn dòng máy sử dụng:</a:t>
            </a:r>
            <a:r>
              <a:rPr lang="" altLang="vi-V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Android, iOS &amp; Feature phone</a:t>
            </a:r>
            <a:endParaRPr lang="vi-VN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1680" indent="-393700"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phát hành thẻ vật lý (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miễn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ATM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vi-V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1680" indent="-393700"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đầy đủ tính năng của 1 tài khoản ngân hàng và ví điện tử</a:t>
            </a:r>
            <a:r>
              <a:rPr lang="en-US" altLang="vi-V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97160" name="Picture 13"/>
          <p:cNvPicPr/>
          <p:nvPr/>
        </p:nvPicPr>
        <p:blipFill rotWithShape="1">
          <a:blip r:embed="rId3"/>
          <a:srcRect l="4630" t="10952" b="12120"/>
          <a:stretch>
            <a:fillRect/>
          </a:stretch>
        </p:blipFill>
        <p:spPr bwMode="auto">
          <a:xfrm>
            <a:off x="8317865" y="2410460"/>
            <a:ext cx="3449955" cy="2037080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7371" y="49423"/>
            <a:ext cx="1547791" cy="38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9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i$liḋe-Oval 74"/>
          <p:cNvSpPr/>
          <p:nvPr/>
        </p:nvSpPr>
        <p:spPr bwMode="auto">
          <a:xfrm flipH="1">
            <a:off x="7199856" y="2469473"/>
            <a:ext cx="736884" cy="736883"/>
          </a:xfrm>
          <a:prstGeom prst="ellipse">
            <a:avLst/>
          </a:prstGeom>
          <a:solidFill>
            <a:schemeClr val="accent4"/>
          </a:solidFill>
          <a:ln w="19050">
            <a:noFill/>
            <a:rou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4" name="îṣļîḑé-Oval 75"/>
          <p:cNvSpPr/>
          <p:nvPr/>
        </p:nvSpPr>
        <p:spPr bwMode="auto">
          <a:xfrm flipH="1">
            <a:off x="7199856" y="4521602"/>
            <a:ext cx="736884" cy="736883"/>
          </a:xfrm>
          <a:prstGeom prst="ellipse">
            <a:avLst/>
          </a:prstGeom>
          <a:solidFill>
            <a:schemeClr val="accent6"/>
          </a:solidFill>
          <a:ln w="19050">
            <a:noFill/>
            <a:rou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65" name="îṣļîḑé-Straight Arrow Connector 78"/>
          <p:cNvCxnSpPr/>
          <p:nvPr/>
        </p:nvCxnSpPr>
        <p:spPr>
          <a:xfrm flipH="1">
            <a:off x="6868555" y="3107515"/>
            <a:ext cx="407898" cy="330354"/>
          </a:xfrm>
          <a:prstGeom prst="straightConnector1">
            <a:avLst/>
          </a:prstGeom>
          <a:ln w="9525">
            <a:solidFill>
              <a:schemeClr val="bg1">
                <a:lumMod val="75000"/>
              </a:schemeClr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îṣļîḑé-Oval 79"/>
          <p:cNvSpPr/>
          <p:nvPr/>
        </p:nvSpPr>
        <p:spPr bwMode="auto">
          <a:xfrm flipH="1">
            <a:off x="7561890" y="3495536"/>
            <a:ext cx="736884" cy="736883"/>
          </a:xfrm>
          <a:prstGeom prst="ellipse">
            <a:avLst/>
          </a:prstGeom>
          <a:solidFill>
            <a:schemeClr val="accent5"/>
          </a:solidFill>
          <a:ln w="19050">
            <a:noFill/>
            <a:rou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67" name="îṣļîḑé-Straight Arrow Connector 80"/>
          <p:cNvCxnSpPr/>
          <p:nvPr/>
        </p:nvCxnSpPr>
        <p:spPr>
          <a:xfrm flipH="1" flipV="1">
            <a:off x="6868555" y="4293334"/>
            <a:ext cx="407898" cy="330354"/>
          </a:xfrm>
          <a:prstGeom prst="straightConnector1">
            <a:avLst/>
          </a:prstGeom>
          <a:ln w="9525">
            <a:solidFill>
              <a:schemeClr val="bg1">
                <a:lumMod val="75000"/>
              </a:schemeClr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îṣļîḑé-Straight Arrow Connector 81"/>
          <p:cNvCxnSpPr/>
          <p:nvPr/>
        </p:nvCxnSpPr>
        <p:spPr>
          <a:xfrm flipH="1">
            <a:off x="6875162" y="3863982"/>
            <a:ext cx="628457" cy="8136"/>
          </a:xfrm>
          <a:prstGeom prst="straightConnector1">
            <a:avLst/>
          </a:prstGeom>
          <a:ln w="9525">
            <a:solidFill>
              <a:schemeClr val="bg1">
                <a:lumMod val="75000"/>
              </a:schemeClr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îṣļîḑé-Oval 84"/>
          <p:cNvSpPr/>
          <p:nvPr/>
        </p:nvSpPr>
        <p:spPr bwMode="auto">
          <a:xfrm>
            <a:off x="4290770" y="2469473"/>
            <a:ext cx="736884" cy="736883"/>
          </a:xfrm>
          <a:prstGeom prst="ellipse">
            <a:avLst/>
          </a:prstGeom>
          <a:solidFill>
            <a:schemeClr val="accent3"/>
          </a:solidFill>
          <a:ln w="19050">
            <a:noFill/>
            <a:rou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1" name="îṣļîḑé-Oval 85"/>
          <p:cNvSpPr/>
          <p:nvPr/>
        </p:nvSpPr>
        <p:spPr bwMode="auto">
          <a:xfrm>
            <a:off x="4290770" y="4521602"/>
            <a:ext cx="736884" cy="736883"/>
          </a:xfrm>
          <a:prstGeom prst="ellipse">
            <a:avLst/>
          </a:prstGeom>
          <a:solidFill>
            <a:schemeClr val="accent1"/>
          </a:solidFill>
          <a:ln w="19050">
            <a:noFill/>
            <a:rou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72" name="îṣļîḑé-Straight Arrow Connector 88"/>
          <p:cNvCxnSpPr/>
          <p:nvPr/>
        </p:nvCxnSpPr>
        <p:spPr>
          <a:xfrm>
            <a:off x="4918727" y="3098848"/>
            <a:ext cx="407898" cy="330354"/>
          </a:xfrm>
          <a:prstGeom prst="straightConnector1">
            <a:avLst/>
          </a:prstGeom>
          <a:ln w="9525">
            <a:solidFill>
              <a:schemeClr val="bg1">
                <a:lumMod val="75000"/>
              </a:schemeClr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îṣļîḑé-Oval 89"/>
          <p:cNvSpPr/>
          <p:nvPr/>
        </p:nvSpPr>
        <p:spPr bwMode="auto">
          <a:xfrm>
            <a:off x="3874136" y="3440771"/>
            <a:ext cx="736884" cy="736883"/>
          </a:xfrm>
          <a:prstGeom prst="ellipse">
            <a:avLst/>
          </a:prstGeom>
          <a:solidFill>
            <a:schemeClr val="accent2"/>
          </a:solidFill>
          <a:ln w="19050">
            <a:noFill/>
            <a:rou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74" name="îṣļîḑé-Straight Arrow Connector 90"/>
          <p:cNvCxnSpPr/>
          <p:nvPr/>
        </p:nvCxnSpPr>
        <p:spPr>
          <a:xfrm flipV="1">
            <a:off x="4918727" y="4293334"/>
            <a:ext cx="407898" cy="330354"/>
          </a:xfrm>
          <a:prstGeom prst="straightConnector1">
            <a:avLst/>
          </a:prstGeom>
          <a:ln w="9525">
            <a:solidFill>
              <a:schemeClr val="bg1">
                <a:lumMod val="75000"/>
              </a:schemeClr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îṣļîḑé-Straight Arrow Connector 91"/>
          <p:cNvCxnSpPr/>
          <p:nvPr/>
        </p:nvCxnSpPr>
        <p:spPr>
          <a:xfrm>
            <a:off x="4691559" y="3863982"/>
            <a:ext cx="628457" cy="8136"/>
          </a:xfrm>
          <a:prstGeom prst="straightConnector1">
            <a:avLst/>
          </a:prstGeom>
          <a:ln w="9525" cmpd="thickThin">
            <a:solidFill>
              <a:schemeClr val="bg1">
                <a:lumMod val="75000"/>
              </a:schemeClr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îṣļîḑé-Freeform: Shape 93"/>
          <p:cNvSpPr/>
          <p:nvPr/>
        </p:nvSpPr>
        <p:spPr bwMode="auto">
          <a:xfrm>
            <a:off x="4460717" y="4753846"/>
            <a:ext cx="396993" cy="272391"/>
          </a:xfrm>
          <a:custGeom>
            <a:avLst/>
            <a:gdLst/>
            <a:ahLst/>
            <a:cxnLst>
              <a:cxn ang="0">
                <a:pos x="45" y="0"/>
              </a:cxn>
              <a:cxn ang="0">
                <a:pos x="40" y="0"/>
              </a:cxn>
              <a:cxn ang="0">
                <a:pos x="0" y="22"/>
              </a:cxn>
              <a:cxn ang="0">
                <a:pos x="4" y="28"/>
              </a:cxn>
              <a:cxn ang="0">
                <a:pos x="4" y="31"/>
              </a:cxn>
              <a:cxn ang="0">
                <a:pos x="4" y="40"/>
              </a:cxn>
              <a:cxn ang="0">
                <a:pos x="2" y="44"/>
              </a:cxn>
              <a:cxn ang="0">
                <a:pos x="2" y="54"/>
              </a:cxn>
              <a:cxn ang="0">
                <a:pos x="10" y="55"/>
              </a:cxn>
              <a:cxn ang="0">
                <a:pos x="13" y="51"/>
              </a:cxn>
              <a:cxn ang="0">
                <a:pos x="9" y="41"/>
              </a:cxn>
              <a:cxn ang="0">
                <a:pos x="5" y="35"/>
              </a:cxn>
              <a:cxn ang="0">
                <a:pos x="9" y="29"/>
              </a:cxn>
              <a:cxn ang="0">
                <a:pos x="15" y="32"/>
              </a:cxn>
              <a:cxn ang="0">
                <a:pos x="15" y="47"/>
              </a:cxn>
              <a:cxn ang="0">
                <a:pos x="71" y="47"/>
              </a:cxn>
              <a:cxn ang="0">
                <a:pos x="71" y="32"/>
              </a:cxn>
              <a:cxn ang="0">
                <a:pos x="85" y="22"/>
              </a:cxn>
              <a:cxn ang="0">
                <a:pos x="4" y="52"/>
              </a:cxn>
              <a:cxn ang="0">
                <a:pos x="9" y="45"/>
              </a:cxn>
              <a:cxn ang="0">
                <a:pos x="4" y="52"/>
              </a:cxn>
              <a:cxn ang="0">
                <a:pos x="58" y="44"/>
              </a:cxn>
              <a:cxn ang="0">
                <a:pos x="55" y="47"/>
              </a:cxn>
              <a:cxn ang="0">
                <a:pos x="57" y="49"/>
              </a:cxn>
              <a:cxn ang="0">
                <a:pos x="65" y="45"/>
              </a:cxn>
              <a:cxn ang="0">
                <a:pos x="43" y="53"/>
              </a:cxn>
              <a:cxn ang="0">
                <a:pos x="20" y="45"/>
              </a:cxn>
              <a:cxn ang="0">
                <a:pos x="49" y="50"/>
              </a:cxn>
              <a:cxn ang="0">
                <a:pos x="49" y="46"/>
              </a:cxn>
              <a:cxn ang="0">
                <a:pos x="20" y="40"/>
              </a:cxn>
              <a:cxn ang="0">
                <a:pos x="40" y="43"/>
              </a:cxn>
              <a:cxn ang="0">
                <a:pos x="45" y="43"/>
              </a:cxn>
              <a:cxn ang="0">
                <a:pos x="65" y="41"/>
              </a:cxn>
              <a:cxn ang="0">
                <a:pos x="5" y="22"/>
              </a:cxn>
              <a:cxn ang="0">
                <a:pos x="80" y="22"/>
              </a:cxn>
            </a:cxnLst>
            <a:rect l="0" t="0" r="r" b="b"/>
            <a:pathLst>
              <a:path w="85" h="58">
                <a:moveTo>
                  <a:pt x="82" y="17"/>
                </a:moveTo>
                <a:cubicBezTo>
                  <a:pt x="45" y="0"/>
                  <a:pt x="45" y="0"/>
                  <a:pt x="45" y="0"/>
                </a:cubicBezTo>
                <a:cubicBezTo>
                  <a:pt x="44" y="0"/>
                  <a:pt x="43" y="0"/>
                  <a:pt x="43" y="0"/>
                </a:cubicBezTo>
                <a:cubicBezTo>
                  <a:pt x="42" y="0"/>
                  <a:pt x="41" y="0"/>
                  <a:pt x="40" y="0"/>
                </a:cubicBezTo>
                <a:cubicBezTo>
                  <a:pt x="3" y="17"/>
                  <a:pt x="3" y="17"/>
                  <a:pt x="3" y="17"/>
                </a:cubicBezTo>
                <a:cubicBezTo>
                  <a:pt x="1" y="18"/>
                  <a:pt x="0" y="20"/>
                  <a:pt x="0" y="22"/>
                </a:cubicBezTo>
                <a:cubicBezTo>
                  <a:pt x="0" y="24"/>
                  <a:pt x="1" y="25"/>
                  <a:pt x="2" y="26"/>
                </a:cubicBezTo>
                <a:cubicBezTo>
                  <a:pt x="3" y="27"/>
                  <a:pt x="3" y="27"/>
                  <a:pt x="4" y="28"/>
                </a:cubicBezTo>
                <a:cubicBezTo>
                  <a:pt x="5" y="28"/>
                  <a:pt x="5" y="29"/>
                  <a:pt x="5" y="29"/>
                </a:cubicBezTo>
                <a:cubicBezTo>
                  <a:pt x="5" y="30"/>
                  <a:pt x="5" y="30"/>
                  <a:pt x="4" y="31"/>
                </a:cubicBezTo>
                <a:cubicBezTo>
                  <a:pt x="3" y="32"/>
                  <a:pt x="1" y="33"/>
                  <a:pt x="1" y="35"/>
                </a:cubicBezTo>
                <a:cubicBezTo>
                  <a:pt x="1" y="38"/>
                  <a:pt x="3" y="39"/>
                  <a:pt x="4" y="40"/>
                </a:cubicBezTo>
                <a:cubicBezTo>
                  <a:pt x="5" y="40"/>
                  <a:pt x="5" y="41"/>
                  <a:pt x="5" y="41"/>
                </a:cubicBezTo>
                <a:cubicBezTo>
                  <a:pt x="3" y="41"/>
                  <a:pt x="2" y="42"/>
                  <a:pt x="2" y="44"/>
                </a:cubicBezTo>
                <a:cubicBezTo>
                  <a:pt x="1" y="51"/>
                  <a:pt x="1" y="51"/>
                  <a:pt x="1" y="51"/>
                </a:cubicBezTo>
                <a:cubicBezTo>
                  <a:pt x="1" y="52"/>
                  <a:pt x="1" y="54"/>
                  <a:pt x="2" y="54"/>
                </a:cubicBezTo>
                <a:cubicBezTo>
                  <a:pt x="2" y="55"/>
                  <a:pt x="3" y="55"/>
                  <a:pt x="4" y="55"/>
                </a:cubicBezTo>
                <a:cubicBezTo>
                  <a:pt x="10" y="55"/>
                  <a:pt x="10" y="55"/>
                  <a:pt x="10" y="55"/>
                </a:cubicBezTo>
                <a:cubicBezTo>
                  <a:pt x="11" y="55"/>
                  <a:pt x="12" y="55"/>
                  <a:pt x="12" y="54"/>
                </a:cubicBezTo>
                <a:cubicBezTo>
                  <a:pt x="13" y="54"/>
                  <a:pt x="13" y="52"/>
                  <a:pt x="13" y="51"/>
                </a:cubicBezTo>
                <a:cubicBezTo>
                  <a:pt x="12" y="44"/>
                  <a:pt x="12" y="44"/>
                  <a:pt x="12" y="44"/>
                </a:cubicBezTo>
                <a:cubicBezTo>
                  <a:pt x="12" y="42"/>
                  <a:pt x="10" y="41"/>
                  <a:pt x="9" y="41"/>
                </a:cubicBezTo>
                <a:cubicBezTo>
                  <a:pt x="9" y="39"/>
                  <a:pt x="7" y="38"/>
                  <a:pt x="6" y="37"/>
                </a:cubicBezTo>
                <a:cubicBezTo>
                  <a:pt x="5" y="36"/>
                  <a:pt x="5" y="36"/>
                  <a:pt x="5" y="35"/>
                </a:cubicBezTo>
                <a:cubicBezTo>
                  <a:pt x="5" y="35"/>
                  <a:pt x="5" y="34"/>
                  <a:pt x="6" y="34"/>
                </a:cubicBezTo>
                <a:cubicBezTo>
                  <a:pt x="7" y="33"/>
                  <a:pt x="9" y="32"/>
                  <a:pt x="9" y="29"/>
                </a:cubicBezTo>
                <a:cubicBezTo>
                  <a:pt x="9" y="29"/>
                  <a:pt x="9" y="29"/>
                  <a:pt x="9" y="29"/>
                </a:cubicBezTo>
                <a:cubicBezTo>
                  <a:pt x="15" y="32"/>
                  <a:pt x="15" y="32"/>
                  <a:pt x="15" y="32"/>
                </a:cubicBezTo>
                <a:cubicBezTo>
                  <a:pt x="15" y="32"/>
                  <a:pt x="15" y="32"/>
                  <a:pt x="15" y="33"/>
                </a:cubicBezTo>
                <a:cubicBezTo>
                  <a:pt x="15" y="47"/>
                  <a:pt x="15" y="47"/>
                  <a:pt x="15" y="47"/>
                </a:cubicBezTo>
                <a:cubicBezTo>
                  <a:pt x="15" y="57"/>
                  <a:pt x="35" y="58"/>
                  <a:pt x="43" y="58"/>
                </a:cubicBezTo>
                <a:cubicBezTo>
                  <a:pt x="51" y="58"/>
                  <a:pt x="71" y="57"/>
                  <a:pt x="71" y="47"/>
                </a:cubicBezTo>
                <a:cubicBezTo>
                  <a:pt x="71" y="32"/>
                  <a:pt x="71" y="32"/>
                  <a:pt x="71" y="32"/>
                </a:cubicBezTo>
                <a:cubicBezTo>
                  <a:pt x="71" y="32"/>
                  <a:pt x="71" y="32"/>
                  <a:pt x="71" y="32"/>
                </a:cubicBezTo>
                <a:cubicBezTo>
                  <a:pt x="82" y="27"/>
                  <a:pt x="82" y="27"/>
                  <a:pt x="82" y="27"/>
                </a:cubicBezTo>
                <a:cubicBezTo>
                  <a:pt x="84" y="26"/>
                  <a:pt x="85" y="24"/>
                  <a:pt x="85" y="22"/>
                </a:cubicBezTo>
                <a:cubicBezTo>
                  <a:pt x="85" y="20"/>
                  <a:pt x="84" y="18"/>
                  <a:pt x="82" y="17"/>
                </a:cubicBezTo>
                <a:close/>
                <a:moveTo>
                  <a:pt x="4" y="52"/>
                </a:moveTo>
                <a:cubicBezTo>
                  <a:pt x="5" y="45"/>
                  <a:pt x="5" y="45"/>
                  <a:pt x="5" y="45"/>
                </a:cubicBezTo>
                <a:cubicBezTo>
                  <a:pt x="9" y="45"/>
                  <a:pt x="9" y="45"/>
                  <a:pt x="9" y="45"/>
                </a:cubicBezTo>
                <a:cubicBezTo>
                  <a:pt x="10" y="52"/>
                  <a:pt x="10" y="52"/>
                  <a:pt x="10" y="52"/>
                </a:cubicBezTo>
                <a:lnTo>
                  <a:pt x="4" y="52"/>
                </a:lnTo>
                <a:close/>
                <a:moveTo>
                  <a:pt x="65" y="41"/>
                </a:moveTo>
                <a:cubicBezTo>
                  <a:pt x="64" y="42"/>
                  <a:pt x="62" y="43"/>
                  <a:pt x="58" y="44"/>
                </a:cubicBezTo>
                <a:cubicBezTo>
                  <a:pt x="58" y="45"/>
                  <a:pt x="57" y="45"/>
                  <a:pt x="56" y="45"/>
                </a:cubicBezTo>
                <a:cubicBezTo>
                  <a:pt x="55" y="45"/>
                  <a:pt x="54" y="46"/>
                  <a:pt x="55" y="47"/>
                </a:cubicBezTo>
                <a:cubicBezTo>
                  <a:pt x="55" y="48"/>
                  <a:pt x="56" y="49"/>
                  <a:pt x="56" y="49"/>
                </a:cubicBezTo>
                <a:cubicBezTo>
                  <a:pt x="56" y="49"/>
                  <a:pt x="57" y="49"/>
                  <a:pt x="57" y="49"/>
                </a:cubicBezTo>
                <a:cubicBezTo>
                  <a:pt x="58" y="48"/>
                  <a:pt x="58" y="48"/>
                  <a:pt x="59" y="48"/>
                </a:cubicBezTo>
                <a:cubicBezTo>
                  <a:pt x="62" y="47"/>
                  <a:pt x="64" y="46"/>
                  <a:pt x="65" y="45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50"/>
                  <a:pt x="55" y="53"/>
                  <a:pt x="43" y="53"/>
                </a:cubicBezTo>
                <a:cubicBezTo>
                  <a:pt x="30" y="53"/>
                  <a:pt x="20" y="50"/>
                  <a:pt x="20" y="47"/>
                </a:cubicBezTo>
                <a:cubicBezTo>
                  <a:pt x="20" y="45"/>
                  <a:pt x="20" y="45"/>
                  <a:pt x="20" y="45"/>
                </a:cubicBezTo>
                <a:cubicBezTo>
                  <a:pt x="25" y="48"/>
                  <a:pt x="34" y="50"/>
                  <a:pt x="43" y="50"/>
                </a:cubicBezTo>
                <a:cubicBezTo>
                  <a:pt x="45" y="50"/>
                  <a:pt x="47" y="50"/>
                  <a:pt x="49" y="50"/>
                </a:cubicBezTo>
                <a:cubicBezTo>
                  <a:pt x="50" y="50"/>
                  <a:pt x="51" y="49"/>
                  <a:pt x="51" y="48"/>
                </a:cubicBezTo>
                <a:cubicBezTo>
                  <a:pt x="51" y="47"/>
                  <a:pt x="50" y="46"/>
                  <a:pt x="49" y="46"/>
                </a:cubicBezTo>
                <a:cubicBezTo>
                  <a:pt x="47" y="46"/>
                  <a:pt x="45" y="46"/>
                  <a:pt x="43" y="46"/>
                </a:cubicBezTo>
                <a:cubicBezTo>
                  <a:pt x="30" y="46"/>
                  <a:pt x="22" y="43"/>
                  <a:pt x="20" y="40"/>
                </a:cubicBezTo>
                <a:cubicBezTo>
                  <a:pt x="20" y="34"/>
                  <a:pt x="20" y="34"/>
                  <a:pt x="20" y="34"/>
                </a:cubicBezTo>
                <a:cubicBezTo>
                  <a:pt x="40" y="43"/>
                  <a:pt x="40" y="43"/>
                  <a:pt x="40" y="43"/>
                </a:cubicBezTo>
                <a:cubicBezTo>
                  <a:pt x="41" y="44"/>
                  <a:pt x="42" y="44"/>
                  <a:pt x="42" y="44"/>
                </a:cubicBezTo>
                <a:cubicBezTo>
                  <a:pt x="43" y="44"/>
                  <a:pt x="44" y="44"/>
                  <a:pt x="45" y="43"/>
                </a:cubicBezTo>
                <a:cubicBezTo>
                  <a:pt x="65" y="34"/>
                  <a:pt x="65" y="34"/>
                  <a:pt x="65" y="34"/>
                </a:cubicBezTo>
                <a:lnTo>
                  <a:pt x="65" y="41"/>
                </a:lnTo>
                <a:close/>
                <a:moveTo>
                  <a:pt x="42" y="38"/>
                </a:moveTo>
                <a:cubicBezTo>
                  <a:pt x="5" y="22"/>
                  <a:pt x="5" y="22"/>
                  <a:pt x="5" y="22"/>
                </a:cubicBezTo>
                <a:cubicBezTo>
                  <a:pt x="43" y="5"/>
                  <a:pt x="43" y="5"/>
                  <a:pt x="43" y="5"/>
                </a:cubicBezTo>
                <a:cubicBezTo>
                  <a:pt x="80" y="22"/>
                  <a:pt x="80" y="22"/>
                  <a:pt x="80" y="22"/>
                </a:cubicBezTo>
                <a:lnTo>
                  <a:pt x="42" y="38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8" name="îṣļîḑé-Freeform: Shape 95"/>
          <p:cNvSpPr/>
          <p:nvPr/>
        </p:nvSpPr>
        <p:spPr bwMode="auto">
          <a:xfrm>
            <a:off x="4457818" y="2685784"/>
            <a:ext cx="402789" cy="304266"/>
          </a:xfrm>
          <a:custGeom>
            <a:avLst/>
            <a:gdLst/>
            <a:ahLst/>
            <a:cxnLst>
              <a:cxn ang="0">
                <a:pos x="61" y="9"/>
              </a:cxn>
              <a:cxn ang="0">
                <a:pos x="53" y="0"/>
              </a:cxn>
              <a:cxn ang="0">
                <a:pos x="25" y="8"/>
              </a:cxn>
              <a:cxn ang="0">
                <a:pos x="9" y="9"/>
              </a:cxn>
              <a:cxn ang="0">
                <a:pos x="0" y="57"/>
              </a:cxn>
              <a:cxn ang="0">
                <a:pos x="78" y="65"/>
              </a:cxn>
              <a:cxn ang="0">
                <a:pos x="86" y="17"/>
              </a:cxn>
              <a:cxn ang="0">
                <a:pos x="31" y="8"/>
              </a:cxn>
              <a:cxn ang="0">
                <a:pos x="53" y="5"/>
              </a:cxn>
              <a:cxn ang="0">
                <a:pos x="56" y="9"/>
              </a:cxn>
              <a:cxn ang="0">
                <a:pos x="31" y="8"/>
              </a:cxn>
              <a:cxn ang="0">
                <a:pos x="78" y="14"/>
              </a:cxn>
              <a:cxn ang="0">
                <a:pos x="81" y="23"/>
              </a:cxn>
              <a:cxn ang="0">
                <a:pos x="77" y="28"/>
              </a:cxn>
              <a:cxn ang="0">
                <a:pos x="50" y="28"/>
              </a:cxn>
              <a:cxn ang="0">
                <a:pos x="31" y="33"/>
              </a:cxn>
              <a:cxn ang="0">
                <a:pos x="6" y="24"/>
              </a:cxn>
              <a:cxn ang="0">
                <a:pos x="9" y="14"/>
              </a:cxn>
              <a:cxn ang="0">
                <a:pos x="52" y="37"/>
              </a:cxn>
              <a:cxn ang="0">
                <a:pos x="36" y="39"/>
              </a:cxn>
              <a:cxn ang="0">
                <a:pos x="34" y="34"/>
              </a:cxn>
              <a:cxn ang="0">
                <a:pos x="50" y="32"/>
              </a:cxn>
              <a:cxn ang="0">
                <a:pos x="78" y="60"/>
              </a:cxn>
              <a:cxn ang="0">
                <a:pos x="6" y="57"/>
              </a:cxn>
              <a:cxn ang="0">
                <a:pos x="9" y="57"/>
              </a:cxn>
              <a:cxn ang="0">
                <a:pos x="62" y="56"/>
              </a:cxn>
              <a:cxn ang="0">
                <a:pos x="9" y="54"/>
              </a:cxn>
              <a:cxn ang="0">
                <a:pos x="6" y="30"/>
              </a:cxn>
              <a:cxn ang="0">
                <a:pos x="9" y="31"/>
              </a:cxn>
              <a:cxn ang="0">
                <a:pos x="31" y="37"/>
              </a:cxn>
              <a:cxn ang="0">
                <a:pos x="50" y="43"/>
              </a:cxn>
              <a:cxn ang="0">
                <a:pos x="56" y="37"/>
              </a:cxn>
              <a:cxn ang="0">
                <a:pos x="78" y="31"/>
              </a:cxn>
              <a:cxn ang="0">
                <a:pos x="81" y="51"/>
              </a:cxn>
              <a:cxn ang="0">
                <a:pos x="68" y="54"/>
              </a:cxn>
              <a:cxn ang="0">
                <a:pos x="68" y="57"/>
              </a:cxn>
              <a:cxn ang="0">
                <a:pos x="81" y="56"/>
              </a:cxn>
              <a:cxn ang="0">
                <a:pos x="78" y="60"/>
              </a:cxn>
            </a:cxnLst>
            <a:rect l="0" t="0" r="r" b="b"/>
            <a:pathLst>
              <a:path w="86" h="65">
                <a:moveTo>
                  <a:pt x="78" y="9"/>
                </a:moveTo>
                <a:cubicBezTo>
                  <a:pt x="61" y="9"/>
                  <a:pt x="61" y="9"/>
                  <a:pt x="61" y="9"/>
                </a:cubicBezTo>
                <a:cubicBezTo>
                  <a:pt x="61" y="8"/>
                  <a:pt x="61" y="8"/>
                  <a:pt x="61" y="8"/>
                </a:cubicBezTo>
                <a:cubicBezTo>
                  <a:pt x="61" y="4"/>
                  <a:pt x="57" y="0"/>
                  <a:pt x="53" y="0"/>
                </a:cubicBezTo>
                <a:cubicBezTo>
                  <a:pt x="34" y="0"/>
                  <a:pt x="34" y="0"/>
                  <a:pt x="34" y="0"/>
                </a:cubicBezTo>
                <a:cubicBezTo>
                  <a:pt x="29" y="0"/>
                  <a:pt x="25" y="4"/>
                  <a:pt x="25" y="8"/>
                </a:cubicBezTo>
                <a:cubicBezTo>
                  <a:pt x="25" y="9"/>
                  <a:pt x="25" y="9"/>
                  <a:pt x="25" y="9"/>
                </a:cubicBezTo>
                <a:cubicBezTo>
                  <a:pt x="9" y="9"/>
                  <a:pt x="9" y="9"/>
                  <a:pt x="9" y="9"/>
                </a:cubicBezTo>
                <a:cubicBezTo>
                  <a:pt x="4" y="9"/>
                  <a:pt x="0" y="13"/>
                  <a:pt x="0" y="17"/>
                </a:cubicBezTo>
                <a:cubicBezTo>
                  <a:pt x="0" y="57"/>
                  <a:pt x="0" y="57"/>
                  <a:pt x="0" y="57"/>
                </a:cubicBezTo>
                <a:cubicBezTo>
                  <a:pt x="0" y="62"/>
                  <a:pt x="4" y="65"/>
                  <a:pt x="9" y="65"/>
                </a:cubicBezTo>
                <a:cubicBezTo>
                  <a:pt x="78" y="65"/>
                  <a:pt x="78" y="65"/>
                  <a:pt x="78" y="65"/>
                </a:cubicBezTo>
                <a:cubicBezTo>
                  <a:pt x="82" y="65"/>
                  <a:pt x="86" y="62"/>
                  <a:pt x="86" y="57"/>
                </a:cubicBezTo>
                <a:cubicBezTo>
                  <a:pt x="86" y="17"/>
                  <a:pt x="86" y="17"/>
                  <a:pt x="86" y="17"/>
                </a:cubicBezTo>
                <a:cubicBezTo>
                  <a:pt x="86" y="13"/>
                  <a:pt x="82" y="9"/>
                  <a:pt x="78" y="9"/>
                </a:cubicBezTo>
                <a:close/>
                <a:moveTo>
                  <a:pt x="31" y="8"/>
                </a:moveTo>
                <a:cubicBezTo>
                  <a:pt x="31" y="7"/>
                  <a:pt x="32" y="5"/>
                  <a:pt x="34" y="5"/>
                </a:cubicBezTo>
                <a:cubicBezTo>
                  <a:pt x="53" y="5"/>
                  <a:pt x="53" y="5"/>
                  <a:pt x="53" y="5"/>
                </a:cubicBezTo>
                <a:cubicBezTo>
                  <a:pt x="54" y="5"/>
                  <a:pt x="56" y="7"/>
                  <a:pt x="56" y="8"/>
                </a:cubicBezTo>
                <a:cubicBezTo>
                  <a:pt x="56" y="9"/>
                  <a:pt x="56" y="9"/>
                  <a:pt x="56" y="9"/>
                </a:cubicBezTo>
                <a:cubicBezTo>
                  <a:pt x="31" y="9"/>
                  <a:pt x="31" y="9"/>
                  <a:pt x="31" y="9"/>
                </a:cubicBezTo>
                <a:lnTo>
                  <a:pt x="31" y="8"/>
                </a:lnTo>
                <a:close/>
                <a:moveTo>
                  <a:pt x="9" y="14"/>
                </a:moveTo>
                <a:cubicBezTo>
                  <a:pt x="78" y="14"/>
                  <a:pt x="78" y="14"/>
                  <a:pt x="78" y="14"/>
                </a:cubicBezTo>
                <a:cubicBezTo>
                  <a:pt x="79" y="14"/>
                  <a:pt x="81" y="16"/>
                  <a:pt x="81" y="17"/>
                </a:cubicBezTo>
                <a:cubicBezTo>
                  <a:pt x="81" y="23"/>
                  <a:pt x="81" y="23"/>
                  <a:pt x="81" y="23"/>
                </a:cubicBezTo>
                <a:cubicBezTo>
                  <a:pt x="81" y="23"/>
                  <a:pt x="81" y="23"/>
                  <a:pt x="81" y="23"/>
                </a:cubicBezTo>
                <a:cubicBezTo>
                  <a:pt x="81" y="25"/>
                  <a:pt x="80" y="27"/>
                  <a:pt x="77" y="28"/>
                </a:cubicBezTo>
                <a:cubicBezTo>
                  <a:pt x="56" y="33"/>
                  <a:pt x="56" y="33"/>
                  <a:pt x="56" y="33"/>
                </a:cubicBezTo>
                <a:cubicBezTo>
                  <a:pt x="56" y="31"/>
                  <a:pt x="53" y="28"/>
                  <a:pt x="50" y="28"/>
                </a:cubicBezTo>
                <a:cubicBezTo>
                  <a:pt x="36" y="28"/>
                  <a:pt x="36" y="28"/>
                  <a:pt x="36" y="28"/>
                </a:cubicBezTo>
                <a:cubicBezTo>
                  <a:pt x="33" y="28"/>
                  <a:pt x="31" y="31"/>
                  <a:pt x="31" y="33"/>
                </a:cubicBezTo>
                <a:cubicBezTo>
                  <a:pt x="10" y="28"/>
                  <a:pt x="10" y="28"/>
                  <a:pt x="10" y="28"/>
                </a:cubicBezTo>
                <a:cubicBezTo>
                  <a:pt x="7" y="27"/>
                  <a:pt x="6" y="25"/>
                  <a:pt x="6" y="24"/>
                </a:cubicBezTo>
                <a:cubicBezTo>
                  <a:pt x="6" y="17"/>
                  <a:pt x="6" y="17"/>
                  <a:pt x="6" y="17"/>
                </a:cubicBezTo>
                <a:cubicBezTo>
                  <a:pt x="6" y="16"/>
                  <a:pt x="7" y="14"/>
                  <a:pt x="9" y="14"/>
                </a:cubicBezTo>
                <a:close/>
                <a:moveTo>
                  <a:pt x="52" y="34"/>
                </a:moveTo>
                <a:cubicBezTo>
                  <a:pt x="52" y="37"/>
                  <a:pt x="52" y="37"/>
                  <a:pt x="52" y="37"/>
                </a:cubicBezTo>
                <a:cubicBezTo>
                  <a:pt x="52" y="38"/>
                  <a:pt x="51" y="39"/>
                  <a:pt x="50" y="39"/>
                </a:cubicBezTo>
                <a:cubicBezTo>
                  <a:pt x="36" y="39"/>
                  <a:pt x="36" y="39"/>
                  <a:pt x="36" y="39"/>
                </a:cubicBezTo>
                <a:cubicBezTo>
                  <a:pt x="35" y="39"/>
                  <a:pt x="34" y="38"/>
                  <a:pt x="34" y="37"/>
                </a:cubicBezTo>
                <a:cubicBezTo>
                  <a:pt x="34" y="34"/>
                  <a:pt x="34" y="34"/>
                  <a:pt x="34" y="34"/>
                </a:cubicBezTo>
                <a:cubicBezTo>
                  <a:pt x="34" y="33"/>
                  <a:pt x="35" y="32"/>
                  <a:pt x="36" y="32"/>
                </a:cubicBezTo>
                <a:cubicBezTo>
                  <a:pt x="50" y="32"/>
                  <a:pt x="50" y="32"/>
                  <a:pt x="50" y="32"/>
                </a:cubicBezTo>
                <a:cubicBezTo>
                  <a:pt x="51" y="32"/>
                  <a:pt x="52" y="33"/>
                  <a:pt x="52" y="34"/>
                </a:cubicBezTo>
                <a:close/>
                <a:moveTo>
                  <a:pt x="78" y="60"/>
                </a:moveTo>
                <a:cubicBezTo>
                  <a:pt x="9" y="60"/>
                  <a:pt x="9" y="60"/>
                  <a:pt x="9" y="60"/>
                </a:cubicBezTo>
                <a:cubicBezTo>
                  <a:pt x="7" y="60"/>
                  <a:pt x="6" y="59"/>
                  <a:pt x="6" y="57"/>
                </a:cubicBezTo>
                <a:cubicBezTo>
                  <a:pt x="6" y="56"/>
                  <a:pt x="6" y="56"/>
                  <a:pt x="6" y="56"/>
                </a:cubicBezTo>
                <a:cubicBezTo>
                  <a:pt x="7" y="57"/>
                  <a:pt x="8" y="57"/>
                  <a:pt x="9" y="57"/>
                </a:cubicBezTo>
                <a:cubicBezTo>
                  <a:pt x="60" y="57"/>
                  <a:pt x="60" y="57"/>
                  <a:pt x="60" y="57"/>
                </a:cubicBezTo>
                <a:cubicBezTo>
                  <a:pt x="61" y="57"/>
                  <a:pt x="62" y="57"/>
                  <a:pt x="62" y="56"/>
                </a:cubicBezTo>
                <a:cubicBezTo>
                  <a:pt x="62" y="55"/>
                  <a:pt x="61" y="54"/>
                  <a:pt x="60" y="54"/>
                </a:cubicBezTo>
                <a:cubicBezTo>
                  <a:pt x="9" y="54"/>
                  <a:pt x="9" y="54"/>
                  <a:pt x="9" y="54"/>
                </a:cubicBezTo>
                <a:cubicBezTo>
                  <a:pt x="8" y="54"/>
                  <a:pt x="6" y="53"/>
                  <a:pt x="6" y="51"/>
                </a:cubicBezTo>
                <a:cubicBezTo>
                  <a:pt x="6" y="30"/>
                  <a:pt x="6" y="30"/>
                  <a:pt x="6" y="30"/>
                </a:cubicBezTo>
                <a:cubicBezTo>
                  <a:pt x="7" y="31"/>
                  <a:pt x="8" y="31"/>
                  <a:pt x="9" y="31"/>
                </a:cubicBezTo>
                <a:cubicBezTo>
                  <a:pt x="9" y="31"/>
                  <a:pt x="9" y="31"/>
                  <a:pt x="9" y="31"/>
                </a:cubicBezTo>
                <a:cubicBezTo>
                  <a:pt x="31" y="37"/>
                  <a:pt x="31" y="37"/>
                  <a:pt x="31" y="37"/>
                </a:cubicBezTo>
                <a:cubicBezTo>
                  <a:pt x="31" y="37"/>
                  <a:pt x="31" y="37"/>
                  <a:pt x="31" y="37"/>
                </a:cubicBezTo>
                <a:cubicBezTo>
                  <a:pt x="31" y="40"/>
                  <a:pt x="33" y="43"/>
                  <a:pt x="36" y="43"/>
                </a:cubicBezTo>
                <a:cubicBezTo>
                  <a:pt x="50" y="43"/>
                  <a:pt x="50" y="43"/>
                  <a:pt x="50" y="43"/>
                </a:cubicBezTo>
                <a:cubicBezTo>
                  <a:pt x="53" y="43"/>
                  <a:pt x="56" y="40"/>
                  <a:pt x="56" y="37"/>
                </a:cubicBezTo>
                <a:cubicBezTo>
                  <a:pt x="56" y="37"/>
                  <a:pt x="56" y="37"/>
                  <a:pt x="56" y="37"/>
                </a:cubicBezTo>
                <a:cubicBezTo>
                  <a:pt x="77" y="31"/>
                  <a:pt x="77" y="31"/>
                  <a:pt x="77" y="31"/>
                </a:cubicBezTo>
                <a:cubicBezTo>
                  <a:pt x="78" y="31"/>
                  <a:pt x="78" y="31"/>
                  <a:pt x="78" y="31"/>
                </a:cubicBezTo>
                <a:cubicBezTo>
                  <a:pt x="79" y="31"/>
                  <a:pt x="80" y="31"/>
                  <a:pt x="81" y="30"/>
                </a:cubicBezTo>
                <a:cubicBezTo>
                  <a:pt x="81" y="51"/>
                  <a:pt x="81" y="51"/>
                  <a:pt x="81" y="51"/>
                </a:cubicBezTo>
                <a:cubicBezTo>
                  <a:pt x="80" y="53"/>
                  <a:pt x="79" y="54"/>
                  <a:pt x="77" y="54"/>
                </a:cubicBezTo>
                <a:cubicBezTo>
                  <a:pt x="68" y="54"/>
                  <a:pt x="68" y="54"/>
                  <a:pt x="68" y="54"/>
                </a:cubicBezTo>
                <a:cubicBezTo>
                  <a:pt x="67" y="54"/>
                  <a:pt x="67" y="55"/>
                  <a:pt x="67" y="56"/>
                </a:cubicBezTo>
                <a:cubicBezTo>
                  <a:pt x="67" y="57"/>
                  <a:pt x="67" y="57"/>
                  <a:pt x="68" y="57"/>
                </a:cubicBezTo>
                <a:cubicBezTo>
                  <a:pt x="77" y="57"/>
                  <a:pt x="77" y="57"/>
                  <a:pt x="77" y="57"/>
                </a:cubicBezTo>
                <a:cubicBezTo>
                  <a:pt x="78" y="57"/>
                  <a:pt x="80" y="57"/>
                  <a:pt x="81" y="56"/>
                </a:cubicBezTo>
                <a:cubicBezTo>
                  <a:pt x="81" y="57"/>
                  <a:pt x="81" y="57"/>
                  <a:pt x="81" y="57"/>
                </a:cubicBezTo>
                <a:cubicBezTo>
                  <a:pt x="81" y="59"/>
                  <a:pt x="79" y="60"/>
                  <a:pt x="78" y="6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9" name="îṣļîḑé-Freeform: Shape 97"/>
          <p:cNvSpPr/>
          <p:nvPr/>
        </p:nvSpPr>
        <p:spPr bwMode="auto">
          <a:xfrm>
            <a:off x="7366903" y="2668397"/>
            <a:ext cx="402789" cy="339035"/>
          </a:xfrm>
          <a:custGeom>
            <a:avLst/>
            <a:gdLst/>
            <a:ahLst/>
            <a:cxnLst>
              <a:cxn ang="0">
                <a:pos x="62" y="0"/>
              </a:cxn>
              <a:cxn ang="0">
                <a:pos x="43" y="9"/>
              </a:cxn>
              <a:cxn ang="0">
                <a:pos x="24" y="0"/>
              </a:cxn>
              <a:cxn ang="0">
                <a:pos x="0" y="24"/>
              </a:cxn>
              <a:cxn ang="0">
                <a:pos x="7" y="42"/>
              </a:cxn>
              <a:cxn ang="0">
                <a:pos x="40" y="71"/>
              </a:cxn>
              <a:cxn ang="0">
                <a:pos x="43" y="72"/>
              </a:cxn>
              <a:cxn ang="0">
                <a:pos x="46" y="71"/>
              </a:cxn>
              <a:cxn ang="0">
                <a:pos x="79" y="42"/>
              </a:cxn>
              <a:cxn ang="0">
                <a:pos x="86" y="24"/>
              </a:cxn>
              <a:cxn ang="0">
                <a:pos x="62" y="0"/>
              </a:cxn>
              <a:cxn ang="0">
                <a:pos x="74" y="39"/>
              </a:cxn>
              <a:cxn ang="0">
                <a:pos x="43" y="67"/>
              </a:cxn>
              <a:cxn ang="0">
                <a:pos x="11" y="39"/>
              </a:cxn>
              <a:cxn ang="0">
                <a:pos x="5" y="24"/>
              </a:cxn>
              <a:cxn ang="0">
                <a:pos x="24" y="5"/>
              </a:cxn>
              <a:cxn ang="0">
                <a:pos x="41" y="16"/>
              </a:cxn>
              <a:cxn ang="0">
                <a:pos x="41" y="16"/>
              </a:cxn>
              <a:cxn ang="0">
                <a:pos x="41" y="16"/>
              </a:cxn>
              <a:cxn ang="0">
                <a:pos x="43" y="17"/>
              </a:cxn>
              <a:cxn ang="0">
                <a:pos x="44" y="16"/>
              </a:cxn>
              <a:cxn ang="0">
                <a:pos x="44" y="16"/>
              </a:cxn>
              <a:cxn ang="0">
                <a:pos x="62" y="5"/>
              </a:cxn>
              <a:cxn ang="0">
                <a:pos x="80" y="24"/>
              </a:cxn>
              <a:cxn ang="0">
                <a:pos x="74" y="39"/>
              </a:cxn>
            </a:cxnLst>
            <a:rect l="0" t="0" r="r" b="b"/>
            <a:pathLst>
              <a:path w="86" h="72">
                <a:moveTo>
                  <a:pt x="62" y="0"/>
                </a:moveTo>
                <a:cubicBezTo>
                  <a:pt x="54" y="0"/>
                  <a:pt x="47" y="3"/>
                  <a:pt x="43" y="9"/>
                </a:cubicBezTo>
                <a:cubicBezTo>
                  <a:pt x="38" y="3"/>
                  <a:pt x="32" y="0"/>
                  <a:pt x="24" y="0"/>
                </a:cubicBezTo>
                <a:cubicBezTo>
                  <a:pt x="11" y="0"/>
                  <a:pt x="0" y="10"/>
                  <a:pt x="0" y="24"/>
                </a:cubicBezTo>
                <a:cubicBezTo>
                  <a:pt x="0" y="32"/>
                  <a:pt x="4" y="37"/>
                  <a:pt x="7" y="42"/>
                </a:cubicBezTo>
                <a:cubicBezTo>
                  <a:pt x="16" y="55"/>
                  <a:pt x="39" y="71"/>
                  <a:pt x="40" y="71"/>
                </a:cubicBezTo>
                <a:cubicBezTo>
                  <a:pt x="41" y="72"/>
                  <a:pt x="42" y="72"/>
                  <a:pt x="43" y="72"/>
                </a:cubicBezTo>
                <a:cubicBezTo>
                  <a:pt x="44" y="72"/>
                  <a:pt x="45" y="72"/>
                  <a:pt x="46" y="71"/>
                </a:cubicBezTo>
                <a:cubicBezTo>
                  <a:pt x="47" y="71"/>
                  <a:pt x="70" y="55"/>
                  <a:pt x="79" y="42"/>
                </a:cubicBezTo>
                <a:cubicBezTo>
                  <a:pt x="82" y="37"/>
                  <a:pt x="86" y="32"/>
                  <a:pt x="86" y="24"/>
                </a:cubicBezTo>
                <a:cubicBezTo>
                  <a:pt x="86" y="10"/>
                  <a:pt x="75" y="0"/>
                  <a:pt x="62" y="0"/>
                </a:cubicBezTo>
                <a:close/>
                <a:moveTo>
                  <a:pt x="74" y="39"/>
                </a:moveTo>
                <a:cubicBezTo>
                  <a:pt x="66" y="51"/>
                  <a:pt x="43" y="67"/>
                  <a:pt x="43" y="67"/>
                </a:cubicBezTo>
                <a:cubicBezTo>
                  <a:pt x="43" y="67"/>
                  <a:pt x="20" y="51"/>
                  <a:pt x="11" y="39"/>
                </a:cubicBezTo>
                <a:cubicBezTo>
                  <a:pt x="8" y="34"/>
                  <a:pt x="5" y="30"/>
                  <a:pt x="5" y="24"/>
                </a:cubicBezTo>
                <a:cubicBezTo>
                  <a:pt x="5" y="13"/>
                  <a:pt x="14" y="5"/>
                  <a:pt x="24" y="5"/>
                </a:cubicBezTo>
                <a:cubicBezTo>
                  <a:pt x="32" y="5"/>
                  <a:pt x="38" y="10"/>
                  <a:pt x="41" y="16"/>
                </a:cubicBezTo>
                <a:cubicBezTo>
                  <a:pt x="41" y="16"/>
                  <a:pt x="41" y="16"/>
                  <a:pt x="41" y="16"/>
                </a:cubicBezTo>
                <a:cubicBezTo>
                  <a:pt x="41" y="16"/>
                  <a:pt x="41" y="16"/>
                  <a:pt x="41" y="16"/>
                </a:cubicBezTo>
                <a:cubicBezTo>
                  <a:pt x="41" y="17"/>
                  <a:pt x="42" y="17"/>
                  <a:pt x="43" y="17"/>
                </a:cubicBezTo>
                <a:cubicBezTo>
                  <a:pt x="44" y="17"/>
                  <a:pt x="44" y="17"/>
                  <a:pt x="44" y="16"/>
                </a:cubicBezTo>
                <a:cubicBezTo>
                  <a:pt x="44" y="16"/>
                  <a:pt x="44" y="16"/>
                  <a:pt x="44" y="16"/>
                </a:cubicBezTo>
                <a:cubicBezTo>
                  <a:pt x="47" y="10"/>
                  <a:pt x="54" y="5"/>
                  <a:pt x="62" y="5"/>
                </a:cubicBezTo>
                <a:cubicBezTo>
                  <a:pt x="72" y="5"/>
                  <a:pt x="80" y="13"/>
                  <a:pt x="80" y="24"/>
                </a:cubicBezTo>
                <a:cubicBezTo>
                  <a:pt x="80" y="30"/>
                  <a:pt x="77" y="34"/>
                  <a:pt x="74" y="3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0" name="îṣļîḑé-Freeform: Shape 98"/>
          <p:cNvSpPr/>
          <p:nvPr/>
        </p:nvSpPr>
        <p:spPr bwMode="auto">
          <a:xfrm>
            <a:off x="7592927" y="2711862"/>
            <a:ext cx="115912" cy="52160"/>
          </a:xfrm>
          <a:custGeom>
            <a:avLst/>
            <a:gdLst/>
            <a:ahLst/>
            <a:cxnLst>
              <a:cxn ang="0">
                <a:pos x="1" y="11"/>
              </a:cxn>
              <a:cxn ang="0">
                <a:pos x="2" y="11"/>
              </a:cxn>
              <a:cxn ang="0">
                <a:pos x="4" y="10"/>
              </a:cxn>
              <a:cxn ang="0">
                <a:pos x="4" y="10"/>
              </a:cxn>
              <a:cxn ang="0">
                <a:pos x="14" y="3"/>
              </a:cxn>
              <a:cxn ang="0">
                <a:pos x="22" y="7"/>
              </a:cxn>
              <a:cxn ang="0">
                <a:pos x="24" y="7"/>
              </a:cxn>
              <a:cxn ang="0">
                <a:pos x="24" y="4"/>
              </a:cxn>
              <a:cxn ang="0">
                <a:pos x="14" y="0"/>
              </a:cxn>
              <a:cxn ang="0">
                <a:pos x="0" y="9"/>
              </a:cxn>
              <a:cxn ang="0">
                <a:pos x="0" y="9"/>
              </a:cxn>
              <a:cxn ang="0">
                <a:pos x="1" y="11"/>
              </a:cxn>
            </a:cxnLst>
            <a:rect l="0" t="0" r="r" b="b"/>
            <a:pathLst>
              <a:path w="25" h="11">
                <a:moveTo>
                  <a:pt x="1" y="11"/>
                </a:moveTo>
                <a:cubicBezTo>
                  <a:pt x="1" y="11"/>
                  <a:pt x="2" y="11"/>
                  <a:pt x="2" y="11"/>
                </a:cubicBezTo>
                <a:cubicBezTo>
                  <a:pt x="3" y="11"/>
                  <a:pt x="3" y="11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6" y="6"/>
                  <a:pt x="10" y="3"/>
                  <a:pt x="14" y="3"/>
                </a:cubicBezTo>
                <a:cubicBezTo>
                  <a:pt x="17" y="3"/>
                  <a:pt x="20" y="5"/>
                  <a:pt x="22" y="7"/>
                </a:cubicBezTo>
                <a:cubicBezTo>
                  <a:pt x="23" y="8"/>
                  <a:pt x="24" y="8"/>
                  <a:pt x="24" y="7"/>
                </a:cubicBezTo>
                <a:cubicBezTo>
                  <a:pt x="25" y="6"/>
                  <a:pt x="25" y="5"/>
                  <a:pt x="24" y="4"/>
                </a:cubicBezTo>
                <a:cubicBezTo>
                  <a:pt x="22" y="1"/>
                  <a:pt x="18" y="0"/>
                  <a:pt x="14" y="0"/>
                </a:cubicBezTo>
                <a:cubicBezTo>
                  <a:pt x="8" y="0"/>
                  <a:pt x="3" y="3"/>
                  <a:pt x="0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10"/>
                  <a:pt x="0" y="11"/>
                  <a:pt x="1" y="11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1" name="îṣļîḑé-Freeform: Shape 99"/>
          <p:cNvSpPr/>
          <p:nvPr/>
        </p:nvSpPr>
        <p:spPr bwMode="auto">
          <a:xfrm>
            <a:off x="7410368" y="2711862"/>
            <a:ext cx="318753" cy="249206"/>
          </a:xfrm>
          <a:custGeom>
            <a:avLst/>
            <a:gdLst/>
            <a:ahLst/>
            <a:cxnLst>
              <a:cxn ang="0">
                <a:pos x="66" y="13"/>
              </a:cxn>
              <a:cxn ang="0">
                <a:pos x="64" y="15"/>
              </a:cxn>
              <a:cxn ang="0">
                <a:pos x="59" y="25"/>
              </a:cxn>
              <a:cxn ang="0">
                <a:pos x="34" y="49"/>
              </a:cxn>
              <a:cxn ang="0">
                <a:pos x="8" y="25"/>
              </a:cxn>
              <a:cxn ang="0">
                <a:pos x="4" y="15"/>
              </a:cxn>
              <a:cxn ang="0">
                <a:pos x="15" y="3"/>
              </a:cxn>
              <a:cxn ang="0">
                <a:pos x="25" y="10"/>
              </a:cxn>
              <a:cxn ang="0">
                <a:pos x="25" y="10"/>
              </a:cxn>
              <a:cxn ang="0">
                <a:pos x="28" y="11"/>
              </a:cxn>
              <a:cxn ang="0">
                <a:pos x="28" y="9"/>
              </a:cxn>
              <a:cxn ang="0">
                <a:pos x="28" y="9"/>
              </a:cxn>
              <a:cxn ang="0">
                <a:pos x="15" y="0"/>
              </a:cxn>
              <a:cxn ang="0">
                <a:pos x="0" y="15"/>
              </a:cxn>
              <a:cxn ang="0">
                <a:pos x="6" y="27"/>
              </a:cxn>
              <a:cxn ang="0">
                <a:pos x="33" y="52"/>
              </a:cxn>
              <a:cxn ang="0">
                <a:pos x="34" y="53"/>
              </a:cxn>
              <a:cxn ang="0">
                <a:pos x="35" y="52"/>
              </a:cxn>
              <a:cxn ang="0">
                <a:pos x="62" y="27"/>
              </a:cxn>
              <a:cxn ang="0">
                <a:pos x="68" y="15"/>
              </a:cxn>
              <a:cxn ang="0">
                <a:pos x="66" y="13"/>
              </a:cxn>
            </a:cxnLst>
            <a:rect l="0" t="0" r="r" b="b"/>
            <a:pathLst>
              <a:path w="68" h="53">
                <a:moveTo>
                  <a:pt x="66" y="13"/>
                </a:moveTo>
                <a:cubicBezTo>
                  <a:pt x="65" y="13"/>
                  <a:pt x="64" y="14"/>
                  <a:pt x="64" y="15"/>
                </a:cubicBezTo>
                <a:cubicBezTo>
                  <a:pt x="64" y="18"/>
                  <a:pt x="62" y="21"/>
                  <a:pt x="59" y="25"/>
                </a:cubicBezTo>
                <a:cubicBezTo>
                  <a:pt x="54" y="33"/>
                  <a:pt x="40" y="44"/>
                  <a:pt x="34" y="49"/>
                </a:cubicBezTo>
                <a:cubicBezTo>
                  <a:pt x="27" y="44"/>
                  <a:pt x="14" y="33"/>
                  <a:pt x="8" y="25"/>
                </a:cubicBezTo>
                <a:cubicBezTo>
                  <a:pt x="6" y="21"/>
                  <a:pt x="4" y="18"/>
                  <a:pt x="4" y="15"/>
                </a:cubicBezTo>
                <a:cubicBezTo>
                  <a:pt x="4" y="8"/>
                  <a:pt x="9" y="3"/>
                  <a:pt x="15" y="3"/>
                </a:cubicBezTo>
                <a:cubicBezTo>
                  <a:pt x="19" y="3"/>
                  <a:pt x="23" y="6"/>
                  <a:pt x="25" y="10"/>
                </a:cubicBezTo>
                <a:cubicBezTo>
                  <a:pt x="25" y="10"/>
                  <a:pt x="25" y="10"/>
                  <a:pt x="25" y="10"/>
                </a:cubicBezTo>
                <a:cubicBezTo>
                  <a:pt x="26" y="11"/>
                  <a:pt x="27" y="12"/>
                  <a:pt x="28" y="11"/>
                </a:cubicBezTo>
                <a:cubicBezTo>
                  <a:pt x="28" y="11"/>
                  <a:pt x="29" y="10"/>
                  <a:pt x="28" y="9"/>
                </a:cubicBezTo>
                <a:cubicBezTo>
                  <a:pt x="28" y="9"/>
                  <a:pt x="28" y="9"/>
                  <a:pt x="28" y="9"/>
                </a:cubicBezTo>
                <a:cubicBezTo>
                  <a:pt x="26" y="3"/>
                  <a:pt x="21" y="0"/>
                  <a:pt x="15" y="0"/>
                </a:cubicBezTo>
                <a:cubicBezTo>
                  <a:pt x="7" y="0"/>
                  <a:pt x="0" y="6"/>
                  <a:pt x="0" y="15"/>
                </a:cubicBezTo>
                <a:cubicBezTo>
                  <a:pt x="0" y="19"/>
                  <a:pt x="2" y="23"/>
                  <a:pt x="6" y="27"/>
                </a:cubicBezTo>
                <a:cubicBezTo>
                  <a:pt x="12" y="36"/>
                  <a:pt x="25" y="47"/>
                  <a:pt x="33" y="52"/>
                </a:cubicBezTo>
                <a:cubicBezTo>
                  <a:pt x="33" y="53"/>
                  <a:pt x="33" y="53"/>
                  <a:pt x="34" y="53"/>
                </a:cubicBezTo>
                <a:cubicBezTo>
                  <a:pt x="34" y="53"/>
                  <a:pt x="35" y="53"/>
                  <a:pt x="35" y="52"/>
                </a:cubicBezTo>
                <a:cubicBezTo>
                  <a:pt x="43" y="47"/>
                  <a:pt x="56" y="36"/>
                  <a:pt x="62" y="27"/>
                </a:cubicBezTo>
                <a:cubicBezTo>
                  <a:pt x="65" y="23"/>
                  <a:pt x="68" y="19"/>
                  <a:pt x="68" y="15"/>
                </a:cubicBezTo>
                <a:cubicBezTo>
                  <a:pt x="68" y="14"/>
                  <a:pt x="67" y="13"/>
                  <a:pt x="66" y="13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82" name="Group 2"/>
          <p:cNvGrpSpPr/>
          <p:nvPr/>
        </p:nvGrpSpPr>
        <p:grpSpPr>
          <a:xfrm>
            <a:off x="7778466" y="3679968"/>
            <a:ext cx="272391" cy="368017"/>
            <a:chOff x="8057638" y="3409669"/>
            <a:chExt cx="331534" cy="447923"/>
          </a:xfrm>
        </p:grpSpPr>
        <p:sp>
          <p:nvSpPr>
            <p:cNvPr id="107" name="îṣļîḑé-Freeform: Shape 101"/>
            <p:cNvSpPr/>
            <p:nvPr/>
          </p:nvSpPr>
          <p:spPr bwMode="auto">
            <a:xfrm>
              <a:off x="8057638" y="3545457"/>
              <a:ext cx="28215" cy="17634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28"/>
                </a:cxn>
                <a:cxn ang="0">
                  <a:pos x="2" y="31"/>
                </a:cxn>
                <a:cxn ang="0">
                  <a:pos x="5" y="28"/>
                </a:cxn>
                <a:cxn ang="0">
                  <a:pos x="5" y="2"/>
                </a:cxn>
                <a:cxn ang="0">
                  <a:pos x="2" y="0"/>
                </a:cxn>
              </a:cxnLst>
              <a:rect l="0" t="0" r="r" b="b"/>
              <a:pathLst>
                <a:path w="5" h="31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1" y="31"/>
                    <a:pt x="2" y="31"/>
                  </a:cubicBezTo>
                  <a:cubicBezTo>
                    <a:pt x="4" y="31"/>
                    <a:pt x="5" y="29"/>
                    <a:pt x="5" y="28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4" y="0"/>
                    <a:pt x="2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8" name="îṣļîḑé-Freeform: Shape 102"/>
            <p:cNvSpPr/>
            <p:nvPr/>
          </p:nvSpPr>
          <p:spPr bwMode="auto">
            <a:xfrm>
              <a:off x="8117596" y="3409669"/>
              <a:ext cx="271576" cy="447923"/>
            </a:xfrm>
            <a:custGeom>
              <a:avLst/>
              <a:gdLst/>
              <a:ahLst/>
              <a:cxnLst>
                <a:cxn ang="0">
                  <a:pos x="47" y="1"/>
                </a:cxn>
                <a:cxn ang="0">
                  <a:pos x="44" y="1"/>
                </a:cxn>
                <a:cxn ang="0">
                  <a:pos x="2" y="22"/>
                </a:cxn>
                <a:cxn ang="0">
                  <a:pos x="0" y="24"/>
                </a:cxn>
                <a:cxn ang="0">
                  <a:pos x="0" y="54"/>
                </a:cxn>
                <a:cxn ang="0">
                  <a:pos x="2" y="56"/>
                </a:cxn>
                <a:cxn ang="0">
                  <a:pos x="44" y="78"/>
                </a:cxn>
                <a:cxn ang="0">
                  <a:pos x="45" y="78"/>
                </a:cxn>
                <a:cxn ang="0">
                  <a:pos x="47" y="77"/>
                </a:cxn>
                <a:cxn ang="0">
                  <a:pos x="48" y="75"/>
                </a:cxn>
                <a:cxn ang="0">
                  <a:pos x="48" y="3"/>
                </a:cxn>
                <a:cxn ang="0">
                  <a:pos x="47" y="1"/>
                </a:cxn>
                <a:cxn ang="0">
                  <a:pos x="43" y="71"/>
                </a:cxn>
                <a:cxn ang="0">
                  <a:pos x="38" y="69"/>
                </a:cxn>
                <a:cxn ang="0">
                  <a:pos x="38" y="33"/>
                </a:cxn>
                <a:cxn ang="0">
                  <a:pos x="36" y="31"/>
                </a:cxn>
                <a:cxn ang="0">
                  <a:pos x="34" y="33"/>
                </a:cxn>
                <a:cxn ang="0">
                  <a:pos x="34" y="67"/>
                </a:cxn>
                <a:cxn ang="0">
                  <a:pos x="6" y="52"/>
                </a:cxn>
                <a:cxn ang="0">
                  <a:pos x="6" y="26"/>
                </a:cxn>
                <a:cxn ang="0">
                  <a:pos x="34" y="11"/>
                </a:cxn>
                <a:cxn ang="0">
                  <a:pos x="34" y="23"/>
                </a:cxn>
                <a:cxn ang="0">
                  <a:pos x="36" y="24"/>
                </a:cxn>
                <a:cxn ang="0">
                  <a:pos x="38" y="23"/>
                </a:cxn>
                <a:cxn ang="0">
                  <a:pos x="38" y="10"/>
                </a:cxn>
                <a:cxn ang="0">
                  <a:pos x="43" y="7"/>
                </a:cxn>
                <a:cxn ang="0">
                  <a:pos x="43" y="71"/>
                </a:cxn>
              </a:cxnLst>
              <a:rect l="0" t="0" r="r" b="b"/>
              <a:pathLst>
                <a:path w="48" h="78">
                  <a:moveTo>
                    <a:pt x="47" y="1"/>
                  </a:moveTo>
                  <a:cubicBezTo>
                    <a:pt x="46" y="0"/>
                    <a:pt x="45" y="0"/>
                    <a:pt x="44" y="1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1" y="22"/>
                    <a:pt x="0" y="23"/>
                    <a:pt x="0" y="2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5"/>
                    <a:pt x="1" y="56"/>
                    <a:pt x="2" y="56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44" y="78"/>
                    <a:pt x="45" y="78"/>
                    <a:pt x="45" y="78"/>
                  </a:cubicBezTo>
                  <a:cubicBezTo>
                    <a:pt x="46" y="78"/>
                    <a:pt x="46" y="78"/>
                    <a:pt x="47" y="77"/>
                  </a:cubicBezTo>
                  <a:cubicBezTo>
                    <a:pt x="47" y="77"/>
                    <a:pt x="48" y="76"/>
                    <a:pt x="48" y="75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7" y="1"/>
                    <a:pt x="47" y="1"/>
                  </a:cubicBezTo>
                  <a:close/>
                  <a:moveTo>
                    <a:pt x="43" y="71"/>
                  </a:moveTo>
                  <a:cubicBezTo>
                    <a:pt x="38" y="69"/>
                    <a:pt x="38" y="69"/>
                    <a:pt x="38" y="69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8" y="32"/>
                    <a:pt x="37" y="31"/>
                    <a:pt x="36" y="31"/>
                  </a:cubicBezTo>
                  <a:cubicBezTo>
                    <a:pt x="35" y="31"/>
                    <a:pt x="34" y="32"/>
                    <a:pt x="34" y="33"/>
                  </a:cubicBezTo>
                  <a:cubicBezTo>
                    <a:pt x="34" y="67"/>
                    <a:pt x="34" y="67"/>
                    <a:pt x="34" y="67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4" y="24"/>
                    <a:pt x="35" y="24"/>
                    <a:pt x="36" y="24"/>
                  </a:cubicBezTo>
                  <a:cubicBezTo>
                    <a:pt x="37" y="24"/>
                    <a:pt x="38" y="24"/>
                    <a:pt x="38" y="23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43" y="7"/>
                    <a:pt x="43" y="7"/>
                    <a:pt x="43" y="7"/>
                  </a:cubicBezTo>
                  <a:lnTo>
                    <a:pt x="43" y="7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3" name="îṣļîḑé-Freeform: Shape 105"/>
          <p:cNvSpPr/>
          <p:nvPr/>
        </p:nvSpPr>
        <p:spPr bwMode="auto">
          <a:xfrm>
            <a:off x="7366905" y="4755297"/>
            <a:ext cx="402786" cy="269489"/>
          </a:xfrm>
          <a:custGeom>
            <a:avLst/>
            <a:gdLst/>
            <a:ahLst/>
            <a:cxnLst>
              <a:cxn ang="0">
                <a:pos x="78" y="0"/>
              </a:cxn>
              <a:cxn ang="0">
                <a:pos x="9" y="0"/>
              </a:cxn>
              <a:cxn ang="0">
                <a:pos x="0" y="8"/>
              </a:cxn>
              <a:cxn ang="0">
                <a:pos x="0" y="50"/>
              </a:cxn>
              <a:cxn ang="0">
                <a:pos x="9" y="58"/>
              </a:cxn>
              <a:cxn ang="0">
                <a:pos x="78" y="58"/>
              </a:cxn>
              <a:cxn ang="0">
                <a:pos x="86" y="50"/>
              </a:cxn>
              <a:cxn ang="0">
                <a:pos x="86" y="8"/>
              </a:cxn>
              <a:cxn ang="0">
                <a:pos x="78" y="0"/>
              </a:cxn>
              <a:cxn ang="0">
                <a:pos x="78" y="5"/>
              </a:cxn>
              <a:cxn ang="0">
                <a:pos x="79" y="5"/>
              </a:cxn>
              <a:cxn ang="0">
                <a:pos x="44" y="33"/>
              </a:cxn>
              <a:cxn ang="0">
                <a:pos x="9" y="5"/>
              </a:cxn>
              <a:cxn ang="0">
                <a:pos x="78" y="5"/>
              </a:cxn>
              <a:cxn ang="0">
                <a:pos x="10" y="53"/>
              </a:cxn>
              <a:cxn ang="0">
                <a:pos x="33" y="37"/>
              </a:cxn>
              <a:cxn ang="0">
                <a:pos x="34" y="34"/>
              </a:cxn>
              <a:cxn ang="0">
                <a:pos x="31" y="34"/>
              </a:cxn>
              <a:cxn ang="0">
                <a:pos x="6" y="51"/>
              </a:cxn>
              <a:cxn ang="0">
                <a:pos x="6" y="50"/>
              </a:cxn>
              <a:cxn ang="0">
                <a:pos x="6" y="8"/>
              </a:cxn>
              <a:cxn ang="0">
                <a:pos x="6" y="7"/>
              </a:cxn>
              <a:cxn ang="0">
                <a:pos x="42" y="35"/>
              </a:cxn>
              <a:cxn ang="0">
                <a:pos x="44" y="36"/>
              </a:cxn>
              <a:cxn ang="0">
                <a:pos x="46" y="35"/>
              </a:cxn>
              <a:cxn ang="0">
                <a:pos x="81" y="9"/>
              </a:cxn>
              <a:cxn ang="0">
                <a:pos x="81" y="50"/>
              </a:cxn>
              <a:cxn ang="0">
                <a:pos x="81" y="50"/>
              </a:cxn>
              <a:cxn ang="0">
                <a:pos x="57" y="34"/>
              </a:cxn>
              <a:cxn ang="0">
                <a:pos x="55" y="34"/>
              </a:cxn>
              <a:cxn ang="0">
                <a:pos x="55" y="37"/>
              </a:cxn>
              <a:cxn ang="0">
                <a:pos x="78" y="53"/>
              </a:cxn>
              <a:cxn ang="0">
                <a:pos x="78" y="53"/>
              </a:cxn>
              <a:cxn ang="0">
                <a:pos x="10" y="53"/>
              </a:cxn>
            </a:cxnLst>
            <a:rect l="0" t="0" r="r" b="b"/>
            <a:pathLst>
              <a:path w="86" h="58">
                <a:moveTo>
                  <a:pt x="78" y="0"/>
                </a:move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8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55"/>
                  <a:pt x="4" y="58"/>
                  <a:pt x="9" y="58"/>
                </a:cubicBezTo>
                <a:cubicBezTo>
                  <a:pt x="78" y="58"/>
                  <a:pt x="78" y="58"/>
                  <a:pt x="78" y="58"/>
                </a:cubicBezTo>
                <a:cubicBezTo>
                  <a:pt x="82" y="58"/>
                  <a:pt x="86" y="55"/>
                  <a:pt x="86" y="50"/>
                </a:cubicBezTo>
                <a:cubicBezTo>
                  <a:pt x="86" y="8"/>
                  <a:pt x="86" y="8"/>
                  <a:pt x="86" y="8"/>
                </a:cubicBezTo>
                <a:cubicBezTo>
                  <a:pt x="86" y="4"/>
                  <a:pt x="82" y="0"/>
                  <a:pt x="78" y="0"/>
                </a:cubicBezTo>
                <a:close/>
                <a:moveTo>
                  <a:pt x="78" y="5"/>
                </a:moveTo>
                <a:cubicBezTo>
                  <a:pt x="78" y="5"/>
                  <a:pt x="78" y="5"/>
                  <a:pt x="79" y="5"/>
                </a:cubicBezTo>
                <a:cubicBezTo>
                  <a:pt x="44" y="33"/>
                  <a:pt x="44" y="33"/>
                  <a:pt x="44" y="33"/>
                </a:cubicBezTo>
                <a:cubicBezTo>
                  <a:pt x="9" y="5"/>
                  <a:pt x="9" y="5"/>
                  <a:pt x="9" y="5"/>
                </a:cubicBezTo>
                <a:lnTo>
                  <a:pt x="78" y="5"/>
                </a:lnTo>
                <a:close/>
                <a:moveTo>
                  <a:pt x="10" y="53"/>
                </a:moveTo>
                <a:cubicBezTo>
                  <a:pt x="33" y="37"/>
                  <a:pt x="33" y="37"/>
                  <a:pt x="33" y="37"/>
                </a:cubicBezTo>
                <a:cubicBezTo>
                  <a:pt x="34" y="36"/>
                  <a:pt x="34" y="35"/>
                  <a:pt x="34" y="34"/>
                </a:cubicBezTo>
                <a:cubicBezTo>
                  <a:pt x="33" y="33"/>
                  <a:pt x="32" y="33"/>
                  <a:pt x="31" y="34"/>
                </a:cubicBezTo>
                <a:cubicBezTo>
                  <a:pt x="6" y="51"/>
                  <a:pt x="6" y="51"/>
                  <a:pt x="6" y="51"/>
                </a:cubicBezTo>
                <a:cubicBezTo>
                  <a:pt x="6" y="51"/>
                  <a:pt x="6" y="50"/>
                  <a:pt x="6" y="50"/>
                </a:cubicBezTo>
                <a:cubicBezTo>
                  <a:pt x="6" y="8"/>
                  <a:pt x="6" y="8"/>
                  <a:pt x="6" y="8"/>
                </a:cubicBezTo>
                <a:cubicBezTo>
                  <a:pt x="6" y="8"/>
                  <a:pt x="6" y="8"/>
                  <a:pt x="6" y="7"/>
                </a:cubicBezTo>
                <a:cubicBezTo>
                  <a:pt x="42" y="35"/>
                  <a:pt x="42" y="35"/>
                  <a:pt x="42" y="35"/>
                </a:cubicBezTo>
                <a:cubicBezTo>
                  <a:pt x="43" y="36"/>
                  <a:pt x="43" y="36"/>
                  <a:pt x="44" y="36"/>
                </a:cubicBezTo>
                <a:cubicBezTo>
                  <a:pt x="45" y="36"/>
                  <a:pt x="46" y="36"/>
                  <a:pt x="46" y="35"/>
                </a:cubicBezTo>
                <a:cubicBezTo>
                  <a:pt x="81" y="9"/>
                  <a:pt x="81" y="9"/>
                  <a:pt x="81" y="9"/>
                </a:cubicBezTo>
                <a:cubicBezTo>
                  <a:pt x="81" y="50"/>
                  <a:pt x="81" y="50"/>
                  <a:pt x="81" y="50"/>
                </a:cubicBezTo>
                <a:cubicBezTo>
                  <a:pt x="81" y="50"/>
                  <a:pt x="81" y="50"/>
                  <a:pt x="81" y="50"/>
                </a:cubicBezTo>
                <a:cubicBezTo>
                  <a:pt x="57" y="34"/>
                  <a:pt x="57" y="34"/>
                  <a:pt x="57" y="34"/>
                </a:cubicBezTo>
                <a:cubicBezTo>
                  <a:pt x="56" y="33"/>
                  <a:pt x="55" y="33"/>
                  <a:pt x="55" y="34"/>
                </a:cubicBezTo>
                <a:cubicBezTo>
                  <a:pt x="54" y="35"/>
                  <a:pt x="54" y="36"/>
                  <a:pt x="55" y="37"/>
                </a:cubicBezTo>
                <a:cubicBezTo>
                  <a:pt x="78" y="53"/>
                  <a:pt x="78" y="53"/>
                  <a:pt x="78" y="53"/>
                </a:cubicBezTo>
                <a:cubicBezTo>
                  <a:pt x="78" y="53"/>
                  <a:pt x="78" y="53"/>
                  <a:pt x="78" y="53"/>
                </a:cubicBezTo>
                <a:lnTo>
                  <a:pt x="10" y="53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09" name="组合 108"/>
          <p:cNvGrpSpPr/>
          <p:nvPr/>
        </p:nvGrpSpPr>
        <p:grpSpPr>
          <a:xfrm>
            <a:off x="8029519" y="1495206"/>
            <a:ext cx="3663718" cy="1311969"/>
            <a:chOff x="7574619" y="2694773"/>
            <a:chExt cx="2785865" cy="1311969"/>
          </a:xfrm>
        </p:grpSpPr>
        <p:sp>
          <p:nvSpPr>
            <p:cNvPr id="110" name="矩形 109"/>
            <p:cNvSpPr/>
            <p:nvPr/>
          </p:nvSpPr>
          <p:spPr>
            <a:xfrm>
              <a:off x="7583812" y="3718458"/>
              <a:ext cx="2776672" cy="28828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1" name="矩形 110"/>
            <p:cNvSpPr/>
            <p:nvPr/>
          </p:nvSpPr>
          <p:spPr>
            <a:xfrm>
              <a:off x="7574619" y="2694773"/>
              <a:ext cx="2050552" cy="120032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Thiết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lập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hạn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mức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giao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dịch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theo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giao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dịch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và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theo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</a:p>
          </p:txBody>
        </p:sp>
      </p:grpSp>
      <p:grpSp>
        <p:nvGrpSpPr>
          <p:cNvPr id="112" name="组合 111"/>
          <p:cNvGrpSpPr/>
          <p:nvPr/>
        </p:nvGrpSpPr>
        <p:grpSpPr>
          <a:xfrm>
            <a:off x="8050496" y="4623197"/>
            <a:ext cx="3576387" cy="1569660"/>
            <a:chOff x="7583811" y="3371649"/>
            <a:chExt cx="2860549" cy="1569660"/>
          </a:xfrm>
        </p:grpSpPr>
        <p:sp>
          <p:nvSpPr>
            <p:cNvPr id="113" name="矩形 112"/>
            <p:cNvSpPr/>
            <p:nvPr/>
          </p:nvSpPr>
          <p:spPr>
            <a:xfrm>
              <a:off x="7583812" y="3718458"/>
              <a:ext cx="2776672" cy="28828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4" name="矩形 113"/>
            <p:cNvSpPr/>
            <p:nvPr/>
          </p:nvSpPr>
          <p:spPr>
            <a:xfrm>
              <a:off x="7583811" y="3371649"/>
              <a:ext cx="2860549" cy="156966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Tự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động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hủy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dịch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vụ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ViettelPay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khi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khách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hàng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chuyển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quyền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sử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dụng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hoặc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số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thuê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bao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15" name="组合 114"/>
          <p:cNvGrpSpPr/>
          <p:nvPr/>
        </p:nvGrpSpPr>
        <p:grpSpPr>
          <a:xfrm>
            <a:off x="8482758" y="3448229"/>
            <a:ext cx="3542986" cy="798745"/>
            <a:chOff x="7565397" y="3421603"/>
            <a:chExt cx="2795087" cy="798745"/>
          </a:xfrm>
        </p:grpSpPr>
        <p:sp>
          <p:nvSpPr>
            <p:cNvPr id="116" name="矩形 115"/>
            <p:cNvSpPr/>
            <p:nvPr/>
          </p:nvSpPr>
          <p:spPr>
            <a:xfrm>
              <a:off x="7583812" y="3718458"/>
              <a:ext cx="2776672" cy="28828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7" name="矩形 116"/>
            <p:cNvSpPr/>
            <p:nvPr/>
          </p:nvSpPr>
          <p:spPr>
            <a:xfrm>
              <a:off x="7565397" y="3421603"/>
              <a:ext cx="2494875" cy="79874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Bảo mật </a:t>
              </a:r>
              <a:r>
                <a:rPr kumimoji="0" lang="vi-VN" altLang="zh-CN" sz="20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PCI DSS </a:t>
              </a:r>
              <a:r>
                <a:rPr kumimoji="0" lang="vi-VN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được đưa ra bởi PCI.</a:t>
              </a:r>
            </a:p>
          </p:txBody>
        </p:sp>
      </p:grpSp>
      <p:grpSp>
        <p:nvGrpSpPr>
          <p:cNvPr id="118" name="组合 117"/>
          <p:cNvGrpSpPr/>
          <p:nvPr/>
        </p:nvGrpSpPr>
        <p:grpSpPr>
          <a:xfrm>
            <a:off x="1383436" y="1707679"/>
            <a:ext cx="3074382" cy="1168768"/>
            <a:chOff x="7583812" y="2837974"/>
            <a:chExt cx="3074382" cy="1168768"/>
          </a:xfrm>
        </p:grpSpPr>
        <p:sp>
          <p:nvSpPr>
            <p:cNvPr id="119" name="矩形 118"/>
            <p:cNvSpPr/>
            <p:nvPr/>
          </p:nvSpPr>
          <p:spPr>
            <a:xfrm>
              <a:off x="7583812" y="3718458"/>
              <a:ext cx="2776672" cy="28828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0" name="矩形 119"/>
            <p:cNvSpPr/>
            <p:nvPr/>
          </p:nvSpPr>
          <p:spPr>
            <a:xfrm>
              <a:off x="7687789" y="2837974"/>
              <a:ext cx="2970405" cy="83099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Bảo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mật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2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lớp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gồm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mã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PIN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và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mã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xác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thực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OTP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</a:rPr>
                <a:t>.</a:t>
              </a:r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271146" y="4521892"/>
            <a:ext cx="3888963" cy="1200329"/>
            <a:chOff x="7435830" y="3075105"/>
            <a:chExt cx="2924654" cy="1200329"/>
          </a:xfrm>
        </p:grpSpPr>
        <p:sp>
          <p:nvSpPr>
            <p:cNvPr id="122" name="矩形 121"/>
            <p:cNvSpPr/>
            <p:nvPr/>
          </p:nvSpPr>
          <p:spPr>
            <a:xfrm>
              <a:off x="7481978" y="3718458"/>
              <a:ext cx="2878506" cy="28828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3" name="矩形 122"/>
            <p:cNvSpPr/>
            <p:nvPr/>
          </p:nvSpPr>
          <p:spPr>
            <a:xfrm>
              <a:off x="7435830" y="3075105"/>
              <a:ext cx="2899344" cy="120032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Cơ chế bảo vệ chống dò mật khẩu (tự động khóa tài khoản khi nhập sai mật khẩu 5 lần).</a:t>
              </a:r>
            </a:p>
          </p:txBody>
        </p:sp>
      </p:grpSp>
      <p:grpSp>
        <p:nvGrpSpPr>
          <p:cNvPr id="124" name="组合 123"/>
          <p:cNvGrpSpPr/>
          <p:nvPr/>
        </p:nvGrpSpPr>
        <p:grpSpPr>
          <a:xfrm>
            <a:off x="1006878" y="3082551"/>
            <a:ext cx="2797860" cy="1200329"/>
            <a:chOff x="7562624" y="3055925"/>
            <a:chExt cx="2797860" cy="1200329"/>
          </a:xfrm>
        </p:grpSpPr>
        <p:sp>
          <p:nvSpPr>
            <p:cNvPr id="125" name="矩形 124"/>
            <p:cNvSpPr/>
            <p:nvPr/>
          </p:nvSpPr>
          <p:spPr>
            <a:xfrm>
              <a:off x="7583812" y="3718458"/>
              <a:ext cx="2776672" cy="28828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6" name="矩形 125"/>
            <p:cNvSpPr/>
            <p:nvPr/>
          </p:nvSpPr>
          <p:spPr>
            <a:xfrm>
              <a:off x="7562624" y="3055925"/>
              <a:ext cx="2776672" cy="120032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Sử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dụng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thuật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toán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mã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hóa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thông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tin 3DES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và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chữ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ký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điện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0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tử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1964304" y="885012"/>
            <a:ext cx="4885993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000" b="0" i="1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291978" y="6443931"/>
            <a:ext cx="900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VNTA</a:t>
            </a:r>
          </a:p>
        </p:txBody>
      </p:sp>
      <p:sp>
        <p:nvSpPr>
          <p:cNvPr id="48" name="Isosceles Triangle 7"/>
          <p:cNvSpPr/>
          <p:nvPr/>
        </p:nvSpPr>
        <p:spPr>
          <a:xfrm rot="17761658" flipH="1" flipV="1">
            <a:off x="526944" y="2875836"/>
            <a:ext cx="605411" cy="521906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9" name="Isosceles Triangle 7"/>
          <p:cNvSpPr/>
          <p:nvPr/>
        </p:nvSpPr>
        <p:spPr>
          <a:xfrm rot="2024148" flipH="1" flipV="1">
            <a:off x="11172475" y="2782924"/>
            <a:ext cx="605411" cy="521906"/>
          </a:xfrm>
          <a:prstGeom prst="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0" name="Block Arc 6"/>
          <p:cNvSpPr/>
          <p:nvPr/>
        </p:nvSpPr>
        <p:spPr>
          <a:xfrm rot="17382444" flipH="1" flipV="1">
            <a:off x="33821" y="1512762"/>
            <a:ext cx="1707311" cy="1523646"/>
          </a:xfrm>
          <a:prstGeom prst="blockArc">
            <a:avLst>
              <a:gd name="adj1" fmla="val 21599999"/>
              <a:gd name="adj2" fmla="val 8180671"/>
              <a:gd name="adj3" fmla="val 1191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1" name="Block Arc 6"/>
          <p:cNvSpPr/>
          <p:nvPr/>
        </p:nvSpPr>
        <p:spPr>
          <a:xfrm rot="5400000" flipH="1" flipV="1">
            <a:off x="10233803" y="1609392"/>
            <a:ext cx="1707311" cy="1523646"/>
          </a:xfrm>
          <a:prstGeom prst="blockArc">
            <a:avLst>
              <a:gd name="adj1" fmla="val 21599999"/>
              <a:gd name="adj2" fmla="val 8180671"/>
              <a:gd name="adj3" fmla="val 11913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4" name="Picture 53" descr="A picture containing logo&#10;&#10;Description automatically generat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9324" y="2711862"/>
            <a:ext cx="2331044" cy="2331044"/>
          </a:xfrm>
          <a:prstGeom prst="rect">
            <a:avLst/>
          </a:prstGeom>
        </p:spPr>
      </p:pic>
      <p:sp>
        <p:nvSpPr>
          <p:cNvPr id="100" name="Google Shape;687;p45"/>
          <p:cNvSpPr/>
          <p:nvPr/>
        </p:nvSpPr>
        <p:spPr>
          <a:xfrm>
            <a:off x="4126328" y="3703861"/>
            <a:ext cx="232500" cy="232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64491" y="178"/>
                </a:lnTo>
                <a:lnTo>
                  <a:pt x="68834" y="655"/>
                </a:lnTo>
                <a:lnTo>
                  <a:pt x="73118" y="1459"/>
                </a:lnTo>
                <a:lnTo>
                  <a:pt x="77312" y="2560"/>
                </a:lnTo>
                <a:lnTo>
                  <a:pt x="81388" y="3960"/>
                </a:lnTo>
                <a:lnTo>
                  <a:pt x="85285" y="5598"/>
                </a:lnTo>
                <a:lnTo>
                  <a:pt x="89092" y="7503"/>
                </a:lnTo>
                <a:lnTo>
                  <a:pt x="92662" y="9647"/>
                </a:lnTo>
                <a:lnTo>
                  <a:pt x="96142" y="12089"/>
                </a:lnTo>
                <a:lnTo>
                  <a:pt x="99385" y="14769"/>
                </a:lnTo>
                <a:lnTo>
                  <a:pt x="102419" y="17568"/>
                </a:lnTo>
                <a:lnTo>
                  <a:pt x="105304" y="20665"/>
                </a:lnTo>
                <a:lnTo>
                  <a:pt x="107892" y="23940"/>
                </a:lnTo>
                <a:lnTo>
                  <a:pt x="110332" y="27334"/>
                </a:lnTo>
                <a:lnTo>
                  <a:pt x="112503" y="30967"/>
                </a:lnTo>
                <a:lnTo>
                  <a:pt x="114407" y="34719"/>
                </a:lnTo>
                <a:lnTo>
                  <a:pt x="116103" y="38620"/>
                </a:lnTo>
                <a:lnTo>
                  <a:pt x="117441" y="42699"/>
                </a:lnTo>
                <a:lnTo>
                  <a:pt x="118542" y="46868"/>
                </a:lnTo>
                <a:lnTo>
                  <a:pt x="119345" y="51156"/>
                </a:lnTo>
                <a:lnTo>
                  <a:pt x="119851" y="55563"/>
                </a:lnTo>
                <a:lnTo>
                  <a:pt x="120000" y="60000"/>
                </a:lnTo>
                <a:lnTo>
                  <a:pt x="119851" y="64496"/>
                </a:lnTo>
                <a:lnTo>
                  <a:pt x="119345" y="68903"/>
                </a:lnTo>
                <a:lnTo>
                  <a:pt x="118542" y="73191"/>
                </a:lnTo>
                <a:lnTo>
                  <a:pt x="117441" y="77359"/>
                </a:lnTo>
                <a:lnTo>
                  <a:pt x="116103" y="81379"/>
                </a:lnTo>
                <a:lnTo>
                  <a:pt x="114407" y="85280"/>
                </a:lnTo>
                <a:lnTo>
                  <a:pt x="112503" y="89091"/>
                </a:lnTo>
                <a:lnTo>
                  <a:pt x="110332" y="92665"/>
                </a:lnTo>
                <a:lnTo>
                  <a:pt x="107892" y="96119"/>
                </a:lnTo>
                <a:lnTo>
                  <a:pt x="105304" y="99394"/>
                </a:lnTo>
                <a:lnTo>
                  <a:pt x="102419" y="102431"/>
                </a:lnTo>
                <a:lnTo>
                  <a:pt x="99385" y="105290"/>
                </a:lnTo>
                <a:lnTo>
                  <a:pt x="96142" y="107910"/>
                </a:lnTo>
                <a:lnTo>
                  <a:pt x="92662" y="110352"/>
                </a:lnTo>
                <a:lnTo>
                  <a:pt x="89092" y="112526"/>
                </a:lnTo>
                <a:lnTo>
                  <a:pt x="85285" y="114401"/>
                </a:lnTo>
                <a:lnTo>
                  <a:pt x="81388" y="116099"/>
                </a:lnTo>
                <a:lnTo>
                  <a:pt x="77312" y="117439"/>
                </a:lnTo>
                <a:lnTo>
                  <a:pt x="73118" y="118540"/>
                </a:lnTo>
                <a:lnTo>
                  <a:pt x="68834" y="119344"/>
                </a:lnTo>
                <a:lnTo>
                  <a:pt x="64491" y="119851"/>
                </a:lnTo>
                <a:lnTo>
                  <a:pt x="60000" y="120000"/>
                </a:lnTo>
                <a:lnTo>
                  <a:pt x="59940" y="120000"/>
                </a:lnTo>
                <a:lnTo>
                  <a:pt x="55508" y="119851"/>
                </a:lnTo>
                <a:lnTo>
                  <a:pt x="51165" y="119344"/>
                </a:lnTo>
                <a:lnTo>
                  <a:pt x="46881" y="118540"/>
                </a:lnTo>
                <a:lnTo>
                  <a:pt x="42687" y="117439"/>
                </a:lnTo>
                <a:lnTo>
                  <a:pt x="38641" y="116099"/>
                </a:lnTo>
                <a:lnTo>
                  <a:pt x="34714" y="114401"/>
                </a:lnTo>
                <a:lnTo>
                  <a:pt x="30937" y="112526"/>
                </a:lnTo>
                <a:lnTo>
                  <a:pt x="27337" y="110352"/>
                </a:lnTo>
                <a:lnTo>
                  <a:pt x="23886" y="107910"/>
                </a:lnTo>
                <a:lnTo>
                  <a:pt x="20614" y="105290"/>
                </a:lnTo>
                <a:lnTo>
                  <a:pt x="17580" y="102431"/>
                </a:lnTo>
                <a:lnTo>
                  <a:pt x="14695" y="99394"/>
                </a:lnTo>
                <a:lnTo>
                  <a:pt x="12107" y="96119"/>
                </a:lnTo>
                <a:lnTo>
                  <a:pt x="9667" y="92665"/>
                </a:lnTo>
                <a:lnTo>
                  <a:pt x="7496" y="89091"/>
                </a:lnTo>
                <a:lnTo>
                  <a:pt x="5592" y="85280"/>
                </a:lnTo>
                <a:lnTo>
                  <a:pt x="3896" y="81379"/>
                </a:lnTo>
                <a:lnTo>
                  <a:pt x="2558" y="77359"/>
                </a:lnTo>
                <a:lnTo>
                  <a:pt x="1457" y="73191"/>
                </a:lnTo>
                <a:lnTo>
                  <a:pt x="654" y="68903"/>
                </a:lnTo>
                <a:lnTo>
                  <a:pt x="178" y="64496"/>
                </a:lnTo>
                <a:lnTo>
                  <a:pt x="0" y="60000"/>
                </a:lnTo>
                <a:lnTo>
                  <a:pt x="178" y="55563"/>
                </a:lnTo>
                <a:lnTo>
                  <a:pt x="654" y="51156"/>
                </a:lnTo>
                <a:lnTo>
                  <a:pt x="1457" y="46868"/>
                </a:lnTo>
                <a:lnTo>
                  <a:pt x="2558" y="42699"/>
                </a:lnTo>
                <a:lnTo>
                  <a:pt x="3896" y="38620"/>
                </a:lnTo>
                <a:lnTo>
                  <a:pt x="5592" y="34719"/>
                </a:lnTo>
                <a:lnTo>
                  <a:pt x="7496" y="30967"/>
                </a:lnTo>
                <a:lnTo>
                  <a:pt x="9667" y="27334"/>
                </a:lnTo>
                <a:lnTo>
                  <a:pt x="12107" y="23940"/>
                </a:lnTo>
                <a:lnTo>
                  <a:pt x="14695" y="20665"/>
                </a:lnTo>
                <a:lnTo>
                  <a:pt x="17580" y="17568"/>
                </a:lnTo>
                <a:lnTo>
                  <a:pt x="20614" y="14769"/>
                </a:lnTo>
                <a:lnTo>
                  <a:pt x="23886" y="12089"/>
                </a:lnTo>
                <a:lnTo>
                  <a:pt x="27337" y="9647"/>
                </a:lnTo>
                <a:lnTo>
                  <a:pt x="30937" y="7503"/>
                </a:lnTo>
                <a:lnTo>
                  <a:pt x="34714" y="5598"/>
                </a:lnTo>
                <a:lnTo>
                  <a:pt x="38641" y="3960"/>
                </a:lnTo>
                <a:lnTo>
                  <a:pt x="42687" y="2560"/>
                </a:lnTo>
                <a:lnTo>
                  <a:pt x="46881" y="1459"/>
                </a:lnTo>
                <a:lnTo>
                  <a:pt x="51165" y="655"/>
                </a:lnTo>
                <a:lnTo>
                  <a:pt x="55508" y="178"/>
                </a:lnTo>
                <a:lnTo>
                  <a:pt x="60000" y="0"/>
                </a:lnTo>
                <a:close/>
              </a:path>
            </a:pathLst>
          </a:cu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A4877"/>
              </a:solidFill>
              <a:effectLst/>
              <a:uLnTx/>
              <a:uFillTx/>
              <a:latin typeface="Arial" panose="020B0604020202020204" pitchFamily="34" charset="0"/>
              <a:ea typeface="ViettelPay" pitchFamily="2" charset="0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101" name="Google Shape;688;p45"/>
          <p:cNvSpPr/>
          <p:nvPr/>
        </p:nvSpPr>
        <p:spPr>
          <a:xfrm>
            <a:off x="4166828" y="3564562"/>
            <a:ext cx="151500" cy="114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65437" y="301"/>
                </a:lnTo>
                <a:lnTo>
                  <a:pt x="70738" y="1327"/>
                </a:lnTo>
                <a:lnTo>
                  <a:pt x="75902" y="2835"/>
                </a:lnTo>
                <a:lnTo>
                  <a:pt x="80929" y="4947"/>
                </a:lnTo>
                <a:lnTo>
                  <a:pt x="85681" y="7601"/>
                </a:lnTo>
                <a:lnTo>
                  <a:pt x="90251" y="10799"/>
                </a:lnTo>
                <a:lnTo>
                  <a:pt x="94592" y="14479"/>
                </a:lnTo>
                <a:lnTo>
                  <a:pt x="98568" y="18582"/>
                </a:lnTo>
                <a:lnTo>
                  <a:pt x="102406" y="23167"/>
                </a:lnTo>
                <a:lnTo>
                  <a:pt x="105833" y="28114"/>
                </a:lnTo>
                <a:lnTo>
                  <a:pt x="108987" y="33544"/>
                </a:lnTo>
                <a:lnTo>
                  <a:pt x="111774" y="39215"/>
                </a:lnTo>
                <a:lnTo>
                  <a:pt x="114150" y="45188"/>
                </a:lnTo>
                <a:lnTo>
                  <a:pt x="116252" y="51523"/>
                </a:lnTo>
                <a:lnTo>
                  <a:pt x="117852" y="58159"/>
                </a:lnTo>
                <a:lnTo>
                  <a:pt x="118994" y="64856"/>
                </a:lnTo>
                <a:lnTo>
                  <a:pt x="119771" y="71855"/>
                </a:lnTo>
                <a:lnTo>
                  <a:pt x="120000" y="79155"/>
                </a:lnTo>
                <a:lnTo>
                  <a:pt x="120000" y="120000"/>
                </a:lnTo>
                <a:lnTo>
                  <a:pt x="114424" y="115535"/>
                </a:lnTo>
                <a:lnTo>
                  <a:pt x="108667" y="111432"/>
                </a:lnTo>
                <a:lnTo>
                  <a:pt x="102772" y="107812"/>
                </a:lnTo>
                <a:lnTo>
                  <a:pt x="102406" y="107692"/>
                </a:lnTo>
                <a:lnTo>
                  <a:pt x="102406" y="79155"/>
                </a:lnTo>
                <a:lnTo>
                  <a:pt x="102178" y="73001"/>
                </a:lnTo>
                <a:lnTo>
                  <a:pt x="101401" y="67149"/>
                </a:lnTo>
                <a:lnTo>
                  <a:pt x="100258" y="61417"/>
                </a:lnTo>
                <a:lnTo>
                  <a:pt x="98659" y="56048"/>
                </a:lnTo>
                <a:lnTo>
                  <a:pt x="96603" y="50920"/>
                </a:lnTo>
                <a:lnTo>
                  <a:pt x="94272" y="46033"/>
                </a:lnTo>
                <a:lnTo>
                  <a:pt x="91485" y="41628"/>
                </a:lnTo>
                <a:lnTo>
                  <a:pt x="88423" y="37586"/>
                </a:lnTo>
                <a:lnTo>
                  <a:pt x="84996" y="33966"/>
                </a:lnTo>
                <a:lnTo>
                  <a:pt x="81431" y="30769"/>
                </a:lnTo>
                <a:lnTo>
                  <a:pt x="77501" y="28114"/>
                </a:lnTo>
                <a:lnTo>
                  <a:pt x="73434" y="26063"/>
                </a:lnTo>
                <a:lnTo>
                  <a:pt x="69093" y="24374"/>
                </a:lnTo>
                <a:lnTo>
                  <a:pt x="64569" y="23529"/>
                </a:lnTo>
                <a:lnTo>
                  <a:pt x="60000" y="23167"/>
                </a:lnTo>
                <a:lnTo>
                  <a:pt x="55430" y="23529"/>
                </a:lnTo>
                <a:lnTo>
                  <a:pt x="50906" y="24374"/>
                </a:lnTo>
                <a:lnTo>
                  <a:pt x="46565" y="26063"/>
                </a:lnTo>
                <a:lnTo>
                  <a:pt x="42498" y="28114"/>
                </a:lnTo>
                <a:lnTo>
                  <a:pt x="38568" y="30769"/>
                </a:lnTo>
                <a:lnTo>
                  <a:pt x="35003" y="33966"/>
                </a:lnTo>
                <a:lnTo>
                  <a:pt x="31576" y="37586"/>
                </a:lnTo>
                <a:lnTo>
                  <a:pt x="28514" y="41628"/>
                </a:lnTo>
                <a:lnTo>
                  <a:pt x="25773" y="46033"/>
                </a:lnTo>
                <a:lnTo>
                  <a:pt x="23442" y="50920"/>
                </a:lnTo>
                <a:lnTo>
                  <a:pt x="21340" y="56048"/>
                </a:lnTo>
                <a:lnTo>
                  <a:pt x="19741" y="61417"/>
                </a:lnTo>
                <a:lnTo>
                  <a:pt x="18598" y="67149"/>
                </a:lnTo>
                <a:lnTo>
                  <a:pt x="17821" y="73001"/>
                </a:lnTo>
                <a:lnTo>
                  <a:pt x="17593" y="79155"/>
                </a:lnTo>
                <a:lnTo>
                  <a:pt x="17593" y="107692"/>
                </a:lnTo>
                <a:lnTo>
                  <a:pt x="17273" y="107812"/>
                </a:lnTo>
                <a:lnTo>
                  <a:pt x="11332" y="111432"/>
                </a:lnTo>
                <a:lnTo>
                  <a:pt x="5575" y="115535"/>
                </a:lnTo>
                <a:lnTo>
                  <a:pt x="0" y="120000"/>
                </a:lnTo>
                <a:lnTo>
                  <a:pt x="0" y="79155"/>
                </a:lnTo>
                <a:lnTo>
                  <a:pt x="274" y="71855"/>
                </a:lnTo>
                <a:lnTo>
                  <a:pt x="1005" y="64856"/>
                </a:lnTo>
                <a:lnTo>
                  <a:pt x="2193" y="58159"/>
                </a:lnTo>
                <a:lnTo>
                  <a:pt x="3747" y="51523"/>
                </a:lnTo>
                <a:lnTo>
                  <a:pt x="5849" y="45188"/>
                </a:lnTo>
                <a:lnTo>
                  <a:pt x="8271" y="39215"/>
                </a:lnTo>
                <a:lnTo>
                  <a:pt x="11012" y="33544"/>
                </a:lnTo>
                <a:lnTo>
                  <a:pt x="14166" y="28114"/>
                </a:lnTo>
                <a:lnTo>
                  <a:pt x="17593" y="23167"/>
                </a:lnTo>
                <a:lnTo>
                  <a:pt x="21431" y="18582"/>
                </a:lnTo>
                <a:lnTo>
                  <a:pt x="25407" y="14479"/>
                </a:lnTo>
                <a:lnTo>
                  <a:pt x="29748" y="10799"/>
                </a:lnTo>
                <a:lnTo>
                  <a:pt x="34318" y="7601"/>
                </a:lnTo>
                <a:lnTo>
                  <a:pt x="39070" y="4947"/>
                </a:lnTo>
                <a:lnTo>
                  <a:pt x="44097" y="2835"/>
                </a:lnTo>
                <a:lnTo>
                  <a:pt x="49261" y="1327"/>
                </a:lnTo>
                <a:lnTo>
                  <a:pt x="54607" y="301"/>
                </a:lnTo>
                <a:lnTo>
                  <a:pt x="60000" y="0"/>
                </a:lnTo>
                <a:close/>
              </a:path>
            </a:pathLst>
          </a:cu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A4877"/>
              </a:solidFill>
              <a:effectLst/>
              <a:uLnTx/>
              <a:uFillTx/>
              <a:latin typeface="Arial" panose="020B0604020202020204" pitchFamily="34" charset="0"/>
              <a:ea typeface="ViettelPay" pitchFamily="2" charset="0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1291978" y="6443931"/>
            <a:ext cx="900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VNTA</a:t>
            </a:r>
          </a:p>
        </p:txBody>
      </p:sp>
      <p:sp>
        <p:nvSpPr>
          <p:cNvPr id="53" name="Rectangle 52"/>
          <p:cNvSpPr/>
          <p:nvPr/>
        </p:nvSpPr>
        <p:spPr>
          <a:xfrm>
            <a:off x="0" y="6446982"/>
            <a:ext cx="12192000" cy="4110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: Single Corner Rounded 4"/>
          <p:cNvSpPr/>
          <p:nvPr/>
        </p:nvSpPr>
        <p:spPr>
          <a:xfrm flipH="1">
            <a:off x="2392218" y="6475327"/>
            <a:ext cx="9799782" cy="382673"/>
          </a:xfrm>
          <a:custGeom>
            <a:avLst/>
            <a:gdLst>
              <a:gd name="connsiteX0" fmla="*/ 0 w 9023927"/>
              <a:gd name="connsiteY0" fmla="*/ 0 h 375053"/>
              <a:gd name="connsiteX1" fmla="*/ 8961417 w 9023927"/>
              <a:gd name="connsiteY1" fmla="*/ 0 h 375053"/>
              <a:gd name="connsiteX2" fmla="*/ 9023927 w 9023927"/>
              <a:gd name="connsiteY2" fmla="*/ 62510 h 375053"/>
              <a:gd name="connsiteX3" fmla="*/ 9023927 w 9023927"/>
              <a:gd name="connsiteY3" fmla="*/ 375053 h 375053"/>
              <a:gd name="connsiteX4" fmla="*/ 0 w 9023927"/>
              <a:gd name="connsiteY4" fmla="*/ 375053 h 375053"/>
              <a:gd name="connsiteX5" fmla="*/ 0 w 9023927"/>
              <a:gd name="connsiteY5" fmla="*/ 0 h 375053"/>
              <a:gd name="connsiteX0-1" fmla="*/ 0 w 9694487"/>
              <a:gd name="connsiteY0-2" fmla="*/ 0 h 382673"/>
              <a:gd name="connsiteX1-3" fmla="*/ 8961417 w 9694487"/>
              <a:gd name="connsiteY1-4" fmla="*/ 0 h 382673"/>
              <a:gd name="connsiteX2-5" fmla="*/ 9023927 w 9694487"/>
              <a:gd name="connsiteY2-6" fmla="*/ 62510 h 382673"/>
              <a:gd name="connsiteX3-7" fmla="*/ 9694487 w 9694487"/>
              <a:gd name="connsiteY3-8" fmla="*/ 382673 h 382673"/>
              <a:gd name="connsiteX4-9" fmla="*/ 0 w 9694487"/>
              <a:gd name="connsiteY4-10" fmla="*/ 375053 h 382673"/>
              <a:gd name="connsiteX5-11" fmla="*/ 0 w 9694487"/>
              <a:gd name="connsiteY5-12" fmla="*/ 0 h 382673"/>
              <a:gd name="connsiteX0-13" fmla="*/ 0 w 9694487"/>
              <a:gd name="connsiteY0-14" fmla="*/ 0 h 382673"/>
              <a:gd name="connsiteX1-15" fmla="*/ 8961417 w 9694487"/>
              <a:gd name="connsiteY1-16" fmla="*/ 0 h 382673"/>
              <a:gd name="connsiteX2-17" fmla="*/ 9023927 w 9694487"/>
              <a:gd name="connsiteY2-18" fmla="*/ 62510 h 382673"/>
              <a:gd name="connsiteX3-19" fmla="*/ 9694487 w 9694487"/>
              <a:gd name="connsiteY3-20" fmla="*/ 382673 h 382673"/>
              <a:gd name="connsiteX4-21" fmla="*/ 0 w 9694487"/>
              <a:gd name="connsiteY4-22" fmla="*/ 375053 h 382673"/>
              <a:gd name="connsiteX5-23" fmla="*/ 0 w 9694487"/>
              <a:gd name="connsiteY5-24" fmla="*/ 0 h 382673"/>
              <a:gd name="connsiteX0-25" fmla="*/ 0 w 9694487"/>
              <a:gd name="connsiteY0-26" fmla="*/ 1380 h 384053"/>
              <a:gd name="connsiteX1-27" fmla="*/ 8961417 w 9694487"/>
              <a:gd name="connsiteY1-28" fmla="*/ 1380 h 384053"/>
              <a:gd name="connsiteX2-29" fmla="*/ 9222047 w 9694487"/>
              <a:gd name="connsiteY2-30" fmla="*/ 25790 h 384053"/>
              <a:gd name="connsiteX3-31" fmla="*/ 9694487 w 9694487"/>
              <a:gd name="connsiteY3-32" fmla="*/ 384053 h 384053"/>
              <a:gd name="connsiteX4-33" fmla="*/ 0 w 9694487"/>
              <a:gd name="connsiteY4-34" fmla="*/ 376433 h 384053"/>
              <a:gd name="connsiteX5-35" fmla="*/ 0 w 9694487"/>
              <a:gd name="connsiteY5-36" fmla="*/ 1380 h 384053"/>
              <a:gd name="connsiteX0-37" fmla="*/ 0 w 9694487"/>
              <a:gd name="connsiteY0-38" fmla="*/ 14205 h 396878"/>
              <a:gd name="connsiteX1-39" fmla="*/ 8961417 w 9694487"/>
              <a:gd name="connsiteY1-40" fmla="*/ 14205 h 396878"/>
              <a:gd name="connsiteX2-41" fmla="*/ 9275387 w 9694487"/>
              <a:gd name="connsiteY2-42" fmla="*/ 15755 h 396878"/>
              <a:gd name="connsiteX3-43" fmla="*/ 9694487 w 9694487"/>
              <a:gd name="connsiteY3-44" fmla="*/ 396878 h 396878"/>
              <a:gd name="connsiteX4-45" fmla="*/ 0 w 9694487"/>
              <a:gd name="connsiteY4-46" fmla="*/ 389258 h 396878"/>
              <a:gd name="connsiteX5-47" fmla="*/ 0 w 9694487"/>
              <a:gd name="connsiteY5-48" fmla="*/ 14205 h 396878"/>
              <a:gd name="connsiteX0-49" fmla="*/ 0 w 9694487"/>
              <a:gd name="connsiteY0-50" fmla="*/ 0 h 382673"/>
              <a:gd name="connsiteX1-51" fmla="*/ 8961417 w 9694487"/>
              <a:gd name="connsiteY1-52" fmla="*/ 0 h 382673"/>
              <a:gd name="connsiteX2-53" fmla="*/ 9346507 w 9694487"/>
              <a:gd name="connsiteY2-54" fmla="*/ 47270 h 382673"/>
              <a:gd name="connsiteX3-55" fmla="*/ 9694487 w 9694487"/>
              <a:gd name="connsiteY3-56" fmla="*/ 382673 h 382673"/>
              <a:gd name="connsiteX4-57" fmla="*/ 0 w 9694487"/>
              <a:gd name="connsiteY4-58" fmla="*/ 375053 h 382673"/>
              <a:gd name="connsiteX5-59" fmla="*/ 0 w 9694487"/>
              <a:gd name="connsiteY5-60" fmla="*/ 0 h 382673"/>
              <a:gd name="connsiteX0-61" fmla="*/ 0 w 9694487"/>
              <a:gd name="connsiteY0-62" fmla="*/ 0 h 382673"/>
              <a:gd name="connsiteX1-63" fmla="*/ 8961417 w 9694487"/>
              <a:gd name="connsiteY1-64" fmla="*/ 0 h 382673"/>
              <a:gd name="connsiteX2-65" fmla="*/ 9346507 w 9694487"/>
              <a:gd name="connsiteY2-66" fmla="*/ 47270 h 382673"/>
              <a:gd name="connsiteX3-67" fmla="*/ 9694487 w 9694487"/>
              <a:gd name="connsiteY3-68" fmla="*/ 382673 h 382673"/>
              <a:gd name="connsiteX4-69" fmla="*/ 0 w 9694487"/>
              <a:gd name="connsiteY4-70" fmla="*/ 375053 h 382673"/>
              <a:gd name="connsiteX5-71" fmla="*/ 0 w 9694487"/>
              <a:gd name="connsiteY5-72" fmla="*/ 0 h 3826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9694487" h="382673">
                <a:moveTo>
                  <a:pt x="0" y="0"/>
                </a:moveTo>
                <a:lnTo>
                  <a:pt x="8961417" y="0"/>
                </a:lnTo>
                <a:cubicBezTo>
                  <a:pt x="8995940" y="0"/>
                  <a:pt x="9346507" y="12747"/>
                  <a:pt x="9346507" y="47270"/>
                </a:cubicBezTo>
                <a:cubicBezTo>
                  <a:pt x="9570027" y="225111"/>
                  <a:pt x="9219507" y="-89808"/>
                  <a:pt x="9694487" y="382673"/>
                </a:cubicBezTo>
                <a:lnTo>
                  <a:pt x="0" y="37505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ED093A"/>
              </a:gs>
              <a:gs pos="47800">
                <a:srgbClr val="FC1065"/>
              </a:gs>
              <a:gs pos="100000">
                <a:srgbClr val="FFB635"/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: Single Corner Rounded 4"/>
          <p:cNvSpPr/>
          <p:nvPr/>
        </p:nvSpPr>
        <p:spPr>
          <a:xfrm flipH="1">
            <a:off x="2497513" y="6475327"/>
            <a:ext cx="9694487" cy="382673"/>
          </a:xfrm>
          <a:custGeom>
            <a:avLst/>
            <a:gdLst>
              <a:gd name="connsiteX0" fmla="*/ 0 w 9023927"/>
              <a:gd name="connsiteY0" fmla="*/ 0 h 375053"/>
              <a:gd name="connsiteX1" fmla="*/ 8961417 w 9023927"/>
              <a:gd name="connsiteY1" fmla="*/ 0 h 375053"/>
              <a:gd name="connsiteX2" fmla="*/ 9023927 w 9023927"/>
              <a:gd name="connsiteY2" fmla="*/ 62510 h 375053"/>
              <a:gd name="connsiteX3" fmla="*/ 9023927 w 9023927"/>
              <a:gd name="connsiteY3" fmla="*/ 375053 h 375053"/>
              <a:gd name="connsiteX4" fmla="*/ 0 w 9023927"/>
              <a:gd name="connsiteY4" fmla="*/ 375053 h 375053"/>
              <a:gd name="connsiteX5" fmla="*/ 0 w 9023927"/>
              <a:gd name="connsiteY5" fmla="*/ 0 h 375053"/>
              <a:gd name="connsiteX0-1" fmla="*/ 0 w 9694487"/>
              <a:gd name="connsiteY0-2" fmla="*/ 0 h 382673"/>
              <a:gd name="connsiteX1-3" fmla="*/ 8961417 w 9694487"/>
              <a:gd name="connsiteY1-4" fmla="*/ 0 h 382673"/>
              <a:gd name="connsiteX2-5" fmla="*/ 9023927 w 9694487"/>
              <a:gd name="connsiteY2-6" fmla="*/ 62510 h 382673"/>
              <a:gd name="connsiteX3-7" fmla="*/ 9694487 w 9694487"/>
              <a:gd name="connsiteY3-8" fmla="*/ 382673 h 382673"/>
              <a:gd name="connsiteX4-9" fmla="*/ 0 w 9694487"/>
              <a:gd name="connsiteY4-10" fmla="*/ 375053 h 382673"/>
              <a:gd name="connsiteX5-11" fmla="*/ 0 w 9694487"/>
              <a:gd name="connsiteY5-12" fmla="*/ 0 h 382673"/>
              <a:gd name="connsiteX0-13" fmla="*/ 0 w 9694487"/>
              <a:gd name="connsiteY0-14" fmla="*/ 0 h 382673"/>
              <a:gd name="connsiteX1-15" fmla="*/ 8961417 w 9694487"/>
              <a:gd name="connsiteY1-16" fmla="*/ 0 h 382673"/>
              <a:gd name="connsiteX2-17" fmla="*/ 9023927 w 9694487"/>
              <a:gd name="connsiteY2-18" fmla="*/ 62510 h 382673"/>
              <a:gd name="connsiteX3-19" fmla="*/ 9694487 w 9694487"/>
              <a:gd name="connsiteY3-20" fmla="*/ 382673 h 382673"/>
              <a:gd name="connsiteX4-21" fmla="*/ 0 w 9694487"/>
              <a:gd name="connsiteY4-22" fmla="*/ 375053 h 382673"/>
              <a:gd name="connsiteX5-23" fmla="*/ 0 w 9694487"/>
              <a:gd name="connsiteY5-24" fmla="*/ 0 h 382673"/>
              <a:gd name="connsiteX0-25" fmla="*/ 0 w 9694487"/>
              <a:gd name="connsiteY0-26" fmla="*/ 1380 h 384053"/>
              <a:gd name="connsiteX1-27" fmla="*/ 8961417 w 9694487"/>
              <a:gd name="connsiteY1-28" fmla="*/ 1380 h 384053"/>
              <a:gd name="connsiteX2-29" fmla="*/ 9222047 w 9694487"/>
              <a:gd name="connsiteY2-30" fmla="*/ 25790 h 384053"/>
              <a:gd name="connsiteX3-31" fmla="*/ 9694487 w 9694487"/>
              <a:gd name="connsiteY3-32" fmla="*/ 384053 h 384053"/>
              <a:gd name="connsiteX4-33" fmla="*/ 0 w 9694487"/>
              <a:gd name="connsiteY4-34" fmla="*/ 376433 h 384053"/>
              <a:gd name="connsiteX5-35" fmla="*/ 0 w 9694487"/>
              <a:gd name="connsiteY5-36" fmla="*/ 1380 h 384053"/>
              <a:gd name="connsiteX0-37" fmla="*/ 0 w 9694487"/>
              <a:gd name="connsiteY0-38" fmla="*/ 14205 h 396878"/>
              <a:gd name="connsiteX1-39" fmla="*/ 8961417 w 9694487"/>
              <a:gd name="connsiteY1-40" fmla="*/ 14205 h 396878"/>
              <a:gd name="connsiteX2-41" fmla="*/ 9275387 w 9694487"/>
              <a:gd name="connsiteY2-42" fmla="*/ 15755 h 396878"/>
              <a:gd name="connsiteX3-43" fmla="*/ 9694487 w 9694487"/>
              <a:gd name="connsiteY3-44" fmla="*/ 396878 h 396878"/>
              <a:gd name="connsiteX4-45" fmla="*/ 0 w 9694487"/>
              <a:gd name="connsiteY4-46" fmla="*/ 389258 h 396878"/>
              <a:gd name="connsiteX5-47" fmla="*/ 0 w 9694487"/>
              <a:gd name="connsiteY5-48" fmla="*/ 14205 h 396878"/>
              <a:gd name="connsiteX0-49" fmla="*/ 0 w 9694487"/>
              <a:gd name="connsiteY0-50" fmla="*/ 0 h 382673"/>
              <a:gd name="connsiteX1-51" fmla="*/ 8961417 w 9694487"/>
              <a:gd name="connsiteY1-52" fmla="*/ 0 h 382673"/>
              <a:gd name="connsiteX2-53" fmla="*/ 9346507 w 9694487"/>
              <a:gd name="connsiteY2-54" fmla="*/ 47270 h 382673"/>
              <a:gd name="connsiteX3-55" fmla="*/ 9694487 w 9694487"/>
              <a:gd name="connsiteY3-56" fmla="*/ 382673 h 382673"/>
              <a:gd name="connsiteX4-57" fmla="*/ 0 w 9694487"/>
              <a:gd name="connsiteY4-58" fmla="*/ 375053 h 382673"/>
              <a:gd name="connsiteX5-59" fmla="*/ 0 w 9694487"/>
              <a:gd name="connsiteY5-60" fmla="*/ 0 h 382673"/>
              <a:gd name="connsiteX0-61" fmla="*/ 0 w 9694487"/>
              <a:gd name="connsiteY0-62" fmla="*/ 0 h 382673"/>
              <a:gd name="connsiteX1-63" fmla="*/ 8961417 w 9694487"/>
              <a:gd name="connsiteY1-64" fmla="*/ 0 h 382673"/>
              <a:gd name="connsiteX2-65" fmla="*/ 9346507 w 9694487"/>
              <a:gd name="connsiteY2-66" fmla="*/ 47270 h 382673"/>
              <a:gd name="connsiteX3-67" fmla="*/ 9694487 w 9694487"/>
              <a:gd name="connsiteY3-68" fmla="*/ 382673 h 382673"/>
              <a:gd name="connsiteX4-69" fmla="*/ 0 w 9694487"/>
              <a:gd name="connsiteY4-70" fmla="*/ 375053 h 382673"/>
              <a:gd name="connsiteX5-71" fmla="*/ 0 w 9694487"/>
              <a:gd name="connsiteY5-72" fmla="*/ 0 h 3826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9694487" h="382673">
                <a:moveTo>
                  <a:pt x="0" y="0"/>
                </a:moveTo>
                <a:lnTo>
                  <a:pt x="8961417" y="0"/>
                </a:lnTo>
                <a:cubicBezTo>
                  <a:pt x="8995940" y="0"/>
                  <a:pt x="9346507" y="12747"/>
                  <a:pt x="9346507" y="47270"/>
                </a:cubicBezTo>
                <a:cubicBezTo>
                  <a:pt x="9570027" y="225111"/>
                  <a:pt x="9219507" y="-89808"/>
                  <a:pt x="9694487" y="382673"/>
                </a:cubicBezTo>
                <a:lnTo>
                  <a:pt x="0" y="37505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ED093A"/>
              </a:gs>
              <a:gs pos="47800">
                <a:srgbClr val="FC1065"/>
              </a:gs>
              <a:gs pos="100000">
                <a:srgbClr val="FF524C"/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: Single Corner Rounded 4"/>
          <p:cNvSpPr/>
          <p:nvPr/>
        </p:nvSpPr>
        <p:spPr>
          <a:xfrm flipH="1">
            <a:off x="6095999" y="6475326"/>
            <a:ext cx="5989163" cy="382673"/>
          </a:xfrm>
          <a:custGeom>
            <a:avLst/>
            <a:gdLst>
              <a:gd name="connsiteX0" fmla="*/ 0 w 9023927"/>
              <a:gd name="connsiteY0" fmla="*/ 0 h 375053"/>
              <a:gd name="connsiteX1" fmla="*/ 8961417 w 9023927"/>
              <a:gd name="connsiteY1" fmla="*/ 0 h 375053"/>
              <a:gd name="connsiteX2" fmla="*/ 9023927 w 9023927"/>
              <a:gd name="connsiteY2" fmla="*/ 62510 h 375053"/>
              <a:gd name="connsiteX3" fmla="*/ 9023927 w 9023927"/>
              <a:gd name="connsiteY3" fmla="*/ 375053 h 375053"/>
              <a:gd name="connsiteX4" fmla="*/ 0 w 9023927"/>
              <a:gd name="connsiteY4" fmla="*/ 375053 h 375053"/>
              <a:gd name="connsiteX5" fmla="*/ 0 w 9023927"/>
              <a:gd name="connsiteY5" fmla="*/ 0 h 375053"/>
              <a:gd name="connsiteX0-1" fmla="*/ 0 w 9694487"/>
              <a:gd name="connsiteY0-2" fmla="*/ 0 h 382673"/>
              <a:gd name="connsiteX1-3" fmla="*/ 8961417 w 9694487"/>
              <a:gd name="connsiteY1-4" fmla="*/ 0 h 382673"/>
              <a:gd name="connsiteX2-5" fmla="*/ 9023927 w 9694487"/>
              <a:gd name="connsiteY2-6" fmla="*/ 62510 h 382673"/>
              <a:gd name="connsiteX3-7" fmla="*/ 9694487 w 9694487"/>
              <a:gd name="connsiteY3-8" fmla="*/ 382673 h 382673"/>
              <a:gd name="connsiteX4-9" fmla="*/ 0 w 9694487"/>
              <a:gd name="connsiteY4-10" fmla="*/ 375053 h 382673"/>
              <a:gd name="connsiteX5-11" fmla="*/ 0 w 9694487"/>
              <a:gd name="connsiteY5-12" fmla="*/ 0 h 382673"/>
              <a:gd name="connsiteX0-13" fmla="*/ 0 w 9694487"/>
              <a:gd name="connsiteY0-14" fmla="*/ 0 h 382673"/>
              <a:gd name="connsiteX1-15" fmla="*/ 8961417 w 9694487"/>
              <a:gd name="connsiteY1-16" fmla="*/ 0 h 382673"/>
              <a:gd name="connsiteX2-17" fmla="*/ 9023927 w 9694487"/>
              <a:gd name="connsiteY2-18" fmla="*/ 62510 h 382673"/>
              <a:gd name="connsiteX3-19" fmla="*/ 9694487 w 9694487"/>
              <a:gd name="connsiteY3-20" fmla="*/ 382673 h 382673"/>
              <a:gd name="connsiteX4-21" fmla="*/ 0 w 9694487"/>
              <a:gd name="connsiteY4-22" fmla="*/ 375053 h 382673"/>
              <a:gd name="connsiteX5-23" fmla="*/ 0 w 9694487"/>
              <a:gd name="connsiteY5-24" fmla="*/ 0 h 382673"/>
              <a:gd name="connsiteX0-25" fmla="*/ 0 w 9694487"/>
              <a:gd name="connsiteY0-26" fmla="*/ 1380 h 384053"/>
              <a:gd name="connsiteX1-27" fmla="*/ 8961417 w 9694487"/>
              <a:gd name="connsiteY1-28" fmla="*/ 1380 h 384053"/>
              <a:gd name="connsiteX2-29" fmla="*/ 9222047 w 9694487"/>
              <a:gd name="connsiteY2-30" fmla="*/ 25790 h 384053"/>
              <a:gd name="connsiteX3-31" fmla="*/ 9694487 w 9694487"/>
              <a:gd name="connsiteY3-32" fmla="*/ 384053 h 384053"/>
              <a:gd name="connsiteX4-33" fmla="*/ 0 w 9694487"/>
              <a:gd name="connsiteY4-34" fmla="*/ 376433 h 384053"/>
              <a:gd name="connsiteX5-35" fmla="*/ 0 w 9694487"/>
              <a:gd name="connsiteY5-36" fmla="*/ 1380 h 384053"/>
              <a:gd name="connsiteX0-37" fmla="*/ 0 w 9694487"/>
              <a:gd name="connsiteY0-38" fmla="*/ 14205 h 396878"/>
              <a:gd name="connsiteX1-39" fmla="*/ 8961417 w 9694487"/>
              <a:gd name="connsiteY1-40" fmla="*/ 14205 h 396878"/>
              <a:gd name="connsiteX2-41" fmla="*/ 9275387 w 9694487"/>
              <a:gd name="connsiteY2-42" fmla="*/ 15755 h 396878"/>
              <a:gd name="connsiteX3-43" fmla="*/ 9694487 w 9694487"/>
              <a:gd name="connsiteY3-44" fmla="*/ 396878 h 396878"/>
              <a:gd name="connsiteX4-45" fmla="*/ 0 w 9694487"/>
              <a:gd name="connsiteY4-46" fmla="*/ 389258 h 396878"/>
              <a:gd name="connsiteX5-47" fmla="*/ 0 w 9694487"/>
              <a:gd name="connsiteY5-48" fmla="*/ 14205 h 396878"/>
              <a:gd name="connsiteX0-49" fmla="*/ 0 w 9694487"/>
              <a:gd name="connsiteY0-50" fmla="*/ 0 h 382673"/>
              <a:gd name="connsiteX1-51" fmla="*/ 8961417 w 9694487"/>
              <a:gd name="connsiteY1-52" fmla="*/ 0 h 382673"/>
              <a:gd name="connsiteX2-53" fmla="*/ 9346507 w 9694487"/>
              <a:gd name="connsiteY2-54" fmla="*/ 47270 h 382673"/>
              <a:gd name="connsiteX3-55" fmla="*/ 9694487 w 9694487"/>
              <a:gd name="connsiteY3-56" fmla="*/ 382673 h 382673"/>
              <a:gd name="connsiteX4-57" fmla="*/ 0 w 9694487"/>
              <a:gd name="connsiteY4-58" fmla="*/ 375053 h 382673"/>
              <a:gd name="connsiteX5-59" fmla="*/ 0 w 9694487"/>
              <a:gd name="connsiteY5-60" fmla="*/ 0 h 382673"/>
              <a:gd name="connsiteX0-61" fmla="*/ 0 w 9694487"/>
              <a:gd name="connsiteY0-62" fmla="*/ 0 h 382673"/>
              <a:gd name="connsiteX1-63" fmla="*/ 8961417 w 9694487"/>
              <a:gd name="connsiteY1-64" fmla="*/ 0 h 382673"/>
              <a:gd name="connsiteX2-65" fmla="*/ 9346507 w 9694487"/>
              <a:gd name="connsiteY2-66" fmla="*/ 47270 h 382673"/>
              <a:gd name="connsiteX3-67" fmla="*/ 9694487 w 9694487"/>
              <a:gd name="connsiteY3-68" fmla="*/ 382673 h 382673"/>
              <a:gd name="connsiteX4-69" fmla="*/ 0 w 9694487"/>
              <a:gd name="connsiteY4-70" fmla="*/ 375053 h 382673"/>
              <a:gd name="connsiteX5-71" fmla="*/ 0 w 9694487"/>
              <a:gd name="connsiteY5-72" fmla="*/ 0 h 3826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9694487" h="382673">
                <a:moveTo>
                  <a:pt x="0" y="0"/>
                </a:moveTo>
                <a:lnTo>
                  <a:pt x="8961417" y="0"/>
                </a:lnTo>
                <a:cubicBezTo>
                  <a:pt x="8995940" y="0"/>
                  <a:pt x="9346507" y="12747"/>
                  <a:pt x="9346507" y="47270"/>
                </a:cubicBezTo>
                <a:cubicBezTo>
                  <a:pt x="9570027" y="225111"/>
                  <a:pt x="9219507" y="-89808"/>
                  <a:pt x="9694487" y="382673"/>
                </a:cubicBezTo>
                <a:lnTo>
                  <a:pt x="0" y="37505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ED093A"/>
              </a:gs>
              <a:gs pos="47800">
                <a:schemeClr val="accent2">
                  <a:lumMod val="75000"/>
                  <a:alpha val="16000"/>
                </a:schemeClr>
              </a:gs>
              <a:gs pos="100000">
                <a:srgbClr val="FFC000">
                  <a:alpha val="58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9997" y="48700"/>
            <a:ext cx="1476375" cy="371475"/>
          </a:xfrm>
          <a:prstGeom prst="rect">
            <a:avLst/>
          </a:prstGeom>
        </p:spPr>
      </p:pic>
      <p:sp>
        <p:nvSpPr>
          <p:cNvPr id="61" name="文本框 61"/>
          <p:cNvSpPr txBox="1"/>
          <p:nvPr/>
        </p:nvSpPr>
        <p:spPr>
          <a:xfrm>
            <a:off x="1968220" y="412882"/>
            <a:ext cx="941023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800" b="1" kern="0" dirty="0" smtClean="0">
                <a:gradFill>
                  <a:gsLst>
                    <a:gs pos="2000">
                      <a:srgbClr val="FD2E5A"/>
                    </a:gs>
                    <a:gs pos="100000">
                      <a:srgbClr val="BE133B"/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BẢO MẬT TUYỆT ĐỐI</a:t>
            </a:r>
            <a:endParaRPr lang="vi-VN" altLang="zh-CN" sz="2800" b="1" kern="0" dirty="0">
              <a:gradFill>
                <a:gsLst>
                  <a:gs pos="2000">
                    <a:srgbClr val="FD2E5A"/>
                  </a:gs>
                  <a:gs pos="100000">
                    <a:srgbClr val="BE133B"/>
                  </a:gs>
                </a:gsLst>
                <a:lin ang="5400000" scaled="1"/>
              </a:gra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116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组合 60"/>
          <p:cNvGrpSpPr/>
          <p:nvPr/>
        </p:nvGrpSpPr>
        <p:grpSpPr>
          <a:xfrm>
            <a:off x="2065038" y="210079"/>
            <a:ext cx="9410235" cy="1051279"/>
            <a:chOff x="5340705" y="1183033"/>
            <a:chExt cx="7401877" cy="1051279"/>
          </a:xfrm>
        </p:grpSpPr>
        <p:sp>
          <p:nvSpPr>
            <p:cNvPr id="1048676" name="文本框 61"/>
            <p:cNvSpPr txBox="1"/>
            <p:nvPr/>
          </p:nvSpPr>
          <p:spPr>
            <a:xfrm>
              <a:off x="5340705" y="1183033"/>
              <a:ext cx="740187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2800" b="1" kern="0" dirty="0" smtClean="0">
                  <a:gradFill>
                    <a:gsLst>
                      <a:gs pos="2000">
                        <a:srgbClr val="FD2E5A"/>
                      </a:gs>
                      <a:gs pos="100000">
                        <a:srgbClr val="BE133B"/>
                      </a:gs>
                    </a:gsLst>
                    <a:lin ang="5400000" scaled="1"/>
                  </a:gra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vi-VN" altLang="zh-CN" sz="2800" b="1" kern="0" dirty="0">
                  <a:gradFill>
                    <a:gsLst>
                      <a:gs pos="2000">
                        <a:srgbClr val="FD2E5A"/>
                      </a:gs>
                      <a:gs pos="100000">
                        <a:srgbClr val="BE133B"/>
                      </a:gs>
                    </a:gsLst>
                    <a:lin ang="5400000" scaled="1"/>
                  </a:gra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VIETTEL</a:t>
              </a:r>
              <a:r>
                <a:rPr lang="en-US" altLang="vi-VN" sz="2800" b="1" kern="0" dirty="0">
                  <a:gradFill>
                    <a:gsLst>
                      <a:gs pos="2000">
                        <a:srgbClr val="FD2E5A"/>
                      </a:gs>
                      <a:gs pos="100000">
                        <a:srgbClr val="BE133B"/>
                      </a:gs>
                    </a:gsLst>
                    <a:lin ang="5400000" scaled="1"/>
                  </a:gra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MONEY </a:t>
              </a:r>
              <a:endParaRPr lang="en-US" altLang="vi-VN" sz="2800" b="1" kern="0" dirty="0" smtClean="0">
                <a:gradFill>
                  <a:gsLst>
                    <a:gs pos="2000">
                      <a:srgbClr val="FD2E5A"/>
                    </a:gs>
                    <a:gs pos="100000">
                      <a:srgbClr val="BE133B"/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altLang="vi-VN" sz="2800" b="1" kern="0" dirty="0" smtClean="0">
                  <a:gradFill>
                    <a:gsLst>
                      <a:gs pos="2000">
                        <a:srgbClr val="FD2E5A"/>
                      </a:gs>
                      <a:gs pos="100000">
                        <a:srgbClr val="BE133B"/>
                      </a:gs>
                    </a:gsLst>
                    <a:lin ang="5400000" scaled="1"/>
                  </a:gra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 HỆ SINH THÁI</a:t>
              </a:r>
              <a:endParaRPr lang="vi-VN" altLang="zh-CN" sz="2800" b="1" kern="0" dirty="0">
                <a:gradFill>
                  <a:gsLst>
                    <a:gs pos="2000">
                      <a:srgbClr val="FD2E5A"/>
                    </a:gs>
                    <a:gs pos="100000">
                      <a:srgbClr val="BE133B"/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8677" name="文本框 62"/>
            <p:cNvSpPr txBox="1"/>
            <p:nvPr/>
          </p:nvSpPr>
          <p:spPr>
            <a:xfrm>
              <a:off x="5373378" y="1797269"/>
              <a:ext cx="4885992" cy="43704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endParaRPr lang="en-US" altLang="zh-CN" sz="2000">
                <a:solidFill>
                  <a:srgbClr val="F0F0F0">
                    <a:lumMod val="50000"/>
                  </a:srgbClr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048678" name="Rectangle 3"/>
          <p:cNvSpPr/>
          <p:nvPr/>
        </p:nvSpPr>
        <p:spPr>
          <a:xfrm>
            <a:off x="0" y="6446982"/>
            <a:ext cx="12192000" cy="4110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48679" name="Rectangle: Single Corner Rounded 4"/>
          <p:cNvSpPr/>
          <p:nvPr/>
        </p:nvSpPr>
        <p:spPr>
          <a:xfrm flipH="1">
            <a:off x="2392218" y="6475327"/>
            <a:ext cx="9799782" cy="382673"/>
          </a:xfrm>
          <a:custGeom>
            <a:avLst/>
            <a:gdLst>
              <a:gd name="connsiteX0" fmla="*/ 0 w 9023927"/>
              <a:gd name="connsiteY0" fmla="*/ 0 h 375053"/>
              <a:gd name="connsiteX1" fmla="*/ 8961417 w 9023927"/>
              <a:gd name="connsiteY1" fmla="*/ 0 h 375053"/>
              <a:gd name="connsiteX2" fmla="*/ 9023927 w 9023927"/>
              <a:gd name="connsiteY2" fmla="*/ 62510 h 375053"/>
              <a:gd name="connsiteX3" fmla="*/ 9023927 w 9023927"/>
              <a:gd name="connsiteY3" fmla="*/ 375053 h 375053"/>
              <a:gd name="connsiteX4" fmla="*/ 0 w 9023927"/>
              <a:gd name="connsiteY4" fmla="*/ 375053 h 375053"/>
              <a:gd name="connsiteX5" fmla="*/ 0 w 9023927"/>
              <a:gd name="connsiteY5" fmla="*/ 0 h 375053"/>
              <a:gd name="connsiteX0-1" fmla="*/ 0 w 9694487"/>
              <a:gd name="connsiteY0-2" fmla="*/ 0 h 382673"/>
              <a:gd name="connsiteX1-3" fmla="*/ 8961417 w 9694487"/>
              <a:gd name="connsiteY1-4" fmla="*/ 0 h 382673"/>
              <a:gd name="connsiteX2-5" fmla="*/ 9023927 w 9694487"/>
              <a:gd name="connsiteY2-6" fmla="*/ 62510 h 382673"/>
              <a:gd name="connsiteX3-7" fmla="*/ 9694487 w 9694487"/>
              <a:gd name="connsiteY3-8" fmla="*/ 382673 h 382673"/>
              <a:gd name="connsiteX4-9" fmla="*/ 0 w 9694487"/>
              <a:gd name="connsiteY4-10" fmla="*/ 375053 h 382673"/>
              <a:gd name="connsiteX5-11" fmla="*/ 0 w 9694487"/>
              <a:gd name="connsiteY5-12" fmla="*/ 0 h 382673"/>
              <a:gd name="connsiteX0-13" fmla="*/ 0 w 9694487"/>
              <a:gd name="connsiteY0-14" fmla="*/ 0 h 382673"/>
              <a:gd name="connsiteX1-15" fmla="*/ 8961417 w 9694487"/>
              <a:gd name="connsiteY1-16" fmla="*/ 0 h 382673"/>
              <a:gd name="connsiteX2-17" fmla="*/ 9023927 w 9694487"/>
              <a:gd name="connsiteY2-18" fmla="*/ 62510 h 382673"/>
              <a:gd name="connsiteX3-19" fmla="*/ 9694487 w 9694487"/>
              <a:gd name="connsiteY3-20" fmla="*/ 382673 h 382673"/>
              <a:gd name="connsiteX4-21" fmla="*/ 0 w 9694487"/>
              <a:gd name="connsiteY4-22" fmla="*/ 375053 h 382673"/>
              <a:gd name="connsiteX5-23" fmla="*/ 0 w 9694487"/>
              <a:gd name="connsiteY5-24" fmla="*/ 0 h 382673"/>
              <a:gd name="connsiteX0-25" fmla="*/ 0 w 9694487"/>
              <a:gd name="connsiteY0-26" fmla="*/ 1380 h 384053"/>
              <a:gd name="connsiteX1-27" fmla="*/ 8961417 w 9694487"/>
              <a:gd name="connsiteY1-28" fmla="*/ 1380 h 384053"/>
              <a:gd name="connsiteX2-29" fmla="*/ 9222047 w 9694487"/>
              <a:gd name="connsiteY2-30" fmla="*/ 25790 h 384053"/>
              <a:gd name="connsiteX3-31" fmla="*/ 9694487 w 9694487"/>
              <a:gd name="connsiteY3-32" fmla="*/ 384053 h 384053"/>
              <a:gd name="connsiteX4-33" fmla="*/ 0 w 9694487"/>
              <a:gd name="connsiteY4-34" fmla="*/ 376433 h 384053"/>
              <a:gd name="connsiteX5-35" fmla="*/ 0 w 9694487"/>
              <a:gd name="connsiteY5-36" fmla="*/ 1380 h 384053"/>
              <a:gd name="connsiteX0-37" fmla="*/ 0 w 9694487"/>
              <a:gd name="connsiteY0-38" fmla="*/ 14205 h 396878"/>
              <a:gd name="connsiteX1-39" fmla="*/ 8961417 w 9694487"/>
              <a:gd name="connsiteY1-40" fmla="*/ 14205 h 396878"/>
              <a:gd name="connsiteX2-41" fmla="*/ 9275387 w 9694487"/>
              <a:gd name="connsiteY2-42" fmla="*/ 15755 h 396878"/>
              <a:gd name="connsiteX3-43" fmla="*/ 9694487 w 9694487"/>
              <a:gd name="connsiteY3-44" fmla="*/ 396878 h 396878"/>
              <a:gd name="connsiteX4-45" fmla="*/ 0 w 9694487"/>
              <a:gd name="connsiteY4-46" fmla="*/ 389258 h 396878"/>
              <a:gd name="connsiteX5-47" fmla="*/ 0 w 9694487"/>
              <a:gd name="connsiteY5-48" fmla="*/ 14205 h 396878"/>
              <a:gd name="connsiteX0-49" fmla="*/ 0 w 9694487"/>
              <a:gd name="connsiteY0-50" fmla="*/ 0 h 382673"/>
              <a:gd name="connsiteX1-51" fmla="*/ 8961417 w 9694487"/>
              <a:gd name="connsiteY1-52" fmla="*/ 0 h 382673"/>
              <a:gd name="connsiteX2-53" fmla="*/ 9346507 w 9694487"/>
              <a:gd name="connsiteY2-54" fmla="*/ 47270 h 382673"/>
              <a:gd name="connsiteX3-55" fmla="*/ 9694487 w 9694487"/>
              <a:gd name="connsiteY3-56" fmla="*/ 382673 h 382673"/>
              <a:gd name="connsiteX4-57" fmla="*/ 0 w 9694487"/>
              <a:gd name="connsiteY4-58" fmla="*/ 375053 h 382673"/>
              <a:gd name="connsiteX5-59" fmla="*/ 0 w 9694487"/>
              <a:gd name="connsiteY5-60" fmla="*/ 0 h 382673"/>
              <a:gd name="connsiteX0-61" fmla="*/ 0 w 9694487"/>
              <a:gd name="connsiteY0-62" fmla="*/ 0 h 382673"/>
              <a:gd name="connsiteX1-63" fmla="*/ 8961417 w 9694487"/>
              <a:gd name="connsiteY1-64" fmla="*/ 0 h 382673"/>
              <a:gd name="connsiteX2-65" fmla="*/ 9346507 w 9694487"/>
              <a:gd name="connsiteY2-66" fmla="*/ 47270 h 382673"/>
              <a:gd name="connsiteX3-67" fmla="*/ 9694487 w 9694487"/>
              <a:gd name="connsiteY3-68" fmla="*/ 382673 h 382673"/>
              <a:gd name="connsiteX4-69" fmla="*/ 0 w 9694487"/>
              <a:gd name="connsiteY4-70" fmla="*/ 375053 h 382673"/>
              <a:gd name="connsiteX5-71" fmla="*/ 0 w 9694487"/>
              <a:gd name="connsiteY5-72" fmla="*/ 0 h 3826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9694487" h="382673">
                <a:moveTo>
                  <a:pt x="0" y="0"/>
                </a:moveTo>
                <a:lnTo>
                  <a:pt x="8961417" y="0"/>
                </a:lnTo>
                <a:cubicBezTo>
                  <a:pt x="8995940" y="0"/>
                  <a:pt x="9346507" y="12747"/>
                  <a:pt x="9346507" y="47270"/>
                </a:cubicBezTo>
                <a:cubicBezTo>
                  <a:pt x="9570027" y="225111"/>
                  <a:pt x="9219507" y="-89808"/>
                  <a:pt x="9694487" y="382673"/>
                </a:cubicBezTo>
                <a:lnTo>
                  <a:pt x="0" y="37505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ED093A"/>
              </a:gs>
              <a:gs pos="47800">
                <a:srgbClr val="FC1065"/>
              </a:gs>
              <a:gs pos="100000">
                <a:srgbClr val="FFB635"/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48680" name="Rectangle: Single Corner Rounded 4"/>
          <p:cNvSpPr/>
          <p:nvPr/>
        </p:nvSpPr>
        <p:spPr>
          <a:xfrm flipH="1">
            <a:off x="2497513" y="6475327"/>
            <a:ext cx="9694487" cy="382673"/>
          </a:xfrm>
          <a:custGeom>
            <a:avLst/>
            <a:gdLst>
              <a:gd name="connsiteX0" fmla="*/ 0 w 9023927"/>
              <a:gd name="connsiteY0" fmla="*/ 0 h 375053"/>
              <a:gd name="connsiteX1" fmla="*/ 8961417 w 9023927"/>
              <a:gd name="connsiteY1" fmla="*/ 0 h 375053"/>
              <a:gd name="connsiteX2" fmla="*/ 9023927 w 9023927"/>
              <a:gd name="connsiteY2" fmla="*/ 62510 h 375053"/>
              <a:gd name="connsiteX3" fmla="*/ 9023927 w 9023927"/>
              <a:gd name="connsiteY3" fmla="*/ 375053 h 375053"/>
              <a:gd name="connsiteX4" fmla="*/ 0 w 9023927"/>
              <a:gd name="connsiteY4" fmla="*/ 375053 h 375053"/>
              <a:gd name="connsiteX5" fmla="*/ 0 w 9023927"/>
              <a:gd name="connsiteY5" fmla="*/ 0 h 375053"/>
              <a:gd name="connsiteX0-1" fmla="*/ 0 w 9694487"/>
              <a:gd name="connsiteY0-2" fmla="*/ 0 h 382673"/>
              <a:gd name="connsiteX1-3" fmla="*/ 8961417 w 9694487"/>
              <a:gd name="connsiteY1-4" fmla="*/ 0 h 382673"/>
              <a:gd name="connsiteX2-5" fmla="*/ 9023927 w 9694487"/>
              <a:gd name="connsiteY2-6" fmla="*/ 62510 h 382673"/>
              <a:gd name="connsiteX3-7" fmla="*/ 9694487 w 9694487"/>
              <a:gd name="connsiteY3-8" fmla="*/ 382673 h 382673"/>
              <a:gd name="connsiteX4-9" fmla="*/ 0 w 9694487"/>
              <a:gd name="connsiteY4-10" fmla="*/ 375053 h 382673"/>
              <a:gd name="connsiteX5-11" fmla="*/ 0 w 9694487"/>
              <a:gd name="connsiteY5-12" fmla="*/ 0 h 382673"/>
              <a:gd name="connsiteX0-13" fmla="*/ 0 w 9694487"/>
              <a:gd name="connsiteY0-14" fmla="*/ 0 h 382673"/>
              <a:gd name="connsiteX1-15" fmla="*/ 8961417 w 9694487"/>
              <a:gd name="connsiteY1-16" fmla="*/ 0 h 382673"/>
              <a:gd name="connsiteX2-17" fmla="*/ 9023927 w 9694487"/>
              <a:gd name="connsiteY2-18" fmla="*/ 62510 h 382673"/>
              <a:gd name="connsiteX3-19" fmla="*/ 9694487 w 9694487"/>
              <a:gd name="connsiteY3-20" fmla="*/ 382673 h 382673"/>
              <a:gd name="connsiteX4-21" fmla="*/ 0 w 9694487"/>
              <a:gd name="connsiteY4-22" fmla="*/ 375053 h 382673"/>
              <a:gd name="connsiteX5-23" fmla="*/ 0 w 9694487"/>
              <a:gd name="connsiteY5-24" fmla="*/ 0 h 382673"/>
              <a:gd name="connsiteX0-25" fmla="*/ 0 w 9694487"/>
              <a:gd name="connsiteY0-26" fmla="*/ 1380 h 384053"/>
              <a:gd name="connsiteX1-27" fmla="*/ 8961417 w 9694487"/>
              <a:gd name="connsiteY1-28" fmla="*/ 1380 h 384053"/>
              <a:gd name="connsiteX2-29" fmla="*/ 9222047 w 9694487"/>
              <a:gd name="connsiteY2-30" fmla="*/ 25790 h 384053"/>
              <a:gd name="connsiteX3-31" fmla="*/ 9694487 w 9694487"/>
              <a:gd name="connsiteY3-32" fmla="*/ 384053 h 384053"/>
              <a:gd name="connsiteX4-33" fmla="*/ 0 w 9694487"/>
              <a:gd name="connsiteY4-34" fmla="*/ 376433 h 384053"/>
              <a:gd name="connsiteX5-35" fmla="*/ 0 w 9694487"/>
              <a:gd name="connsiteY5-36" fmla="*/ 1380 h 384053"/>
              <a:gd name="connsiteX0-37" fmla="*/ 0 w 9694487"/>
              <a:gd name="connsiteY0-38" fmla="*/ 14205 h 396878"/>
              <a:gd name="connsiteX1-39" fmla="*/ 8961417 w 9694487"/>
              <a:gd name="connsiteY1-40" fmla="*/ 14205 h 396878"/>
              <a:gd name="connsiteX2-41" fmla="*/ 9275387 w 9694487"/>
              <a:gd name="connsiteY2-42" fmla="*/ 15755 h 396878"/>
              <a:gd name="connsiteX3-43" fmla="*/ 9694487 w 9694487"/>
              <a:gd name="connsiteY3-44" fmla="*/ 396878 h 396878"/>
              <a:gd name="connsiteX4-45" fmla="*/ 0 w 9694487"/>
              <a:gd name="connsiteY4-46" fmla="*/ 389258 h 396878"/>
              <a:gd name="connsiteX5-47" fmla="*/ 0 w 9694487"/>
              <a:gd name="connsiteY5-48" fmla="*/ 14205 h 396878"/>
              <a:gd name="connsiteX0-49" fmla="*/ 0 w 9694487"/>
              <a:gd name="connsiteY0-50" fmla="*/ 0 h 382673"/>
              <a:gd name="connsiteX1-51" fmla="*/ 8961417 w 9694487"/>
              <a:gd name="connsiteY1-52" fmla="*/ 0 h 382673"/>
              <a:gd name="connsiteX2-53" fmla="*/ 9346507 w 9694487"/>
              <a:gd name="connsiteY2-54" fmla="*/ 47270 h 382673"/>
              <a:gd name="connsiteX3-55" fmla="*/ 9694487 w 9694487"/>
              <a:gd name="connsiteY3-56" fmla="*/ 382673 h 382673"/>
              <a:gd name="connsiteX4-57" fmla="*/ 0 w 9694487"/>
              <a:gd name="connsiteY4-58" fmla="*/ 375053 h 382673"/>
              <a:gd name="connsiteX5-59" fmla="*/ 0 w 9694487"/>
              <a:gd name="connsiteY5-60" fmla="*/ 0 h 382673"/>
              <a:gd name="connsiteX0-61" fmla="*/ 0 w 9694487"/>
              <a:gd name="connsiteY0-62" fmla="*/ 0 h 382673"/>
              <a:gd name="connsiteX1-63" fmla="*/ 8961417 w 9694487"/>
              <a:gd name="connsiteY1-64" fmla="*/ 0 h 382673"/>
              <a:gd name="connsiteX2-65" fmla="*/ 9346507 w 9694487"/>
              <a:gd name="connsiteY2-66" fmla="*/ 47270 h 382673"/>
              <a:gd name="connsiteX3-67" fmla="*/ 9694487 w 9694487"/>
              <a:gd name="connsiteY3-68" fmla="*/ 382673 h 382673"/>
              <a:gd name="connsiteX4-69" fmla="*/ 0 w 9694487"/>
              <a:gd name="connsiteY4-70" fmla="*/ 375053 h 382673"/>
              <a:gd name="connsiteX5-71" fmla="*/ 0 w 9694487"/>
              <a:gd name="connsiteY5-72" fmla="*/ 0 h 3826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9694487" h="382673">
                <a:moveTo>
                  <a:pt x="0" y="0"/>
                </a:moveTo>
                <a:lnTo>
                  <a:pt x="8961417" y="0"/>
                </a:lnTo>
                <a:cubicBezTo>
                  <a:pt x="8995940" y="0"/>
                  <a:pt x="9346507" y="12747"/>
                  <a:pt x="9346507" y="47270"/>
                </a:cubicBezTo>
                <a:cubicBezTo>
                  <a:pt x="9570027" y="225111"/>
                  <a:pt x="9219507" y="-89808"/>
                  <a:pt x="9694487" y="382673"/>
                </a:cubicBezTo>
                <a:lnTo>
                  <a:pt x="0" y="37505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ED093A"/>
              </a:gs>
              <a:gs pos="47800">
                <a:srgbClr val="FC1065"/>
              </a:gs>
              <a:gs pos="100000">
                <a:srgbClr val="FF524C"/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48681" name="Rectangle: Single Corner Rounded 4"/>
          <p:cNvSpPr/>
          <p:nvPr/>
        </p:nvSpPr>
        <p:spPr>
          <a:xfrm flipH="1">
            <a:off x="6095999" y="6475326"/>
            <a:ext cx="5989163" cy="382673"/>
          </a:xfrm>
          <a:custGeom>
            <a:avLst/>
            <a:gdLst>
              <a:gd name="connsiteX0" fmla="*/ 0 w 9023927"/>
              <a:gd name="connsiteY0" fmla="*/ 0 h 375053"/>
              <a:gd name="connsiteX1" fmla="*/ 8961417 w 9023927"/>
              <a:gd name="connsiteY1" fmla="*/ 0 h 375053"/>
              <a:gd name="connsiteX2" fmla="*/ 9023927 w 9023927"/>
              <a:gd name="connsiteY2" fmla="*/ 62510 h 375053"/>
              <a:gd name="connsiteX3" fmla="*/ 9023927 w 9023927"/>
              <a:gd name="connsiteY3" fmla="*/ 375053 h 375053"/>
              <a:gd name="connsiteX4" fmla="*/ 0 w 9023927"/>
              <a:gd name="connsiteY4" fmla="*/ 375053 h 375053"/>
              <a:gd name="connsiteX5" fmla="*/ 0 w 9023927"/>
              <a:gd name="connsiteY5" fmla="*/ 0 h 375053"/>
              <a:gd name="connsiteX0-1" fmla="*/ 0 w 9694487"/>
              <a:gd name="connsiteY0-2" fmla="*/ 0 h 382673"/>
              <a:gd name="connsiteX1-3" fmla="*/ 8961417 w 9694487"/>
              <a:gd name="connsiteY1-4" fmla="*/ 0 h 382673"/>
              <a:gd name="connsiteX2-5" fmla="*/ 9023927 w 9694487"/>
              <a:gd name="connsiteY2-6" fmla="*/ 62510 h 382673"/>
              <a:gd name="connsiteX3-7" fmla="*/ 9694487 w 9694487"/>
              <a:gd name="connsiteY3-8" fmla="*/ 382673 h 382673"/>
              <a:gd name="connsiteX4-9" fmla="*/ 0 w 9694487"/>
              <a:gd name="connsiteY4-10" fmla="*/ 375053 h 382673"/>
              <a:gd name="connsiteX5-11" fmla="*/ 0 w 9694487"/>
              <a:gd name="connsiteY5-12" fmla="*/ 0 h 382673"/>
              <a:gd name="connsiteX0-13" fmla="*/ 0 w 9694487"/>
              <a:gd name="connsiteY0-14" fmla="*/ 0 h 382673"/>
              <a:gd name="connsiteX1-15" fmla="*/ 8961417 w 9694487"/>
              <a:gd name="connsiteY1-16" fmla="*/ 0 h 382673"/>
              <a:gd name="connsiteX2-17" fmla="*/ 9023927 w 9694487"/>
              <a:gd name="connsiteY2-18" fmla="*/ 62510 h 382673"/>
              <a:gd name="connsiteX3-19" fmla="*/ 9694487 w 9694487"/>
              <a:gd name="connsiteY3-20" fmla="*/ 382673 h 382673"/>
              <a:gd name="connsiteX4-21" fmla="*/ 0 w 9694487"/>
              <a:gd name="connsiteY4-22" fmla="*/ 375053 h 382673"/>
              <a:gd name="connsiteX5-23" fmla="*/ 0 w 9694487"/>
              <a:gd name="connsiteY5-24" fmla="*/ 0 h 382673"/>
              <a:gd name="connsiteX0-25" fmla="*/ 0 w 9694487"/>
              <a:gd name="connsiteY0-26" fmla="*/ 1380 h 384053"/>
              <a:gd name="connsiteX1-27" fmla="*/ 8961417 w 9694487"/>
              <a:gd name="connsiteY1-28" fmla="*/ 1380 h 384053"/>
              <a:gd name="connsiteX2-29" fmla="*/ 9222047 w 9694487"/>
              <a:gd name="connsiteY2-30" fmla="*/ 25790 h 384053"/>
              <a:gd name="connsiteX3-31" fmla="*/ 9694487 w 9694487"/>
              <a:gd name="connsiteY3-32" fmla="*/ 384053 h 384053"/>
              <a:gd name="connsiteX4-33" fmla="*/ 0 w 9694487"/>
              <a:gd name="connsiteY4-34" fmla="*/ 376433 h 384053"/>
              <a:gd name="connsiteX5-35" fmla="*/ 0 w 9694487"/>
              <a:gd name="connsiteY5-36" fmla="*/ 1380 h 384053"/>
              <a:gd name="connsiteX0-37" fmla="*/ 0 w 9694487"/>
              <a:gd name="connsiteY0-38" fmla="*/ 14205 h 396878"/>
              <a:gd name="connsiteX1-39" fmla="*/ 8961417 w 9694487"/>
              <a:gd name="connsiteY1-40" fmla="*/ 14205 h 396878"/>
              <a:gd name="connsiteX2-41" fmla="*/ 9275387 w 9694487"/>
              <a:gd name="connsiteY2-42" fmla="*/ 15755 h 396878"/>
              <a:gd name="connsiteX3-43" fmla="*/ 9694487 w 9694487"/>
              <a:gd name="connsiteY3-44" fmla="*/ 396878 h 396878"/>
              <a:gd name="connsiteX4-45" fmla="*/ 0 w 9694487"/>
              <a:gd name="connsiteY4-46" fmla="*/ 389258 h 396878"/>
              <a:gd name="connsiteX5-47" fmla="*/ 0 w 9694487"/>
              <a:gd name="connsiteY5-48" fmla="*/ 14205 h 396878"/>
              <a:gd name="connsiteX0-49" fmla="*/ 0 w 9694487"/>
              <a:gd name="connsiteY0-50" fmla="*/ 0 h 382673"/>
              <a:gd name="connsiteX1-51" fmla="*/ 8961417 w 9694487"/>
              <a:gd name="connsiteY1-52" fmla="*/ 0 h 382673"/>
              <a:gd name="connsiteX2-53" fmla="*/ 9346507 w 9694487"/>
              <a:gd name="connsiteY2-54" fmla="*/ 47270 h 382673"/>
              <a:gd name="connsiteX3-55" fmla="*/ 9694487 w 9694487"/>
              <a:gd name="connsiteY3-56" fmla="*/ 382673 h 382673"/>
              <a:gd name="connsiteX4-57" fmla="*/ 0 w 9694487"/>
              <a:gd name="connsiteY4-58" fmla="*/ 375053 h 382673"/>
              <a:gd name="connsiteX5-59" fmla="*/ 0 w 9694487"/>
              <a:gd name="connsiteY5-60" fmla="*/ 0 h 382673"/>
              <a:gd name="connsiteX0-61" fmla="*/ 0 w 9694487"/>
              <a:gd name="connsiteY0-62" fmla="*/ 0 h 382673"/>
              <a:gd name="connsiteX1-63" fmla="*/ 8961417 w 9694487"/>
              <a:gd name="connsiteY1-64" fmla="*/ 0 h 382673"/>
              <a:gd name="connsiteX2-65" fmla="*/ 9346507 w 9694487"/>
              <a:gd name="connsiteY2-66" fmla="*/ 47270 h 382673"/>
              <a:gd name="connsiteX3-67" fmla="*/ 9694487 w 9694487"/>
              <a:gd name="connsiteY3-68" fmla="*/ 382673 h 382673"/>
              <a:gd name="connsiteX4-69" fmla="*/ 0 w 9694487"/>
              <a:gd name="connsiteY4-70" fmla="*/ 375053 h 382673"/>
              <a:gd name="connsiteX5-71" fmla="*/ 0 w 9694487"/>
              <a:gd name="connsiteY5-72" fmla="*/ 0 h 3826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9694487" h="382673">
                <a:moveTo>
                  <a:pt x="0" y="0"/>
                </a:moveTo>
                <a:lnTo>
                  <a:pt x="8961417" y="0"/>
                </a:lnTo>
                <a:cubicBezTo>
                  <a:pt x="8995940" y="0"/>
                  <a:pt x="9346507" y="12747"/>
                  <a:pt x="9346507" y="47270"/>
                </a:cubicBezTo>
                <a:cubicBezTo>
                  <a:pt x="9570027" y="225111"/>
                  <a:pt x="9219507" y="-89808"/>
                  <a:pt x="9694487" y="382673"/>
                </a:cubicBezTo>
                <a:lnTo>
                  <a:pt x="0" y="375053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ED093A"/>
              </a:gs>
              <a:gs pos="47800">
                <a:schemeClr val="accent2">
                  <a:lumMod val="75000"/>
                  <a:alpha val="16000"/>
                </a:schemeClr>
              </a:gs>
              <a:gs pos="100000">
                <a:srgbClr val="FFC000">
                  <a:alpha val="58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4209" y="36918"/>
            <a:ext cx="1547791" cy="389444"/>
          </a:xfrm>
          <a:prstGeom prst="rect">
            <a:avLst/>
          </a:prstGeom>
        </p:spPr>
      </p:pic>
      <p:sp>
        <p:nvSpPr>
          <p:cNvPr id="14" name="9Slide.com 9">
            <a:extLst>
              <a:ext uri="{FF2B5EF4-FFF2-40B4-BE49-F238E27FC236}">
                <a16:creationId xmlns="" xmlns:a16="http://schemas.microsoft.com/office/drawing/2014/main" id="{85278B4C-2A8F-4CF9-B7EA-81448E825989}"/>
              </a:ext>
            </a:extLst>
          </p:cNvPr>
          <p:cNvSpPr/>
          <p:nvPr/>
        </p:nvSpPr>
        <p:spPr>
          <a:xfrm>
            <a:off x="1191934" y="1233668"/>
            <a:ext cx="3009367" cy="738664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Roboto Medium"/>
                <a:cs typeface="Times New Roman" panose="02020603050405020304" pitchFamily="18" charset="0"/>
              </a:rPr>
              <a:t>Tài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Medium"/>
                <a:cs typeface="Times New Roman" panose="02020603050405020304" pitchFamily="18" charset="0"/>
              </a:rPr>
              <a:t>khoản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Roboto Medium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 Medium"/>
                <a:cs typeface="Times New Roman" panose="02020603050405020304" pitchFamily="18" charset="0"/>
              </a:rPr>
              <a:t>tiền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Roboto Medium"/>
                <a:cs typeface="Times New Roman" panose="02020603050405020304" pitchFamily="18" charset="0"/>
              </a:rPr>
              <a:t> di động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Roboto Medium"/>
                <a:cs typeface="Times New Roman" panose="02020603050405020304" pitchFamily="18" charset="0"/>
              </a:rPr>
              <a:t>(Mobile money)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9Slide.com 9">
            <a:extLst>
              <a:ext uri="{FF2B5EF4-FFF2-40B4-BE49-F238E27FC236}">
                <a16:creationId xmlns="" xmlns:a16="http://schemas.microsoft.com/office/drawing/2014/main" id="{901B6D67-7DF3-4C7E-BDF0-A8B94CD0588C}"/>
              </a:ext>
            </a:extLst>
          </p:cNvPr>
          <p:cNvSpPr/>
          <p:nvPr/>
        </p:nvSpPr>
        <p:spPr>
          <a:xfrm>
            <a:off x="992311" y="4496445"/>
            <a:ext cx="3770959" cy="36933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khoản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ViettelPay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C69A916-675E-4A35-B57C-35F2A043EE92}"/>
              </a:ext>
            </a:extLst>
          </p:cNvPr>
          <p:cNvSpPr txBox="1"/>
          <p:nvPr/>
        </p:nvSpPr>
        <p:spPr>
          <a:xfrm>
            <a:off x="432291" y="2008631"/>
            <a:ext cx="3739983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just">
              <a:buClrTx/>
              <a:defRPr sz="1500">
                <a:effectLst/>
                <a:latin typeface="Arial" panose="020B0604020202020204" pitchFamily="34" charset="0"/>
              </a:defRPr>
            </a:lvl1pPr>
          </a:lstStyle>
          <a:p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 do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Viettel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data,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,…)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9B47ACB-7F6D-4215-BF6D-03FDB64DE71F}"/>
              </a:ext>
            </a:extLst>
          </p:cNvPr>
          <p:cNvSpPr txBox="1"/>
          <p:nvPr/>
        </p:nvSpPr>
        <p:spPr>
          <a:xfrm>
            <a:off x="612033" y="4947794"/>
            <a:ext cx="3770959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just">
              <a:buClrTx/>
              <a:defRPr sz="1400">
                <a:effectLst/>
                <a:latin typeface="Arial" panose="020B0604020202020204" pitchFamily="34" charset="0"/>
              </a:defRPr>
            </a:lvl1pPr>
          </a:lstStyle>
          <a:p>
            <a:pPr marL="0" lvl="2" algn="just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9Slide.vn 38">
            <a:extLst>
              <a:ext uri="{FF2B5EF4-FFF2-40B4-BE49-F238E27FC236}">
                <a16:creationId xmlns="" xmlns:a16="http://schemas.microsoft.com/office/drawing/2014/main" id="{F5B00B4F-E5C2-4119-B276-F14A8ECADB17}"/>
              </a:ext>
            </a:extLst>
          </p:cNvPr>
          <p:cNvGrpSpPr/>
          <p:nvPr/>
        </p:nvGrpSpPr>
        <p:grpSpPr>
          <a:xfrm>
            <a:off x="6471024" y="572277"/>
            <a:ext cx="2960274" cy="1237981"/>
            <a:chOff x="6892233" y="2061557"/>
            <a:chExt cx="1494530" cy="499961"/>
          </a:xfrm>
          <a:solidFill>
            <a:schemeClr val="accent5"/>
          </a:solidFill>
        </p:grpSpPr>
        <p:cxnSp>
          <p:nvCxnSpPr>
            <p:cNvPr id="23" name="9Slide.vn 39">
              <a:extLst>
                <a:ext uri="{FF2B5EF4-FFF2-40B4-BE49-F238E27FC236}">
                  <a16:creationId xmlns="" xmlns:a16="http://schemas.microsoft.com/office/drawing/2014/main" id="{4CA5499C-0412-4F0E-A08B-F1DFB95DD7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92233" y="2061557"/>
              <a:ext cx="499961" cy="499961"/>
            </a:xfrm>
            <a:prstGeom prst="line">
              <a:avLst/>
            </a:prstGeom>
            <a:grpFill/>
            <a:ln w="6350">
              <a:solidFill>
                <a:srgbClr val="FF3300"/>
              </a:solidFill>
              <a:prstDash val="solid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9Slide.vn 40">
              <a:extLst>
                <a:ext uri="{FF2B5EF4-FFF2-40B4-BE49-F238E27FC236}">
                  <a16:creationId xmlns="" xmlns:a16="http://schemas.microsoft.com/office/drawing/2014/main" id="{7689DAFC-D655-4A34-872D-FC05E3ECA6CF}"/>
                </a:ext>
              </a:extLst>
            </p:cNvPr>
            <p:cNvCxnSpPr/>
            <p:nvPr/>
          </p:nvCxnSpPr>
          <p:spPr>
            <a:xfrm>
              <a:off x="7387431" y="2062819"/>
              <a:ext cx="999332" cy="0"/>
            </a:xfrm>
            <a:prstGeom prst="straightConnector1">
              <a:avLst/>
            </a:prstGeom>
            <a:grpFill/>
            <a:ln w="19050">
              <a:solidFill>
                <a:srgbClr val="FF3300"/>
              </a:solidFill>
              <a:prstDash val="solid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ounded Rectangle 24">
            <a:extLst>
              <a:ext uri="{FF2B5EF4-FFF2-40B4-BE49-F238E27FC236}">
                <a16:creationId xmlns="" xmlns:a16="http://schemas.microsoft.com/office/drawing/2014/main" id="{262628A5-2C5F-48CD-AA47-561790E6F90D}"/>
              </a:ext>
            </a:extLst>
          </p:cNvPr>
          <p:cNvSpPr/>
          <p:nvPr/>
        </p:nvSpPr>
        <p:spPr>
          <a:xfrm>
            <a:off x="7961899" y="306252"/>
            <a:ext cx="2665313" cy="471187"/>
          </a:xfrm>
          <a:prstGeom prst="roundRect">
            <a:avLst/>
          </a:prstGeom>
          <a:solidFill>
            <a:schemeClr val="accent5"/>
          </a:solidFill>
          <a:ln w="12700">
            <a:noFill/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TVV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325A5C39-966A-43A7-850A-028D4B38E25A}"/>
              </a:ext>
            </a:extLst>
          </p:cNvPr>
          <p:cNvSpPr/>
          <p:nvPr/>
        </p:nvSpPr>
        <p:spPr>
          <a:xfrm>
            <a:off x="8043918" y="795006"/>
            <a:ext cx="2882390" cy="5283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171450" indent="-171450">
              <a:lnSpc>
                <a:spcPts val="1740"/>
              </a:lnSpc>
              <a:buFont typeface="Wingdings" panose="05000000000000000000" pitchFamily="2" charset="2"/>
              <a:buChar char="Ø"/>
            </a:pP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+1000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ts val="1740"/>
              </a:lnSpc>
              <a:buFont typeface="Wingdings" panose="05000000000000000000" pitchFamily="2" charset="2"/>
              <a:buChar char="Ø"/>
            </a:pP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210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vên</a:t>
            </a:r>
            <a:endPara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9Slide.vn 38">
            <a:extLst>
              <a:ext uri="{FF2B5EF4-FFF2-40B4-BE49-F238E27FC236}">
                <a16:creationId xmlns="" xmlns:a16="http://schemas.microsoft.com/office/drawing/2014/main" id="{9E5A2460-5E10-4525-8FD4-AD82399E5176}"/>
              </a:ext>
            </a:extLst>
          </p:cNvPr>
          <p:cNvGrpSpPr/>
          <p:nvPr/>
        </p:nvGrpSpPr>
        <p:grpSpPr>
          <a:xfrm>
            <a:off x="7232128" y="1679168"/>
            <a:ext cx="813642" cy="431473"/>
            <a:chOff x="6856095" y="2025023"/>
            <a:chExt cx="1530668" cy="499961"/>
          </a:xfrm>
          <a:solidFill>
            <a:schemeClr val="accent5"/>
          </a:solidFill>
        </p:grpSpPr>
        <p:cxnSp>
          <p:nvCxnSpPr>
            <p:cNvPr id="29" name="9Slide.vn 39">
              <a:extLst>
                <a:ext uri="{FF2B5EF4-FFF2-40B4-BE49-F238E27FC236}">
                  <a16:creationId xmlns="" xmlns:a16="http://schemas.microsoft.com/office/drawing/2014/main" id="{B3627938-01B4-4290-9CE9-EA578C032B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6095" y="2025023"/>
              <a:ext cx="499961" cy="499961"/>
            </a:xfrm>
            <a:prstGeom prst="line">
              <a:avLst/>
            </a:prstGeom>
            <a:grpFill/>
            <a:ln w="6350">
              <a:solidFill>
                <a:srgbClr val="FF3300"/>
              </a:solidFill>
              <a:prstDash val="solid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9Slide.vn 40">
              <a:extLst>
                <a:ext uri="{FF2B5EF4-FFF2-40B4-BE49-F238E27FC236}">
                  <a16:creationId xmlns="" xmlns:a16="http://schemas.microsoft.com/office/drawing/2014/main" id="{57B7950E-8030-4EA6-A325-1720C2C22132}"/>
                </a:ext>
              </a:extLst>
            </p:cNvPr>
            <p:cNvCxnSpPr/>
            <p:nvPr/>
          </p:nvCxnSpPr>
          <p:spPr>
            <a:xfrm>
              <a:off x="7387431" y="2026284"/>
              <a:ext cx="999332" cy="0"/>
            </a:xfrm>
            <a:prstGeom prst="straightConnector1">
              <a:avLst/>
            </a:prstGeom>
            <a:grpFill/>
            <a:ln w="19050">
              <a:solidFill>
                <a:srgbClr val="FF3300"/>
              </a:solidFill>
              <a:prstDash val="solid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ounded Rectangle 43">
            <a:extLst>
              <a:ext uri="{FF2B5EF4-FFF2-40B4-BE49-F238E27FC236}">
                <a16:creationId xmlns="" xmlns:a16="http://schemas.microsoft.com/office/drawing/2014/main" id="{E9469257-0D7B-4E24-A79B-C6409BB26F04}"/>
              </a:ext>
            </a:extLst>
          </p:cNvPr>
          <p:cNvSpPr/>
          <p:nvPr/>
        </p:nvSpPr>
        <p:spPr>
          <a:xfrm>
            <a:off x="8094183" y="1348264"/>
            <a:ext cx="2670968" cy="468892"/>
          </a:xfrm>
          <a:prstGeom prst="roundRect">
            <a:avLst/>
          </a:prstGeom>
          <a:solidFill>
            <a:schemeClr val="accent5"/>
          </a:solidFill>
          <a:ln w="12700" cap="flat" cmpd="sng" algn="ctr">
            <a:noFill/>
            <a:prstDash val="sysDash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kumimoji="0" lang="x-none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9Slide.vn 40">
            <a:extLst>
              <a:ext uri="{FF2B5EF4-FFF2-40B4-BE49-F238E27FC236}">
                <a16:creationId xmlns="" xmlns:a16="http://schemas.microsoft.com/office/drawing/2014/main" id="{F1874A03-FFEF-4348-906F-23581375E58A}"/>
              </a:ext>
            </a:extLst>
          </p:cNvPr>
          <p:cNvCxnSpPr>
            <a:cxnSpLocks/>
          </p:cNvCxnSpPr>
          <p:nvPr/>
        </p:nvCxnSpPr>
        <p:spPr>
          <a:xfrm>
            <a:off x="7649321" y="2566287"/>
            <a:ext cx="375049" cy="0"/>
          </a:xfrm>
          <a:prstGeom prst="straightConnector1">
            <a:avLst/>
          </a:prstGeom>
          <a:ln w="19050">
            <a:solidFill>
              <a:srgbClr val="FF3300"/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133">
            <a:extLst>
              <a:ext uri="{FF2B5EF4-FFF2-40B4-BE49-F238E27FC236}">
                <a16:creationId xmlns="" xmlns:a16="http://schemas.microsoft.com/office/drawing/2014/main" id="{FF656818-10CF-4137-9647-070113D00526}"/>
              </a:ext>
            </a:extLst>
          </p:cNvPr>
          <p:cNvSpPr/>
          <p:nvPr/>
        </p:nvSpPr>
        <p:spPr>
          <a:xfrm>
            <a:off x="7950799" y="2351204"/>
            <a:ext cx="2676413" cy="433906"/>
          </a:xfrm>
          <a:prstGeom prst="roundRect">
            <a:avLst/>
          </a:prstGeom>
          <a:solidFill>
            <a:schemeClr val="accent5"/>
          </a:solidFill>
          <a:ln w="12700">
            <a:noFill/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CNTT</a:t>
            </a:r>
            <a:endParaRPr lang="x-none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0" name="9Slide.vn 40">
            <a:extLst>
              <a:ext uri="{FF2B5EF4-FFF2-40B4-BE49-F238E27FC236}">
                <a16:creationId xmlns="" xmlns:a16="http://schemas.microsoft.com/office/drawing/2014/main" id="{6D67EBC3-B54F-4825-809C-A07024F95E21}"/>
              </a:ext>
            </a:extLst>
          </p:cNvPr>
          <p:cNvCxnSpPr>
            <a:cxnSpLocks/>
          </p:cNvCxnSpPr>
          <p:nvPr/>
        </p:nvCxnSpPr>
        <p:spPr>
          <a:xfrm>
            <a:off x="7780167" y="4416110"/>
            <a:ext cx="375049" cy="0"/>
          </a:xfrm>
          <a:prstGeom prst="straightConnector1">
            <a:avLst/>
          </a:prstGeom>
          <a:ln w="19050">
            <a:solidFill>
              <a:srgbClr val="FF3300"/>
            </a:solidFill>
            <a:prstDash val="solid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158">
            <a:extLst>
              <a:ext uri="{FF2B5EF4-FFF2-40B4-BE49-F238E27FC236}">
                <a16:creationId xmlns="" xmlns:a16="http://schemas.microsoft.com/office/drawing/2014/main" id="{64516F61-EB87-403F-A7A1-2DF79BDD9AFA}"/>
              </a:ext>
            </a:extLst>
          </p:cNvPr>
          <p:cNvSpPr/>
          <p:nvPr/>
        </p:nvSpPr>
        <p:spPr>
          <a:xfrm>
            <a:off x="8155216" y="4322971"/>
            <a:ext cx="2646003" cy="427868"/>
          </a:xfrm>
          <a:prstGeom prst="roundRect">
            <a:avLst/>
          </a:prstGeom>
          <a:solidFill>
            <a:schemeClr val="accent5"/>
          </a:solidFill>
          <a:ln w="12700">
            <a:noFill/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x-none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ounded Rectangle 104">
            <a:extLst>
              <a:ext uri="{FF2B5EF4-FFF2-40B4-BE49-F238E27FC236}">
                <a16:creationId xmlns="" xmlns:a16="http://schemas.microsoft.com/office/drawing/2014/main" id="{44A9E4C8-4458-4F65-A7BF-62CC8DED2F4E}"/>
              </a:ext>
            </a:extLst>
          </p:cNvPr>
          <p:cNvSpPr/>
          <p:nvPr/>
        </p:nvSpPr>
        <p:spPr>
          <a:xfrm>
            <a:off x="7948424" y="5346028"/>
            <a:ext cx="2678788" cy="456013"/>
          </a:xfrm>
          <a:prstGeom prst="roundRect">
            <a:avLst/>
          </a:prstGeom>
          <a:solidFill>
            <a:schemeClr val="accent5"/>
          </a:solidFill>
          <a:ln w="12700">
            <a:noFill/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x-none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" name="9Slide.vn 38">
            <a:extLst>
              <a:ext uri="{FF2B5EF4-FFF2-40B4-BE49-F238E27FC236}">
                <a16:creationId xmlns="" xmlns:a16="http://schemas.microsoft.com/office/drawing/2014/main" id="{2B4CE3DD-FF0A-4ABE-953B-D60EBCA176EA}"/>
              </a:ext>
            </a:extLst>
          </p:cNvPr>
          <p:cNvGrpSpPr/>
          <p:nvPr/>
        </p:nvGrpSpPr>
        <p:grpSpPr>
          <a:xfrm flipV="1">
            <a:off x="7153175" y="5208858"/>
            <a:ext cx="813642" cy="399709"/>
            <a:chOff x="6856095" y="2012817"/>
            <a:chExt cx="1530668" cy="512167"/>
          </a:xfrm>
          <a:solidFill>
            <a:schemeClr val="accent5"/>
          </a:solidFill>
        </p:grpSpPr>
        <p:cxnSp>
          <p:nvCxnSpPr>
            <p:cNvPr id="49" name="9Slide.vn 39">
              <a:extLst>
                <a:ext uri="{FF2B5EF4-FFF2-40B4-BE49-F238E27FC236}">
                  <a16:creationId xmlns="" xmlns:a16="http://schemas.microsoft.com/office/drawing/2014/main" id="{23B96397-5EF9-42FD-BA7E-E838B2D6B8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6095" y="2025023"/>
              <a:ext cx="499961" cy="499961"/>
            </a:xfrm>
            <a:prstGeom prst="line">
              <a:avLst/>
            </a:prstGeom>
            <a:grpFill/>
            <a:ln w="6350">
              <a:solidFill>
                <a:srgbClr val="FF3300"/>
              </a:solidFill>
              <a:prstDash val="solid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9Slide.vn 40">
              <a:extLst>
                <a:ext uri="{FF2B5EF4-FFF2-40B4-BE49-F238E27FC236}">
                  <a16:creationId xmlns="" xmlns:a16="http://schemas.microsoft.com/office/drawing/2014/main" id="{C270DACF-2001-4D14-AF2B-E3D4239AD339}"/>
                </a:ext>
              </a:extLst>
            </p:cNvPr>
            <p:cNvCxnSpPr/>
            <p:nvPr/>
          </p:nvCxnSpPr>
          <p:spPr>
            <a:xfrm>
              <a:off x="7387431" y="2012817"/>
              <a:ext cx="999332" cy="0"/>
            </a:xfrm>
            <a:prstGeom prst="straightConnector1">
              <a:avLst/>
            </a:prstGeom>
            <a:grpFill/>
            <a:ln w="19050">
              <a:solidFill>
                <a:srgbClr val="FF3300"/>
              </a:solidFill>
              <a:prstDash val="solid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325A5C39-966A-43A7-850A-028D4B38E25A}"/>
              </a:ext>
            </a:extLst>
          </p:cNvPr>
          <p:cNvSpPr/>
          <p:nvPr/>
        </p:nvSpPr>
        <p:spPr>
          <a:xfrm>
            <a:off x="8184548" y="1903429"/>
            <a:ext cx="2863622" cy="31034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171450" indent="-171450">
              <a:lnSpc>
                <a:spcPts val="1740"/>
              </a:lnSpc>
              <a:buFont typeface="Wingdings" panose="05000000000000000000" pitchFamily="2" charset="2"/>
              <a:buChar char="Ø"/>
            </a:pP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1.200.000 KH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Viettel</a:t>
            </a:r>
            <a:endPara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325A5C39-966A-43A7-850A-028D4B38E25A}"/>
              </a:ext>
            </a:extLst>
          </p:cNvPr>
          <p:cNvSpPr/>
          <p:nvPr/>
        </p:nvSpPr>
        <p:spPr>
          <a:xfrm>
            <a:off x="7954183" y="2834982"/>
            <a:ext cx="3700788" cy="5283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171450" indent="-171450">
              <a:lnSpc>
                <a:spcPts val="1740"/>
              </a:lnSpc>
              <a:buFont typeface="Wingdings" panose="05000000000000000000" pitchFamily="2" charset="2"/>
              <a:buChar char="Ø"/>
            </a:pP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TT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cước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,…..</a:t>
            </a:r>
            <a:endPara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325A5C39-966A-43A7-850A-028D4B38E25A}"/>
              </a:ext>
            </a:extLst>
          </p:cNvPr>
          <p:cNvSpPr/>
          <p:nvPr/>
        </p:nvSpPr>
        <p:spPr>
          <a:xfrm>
            <a:off x="8043918" y="3876847"/>
            <a:ext cx="3688884" cy="31034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171450" indent="-171450">
              <a:lnSpc>
                <a:spcPts val="1740"/>
              </a:lnSpc>
              <a:buFont typeface="Wingdings" panose="05000000000000000000" pitchFamily="2" charset="2"/>
              <a:buChar char="Ø"/>
            </a:pP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5.000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CNTT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QR</a:t>
            </a:r>
            <a:endPara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325A5C39-966A-43A7-850A-028D4B38E25A}"/>
              </a:ext>
            </a:extLst>
          </p:cNvPr>
          <p:cNvSpPr/>
          <p:nvPr/>
        </p:nvSpPr>
        <p:spPr>
          <a:xfrm>
            <a:off x="7947672" y="3353942"/>
            <a:ext cx="4223657" cy="5283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171450" indent="-171450">
              <a:lnSpc>
                <a:spcPts val="1740"/>
              </a:lnSpc>
              <a:buFont typeface="Wingdings" panose="05000000000000000000" pitchFamily="2" charset="2"/>
              <a:buChar char="Ø"/>
            </a:pP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TT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Du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Vietlot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Vé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xe-máy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bay,….</a:t>
            </a:r>
            <a:endPara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="" xmlns:a16="http://schemas.microsoft.com/office/drawing/2014/main" id="{325A5C39-966A-43A7-850A-028D4B38E25A}"/>
              </a:ext>
            </a:extLst>
          </p:cNvPr>
          <p:cNvSpPr/>
          <p:nvPr/>
        </p:nvSpPr>
        <p:spPr>
          <a:xfrm>
            <a:off x="7836845" y="5862275"/>
            <a:ext cx="3700788" cy="31034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171450" indent="-171450">
              <a:lnSpc>
                <a:spcPts val="1740"/>
              </a:lnSpc>
              <a:buFont typeface="Wingdings" panose="05000000000000000000" pitchFamily="2" charset="2"/>
              <a:buChar char="Ø"/>
            </a:pP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endPara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3319" y="2138987"/>
            <a:ext cx="2602072" cy="3040316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="" xmlns:a16="http://schemas.microsoft.com/office/drawing/2014/main" id="{325A5C39-966A-43A7-850A-028D4B38E25A}"/>
              </a:ext>
            </a:extLst>
          </p:cNvPr>
          <p:cNvSpPr/>
          <p:nvPr/>
        </p:nvSpPr>
        <p:spPr>
          <a:xfrm>
            <a:off x="7964815" y="4811073"/>
            <a:ext cx="3700788" cy="31034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171450" indent="-171450">
              <a:lnSpc>
                <a:spcPts val="1740"/>
              </a:lnSpc>
              <a:buFont typeface="Wingdings" panose="05000000000000000000" pitchFamily="2" charset="2"/>
              <a:buChar char="Ø"/>
            </a:pP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endParaRPr 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55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500" t="28000" r="10782" b="13250"/>
          <a:stretch>
            <a:fillRect/>
          </a:stretch>
        </p:blipFill>
        <p:spPr>
          <a:xfrm>
            <a:off x="391885" y="1279224"/>
            <a:ext cx="5689602" cy="25159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786" t="26714" r="11548" b="14809"/>
          <a:stretch>
            <a:fillRect/>
          </a:stretch>
        </p:blipFill>
        <p:spPr>
          <a:xfrm>
            <a:off x="511864" y="4133850"/>
            <a:ext cx="5613494" cy="25121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2438" t="31625" r="73984" b="35515"/>
          <a:stretch>
            <a:fillRect/>
          </a:stretch>
        </p:blipFill>
        <p:spPr>
          <a:xfrm>
            <a:off x="7067765" y="1629906"/>
            <a:ext cx="1655319" cy="25039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64425" t="47838" r="7187" b="36125"/>
          <a:stretch>
            <a:fillRect/>
          </a:stretch>
        </p:blipFill>
        <p:spPr>
          <a:xfrm>
            <a:off x="9006775" y="4133850"/>
            <a:ext cx="3185225" cy="1124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3592" t="47838" r="43134" b="36125"/>
          <a:stretch>
            <a:fillRect/>
          </a:stretch>
        </p:blipFill>
        <p:spPr>
          <a:xfrm>
            <a:off x="6762876" y="4309976"/>
            <a:ext cx="2265095" cy="97546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852521" y="1985022"/>
            <a:ext cx="3295936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Viettel</a:t>
            </a:r>
            <a:r>
              <a:rPr lang="en-US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Money </a:t>
            </a:r>
            <a:r>
              <a:rPr lang="en-US" sz="2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App Store </a:t>
            </a:r>
            <a:r>
              <a:rPr lang="en-US" sz="2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 Play</a:t>
            </a:r>
            <a:endParaRPr lang="en-US" sz="2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61"/>
          <p:cNvSpPr txBox="1"/>
          <p:nvPr/>
        </p:nvSpPr>
        <p:spPr>
          <a:xfrm>
            <a:off x="2048519" y="367335"/>
            <a:ext cx="941023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800" b="1" kern="0" dirty="0" smtClean="0">
                <a:gradFill>
                  <a:gsLst>
                    <a:gs pos="2000">
                      <a:srgbClr val="FD2E5A"/>
                    </a:gs>
                    <a:gs pos="100000">
                      <a:srgbClr val="BE133B"/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HƯỚNG DẪN ĐĂNG KÝ VIETTEL MONEY</a:t>
            </a:r>
            <a:endParaRPr lang="vi-VN" altLang="zh-CN" sz="2800" b="1" kern="0" dirty="0">
              <a:gradFill>
                <a:gsLst>
                  <a:gs pos="2000">
                    <a:srgbClr val="FD2E5A"/>
                  </a:gs>
                  <a:gs pos="100000">
                    <a:srgbClr val="BE133B"/>
                  </a:gs>
                </a:gsLst>
                <a:lin ang="5400000" scaled="1"/>
              </a:gra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9997" y="48700"/>
            <a:ext cx="1476375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75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61"/>
          <p:cNvSpPr txBox="1"/>
          <p:nvPr/>
        </p:nvSpPr>
        <p:spPr>
          <a:xfrm>
            <a:off x="2106576" y="352821"/>
            <a:ext cx="941023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800" b="1" kern="0" dirty="0" smtClean="0">
                <a:gradFill>
                  <a:gsLst>
                    <a:gs pos="2000">
                      <a:srgbClr val="FD2E5A"/>
                    </a:gs>
                    <a:gs pos="100000">
                      <a:srgbClr val="BE133B"/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CÁCH NẠP TIỀN VÀO VIETTEL MONEY</a:t>
            </a:r>
            <a:endParaRPr lang="vi-VN" altLang="zh-CN" sz="2800" b="1" kern="0" dirty="0">
              <a:gradFill>
                <a:gsLst>
                  <a:gs pos="2000">
                    <a:srgbClr val="FD2E5A"/>
                  </a:gs>
                  <a:gs pos="100000">
                    <a:srgbClr val="BE133B"/>
                  </a:gs>
                </a:gsLst>
                <a:lin ang="5400000" scaled="1"/>
              </a:gra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3673" y="1114436"/>
            <a:ext cx="11737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Nạp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Viettel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6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24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ViettelPost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210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1.000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Viettel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3673" y="2323577"/>
            <a:ext cx="11737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Viettel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Money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1180" y="2810971"/>
            <a:ext cx="11737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Nạp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916" y="3399965"/>
            <a:ext cx="9049884" cy="29468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997" y="48700"/>
            <a:ext cx="1476375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67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31a1dfd0-48a9-4801-a096-04c693fb075f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53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F3737"/>
      </a:accent1>
      <a:accent2>
        <a:srgbClr val="414141"/>
      </a:accent2>
      <a:accent3>
        <a:srgbClr val="FF3737"/>
      </a:accent3>
      <a:accent4>
        <a:srgbClr val="414141"/>
      </a:accent4>
      <a:accent5>
        <a:srgbClr val="FF3737"/>
      </a:accent5>
      <a:accent6>
        <a:srgbClr val="414141"/>
      </a:accent6>
      <a:hlink>
        <a:srgbClr val="262626"/>
      </a:hlink>
      <a:folHlink>
        <a:srgbClr val="3F3F3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27616</TotalTime>
  <Words>1097</Words>
  <Application>Microsoft Office PowerPoint</Application>
  <PresentationFormat>Widescreen</PresentationFormat>
  <Paragraphs>120</Paragraphs>
  <Slides>15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微软雅黑</vt:lpstr>
      <vt:lpstr>宋体</vt:lpstr>
      <vt:lpstr>Algerian</vt:lpstr>
      <vt:lpstr>Arial</vt:lpstr>
      <vt:lpstr>Calibri</vt:lpstr>
      <vt:lpstr>Calibri Light</vt:lpstr>
      <vt:lpstr>Quattrocento Sans</vt:lpstr>
      <vt:lpstr>Roboto Medium</vt:lpstr>
      <vt:lpstr>Segoe UI</vt:lpstr>
      <vt:lpstr>Times New Roman</vt:lpstr>
      <vt:lpstr>Verdana</vt:lpstr>
      <vt:lpstr>ViettelPay</vt:lpstr>
      <vt:lpstr>Wingdings</vt:lpstr>
      <vt:lpstr>等线</vt:lpstr>
      <vt:lpstr>Office Theme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TRÂN TRỌNG CẢM ƠN!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trangntt58</dc:creator>
  <cp:lastModifiedBy>trang178_hpg</cp:lastModifiedBy>
  <cp:revision>1715</cp:revision>
  <cp:lastPrinted>2021-10-07T01:14:23Z</cp:lastPrinted>
  <dcterms:created xsi:type="dcterms:W3CDTF">2020-07-11T01:53:54Z</dcterms:created>
  <dcterms:modified xsi:type="dcterms:W3CDTF">2023-09-26T08:49:22Z</dcterms:modified>
</cp:coreProperties>
</file>